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22"/>
  </p:notesMasterIdLst>
  <p:sldIdLst>
    <p:sldId id="269" r:id="rId4"/>
    <p:sldId id="283" r:id="rId5"/>
    <p:sldId id="270" r:id="rId6"/>
    <p:sldId id="271" r:id="rId7"/>
    <p:sldId id="272" r:id="rId8"/>
    <p:sldId id="273" r:id="rId9"/>
    <p:sldId id="274" r:id="rId10"/>
    <p:sldId id="275" r:id="rId11"/>
    <p:sldId id="276" r:id="rId12"/>
    <p:sldId id="277" r:id="rId13"/>
    <p:sldId id="281" r:id="rId14"/>
    <p:sldId id="278" r:id="rId15"/>
    <p:sldId id="279" r:id="rId16"/>
    <p:sldId id="280" r:id="rId17"/>
    <p:sldId id="261" r:id="rId18"/>
    <p:sldId id="262" r:id="rId19"/>
    <p:sldId id="266"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685ED2-C3C3-4BE1-A6E9-6ECFE9C01EE1}" type="datetimeFigureOut">
              <a:rPr lang="en-US" smtClean="0"/>
              <a:t>11/21/2012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6DAB4-DB11-4D02-AA64-14AF018B8FDA}" type="slidenum">
              <a:rPr lang="en-US" smtClean="0"/>
              <a:t>‹#›</a:t>
            </a:fld>
            <a:endParaRPr lang="en-US"/>
          </a:p>
        </p:txBody>
      </p:sp>
    </p:spTree>
    <p:extLst>
      <p:ext uri="{BB962C8B-B14F-4D97-AF65-F5344CB8AC3E}">
        <p14:creationId xmlns:p14="http://schemas.microsoft.com/office/powerpoint/2010/main" val="1041924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35B44-4D74-48C5-9920-F432CA076CA8}" type="slidenum">
              <a:rPr lang="ar-SA">
                <a:solidFill>
                  <a:prstClr val="black"/>
                </a:solidFill>
              </a:rPr>
              <a:pPr/>
              <a:t>1</a:t>
            </a:fld>
            <a:endParaRPr lang="en-US">
              <a:solidFill>
                <a:prstClr val="black"/>
              </a:solidFill>
            </a:endParaRPr>
          </a:p>
        </p:txBody>
      </p:sp>
      <p:sp>
        <p:nvSpPr>
          <p:cNvPr id="372738" name="Rectangle 2"/>
          <p:cNvSpPr>
            <a:spLocks noChangeArrowheads="1" noTextEdit="1"/>
          </p:cNvSpPr>
          <p:nvPr>
            <p:ph type="sldImg"/>
          </p:nvPr>
        </p:nvSpPr>
        <p:spPr>
          <a:ln/>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C5D6D-D364-492C-9C6A-C66853540B38}" type="slidenum">
              <a:rPr lang="ar-SA">
                <a:solidFill>
                  <a:prstClr val="black"/>
                </a:solidFill>
              </a:rPr>
              <a:pPr/>
              <a:t>12</a:t>
            </a:fld>
            <a:endParaRPr lang="en-US">
              <a:solidFill>
                <a:prstClr val="black"/>
              </a:solidFill>
            </a:endParaRPr>
          </a:p>
        </p:txBody>
      </p:sp>
      <p:sp>
        <p:nvSpPr>
          <p:cNvPr id="259074" name="Rectangle 2"/>
          <p:cNvSpPr>
            <a:spLocks noChangeArrowheads="1" noTextEdit="1"/>
          </p:cNvSpPr>
          <p:nvPr>
            <p:ph type="sldImg"/>
          </p:nvPr>
        </p:nvSpPr>
        <p:spPr>
          <a:ln/>
        </p:spPr>
      </p:sp>
      <p:sp>
        <p:nvSpPr>
          <p:cNvPr id="259075" name="Rectangle 3"/>
          <p:cNvSpPr>
            <a:spLocks noGrp="1" noChangeArrowheads="1"/>
          </p:cNvSpPr>
          <p:nvPr>
            <p:ph type="body" idx="1"/>
          </p:nvPr>
        </p:nvSpPr>
        <p:spPr/>
        <p:txBody>
          <a:bodyPr/>
          <a:lstStyle/>
          <a:p>
            <a:pPr algn="l" rtl="0"/>
            <a:r>
              <a:rPr lang="en-US"/>
              <a:t>For this we need a conjugated amino acid, like the thiophene amino acid.</a:t>
            </a:r>
          </a:p>
          <a:p>
            <a:pPr algn="l" rtl="0"/>
            <a:r>
              <a:rPr lang="en-US"/>
              <a:t>In order to learn about the properties of this amino acid and the peptide that we can make of it, we made this protected amino acid, the dimer and the trimer.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CEC814-9D7F-4615-A88D-99AEA66501C4}" type="slidenum">
              <a:rPr lang="ar-SA">
                <a:solidFill>
                  <a:prstClr val="black"/>
                </a:solidFill>
              </a:rPr>
              <a:pPr/>
              <a:t>13</a:t>
            </a:fld>
            <a:endParaRPr lang="en-US">
              <a:solidFill>
                <a:prstClr val="black"/>
              </a:solidFill>
            </a:endParaRPr>
          </a:p>
        </p:txBody>
      </p:sp>
      <p:sp>
        <p:nvSpPr>
          <p:cNvPr id="261122" name="Rectangle 2"/>
          <p:cNvSpPr>
            <a:spLocks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1B283-ADC1-4D08-BF5E-2FF8FA5D6B87}" type="slidenum">
              <a:rPr lang="ar-SA">
                <a:solidFill>
                  <a:prstClr val="black"/>
                </a:solidFill>
              </a:rPr>
              <a:pPr/>
              <a:t>3</a:t>
            </a:fld>
            <a:endParaRPr lang="en-US">
              <a:solidFill>
                <a:prstClr val="black"/>
              </a:solidFill>
            </a:endParaRPr>
          </a:p>
        </p:txBody>
      </p:sp>
      <p:sp>
        <p:nvSpPr>
          <p:cNvPr id="389122" name="Rectangle 2"/>
          <p:cNvSpPr>
            <a:spLocks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234921-05D1-42C4-9C4F-DDF031568889}" type="slidenum">
              <a:rPr lang="ar-SA">
                <a:solidFill>
                  <a:prstClr val="black"/>
                </a:solidFill>
              </a:rPr>
              <a:pPr/>
              <a:t>4</a:t>
            </a:fld>
            <a:endParaRPr lang="en-US">
              <a:solidFill>
                <a:prstClr val="black"/>
              </a:solidFill>
            </a:endParaRPr>
          </a:p>
        </p:txBody>
      </p:sp>
      <p:sp>
        <p:nvSpPr>
          <p:cNvPr id="417794" name="Rectangle 2"/>
          <p:cNvSpPr>
            <a:spLocks noChangeArrowheads="1" noTextEdit="1"/>
          </p:cNvSpPr>
          <p:nvPr>
            <p:ph type="sldImg"/>
          </p:nvPr>
        </p:nvSpPr>
        <p:spPr>
          <a:ln/>
        </p:spPr>
      </p:sp>
      <p:sp>
        <p:nvSpPr>
          <p:cNvPr id="41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432A3-0C34-4AA3-9631-E88887D44F68}" type="slidenum">
              <a:rPr lang="ar-SA">
                <a:solidFill>
                  <a:prstClr val="black"/>
                </a:solidFill>
              </a:rPr>
              <a:pPr/>
              <a:t>5</a:t>
            </a:fld>
            <a:endParaRPr lang="en-US">
              <a:solidFill>
                <a:prstClr val="black"/>
              </a:solidFill>
            </a:endParaRPr>
          </a:p>
        </p:txBody>
      </p:sp>
      <p:sp>
        <p:nvSpPr>
          <p:cNvPr id="404482" name="Rectangle 2"/>
          <p:cNvSpPr>
            <a:spLocks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5F51C-B58F-4DB6-A4F3-A0787AEA8E27}" type="slidenum">
              <a:rPr lang="ar-SA">
                <a:solidFill>
                  <a:prstClr val="black"/>
                </a:solidFill>
              </a:rPr>
              <a:pPr/>
              <a:t>6</a:t>
            </a:fld>
            <a:endParaRPr lang="en-US">
              <a:solidFill>
                <a:prstClr val="black"/>
              </a:solidFill>
            </a:endParaRPr>
          </a:p>
        </p:txBody>
      </p:sp>
      <p:sp>
        <p:nvSpPr>
          <p:cNvPr id="252930" name="Rectangle 2"/>
          <p:cNvSpPr>
            <a:spLocks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63557-311E-40CA-A5CF-B96A14C467B4}" type="slidenum">
              <a:rPr lang="ar-SA">
                <a:solidFill>
                  <a:prstClr val="black"/>
                </a:solidFill>
              </a:rPr>
              <a:pPr/>
              <a:t>7</a:t>
            </a:fld>
            <a:endParaRPr lang="en-US">
              <a:solidFill>
                <a:prstClr val="black"/>
              </a:solidFill>
            </a:endParaRPr>
          </a:p>
        </p:txBody>
      </p:sp>
      <p:sp>
        <p:nvSpPr>
          <p:cNvPr id="359426" name="Rectangle 2"/>
          <p:cNvSpPr>
            <a:spLocks noChangeArrowheads="1" noTextEdit="1"/>
          </p:cNvSpPr>
          <p:nvPr>
            <p:ph type="sldImg"/>
          </p:nvPr>
        </p:nvSpPr>
        <p:spPr>
          <a:ln/>
        </p:spPr>
      </p:sp>
      <p:sp>
        <p:nvSpPr>
          <p:cNvPr id="359427" name="Rectangle 3"/>
          <p:cNvSpPr>
            <a:spLocks noGrp="1" noChangeArrowheads="1"/>
          </p:cNvSpPr>
          <p:nvPr>
            <p:ph type="body" idx="1"/>
          </p:nvPr>
        </p:nvSpPr>
        <p:spPr/>
        <p:txBody>
          <a:bodyPr/>
          <a:lstStyle/>
          <a:p>
            <a:pPr algn="l" rtl="0"/>
            <a:r>
              <a:rPr lang="en-US"/>
              <a:t>The nature use this 20 amino acids as building blocks for almost infinite number of proteins that have different structures and functionalities. The question that we wanted to ask is whether we can use those building blocks to synthesize, using Merrifield synthesis or even enzymatic synthesis, an infinite number of organic conjugated polymers with different lengths, structures and sequences.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90D43-7B48-49BB-B0A2-9963CF4791BB}" type="slidenum">
              <a:rPr lang="ar-SA">
                <a:solidFill>
                  <a:prstClr val="black"/>
                </a:solidFill>
              </a:rPr>
              <a:pPr/>
              <a:t>8</a:t>
            </a:fld>
            <a:endParaRPr lang="en-US">
              <a:solidFill>
                <a:prstClr val="black"/>
              </a:solidFill>
            </a:endParaRPr>
          </a:p>
        </p:txBody>
      </p:sp>
      <p:sp>
        <p:nvSpPr>
          <p:cNvPr id="390146" name="Rectangle 2"/>
          <p:cNvSpPr>
            <a:spLocks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8AAFD-1A21-450C-B864-8CFAEE44CC06}" type="slidenum">
              <a:rPr lang="ar-SA">
                <a:solidFill>
                  <a:prstClr val="black"/>
                </a:solidFill>
              </a:rPr>
              <a:pPr/>
              <a:t>9</a:t>
            </a:fld>
            <a:endParaRPr lang="en-US">
              <a:solidFill>
                <a:prstClr val="black"/>
              </a:solidFill>
            </a:endParaRPr>
          </a:p>
        </p:txBody>
      </p:sp>
      <p:sp>
        <p:nvSpPr>
          <p:cNvPr id="391170" name="Rectangle 2"/>
          <p:cNvSpPr>
            <a:spLocks noChangeArrowheads="1" noTextEdit="1"/>
          </p:cNvSpPr>
          <p:nvPr>
            <p:ph type="sldImg"/>
          </p:nvPr>
        </p:nvSpPr>
        <p:spPr>
          <a:ln/>
        </p:spPr>
      </p:sp>
      <p:sp>
        <p:nvSpPr>
          <p:cNvPr id="39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BCCC4-82D7-461A-9827-3183BF176CCB}" type="slidenum">
              <a:rPr lang="ar-SA">
                <a:solidFill>
                  <a:prstClr val="black"/>
                </a:solidFill>
              </a:rPr>
              <a:pPr/>
              <a:t>10</a:t>
            </a:fld>
            <a:endParaRPr lang="en-US">
              <a:solidFill>
                <a:prstClr val="black"/>
              </a:solidFill>
            </a:endParaRPr>
          </a:p>
        </p:txBody>
      </p:sp>
      <p:sp>
        <p:nvSpPr>
          <p:cNvPr id="254978" name="Rectangle 2"/>
          <p:cNvSpPr>
            <a:spLocks noChangeArrowheads="1" noTextEdit="1"/>
          </p:cNvSpPr>
          <p:nvPr>
            <p:ph type="sldImg"/>
          </p:nvPr>
        </p:nvSpPr>
        <p:spPr>
          <a:ln/>
        </p:spPr>
      </p:sp>
      <p:sp>
        <p:nvSpPr>
          <p:cNvPr id="254979" name="Rectangle 3"/>
          <p:cNvSpPr>
            <a:spLocks noGrp="1" noChangeArrowheads="1"/>
          </p:cNvSpPr>
          <p:nvPr>
            <p:ph type="body" idx="1"/>
          </p:nvPr>
        </p:nvSpPr>
        <p:spPr/>
        <p:txBody>
          <a:bodyPr/>
          <a:lstStyle/>
          <a:p>
            <a:pPr algn="l" rtl="0"/>
            <a:r>
              <a:rPr lang="en-US"/>
              <a:t>One major question is whether there is conjugation through the peptide bond. We are used draw the peptide bond like this, but we must remember that there a contribution of this structure which is conjugated. So we have test the conjugation through the peptide bond.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199438-98C8-41C4-8925-F7CF475F6C6B}" type="slidenum">
              <a:rPr lang="he-IL">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927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D124DD-D0A0-40D0-9DA8-0852DE36E343}" type="slidenum">
              <a:rPr lang="he-IL">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6928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245B749-9BD6-481F-8398-D8E281F6CBF3}" type="slidenum">
              <a:rPr lang="he-IL">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277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44000" cy="6858000"/>
            <a:chOff x="0" y="0"/>
            <a:chExt cx="5760" cy="4320"/>
          </a:xfrm>
        </p:grpSpPr>
        <p:sp>
          <p:nvSpPr>
            <p:cNvPr id="15363"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sz="2400">
                <a:solidFill>
                  <a:srgbClr val="EAE8E2"/>
                </a:solidFill>
                <a:latin typeface="Comic Sans MS" pitchFamily="66" charset="0"/>
              </a:endParaRPr>
            </a:p>
          </p:txBody>
        </p:sp>
        <p:sp>
          <p:nvSpPr>
            <p:cNvPr id="15364"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sz="2400">
                <a:solidFill>
                  <a:srgbClr val="EAE8E2"/>
                </a:solidFill>
                <a:latin typeface="Comic Sans MS" pitchFamily="66" charset="0"/>
              </a:endParaRPr>
            </a:p>
          </p:txBody>
        </p:sp>
        <p:pic>
          <p:nvPicPr>
            <p:cNvPr id="15365" name="Picture 5" descr="URBBANND"/>
            <p:cNvPicPr>
              <a:picLocks noChangeAspect="1" noChangeArrowheads="1"/>
            </p:cNvPicPr>
            <p:nvPr/>
          </p:nvPicPr>
          <p:blipFill>
            <a:blip r:embed="rId2">
              <a:extLst>
                <a:ext uri="{28A0092B-C50C-407E-A947-70E740481C1C}">
                  <a14:useLocalDpi xmlns:a14="http://schemas.microsoft.com/office/drawing/2010/main" val="0"/>
                </a:ext>
              </a:extLst>
            </a:blip>
            <a:srcRect l="5824" t="8493" r="35922"/>
            <a:stretch>
              <a:fillRect/>
            </a:stretch>
          </p:blipFill>
          <p:spPr bwMode="ltGray">
            <a:xfrm>
              <a:off x="0" y="0"/>
              <a:ext cx="5760" cy="905"/>
            </a:xfrm>
            <a:prstGeom prst="rect">
              <a:avLst/>
            </a:prstGeom>
            <a:noFill/>
            <a:extLst>
              <a:ext uri="{909E8E84-426E-40DD-AFC4-6F175D3DCCD1}">
                <a14:hiddenFill xmlns:a14="http://schemas.microsoft.com/office/drawing/2010/main">
                  <a:solidFill>
                    <a:srgbClr val="FFFFFF"/>
                  </a:solidFill>
                </a14:hiddenFill>
              </a:ext>
            </a:extLst>
          </p:spPr>
        </p:pic>
      </p:grpSp>
      <p:sp>
        <p:nvSpPr>
          <p:cNvPr id="15366" name="Rectangle 6"/>
          <p:cNvSpPr>
            <a:spLocks noGrp="1" noChangeArrowheads="1"/>
          </p:cNvSpPr>
          <p:nvPr>
            <p:ph type="ctrTitle"/>
          </p:nvPr>
        </p:nvSpPr>
        <p:spPr bwMode="auto">
          <a:xfrm>
            <a:off x="685800" y="2438400"/>
            <a:ext cx="7772400" cy="1143000"/>
          </a:xfrm>
          <a:prstGeom prst="rect">
            <a:avLst/>
          </a:prstGeom>
          <a:noFill/>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a:lvl1pPr>
          </a:lstStyle>
          <a:p>
            <a:pPr lvl="0"/>
            <a:r>
              <a:rPr lang="he-IL" noProof="0" smtClean="0"/>
              <a:t>לחץ כדי לערוך סגנון כותרת של תבנית בסיס</a:t>
            </a:r>
          </a:p>
        </p:txBody>
      </p:sp>
      <p:sp>
        <p:nvSpPr>
          <p:cNvPr id="15367" name="Rectangle 7"/>
          <p:cNvSpPr>
            <a:spLocks noGrp="1" noChangeArrowheads="1"/>
          </p:cNvSpPr>
          <p:nvPr>
            <p:ph type="subTitle" idx="1"/>
          </p:nvPr>
        </p:nvSpPr>
        <p:spPr bwMode="auto">
          <a:xfrm>
            <a:off x="1371600" y="39624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pPr lvl="0"/>
            <a:r>
              <a:rPr lang="he-IL" noProof="0" smtClean="0"/>
              <a:t>לחץ כדי לערוך סגנון כותרת משנה של תבנית בסיס</a:t>
            </a:r>
          </a:p>
        </p:txBody>
      </p:sp>
      <p:sp>
        <p:nvSpPr>
          <p:cNvPr id="15368" name="Rectangle 8"/>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a:latin typeface="+mn-lt"/>
              </a:defRPr>
            </a:lvl1pPr>
          </a:lstStyle>
          <a:p>
            <a:pPr fontAlgn="base">
              <a:spcBef>
                <a:spcPct val="0"/>
              </a:spcBef>
              <a:spcAft>
                <a:spcPct val="0"/>
              </a:spcAft>
            </a:pPr>
            <a:endParaRPr lang="en-US">
              <a:solidFill>
                <a:srgbClr val="EAE8E2"/>
              </a:solidFill>
            </a:endParaRPr>
          </a:p>
        </p:txBody>
      </p:sp>
      <p:sp>
        <p:nvSpPr>
          <p:cNvPr id="15369" name="Rectangle 9"/>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400">
                <a:latin typeface="+mn-lt"/>
              </a:defRPr>
            </a:lvl1pPr>
          </a:lstStyle>
          <a:p>
            <a:pPr fontAlgn="base">
              <a:spcBef>
                <a:spcPct val="0"/>
              </a:spcBef>
              <a:spcAft>
                <a:spcPct val="0"/>
              </a:spcAft>
            </a:pPr>
            <a:endParaRPr lang="en-US">
              <a:solidFill>
                <a:srgbClr val="EAE8E2"/>
              </a:solidFill>
            </a:endParaRPr>
          </a:p>
        </p:txBody>
      </p:sp>
      <p:sp>
        <p:nvSpPr>
          <p:cNvPr id="15370" name="Rectangle 10"/>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a:latin typeface="+mn-lt"/>
                <a:cs typeface="+mn-cs"/>
              </a:defRPr>
            </a:lvl1pPr>
          </a:lstStyle>
          <a:p>
            <a:pPr algn="r" fontAlgn="base">
              <a:spcBef>
                <a:spcPct val="0"/>
              </a:spcBef>
              <a:spcAft>
                <a:spcPct val="0"/>
              </a:spcAft>
            </a:pPr>
            <a:fld id="{6E788583-064F-4116-9E21-E552AB1FC78A}" type="slidenum">
              <a:rPr lang="ar-SA">
                <a:solidFill>
                  <a:srgbClr val="EAE8E2"/>
                </a:solidFill>
              </a:rPr>
              <a:pPr algn="r" fontAlgn="base">
                <a:spcBef>
                  <a:spcPct val="0"/>
                </a:spcBef>
                <a:spcAft>
                  <a:spcPct val="0"/>
                </a:spcAft>
              </a:pPr>
              <a:t>‹#›</a:t>
            </a:fld>
            <a:endParaRPr lang="en-US">
              <a:solidFill>
                <a:srgbClr val="EAE8E2"/>
              </a:solidFill>
            </a:endParaRPr>
          </a:p>
        </p:txBody>
      </p:sp>
    </p:spTree>
    <p:extLst>
      <p:ext uri="{BB962C8B-B14F-4D97-AF65-F5344CB8AC3E}">
        <p14:creationId xmlns:p14="http://schemas.microsoft.com/office/powerpoint/2010/main" val="4029509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42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54858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932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846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01849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404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3649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176D8D-D4B4-45F1-9706-F6050F9691F2}" type="slidenum">
              <a:rPr lang="he-IL">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8753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4732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0267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3989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146" name="Picture 2" descr="title 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Rectangle 3"/>
          <p:cNvSpPr>
            <a:spLocks noGrp="1" noChangeArrowheads="1"/>
          </p:cNvSpPr>
          <p:nvPr>
            <p:ph type="ctrTitle"/>
          </p:nvPr>
        </p:nvSpPr>
        <p:spPr>
          <a:xfrm>
            <a:off x="1968500" y="1085850"/>
            <a:ext cx="6264275" cy="336550"/>
          </a:xfrm>
        </p:spPr>
        <p:txBody>
          <a:bodyPr>
            <a:spAutoFit/>
          </a:bodyPr>
          <a:lstStyle>
            <a:lvl1pPr>
              <a:defRPr sz="1600" b="0">
                <a:solidFill>
                  <a:schemeClr val="bg2"/>
                </a:solidFill>
              </a:defRPr>
            </a:lvl1pPr>
          </a:lstStyle>
          <a:p>
            <a:pPr lvl="0"/>
            <a:r>
              <a:rPr lang="en-US" noProof="0" smtClean="0"/>
              <a:t>Click to edit Master title style</a:t>
            </a:r>
          </a:p>
        </p:txBody>
      </p:sp>
      <p:sp>
        <p:nvSpPr>
          <p:cNvPr id="6148" name="Rectangle 4"/>
          <p:cNvSpPr>
            <a:spLocks noGrp="1" noChangeArrowheads="1"/>
          </p:cNvSpPr>
          <p:nvPr>
            <p:ph type="subTitle" idx="1"/>
          </p:nvPr>
        </p:nvSpPr>
        <p:spPr>
          <a:xfrm>
            <a:off x="4572000" y="4941888"/>
            <a:ext cx="4384675" cy="1225550"/>
          </a:xfrm>
        </p:spPr>
        <p:txBody>
          <a:bodyPr/>
          <a:lstStyle>
            <a:lvl1pPr marL="0" indent="0">
              <a:buFont typeface="Wingdings" pitchFamily="2" charset="2"/>
              <a:buNone/>
              <a:defRPr sz="1800">
                <a:solidFill>
                  <a:schemeClr val="tx1"/>
                </a:solidFill>
              </a:defRPr>
            </a:lvl1pPr>
          </a:lstStyle>
          <a:p>
            <a:pPr lvl="0"/>
            <a:r>
              <a:rPr lang="en-US" noProof="0" smtClean="0"/>
              <a:t>Click to edit Master subtitle style</a:t>
            </a:r>
          </a:p>
        </p:txBody>
      </p:sp>
      <p:sp>
        <p:nvSpPr>
          <p:cNvPr id="6149" name="Rectangle 5"/>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p>
        </p:txBody>
      </p:sp>
      <p:sp>
        <p:nvSpPr>
          <p:cNvPr id="6150" name="Rectangle 6"/>
          <p:cNvSpPr>
            <a:spLocks noGrp="1" noChangeArrowheads="1"/>
          </p:cNvSpPr>
          <p:nvPr>
            <p:ph type="ftr" sz="quarter" idx="3"/>
          </p:nvPr>
        </p:nvSpPr>
        <p:spPr/>
        <p:txBody>
          <a:bodyPr/>
          <a:lstStyle>
            <a:lvl1pPr>
              <a:defRPr>
                <a:solidFill>
                  <a:srgbClr val="000000"/>
                </a:solidFill>
              </a:defRPr>
            </a:lvl1pPr>
          </a:lstStyle>
          <a:p>
            <a:endParaRPr lang="en-US"/>
          </a:p>
        </p:txBody>
      </p:sp>
    </p:spTree>
    <p:extLst>
      <p:ext uri="{BB962C8B-B14F-4D97-AF65-F5344CB8AC3E}">
        <p14:creationId xmlns:p14="http://schemas.microsoft.com/office/powerpoint/2010/main" val="2451159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111111"/>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11111"/>
              </a:solidFill>
            </a:endParaRPr>
          </a:p>
        </p:txBody>
      </p:sp>
      <p:sp>
        <p:nvSpPr>
          <p:cNvPr id="6" name="Slide Number Placeholder 5"/>
          <p:cNvSpPr>
            <a:spLocks noGrp="1"/>
          </p:cNvSpPr>
          <p:nvPr>
            <p:ph type="sldNum" sz="quarter" idx="12"/>
          </p:nvPr>
        </p:nvSpPr>
        <p:spPr/>
        <p:txBody>
          <a:bodyPr/>
          <a:lstStyle>
            <a:lvl1pPr>
              <a:defRPr/>
            </a:lvl1pPr>
          </a:lstStyle>
          <a:p>
            <a:fld id="{0D3DDE42-31CF-454A-AB2E-E10FF3A4F6E6}" type="slidenum">
              <a:rPr lang="he-IL"/>
              <a:pPr/>
              <a:t>‹#›</a:t>
            </a:fld>
            <a:endParaRPr lang="en-US"/>
          </a:p>
        </p:txBody>
      </p:sp>
    </p:spTree>
    <p:extLst>
      <p:ext uri="{BB962C8B-B14F-4D97-AF65-F5344CB8AC3E}">
        <p14:creationId xmlns:p14="http://schemas.microsoft.com/office/powerpoint/2010/main" val="175946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111111"/>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11111"/>
              </a:solidFill>
            </a:endParaRPr>
          </a:p>
        </p:txBody>
      </p:sp>
      <p:sp>
        <p:nvSpPr>
          <p:cNvPr id="6" name="Slide Number Placeholder 5"/>
          <p:cNvSpPr>
            <a:spLocks noGrp="1"/>
          </p:cNvSpPr>
          <p:nvPr>
            <p:ph type="sldNum" sz="quarter" idx="12"/>
          </p:nvPr>
        </p:nvSpPr>
        <p:spPr/>
        <p:txBody>
          <a:bodyPr/>
          <a:lstStyle>
            <a:lvl1pPr>
              <a:defRPr/>
            </a:lvl1pPr>
          </a:lstStyle>
          <a:p>
            <a:fld id="{B3640A4E-FA1F-4828-A9CB-2DC98FF50EC7}" type="slidenum">
              <a:rPr lang="he-IL"/>
              <a:pPr/>
              <a:t>‹#›</a:t>
            </a:fld>
            <a:endParaRPr lang="en-US"/>
          </a:p>
        </p:txBody>
      </p:sp>
    </p:spTree>
    <p:extLst>
      <p:ext uri="{BB962C8B-B14F-4D97-AF65-F5344CB8AC3E}">
        <p14:creationId xmlns:p14="http://schemas.microsoft.com/office/powerpoint/2010/main" val="835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5150" y="2220913"/>
            <a:ext cx="3241675" cy="368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9225" y="2220913"/>
            <a:ext cx="3241675" cy="368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111111"/>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11111"/>
              </a:solidFill>
            </a:endParaRPr>
          </a:p>
        </p:txBody>
      </p:sp>
      <p:sp>
        <p:nvSpPr>
          <p:cNvPr id="7" name="Slide Number Placeholder 6"/>
          <p:cNvSpPr>
            <a:spLocks noGrp="1"/>
          </p:cNvSpPr>
          <p:nvPr>
            <p:ph type="sldNum" sz="quarter" idx="12"/>
          </p:nvPr>
        </p:nvSpPr>
        <p:spPr/>
        <p:txBody>
          <a:bodyPr/>
          <a:lstStyle>
            <a:lvl1pPr>
              <a:defRPr/>
            </a:lvl1pPr>
          </a:lstStyle>
          <a:p>
            <a:fld id="{1D9FA382-BB38-4619-A0ED-DCF899808871}" type="slidenum">
              <a:rPr lang="he-IL"/>
              <a:pPr/>
              <a:t>‹#›</a:t>
            </a:fld>
            <a:endParaRPr lang="en-US"/>
          </a:p>
        </p:txBody>
      </p:sp>
    </p:spTree>
    <p:extLst>
      <p:ext uri="{BB962C8B-B14F-4D97-AF65-F5344CB8AC3E}">
        <p14:creationId xmlns:p14="http://schemas.microsoft.com/office/powerpoint/2010/main" val="16773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111111"/>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111111"/>
              </a:solidFill>
            </a:endParaRPr>
          </a:p>
        </p:txBody>
      </p:sp>
      <p:sp>
        <p:nvSpPr>
          <p:cNvPr id="9" name="Slide Number Placeholder 8"/>
          <p:cNvSpPr>
            <a:spLocks noGrp="1"/>
          </p:cNvSpPr>
          <p:nvPr>
            <p:ph type="sldNum" sz="quarter" idx="12"/>
          </p:nvPr>
        </p:nvSpPr>
        <p:spPr/>
        <p:txBody>
          <a:bodyPr/>
          <a:lstStyle>
            <a:lvl1pPr>
              <a:defRPr/>
            </a:lvl1pPr>
          </a:lstStyle>
          <a:p>
            <a:fld id="{2FA4CE0B-C77F-4BF6-B5E6-8665C8FF1418}" type="slidenum">
              <a:rPr lang="he-IL"/>
              <a:pPr/>
              <a:t>‹#›</a:t>
            </a:fld>
            <a:endParaRPr lang="en-US"/>
          </a:p>
        </p:txBody>
      </p:sp>
    </p:spTree>
    <p:extLst>
      <p:ext uri="{BB962C8B-B14F-4D97-AF65-F5344CB8AC3E}">
        <p14:creationId xmlns:p14="http://schemas.microsoft.com/office/powerpoint/2010/main" val="3207871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111111"/>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111111"/>
              </a:solidFill>
            </a:endParaRPr>
          </a:p>
        </p:txBody>
      </p:sp>
      <p:sp>
        <p:nvSpPr>
          <p:cNvPr id="5" name="Slide Number Placeholder 4"/>
          <p:cNvSpPr>
            <a:spLocks noGrp="1"/>
          </p:cNvSpPr>
          <p:nvPr>
            <p:ph type="sldNum" sz="quarter" idx="12"/>
          </p:nvPr>
        </p:nvSpPr>
        <p:spPr/>
        <p:txBody>
          <a:bodyPr/>
          <a:lstStyle>
            <a:lvl1pPr>
              <a:defRPr/>
            </a:lvl1pPr>
          </a:lstStyle>
          <a:p>
            <a:fld id="{7FF574D9-BCE8-4E8A-A5F2-11BEC3352ED5}" type="slidenum">
              <a:rPr lang="he-IL"/>
              <a:pPr/>
              <a:t>‹#›</a:t>
            </a:fld>
            <a:endParaRPr lang="en-US"/>
          </a:p>
        </p:txBody>
      </p:sp>
    </p:spTree>
    <p:extLst>
      <p:ext uri="{BB962C8B-B14F-4D97-AF65-F5344CB8AC3E}">
        <p14:creationId xmlns:p14="http://schemas.microsoft.com/office/powerpoint/2010/main" val="15090200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111111"/>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111111"/>
              </a:solidFill>
            </a:endParaRPr>
          </a:p>
        </p:txBody>
      </p:sp>
      <p:sp>
        <p:nvSpPr>
          <p:cNvPr id="4" name="Slide Number Placeholder 3"/>
          <p:cNvSpPr>
            <a:spLocks noGrp="1"/>
          </p:cNvSpPr>
          <p:nvPr>
            <p:ph type="sldNum" sz="quarter" idx="12"/>
          </p:nvPr>
        </p:nvSpPr>
        <p:spPr/>
        <p:txBody>
          <a:bodyPr/>
          <a:lstStyle>
            <a:lvl1pPr>
              <a:defRPr/>
            </a:lvl1pPr>
          </a:lstStyle>
          <a:p>
            <a:fld id="{870A740C-9337-4378-9C36-85D1588EE7E0}" type="slidenum">
              <a:rPr lang="he-IL"/>
              <a:pPr/>
              <a:t>‹#›</a:t>
            </a:fld>
            <a:endParaRPr lang="en-US"/>
          </a:p>
        </p:txBody>
      </p:sp>
    </p:spTree>
    <p:extLst>
      <p:ext uri="{BB962C8B-B14F-4D97-AF65-F5344CB8AC3E}">
        <p14:creationId xmlns:p14="http://schemas.microsoft.com/office/powerpoint/2010/main" val="210289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598D2-3CE0-431C-B9CE-ECA1A30EC4BD}" type="slidenum">
              <a:rPr lang="he-IL">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27588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111111"/>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11111"/>
              </a:solidFill>
            </a:endParaRPr>
          </a:p>
        </p:txBody>
      </p:sp>
      <p:sp>
        <p:nvSpPr>
          <p:cNvPr id="7" name="Slide Number Placeholder 6"/>
          <p:cNvSpPr>
            <a:spLocks noGrp="1"/>
          </p:cNvSpPr>
          <p:nvPr>
            <p:ph type="sldNum" sz="quarter" idx="12"/>
          </p:nvPr>
        </p:nvSpPr>
        <p:spPr/>
        <p:txBody>
          <a:bodyPr/>
          <a:lstStyle>
            <a:lvl1pPr>
              <a:defRPr/>
            </a:lvl1pPr>
          </a:lstStyle>
          <a:p>
            <a:fld id="{FEB2BAC7-4FCA-4078-A004-46F63C78A844}" type="slidenum">
              <a:rPr lang="he-IL"/>
              <a:pPr/>
              <a:t>‹#›</a:t>
            </a:fld>
            <a:endParaRPr lang="en-US"/>
          </a:p>
        </p:txBody>
      </p:sp>
    </p:spTree>
    <p:extLst>
      <p:ext uri="{BB962C8B-B14F-4D97-AF65-F5344CB8AC3E}">
        <p14:creationId xmlns:p14="http://schemas.microsoft.com/office/powerpoint/2010/main" val="2047543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111111"/>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111111"/>
              </a:solidFill>
            </a:endParaRPr>
          </a:p>
        </p:txBody>
      </p:sp>
      <p:sp>
        <p:nvSpPr>
          <p:cNvPr id="7" name="Slide Number Placeholder 6"/>
          <p:cNvSpPr>
            <a:spLocks noGrp="1"/>
          </p:cNvSpPr>
          <p:nvPr>
            <p:ph type="sldNum" sz="quarter" idx="12"/>
          </p:nvPr>
        </p:nvSpPr>
        <p:spPr/>
        <p:txBody>
          <a:bodyPr/>
          <a:lstStyle>
            <a:lvl1pPr>
              <a:defRPr/>
            </a:lvl1pPr>
          </a:lstStyle>
          <a:p>
            <a:fld id="{D1AC965E-ABE5-49B5-8400-6F87A2FD8F35}" type="slidenum">
              <a:rPr lang="he-IL"/>
              <a:pPr/>
              <a:t>‹#›</a:t>
            </a:fld>
            <a:endParaRPr lang="en-US"/>
          </a:p>
        </p:txBody>
      </p:sp>
    </p:spTree>
    <p:extLst>
      <p:ext uri="{BB962C8B-B14F-4D97-AF65-F5344CB8AC3E}">
        <p14:creationId xmlns:p14="http://schemas.microsoft.com/office/powerpoint/2010/main" val="4628021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111111"/>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11111"/>
              </a:solidFill>
            </a:endParaRPr>
          </a:p>
        </p:txBody>
      </p:sp>
      <p:sp>
        <p:nvSpPr>
          <p:cNvPr id="6" name="Slide Number Placeholder 5"/>
          <p:cNvSpPr>
            <a:spLocks noGrp="1"/>
          </p:cNvSpPr>
          <p:nvPr>
            <p:ph type="sldNum" sz="quarter" idx="12"/>
          </p:nvPr>
        </p:nvSpPr>
        <p:spPr/>
        <p:txBody>
          <a:bodyPr/>
          <a:lstStyle>
            <a:lvl1pPr>
              <a:defRPr/>
            </a:lvl1pPr>
          </a:lstStyle>
          <a:p>
            <a:fld id="{8B01C02B-3F1B-4A43-B03C-89135888D9A5}" type="slidenum">
              <a:rPr lang="he-IL"/>
              <a:pPr/>
              <a:t>‹#›</a:t>
            </a:fld>
            <a:endParaRPr lang="en-US"/>
          </a:p>
        </p:txBody>
      </p:sp>
    </p:spTree>
    <p:extLst>
      <p:ext uri="{BB962C8B-B14F-4D97-AF65-F5344CB8AC3E}">
        <p14:creationId xmlns:p14="http://schemas.microsoft.com/office/powerpoint/2010/main" val="102913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8288" y="950913"/>
            <a:ext cx="2017712" cy="4957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5150" y="950913"/>
            <a:ext cx="5900738" cy="4957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111111"/>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111111"/>
              </a:solidFill>
            </a:endParaRPr>
          </a:p>
        </p:txBody>
      </p:sp>
      <p:sp>
        <p:nvSpPr>
          <p:cNvPr id="6" name="Slide Number Placeholder 5"/>
          <p:cNvSpPr>
            <a:spLocks noGrp="1"/>
          </p:cNvSpPr>
          <p:nvPr>
            <p:ph type="sldNum" sz="quarter" idx="12"/>
          </p:nvPr>
        </p:nvSpPr>
        <p:spPr/>
        <p:txBody>
          <a:bodyPr/>
          <a:lstStyle>
            <a:lvl1pPr>
              <a:defRPr/>
            </a:lvl1pPr>
          </a:lstStyle>
          <a:p>
            <a:fld id="{28577299-5F60-430E-930B-13FD0414DE20}" type="slidenum">
              <a:rPr lang="he-IL"/>
              <a:pPr/>
              <a:t>‹#›</a:t>
            </a:fld>
            <a:endParaRPr lang="en-US"/>
          </a:p>
        </p:txBody>
      </p:sp>
    </p:spTree>
    <p:extLst>
      <p:ext uri="{BB962C8B-B14F-4D97-AF65-F5344CB8AC3E}">
        <p14:creationId xmlns:p14="http://schemas.microsoft.com/office/powerpoint/2010/main" val="88503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CE30BB7-77B5-4ED8-8BF5-EF556F774820}" type="slidenum">
              <a:rPr lang="he-IL">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836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50E1B5D-C0BB-4303-AC7C-457A5F6588A4}" type="slidenum">
              <a:rPr lang="he-IL">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053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A44096D-90C0-45F6-ADA4-D3F64431AA0D}" type="slidenum">
              <a:rPr lang="he-IL">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5845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226A7D4-CAE5-41F5-8643-C4C08F58A829}" type="slidenum">
              <a:rPr lang="he-IL">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435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65AE6D8-5403-4AFC-AF2D-E440FA92C001}" type="slidenum">
              <a:rPr lang="he-IL">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4130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A8DFDF-5138-468F-A49E-85D282167609}" type="slidenum">
              <a:rPr lang="he-IL">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9954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r" rtl="1"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rtl="1"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rtl="1" fontAlgn="base">
              <a:spcBef>
                <a:spcPct val="0"/>
              </a:spcBef>
              <a:spcAft>
                <a:spcPct val="0"/>
              </a:spcAft>
            </a:pPr>
            <a:fld id="{54A6B1F7-8910-433F-A025-27DFFFB4B247}" type="slidenum">
              <a:rPr lang="he-IL">
                <a:solidFill>
                  <a:srgbClr val="000000"/>
                </a:solidFill>
              </a:rPr>
              <a:pPr rtl="1"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819051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fontAlgn="base">
        <a:spcBef>
          <a:spcPct val="0"/>
        </a:spcBef>
        <a:spcAft>
          <a:spcPct val="0"/>
        </a:spcAft>
        <a:defRPr sz="44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itchFamily="34" charset="0"/>
          <a:cs typeface="Arial" pitchFamily="34" charset="0"/>
        </a:defRPr>
      </a:lvl2pPr>
      <a:lvl3pPr algn="ctr" rtl="1" fontAlgn="base">
        <a:spcBef>
          <a:spcPct val="0"/>
        </a:spcBef>
        <a:spcAft>
          <a:spcPct val="0"/>
        </a:spcAft>
        <a:defRPr sz="4400">
          <a:solidFill>
            <a:schemeClr val="tx2"/>
          </a:solidFill>
          <a:latin typeface="Arial" pitchFamily="34" charset="0"/>
          <a:cs typeface="Arial" pitchFamily="34" charset="0"/>
        </a:defRPr>
      </a:lvl3pPr>
      <a:lvl4pPr algn="ctr" rtl="1" fontAlgn="base">
        <a:spcBef>
          <a:spcPct val="0"/>
        </a:spcBef>
        <a:spcAft>
          <a:spcPct val="0"/>
        </a:spcAft>
        <a:defRPr sz="4400">
          <a:solidFill>
            <a:schemeClr val="tx2"/>
          </a:solidFill>
          <a:latin typeface="Arial" pitchFamily="34" charset="0"/>
          <a:cs typeface="Arial" pitchFamily="34" charset="0"/>
        </a:defRPr>
      </a:lvl4pPr>
      <a:lvl5pPr algn="ctr" rtl="1" fontAlgn="base">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har char="•"/>
        <a:defRPr sz="3200">
          <a:solidFill>
            <a:schemeClr val="tx1"/>
          </a:solidFill>
          <a:latin typeface="+mn-lt"/>
          <a:ea typeface="+mn-ea"/>
          <a:cs typeface="+mn-cs"/>
        </a:defRPr>
      </a:lvl1pPr>
      <a:lvl2pPr marL="742950" indent="-285750" algn="r" rtl="1" fontAlgn="base">
        <a:spcBef>
          <a:spcPct val="20000"/>
        </a:spcBef>
        <a:spcAft>
          <a:spcPct val="0"/>
        </a:spcAft>
        <a:buChar char="–"/>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har char="–"/>
        <a:defRPr sz="2000">
          <a:solidFill>
            <a:schemeClr val="tx1"/>
          </a:solidFill>
          <a:latin typeface="+mn-lt"/>
          <a:cs typeface="+mn-cs"/>
        </a:defRPr>
      </a:lvl4pPr>
      <a:lvl5pPr marL="2057400" indent="-228600" algn="r" rtl="1" fontAlgn="base">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17760" name="Rectangle 1024"/>
          <p:cNvSpPr>
            <a:spLocks noChangeArrowheads="1"/>
          </p:cNvSpPr>
          <p:nvPr userDrawn="1"/>
        </p:nvSpPr>
        <p:spPr bwMode="auto">
          <a:xfrm>
            <a:off x="7943850" y="6561138"/>
            <a:ext cx="1200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50000"/>
              </a:spcBef>
              <a:spcAft>
                <a:spcPct val="0"/>
              </a:spcAft>
            </a:pPr>
            <a:r>
              <a:rPr lang="en-US" sz="1400">
                <a:solidFill>
                  <a:srgbClr val="FFFF00"/>
                </a:solidFill>
                <a:effectLst>
                  <a:outerShdw blurRad="38100" dist="38100" dir="2700000" algn="tl">
                    <a:srgbClr val="000000"/>
                  </a:outerShdw>
                </a:effectLst>
                <a:latin typeface="Comic Sans MS" pitchFamily="66" charset="0"/>
              </a:rPr>
              <a:t>19/04/2005</a:t>
            </a:r>
            <a:endParaRPr lang="en-US" sz="1400">
              <a:solidFill>
                <a:srgbClr val="FFFF00"/>
              </a:solidFill>
              <a:latin typeface="Comic Sans MS" pitchFamily="66" charset="0"/>
            </a:endParaRPr>
          </a:p>
        </p:txBody>
      </p:sp>
    </p:spTree>
    <p:extLst>
      <p:ext uri="{BB962C8B-B14F-4D97-AF65-F5344CB8AC3E}">
        <p14:creationId xmlns:p14="http://schemas.microsoft.com/office/powerpoint/2010/main" val="1847986136"/>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1" fontAlgn="base">
        <a:spcBef>
          <a:spcPct val="0"/>
        </a:spcBef>
        <a:spcAft>
          <a:spcPct val="0"/>
        </a:spcAft>
        <a:defRPr sz="4400">
          <a:solidFill>
            <a:schemeClr val="tx2"/>
          </a:solidFill>
          <a:latin typeface="+mj-lt"/>
          <a:ea typeface="+mj-ea"/>
          <a:cs typeface="+mj-cs"/>
        </a:defRPr>
      </a:lvl1pPr>
      <a:lvl2pPr algn="l" rtl="1" fontAlgn="base">
        <a:spcBef>
          <a:spcPct val="0"/>
        </a:spcBef>
        <a:spcAft>
          <a:spcPct val="0"/>
        </a:spcAft>
        <a:defRPr sz="4400">
          <a:solidFill>
            <a:schemeClr val="tx2"/>
          </a:solidFill>
          <a:latin typeface="Impact" pitchFamily="34" charset="0"/>
          <a:cs typeface="Arial" pitchFamily="34" charset="0"/>
        </a:defRPr>
      </a:lvl2pPr>
      <a:lvl3pPr algn="l" rtl="1" fontAlgn="base">
        <a:spcBef>
          <a:spcPct val="0"/>
        </a:spcBef>
        <a:spcAft>
          <a:spcPct val="0"/>
        </a:spcAft>
        <a:defRPr sz="4400">
          <a:solidFill>
            <a:schemeClr val="tx2"/>
          </a:solidFill>
          <a:latin typeface="Impact" pitchFamily="34" charset="0"/>
          <a:cs typeface="Arial" pitchFamily="34" charset="0"/>
        </a:defRPr>
      </a:lvl3pPr>
      <a:lvl4pPr algn="l" rtl="1" fontAlgn="base">
        <a:spcBef>
          <a:spcPct val="0"/>
        </a:spcBef>
        <a:spcAft>
          <a:spcPct val="0"/>
        </a:spcAft>
        <a:defRPr sz="4400">
          <a:solidFill>
            <a:schemeClr val="tx2"/>
          </a:solidFill>
          <a:latin typeface="Impact" pitchFamily="34" charset="0"/>
          <a:cs typeface="Arial" pitchFamily="34" charset="0"/>
        </a:defRPr>
      </a:lvl4pPr>
      <a:lvl5pPr algn="l" rtl="1" fontAlgn="base">
        <a:spcBef>
          <a:spcPct val="0"/>
        </a:spcBef>
        <a:spcAft>
          <a:spcPct val="0"/>
        </a:spcAft>
        <a:defRPr sz="4400">
          <a:solidFill>
            <a:schemeClr val="tx2"/>
          </a:solidFill>
          <a:latin typeface="Impact" pitchFamily="34" charset="0"/>
          <a:cs typeface="Arial" pitchFamily="34" charset="0"/>
        </a:defRPr>
      </a:lvl5pPr>
      <a:lvl6pPr marL="457200" algn="l" rtl="1" fontAlgn="base">
        <a:spcBef>
          <a:spcPct val="0"/>
        </a:spcBef>
        <a:spcAft>
          <a:spcPct val="0"/>
        </a:spcAft>
        <a:defRPr sz="4400">
          <a:solidFill>
            <a:schemeClr val="tx2"/>
          </a:solidFill>
          <a:latin typeface="Impact" pitchFamily="34" charset="0"/>
          <a:cs typeface="Arial" pitchFamily="34" charset="0"/>
        </a:defRPr>
      </a:lvl6pPr>
      <a:lvl7pPr marL="914400" algn="l" rtl="1" fontAlgn="base">
        <a:spcBef>
          <a:spcPct val="0"/>
        </a:spcBef>
        <a:spcAft>
          <a:spcPct val="0"/>
        </a:spcAft>
        <a:defRPr sz="4400">
          <a:solidFill>
            <a:schemeClr val="tx2"/>
          </a:solidFill>
          <a:latin typeface="Impact" pitchFamily="34" charset="0"/>
          <a:cs typeface="Arial" pitchFamily="34" charset="0"/>
        </a:defRPr>
      </a:lvl7pPr>
      <a:lvl8pPr marL="1371600" algn="l" rtl="1" fontAlgn="base">
        <a:spcBef>
          <a:spcPct val="0"/>
        </a:spcBef>
        <a:spcAft>
          <a:spcPct val="0"/>
        </a:spcAft>
        <a:defRPr sz="4400">
          <a:solidFill>
            <a:schemeClr val="tx2"/>
          </a:solidFill>
          <a:latin typeface="Impact" pitchFamily="34" charset="0"/>
          <a:cs typeface="Arial" pitchFamily="34" charset="0"/>
        </a:defRPr>
      </a:lvl8pPr>
      <a:lvl9pPr marL="1828800" algn="l" rtl="1" fontAlgn="base">
        <a:spcBef>
          <a:spcPct val="0"/>
        </a:spcBef>
        <a:spcAft>
          <a:spcPct val="0"/>
        </a:spcAft>
        <a:defRPr sz="4400">
          <a:solidFill>
            <a:schemeClr val="tx2"/>
          </a:solidFill>
          <a:latin typeface="Impact" pitchFamily="34" charset="0"/>
          <a:cs typeface="Arial" pitchFamily="34" charset="0"/>
        </a:defRPr>
      </a:lvl9pPr>
    </p:titleStyle>
    <p:bodyStyle>
      <a:lvl1pPr marL="342900" indent="-342900" algn="r" rtl="1" fontAlgn="base">
        <a:spcBef>
          <a:spcPct val="20000"/>
        </a:spcBef>
        <a:spcAft>
          <a:spcPct val="0"/>
        </a:spcAft>
        <a:buClr>
          <a:schemeClr val="accent1"/>
        </a:buClr>
        <a:buSzPct val="80000"/>
        <a:buFont typeface="Wingdings" pitchFamily="2" charset="2"/>
        <a:buChar char="Ü"/>
        <a:defRPr sz="3200">
          <a:solidFill>
            <a:schemeClr val="tx1"/>
          </a:solidFill>
          <a:latin typeface="+mn-lt"/>
          <a:ea typeface="+mn-ea"/>
          <a:cs typeface="+mn-cs"/>
        </a:defRPr>
      </a:lvl1pPr>
      <a:lvl2pPr marL="742950" indent="-285750" algn="r" rtl="1" fontAlgn="base">
        <a:spcBef>
          <a:spcPct val="20000"/>
        </a:spcBef>
        <a:spcAft>
          <a:spcPct val="0"/>
        </a:spcAft>
        <a:buSzPct val="130000"/>
        <a:buBlip>
          <a:blip r:embed="rId13"/>
        </a:buBlip>
        <a:defRPr sz="2800">
          <a:solidFill>
            <a:schemeClr val="tx1"/>
          </a:solidFill>
          <a:latin typeface="+mn-lt"/>
          <a:cs typeface="+mn-cs"/>
        </a:defRPr>
      </a:lvl2pPr>
      <a:lvl3pPr marL="1143000" indent="-228600" algn="r" rtl="1" fontAlgn="base">
        <a:spcBef>
          <a:spcPct val="20000"/>
        </a:spcBef>
        <a:spcAft>
          <a:spcPct val="0"/>
        </a:spcAft>
        <a:buChar char="–"/>
        <a:defRPr sz="2400">
          <a:solidFill>
            <a:schemeClr val="tx1"/>
          </a:solidFill>
          <a:latin typeface="+mn-lt"/>
          <a:cs typeface="+mn-cs"/>
        </a:defRPr>
      </a:lvl3pPr>
      <a:lvl4pPr marL="1600200" indent="-228600" algn="r" rtl="1" fontAlgn="base">
        <a:spcBef>
          <a:spcPct val="20000"/>
        </a:spcBef>
        <a:spcAft>
          <a:spcPct val="0"/>
        </a:spcAft>
        <a:buClr>
          <a:schemeClr val="accent1"/>
        </a:buClr>
        <a:buFont typeface="Wingdings" pitchFamily="2" charset="2"/>
        <a:buChar char="w"/>
        <a:defRPr sz="2000">
          <a:solidFill>
            <a:schemeClr val="tx1"/>
          </a:solidFill>
          <a:latin typeface="+mn-lt"/>
          <a:cs typeface="+mn-cs"/>
        </a:defRPr>
      </a:lvl4pPr>
      <a:lvl5pPr marL="2057400" indent="-228600" algn="r" rtl="1" fontAlgn="base">
        <a:spcBef>
          <a:spcPct val="20000"/>
        </a:spcBef>
        <a:spcAft>
          <a:spcPct val="0"/>
        </a:spcAft>
        <a:buSzPct val="115000"/>
        <a:buBlip>
          <a:blip r:embed="rId13"/>
        </a:buBlip>
        <a:defRPr sz="2000">
          <a:solidFill>
            <a:schemeClr val="tx1"/>
          </a:solidFill>
          <a:latin typeface="+mn-lt"/>
          <a:cs typeface="+mn-cs"/>
        </a:defRPr>
      </a:lvl5pPr>
      <a:lvl6pPr marL="2514600" indent="-228600" algn="r" rtl="1" fontAlgn="base">
        <a:spcBef>
          <a:spcPct val="20000"/>
        </a:spcBef>
        <a:spcAft>
          <a:spcPct val="0"/>
        </a:spcAft>
        <a:buSzPct val="115000"/>
        <a:buBlip>
          <a:blip r:embed="rId13"/>
        </a:buBlip>
        <a:defRPr sz="2000">
          <a:solidFill>
            <a:schemeClr val="tx1"/>
          </a:solidFill>
          <a:latin typeface="+mn-lt"/>
          <a:cs typeface="+mn-cs"/>
        </a:defRPr>
      </a:lvl6pPr>
      <a:lvl7pPr marL="2971800" indent="-228600" algn="r" rtl="1" fontAlgn="base">
        <a:spcBef>
          <a:spcPct val="20000"/>
        </a:spcBef>
        <a:spcAft>
          <a:spcPct val="0"/>
        </a:spcAft>
        <a:buSzPct val="115000"/>
        <a:buBlip>
          <a:blip r:embed="rId13"/>
        </a:buBlip>
        <a:defRPr sz="2000">
          <a:solidFill>
            <a:schemeClr val="tx1"/>
          </a:solidFill>
          <a:latin typeface="+mn-lt"/>
          <a:cs typeface="+mn-cs"/>
        </a:defRPr>
      </a:lvl7pPr>
      <a:lvl8pPr marL="3429000" indent="-228600" algn="r" rtl="1" fontAlgn="base">
        <a:spcBef>
          <a:spcPct val="20000"/>
        </a:spcBef>
        <a:spcAft>
          <a:spcPct val="0"/>
        </a:spcAft>
        <a:buSzPct val="115000"/>
        <a:buBlip>
          <a:blip r:embed="rId13"/>
        </a:buBlip>
        <a:defRPr sz="2000">
          <a:solidFill>
            <a:schemeClr val="tx1"/>
          </a:solidFill>
          <a:latin typeface="+mn-lt"/>
          <a:cs typeface="+mn-cs"/>
        </a:defRPr>
      </a:lvl8pPr>
      <a:lvl9pPr marL="3886200" indent="-228600" algn="r" rtl="1" fontAlgn="base">
        <a:spcBef>
          <a:spcPct val="20000"/>
        </a:spcBef>
        <a:spcAft>
          <a:spcPct val="0"/>
        </a:spcAft>
        <a:buSzPct val="115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5122" name="Picture 2" descr="RBNI background-opt2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3" name="Rectangle 3"/>
          <p:cNvSpPr>
            <a:spLocks noGrp="1" noChangeArrowheads="1"/>
          </p:cNvSpPr>
          <p:nvPr>
            <p:ph type="title"/>
          </p:nvPr>
        </p:nvSpPr>
        <p:spPr bwMode="auto">
          <a:xfrm>
            <a:off x="565150" y="950913"/>
            <a:ext cx="80708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565150" y="2220913"/>
            <a:ext cx="6635750" cy="368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cs typeface="Times New Roman" pitchFamily="18" charset="0"/>
              </a:defRPr>
            </a:lvl1pPr>
          </a:lstStyle>
          <a:p>
            <a:pPr fontAlgn="base">
              <a:spcAft>
                <a:spcPct val="0"/>
              </a:spcAft>
            </a:pPr>
            <a:endParaRPr lang="en-US">
              <a:solidFill>
                <a:srgbClr val="111111"/>
              </a:solidFill>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cs typeface="Times New Roman" pitchFamily="18" charset="0"/>
              </a:defRPr>
            </a:lvl1pPr>
          </a:lstStyle>
          <a:p>
            <a:pPr fontAlgn="base">
              <a:spcAft>
                <a:spcPct val="0"/>
              </a:spcAft>
            </a:pPr>
            <a:endParaRPr lang="en-US">
              <a:solidFill>
                <a:srgbClr val="111111"/>
              </a:solidFill>
            </a:endParaRPr>
          </a:p>
        </p:txBody>
      </p:sp>
      <p:sp>
        <p:nvSpPr>
          <p:cNvPr id="5127" name="Rectangle 7"/>
          <p:cNvSpPr>
            <a:spLocks noGrp="1" noChangeArrowheads="1"/>
          </p:cNvSpPr>
          <p:nvPr>
            <p:ph type="sldNum" sz="quarter" idx="4"/>
          </p:nvPr>
        </p:nvSpPr>
        <p:spPr bwMode="auto">
          <a:xfrm>
            <a:off x="7131050" y="63563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900">
                <a:solidFill>
                  <a:srgbClr val="000000"/>
                </a:solidFill>
                <a:cs typeface="Times New Roman" pitchFamily="18" charset="0"/>
              </a:defRPr>
            </a:lvl1pPr>
          </a:lstStyle>
          <a:p>
            <a:pPr fontAlgn="base">
              <a:spcAft>
                <a:spcPct val="0"/>
              </a:spcAft>
            </a:pPr>
            <a:fld id="{9BDD4247-07AD-40F9-86F0-1D4F7DCD8FF1}" type="slidenum">
              <a:rPr lang="he-IL"/>
              <a:pPr fontAlgn="base">
                <a:spcAft>
                  <a:spcPct val="0"/>
                </a:spcAft>
              </a:pPr>
              <a:t>‹#›</a:t>
            </a:fld>
            <a:endParaRPr lang="en-US"/>
          </a:p>
        </p:txBody>
      </p:sp>
      <p:sp>
        <p:nvSpPr>
          <p:cNvPr id="5128" name="Text Box 8"/>
          <p:cNvSpPr txBox="1">
            <a:spLocks noChangeArrowheads="1"/>
          </p:cNvSpPr>
          <p:nvPr userDrawn="1"/>
        </p:nvSpPr>
        <p:spPr bwMode="auto">
          <a:xfrm>
            <a:off x="7131050" y="6416675"/>
            <a:ext cx="1689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p>
            <a:pPr fontAlgn="base">
              <a:spcBef>
                <a:spcPct val="50000"/>
              </a:spcBef>
              <a:spcAft>
                <a:spcPct val="0"/>
              </a:spcAft>
            </a:pPr>
            <a:r>
              <a:rPr lang="en-US" sz="1000">
                <a:solidFill>
                  <a:srgbClr val="4D4D4D"/>
                </a:solidFill>
              </a:rPr>
              <a:t>RBNI – TBD</a:t>
            </a:r>
            <a:br>
              <a:rPr lang="en-US" sz="1000">
                <a:solidFill>
                  <a:srgbClr val="4D4D4D"/>
                </a:solidFill>
              </a:rPr>
            </a:br>
            <a:r>
              <a:rPr lang="en-US" sz="1000" b="1">
                <a:solidFill>
                  <a:srgbClr val="111111"/>
                </a:solidFill>
              </a:rPr>
              <a:t>DRAFT Rev 3a – 05.5.06</a:t>
            </a:r>
          </a:p>
        </p:txBody>
      </p:sp>
    </p:spTree>
    <p:extLst>
      <p:ext uri="{BB962C8B-B14F-4D97-AF65-F5344CB8AC3E}">
        <p14:creationId xmlns:p14="http://schemas.microsoft.com/office/powerpoint/2010/main" val="115753397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fontAlgn="base">
        <a:spcBef>
          <a:spcPct val="0"/>
        </a:spcBef>
        <a:spcAft>
          <a:spcPct val="0"/>
        </a:spcAft>
        <a:defRPr sz="2400" b="1">
          <a:solidFill>
            <a:schemeClr val="tx2"/>
          </a:solidFill>
          <a:latin typeface="+mj-lt"/>
          <a:ea typeface="+mj-ea"/>
          <a:cs typeface="+mj-cs"/>
        </a:defRPr>
      </a:lvl1pPr>
      <a:lvl2pPr algn="l" rtl="0" fontAlgn="base">
        <a:spcBef>
          <a:spcPct val="0"/>
        </a:spcBef>
        <a:spcAft>
          <a:spcPct val="0"/>
        </a:spcAft>
        <a:defRPr sz="2400" b="1">
          <a:solidFill>
            <a:schemeClr val="tx2"/>
          </a:solidFill>
          <a:latin typeface="Arial" charset="0"/>
          <a:cs typeface="Arial" charset="0"/>
        </a:defRPr>
      </a:lvl2pPr>
      <a:lvl3pPr algn="l" rtl="0" fontAlgn="base">
        <a:spcBef>
          <a:spcPct val="0"/>
        </a:spcBef>
        <a:spcAft>
          <a:spcPct val="0"/>
        </a:spcAft>
        <a:defRPr sz="2400" b="1">
          <a:solidFill>
            <a:schemeClr val="tx2"/>
          </a:solidFill>
          <a:latin typeface="Arial" charset="0"/>
          <a:cs typeface="Arial" charset="0"/>
        </a:defRPr>
      </a:lvl3pPr>
      <a:lvl4pPr algn="l" rtl="0" fontAlgn="base">
        <a:spcBef>
          <a:spcPct val="0"/>
        </a:spcBef>
        <a:spcAft>
          <a:spcPct val="0"/>
        </a:spcAft>
        <a:defRPr sz="2400" b="1">
          <a:solidFill>
            <a:schemeClr val="tx2"/>
          </a:solidFill>
          <a:latin typeface="Arial" charset="0"/>
          <a:cs typeface="Arial" charset="0"/>
        </a:defRPr>
      </a:lvl4pPr>
      <a:lvl5pPr algn="l" rtl="0" fontAlgn="base">
        <a:spcBef>
          <a:spcPct val="0"/>
        </a:spcBef>
        <a:spcAft>
          <a:spcPct val="0"/>
        </a:spcAft>
        <a:defRPr sz="2400" b="1">
          <a:solidFill>
            <a:schemeClr val="tx2"/>
          </a:solidFill>
          <a:latin typeface="Arial" charset="0"/>
          <a:cs typeface="Arial" charset="0"/>
        </a:defRPr>
      </a:lvl5pPr>
      <a:lvl6pPr marL="457200" algn="l" rtl="0" fontAlgn="base">
        <a:spcBef>
          <a:spcPct val="0"/>
        </a:spcBef>
        <a:spcAft>
          <a:spcPct val="0"/>
        </a:spcAft>
        <a:defRPr sz="2400" b="1">
          <a:solidFill>
            <a:schemeClr val="tx2"/>
          </a:solidFill>
          <a:latin typeface="Arial" charset="0"/>
          <a:cs typeface="Arial" charset="0"/>
        </a:defRPr>
      </a:lvl6pPr>
      <a:lvl7pPr marL="914400" algn="l" rtl="0" fontAlgn="base">
        <a:spcBef>
          <a:spcPct val="0"/>
        </a:spcBef>
        <a:spcAft>
          <a:spcPct val="0"/>
        </a:spcAft>
        <a:defRPr sz="2400" b="1">
          <a:solidFill>
            <a:schemeClr val="tx2"/>
          </a:solidFill>
          <a:latin typeface="Arial" charset="0"/>
          <a:cs typeface="Arial" charset="0"/>
        </a:defRPr>
      </a:lvl7pPr>
      <a:lvl8pPr marL="1371600" algn="l" rtl="0" fontAlgn="base">
        <a:spcBef>
          <a:spcPct val="0"/>
        </a:spcBef>
        <a:spcAft>
          <a:spcPct val="0"/>
        </a:spcAft>
        <a:defRPr sz="2400" b="1">
          <a:solidFill>
            <a:schemeClr val="tx2"/>
          </a:solidFill>
          <a:latin typeface="Arial" charset="0"/>
          <a:cs typeface="Arial" charset="0"/>
        </a:defRPr>
      </a:lvl8pPr>
      <a:lvl9pPr marL="1828800" algn="l" rtl="0" fontAlgn="base">
        <a:spcBef>
          <a:spcPct val="0"/>
        </a:spcBef>
        <a:spcAft>
          <a:spcPct val="0"/>
        </a:spcAft>
        <a:defRPr sz="2400" b="1">
          <a:solidFill>
            <a:schemeClr val="tx2"/>
          </a:solidFill>
          <a:latin typeface="Arial" charset="0"/>
          <a:cs typeface="Arial" charset="0"/>
        </a:defRPr>
      </a:lvl9pPr>
    </p:titleStyle>
    <p:bodyStyle>
      <a:lvl1pPr marL="342900" indent="-342900" algn="l" rtl="0" fontAlgn="base">
        <a:lnSpc>
          <a:spcPct val="105000"/>
        </a:lnSpc>
        <a:spcBef>
          <a:spcPct val="20000"/>
        </a:spcBef>
        <a:spcAft>
          <a:spcPct val="15000"/>
        </a:spcAft>
        <a:buClr>
          <a:schemeClr val="bg2"/>
        </a:buClr>
        <a:buSzPct val="70000"/>
        <a:buFont typeface="Wingdings" pitchFamily="2" charset="2"/>
        <a:buChar char="è"/>
        <a:defRPr sz="2000">
          <a:solidFill>
            <a:schemeClr val="tx2"/>
          </a:solidFill>
          <a:latin typeface="+mn-lt"/>
          <a:ea typeface="+mn-ea"/>
          <a:cs typeface="+mn-cs"/>
        </a:defRPr>
      </a:lvl1pPr>
      <a:lvl2pPr marL="742950" indent="-285750" algn="l" rtl="0" fontAlgn="base">
        <a:lnSpc>
          <a:spcPct val="105000"/>
        </a:lnSpc>
        <a:spcBef>
          <a:spcPct val="0"/>
        </a:spcBef>
        <a:spcAft>
          <a:spcPct val="15000"/>
        </a:spcAft>
        <a:buClr>
          <a:schemeClr val="bg2"/>
        </a:buClr>
        <a:buSzPct val="70000"/>
        <a:buFont typeface="Wingdings" pitchFamily="2" charset="2"/>
        <a:buChar char="è"/>
        <a:defRPr>
          <a:solidFill>
            <a:schemeClr val="tx1"/>
          </a:solidFill>
          <a:latin typeface="+mn-lt"/>
          <a:cs typeface="+mn-cs"/>
        </a:defRPr>
      </a:lvl2pPr>
      <a:lvl3pPr marL="1143000" indent="-228600" algn="l" rtl="0" fontAlgn="base">
        <a:lnSpc>
          <a:spcPct val="105000"/>
        </a:lnSpc>
        <a:spcBef>
          <a:spcPct val="0"/>
        </a:spcBef>
        <a:spcAft>
          <a:spcPct val="15000"/>
        </a:spcAft>
        <a:buClr>
          <a:schemeClr val="bg2"/>
        </a:buClr>
        <a:buSzPct val="70000"/>
        <a:buFont typeface="Wingdings" pitchFamily="2" charset="2"/>
        <a:buChar char="è"/>
        <a:defRPr sz="1400">
          <a:solidFill>
            <a:schemeClr val="tx1"/>
          </a:solidFill>
          <a:latin typeface="+mn-lt"/>
          <a:cs typeface="+mn-cs"/>
        </a:defRPr>
      </a:lvl3pPr>
      <a:lvl4pPr marL="1600200" indent="-228600" algn="l" rtl="0" fontAlgn="base">
        <a:lnSpc>
          <a:spcPct val="105000"/>
        </a:lnSpc>
        <a:spcBef>
          <a:spcPct val="0"/>
        </a:spcBef>
        <a:spcAft>
          <a:spcPct val="15000"/>
        </a:spcAft>
        <a:buClr>
          <a:schemeClr val="bg2"/>
        </a:buClr>
        <a:buSzPct val="70000"/>
        <a:buFont typeface="Wingdings" pitchFamily="2" charset="2"/>
        <a:buChar char="è"/>
        <a:defRPr sz="1200">
          <a:solidFill>
            <a:schemeClr val="tx1"/>
          </a:solidFill>
          <a:latin typeface="+mn-lt"/>
          <a:cs typeface="+mn-cs"/>
        </a:defRPr>
      </a:lvl4pPr>
      <a:lvl5pPr marL="2057400" indent="-228600" algn="l" rtl="0" fontAlgn="base">
        <a:lnSpc>
          <a:spcPct val="105000"/>
        </a:lnSpc>
        <a:spcBef>
          <a:spcPct val="0"/>
        </a:spcBef>
        <a:spcAft>
          <a:spcPct val="15000"/>
        </a:spcAft>
        <a:buClr>
          <a:schemeClr val="bg2"/>
        </a:buClr>
        <a:buSzPct val="70000"/>
        <a:buFont typeface="Wingdings" pitchFamily="2" charset="2"/>
        <a:buChar char="è"/>
        <a:defRPr sz="1000">
          <a:solidFill>
            <a:schemeClr val="tx1"/>
          </a:solidFill>
          <a:latin typeface="+mn-lt"/>
          <a:cs typeface="+mn-cs"/>
        </a:defRPr>
      </a:lvl5pPr>
      <a:lvl6pPr marL="2514600" indent="-228600" algn="l" rtl="0" fontAlgn="base">
        <a:lnSpc>
          <a:spcPct val="105000"/>
        </a:lnSpc>
        <a:spcBef>
          <a:spcPct val="0"/>
        </a:spcBef>
        <a:spcAft>
          <a:spcPct val="15000"/>
        </a:spcAft>
        <a:buClr>
          <a:schemeClr val="bg2"/>
        </a:buClr>
        <a:buSzPct val="70000"/>
        <a:buFont typeface="Wingdings" pitchFamily="2" charset="2"/>
        <a:buChar char="è"/>
        <a:defRPr sz="1000">
          <a:solidFill>
            <a:schemeClr val="tx1"/>
          </a:solidFill>
          <a:latin typeface="+mn-lt"/>
          <a:cs typeface="+mn-cs"/>
        </a:defRPr>
      </a:lvl6pPr>
      <a:lvl7pPr marL="2971800" indent="-228600" algn="l" rtl="0" fontAlgn="base">
        <a:lnSpc>
          <a:spcPct val="105000"/>
        </a:lnSpc>
        <a:spcBef>
          <a:spcPct val="0"/>
        </a:spcBef>
        <a:spcAft>
          <a:spcPct val="15000"/>
        </a:spcAft>
        <a:buClr>
          <a:schemeClr val="bg2"/>
        </a:buClr>
        <a:buSzPct val="70000"/>
        <a:buFont typeface="Wingdings" pitchFamily="2" charset="2"/>
        <a:buChar char="è"/>
        <a:defRPr sz="1000">
          <a:solidFill>
            <a:schemeClr val="tx1"/>
          </a:solidFill>
          <a:latin typeface="+mn-lt"/>
          <a:cs typeface="+mn-cs"/>
        </a:defRPr>
      </a:lvl7pPr>
      <a:lvl8pPr marL="3429000" indent="-228600" algn="l" rtl="0" fontAlgn="base">
        <a:lnSpc>
          <a:spcPct val="105000"/>
        </a:lnSpc>
        <a:spcBef>
          <a:spcPct val="0"/>
        </a:spcBef>
        <a:spcAft>
          <a:spcPct val="15000"/>
        </a:spcAft>
        <a:buClr>
          <a:schemeClr val="bg2"/>
        </a:buClr>
        <a:buSzPct val="70000"/>
        <a:buFont typeface="Wingdings" pitchFamily="2" charset="2"/>
        <a:buChar char="è"/>
        <a:defRPr sz="1000">
          <a:solidFill>
            <a:schemeClr val="tx1"/>
          </a:solidFill>
          <a:latin typeface="+mn-lt"/>
          <a:cs typeface="+mn-cs"/>
        </a:defRPr>
      </a:lvl8pPr>
      <a:lvl9pPr marL="3886200" indent="-228600" algn="l" rtl="0" fontAlgn="base">
        <a:lnSpc>
          <a:spcPct val="105000"/>
        </a:lnSpc>
        <a:spcBef>
          <a:spcPct val="0"/>
        </a:spcBef>
        <a:spcAft>
          <a:spcPct val="15000"/>
        </a:spcAft>
        <a:buClr>
          <a:schemeClr val="bg2"/>
        </a:buClr>
        <a:buSzPct val="70000"/>
        <a:buFont typeface="Wingdings" pitchFamily="2" charset="2"/>
        <a:buChar char="è"/>
        <a:defRPr sz="1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5.wmf"/><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4.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9.bin"/><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0.xml"/><Relationship Id="rId7" Type="http://schemas.openxmlformats.org/officeDocument/2006/relationships/image" Target="../media/image20.wmf"/><Relationship Id="rId2" Type="http://schemas.openxmlformats.org/officeDocument/2006/relationships/slideLayout" Target="../slideLayouts/slideLayout1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9.wmf"/><Relationship Id="rId4" Type="http://schemas.openxmlformats.org/officeDocument/2006/relationships/oleObject" Target="../embeddings/oleObject10.bin"/><Relationship Id="rId9" Type="http://schemas.openxmlformats.org/officeDocument/2006/relationships/image" Target="../media/image21.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vmlDrawing" Target="../drawings/vmlDrawing7.vml"/><Relationship Id="rId5" Type="http://schemas.openxmlformats.org/officeDocument/2006/relationships/image" Target="../media/image22.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8.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16.bin"/><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3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0.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 y="549275"/>
            <a:ext cx="8839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4000">
                <a:solidFill>
                  <a:srgbClr val="FFFF00"/>
                </a:solidFill>
                <a:effectLst>
                  <a:outerShdw blurRad="38100" dist="38100" dir="2700000" algn="tl">
                    <a:srgbClr val="000000"/>
                  </a:outerShdw>
                </a:effectLst>
                <a:latin typeface="Comic Sans MS" pitchFamily="66" charset="0"/>
                <a:cs typeface="Times New Roman" pitchFamily="18" charset="0"/>
              </a:rPr>
              <a:t>Bio-Inspired Materials for Electronic Applications</a:t>
            </a:r>
          </a:p>
        </p:txBody>
      </p:sp>
      <p:pic>
        <p:nvPicPr>
          <p:cNvPr id="13319" name="Picture 7" descr="techlogo-3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2060575"/>
            <a:ext cx="1136650" cy="1728788"/>
          </a:xfrm>
          <a:prstGeom prst="rect">
            <a:avLst/>
          </a:prstGeom>
          <a:noFill/>
          <a:extLst>
            <a:ext uri="{909E8E84-426E-40DD-AFC4-6F175D3DCCD1}">
              <a14:hiddenFill xmlns:a14="http://schemas.microsoft.com/office/drawing/2010/main">
                <a:solidFill>
                  <a:srgbClr val="FFFFFF"/>
                </a:solidFill>
              </a14:hiddenFill>
            </a:ext>
          </a:extLst>
        </p:spPr>
      </p:pic>
      <p:sp>
        <p:nvSpPr>
          <p:cNvPr id="13320" name="Rectangle 8"/>
          <p:cNvSpPr>
            <a:spLocks noChangeArrowheads="1"/>
          </p:cNvSpPr>
          <p:nvPr/>
        </p:nvSpPr>
        <p:spPr bwMode="auto">
          <a:xfrm>
            <a:off x="179388" y="3860800"/>
            <a:ext cx="39957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400">
                <a:solidFill>
                  <a:srgbClr val="FFFF00"/>
                </a:solidFill>
                <a:effectLst>
                  <a:outerShdw blurRad="38100" dist="38100" dir="2700000" algn="tl">
                    <a:srgbClr val="000000"/>
                  </a:outerShdw>
                </a:effectLst>
                <a:latin typeface="Comic Sans MS" pitchFamily="66" charset="0"/>
              </a:rPr>
              <a:t>Technion – Israel Institute of Technology</a:t>
            </a:r>
          </a:p>
        </p:txBody>
      </p:sp>
      <p:sp>
        <p:nvSpPr>
          <p:cNvPr id="13322" name="Rectangle 10"/>
          <p:cNvSpPr>
            <a:spLocks noChangeArrowheads="1"/>
          </p:cNvSpPr>
          <p:nvPr/>
        </p:nvSpPr>
        <p:spPr bwMode="auto">
          <a:xfrm>
            <a:off x="79375" y="5157788"/>
            <a:ext cx="44839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dirty="0">
                <a:solidFill>
                  <a:srgbClr val="FFFF00"/>
                </a:solidFill>
                <a:effectLst>
                  <a:outerShdw blurRad="38100" dist="38100" dir="2700000" algn="tl">
                    <a:srgbClr val="000000"/>
                  </a:outerShdw>
                </a:effectLst>
                <a:latin typeface="Comic Sans MS" pitchFamily="66" charset="0"/>
              </a:rPr>
              <a:t>Prof. N. </a:t>
            </a:r>
            <a:r>
              <a:rPr lang="en-US" dirty="0" err="1">
                <a:solidFill>
                  <a:srgbClr val="FFFF00"/>
                </a:solidFill>
                <a:effectLst>
                  <a:outerShdw blurRad="38100" dist="38100" dir="2700000" algn="tl">
                    <a:srgbClr val="000000"/>
                  </a:outerShdw>
                </a:effectLst>
                <a:latin typeface="Comic Sans MS" pitchFamily="66" charset="0"/>
              </a:rPr>
              <a:t>Tessler</a:t>
            </a:r>
            <a:r>
              <a:rPr lang="en-US" dirty="0">
                <a:solidFill>
                  <a:srgbClr val="FFFF00"/>
                </a:solidFill>
                <a:effectLst>
                  <a:outerShdw blurRad="38100" dist="38100" dir="2700000" algn="tl">
                    <a:srgbClr val="000000"/>
                  </a:outerShdw>
                </a:effectLst>
                <a:latin typeface="Comic Sans MS" pitchFamily="66" charset="0"/>
              </a:rPr>
              <a:t> (Electrical Engineering)</a:t>
            </a:r>
          </a:p>
          <a:p>
            <a:pPr fontAlgn="base">
              <a:spcBef>
                <a:spcPct val="0"/>
              </a:spcBef>
              <a:spcAft>
                <a:spcPct val="0"/>
              </a:spcAft>
            </a:pPr>
            <a:r>
              <a:rPr lang="en-US" dirty="0" smtClean="0">
                <a:solidFill>
                  <a:srgbClr val="FFFF00"/>
                </a:solidFill>
                <a:effectLst>
                  <a:outerShdw blurRad="38100" dist="38100" dir="2700000" algn="tl">
                    <a:srgbClr val="000000"/>
                  </a:outerShdw>
                </a:effectLst>
                <a:latin typeface="Comic Sans MS" pitchFamily="66" charset="0"/>
              </a:rPr>
              <a:t>Prof</a:t>
            </a:r>
            <a:r>
              <a:rPr lang="en-US" dirty="0">
                <a:solidFill>
                  <a:srgbClr val="FFFF00"/>
                </a:solidFill>
                <a:effectLst>
                  <a:outerShdw blurRad="38100" dist="38100" dir="2700000" algn="tl">
                    <a:srgbClr val="000000"/>
                  </a:outerShdw>
                </a:effectLst>
                <a:latin typeface="Comic Sans MS" pitchFamily="66" charset="0"/>
              </a:rPr>
              <a:t>. Y. </a:t>
            </a:r>
            <a:r>
              <a:rPr lang="en-US" dirty="0" err="1">
                <a:solidFill>
                  <a:srgbClr val="FFFF00"/>
                </a:solidFill>
                <a:effectLst>
                  <a:outerShdw blurRad="38100" dist="38100" dir="2700000" algn="tl">
                    <a:srgbClr val="000000"/>
                  </a:outerShdw>
                </a:effectLst>
                <a:latin typeface="Comic Sans MS" pitchFamily="66" charset="0"/>
              </a:rPr>
              <a:t>Eichen</a:t>
            </a:r>
            <a:r>
              <a:rPr lang="en-US" dirty="0">
                <a:solidFill>
                  <a:srgbClr val="FFFF00"/>
                </a:solidFill>
                <a:effectLst>
                  <a:outerShdw blurRad="38100" dist="38100" dir="2700000" algn="tl">
                    <a:srgbClr val="000000"/>
                  </a:outerShdw>
                </a:effectLst>
                <a:latin typeface="Comic Sans MS" pitchFamily="66" charset="0"/>
              </a:rPr>
              <a:t> (Chemistry)</a:t>
            </a:r>
          </a:p>
        </p:txBody>
      </p:sp>
    </p:spTree>
    <p:extLst>
      <p:ext uri="{BB962C8B-B14F-4D97-AF65-F5344CB8AC3E}">
        <p14:creationId xmlns:p14="http://schemas.microsoft.com/office/powerpoint/2010/main" val="2694777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ChangeArrowheads="1"/>
          </p:cNvSpPr>
          <p:nvPr/>
        </p:nvSpPr>
        <p:spPr bwMode="auto">
          <a:xfrm>
            <a:off x="0" y="0"/>
            <a:ext cx="7693025"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3200">
                <a:solidFill>
                  <a:srgbClr val="FFFF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Peptide bond</a:t>
            </a:r>
            <a:r>
              <a:rPr lang="en-US" sz="3200">
                <a:solidFill>
                  <a:srgbClr val="EAE8E2"/>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 – </a:t>
            </a:r>
            <a:r>
              <a:rPr lang="en-US" sz="3200">
                <a:solidFill>
                  <a:srgbClr val="EAE8E2"/>
                </a:solidFill>
                <a:effectLst>
                  <a:outerShdw blurRad="38100" dist="38100" dir="2700000" algn="tl">
                    <a:srgbClr val="000000"/>
                  </a:outerShdw>
                </a:effectLst>
                <a:latin typeface="Symbol" pitchFamily="18" charset="2"/>
                <a:ea typeface="Arial Unicode MS" pitchFamily="34" charset="-128"/>
                <a:cs typeface="Arial Unicode MS" pitchFamily="34" charset="-128"/>
              </a:rPr>
              <a:t>p</a:t>
            </a:r>
            <a:r>
              <a:rPr lang="en-US" sz="3200">
                <a:solidFill>
                  <a:srgbClr val="EAE8E2"/>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-conjugated</a:t>
            </a:r>
            <a:endParaRPr lang="en-US" sz="3200">
              <a:solidFill>
                <a:srgbClr val="FFCC66"/>
              </a:solidFill>
              <a:effectLst>
                <a:outerShdw blurRad="38100" dist="38100" dir="2700000" algn="tl">
                  <a:srgbClr val="000000"/>
                </a:outerShdw>
              </a:effectLst>
              <a:latin typeface="Comic Sans MS" pitchFamily="66" charset="0"/>
            </a:endParaRPr>
          </a:p>
        </p:txBody>
      </p:sp>
      <p:graphicFrame>
        <p:nvGraphicFramePr>
          <p:cNvPr id="253956" name="Object 4"/>
          <p:cNvGraphicFramePr>
            <a:graphicFrameLocks noChangeAspect="1"/>
          </p:cNvGraphicFramePr>
          <p:nvPr/>
        </p:nvGraphicFramePr>
        <p:xfrm>
          <a:off x="273050" y="4271963"/>
          <a:ext cx="8596313" cy="1754187"/>
        </p:xfrm>
        <a:graphic>
          <a:graphicData uri="http://schemas.openxmlformats.org/presentationml/2006/ole">
            <mc:AlternateContent xmlns:mc="http://schemas.openxmlformats.org/markup-compatibility/2006">
              <mc:Choice xmlns:v="urn:schemas-microsoft-com:vml" Requires="v">
                <p:oleObj spid="_x0000_s4108" name="ISIS/Draw Sketch" r:id="rId4" imgW="4438440" imgH="904680" progId="ISISServer">
                  <p:embed/>
                </p:oleObj>
              </mc:Choice>
              <mc:Fallback>
                <p:oleObj name="ISIS/Draw Sketch" r:id="rId4" imgW="4438440" imgH="90468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4271963"/>
                        <a:ext cx="8596313"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3957" name="Rectangle 5"/>
          <p:cNvSpPr>
            <a:spLocks noChangeArrowheads="1"/>
          </p:cNvSpPr>
          <p:nvPr/>
        </p:nvSpPr>
        <p:spPr bwMode="auto">
          <a:xfrm>
            <a:off x="0" y="3448050"/>
            <a:ext cx="91440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3200">
                <a:solidFill>
                  <a:srgbClr val="EAE8E2"/>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What is its role in extended conjugation?</a:t>
            </a:r>
            <a:endParaRPr lang="en-US" sz="3200">
              <a:solidFill>
                <a:srgbClr val="FFCC66"/>
              </a:solidFill>
              <a:effectLst>
                <a:outerShdw blurRad="38100" dist="38100" dir="2700000" algn="tl">
                  <a:srgbClr val="000000"/>
                </a:outerShdw>
              </a:effectLst>
              <a:latin typeface="Comic Sans MS" pitchFamily="66" charset="0"/>
            </a:endParaRPr>
          </a:p>
        </p:txBody>
      </p:sp>
      <p:graphicFrame>
        <p:nvGraphicFramePr>
          <p:cNvPr id="253958" name="Object 6"/>
          <p:cNvGraphicFramePr>
            <a:graphicFrameLocks noChangeAspect="1"/>
          </p:cNvGraphicFramePr>
          <p:nvPr/>
        </p:nvGraphicFramePr>
        <p:xfrm>
          <a:off x="525463" y="1454150"/>
          <a:ext cx="8093075" cy="1689100"/>
        </p:xfrm>
        <a:graphic>
          <a:graphicData uri="http://schemas.openxmlformats.org/presentationml/2006/ole">
            <mc:AlternateContent xmlns:mc="http://schemas.openxmlformats.org/markup-compatibility/2006">
              <mc:Choice xmlns:v="urn:schemas-microsoft-com:vml" Requires="v">
                <p:oleObj spid="_x0000_s4109" name="ISIS/Draw Sketch" r:id="rId6" imgW="7991280" imgH="1666800" progId="ISISServer">
                  <p:embed/>
                </p:oleObj>
              </mc:Choice>
              <mc:Fallback>
                <p:oleObj name="ISIS/Draw Sketch" r:id="rId6" imgW="7991280" imgH="1666800" progId="ISISServer">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463" y="1454150"/>
                        <a:ext cx="8093075"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36328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722313" y="4151313"/>
            <a:ext cx="5284787" cy="1879600"/>
            <a:chOff x="709" y="2557"/>
            <a:chExt cx="3329" cy="1184"/>
          </a:xfrm>
        </p:grpSpPr>
        <p:sp>
          <p:nvSpPr>
            <p:cNvPr id="16387" name="Rectangle 3"/>
            <p:cNvSpPr>
              <a:spLocks noChangeArrowheads="1"/>
            </p:cNvSpPr>
            <p:nvPr/>
          </p:nvSpPr>
          <p:spPr bwMode="auto">
            <a:xfrm>
              <a:off x="709" y="2557"/>
              <a:ext cx="3329" cy="118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11111"/>
                </a:solidFill>
              </a:endParaRPr>
            </a:p>
          </p:txBody>
        </p:sp>
        <p:graphicFrame>
          <p:nvGraphicFramePr>
            <p:cNvPr id="16388" name="Object 4"/>
            <p:cNvGraphicFramePr>
              <a:graphicFrameLocks noChangeAspect="1"/>
            </p:cNvGraphicFramePr>
            <p:nvPr/>
          </p:nvGraphicFramePr>
          <p:xfrm>
            <a:off x="718" y="2720"/>
            <a:ext cx="3318" cy="1020"/>
          </p:xfrm>
          <a:graphic>
            <a:graphicData uri="http://schemas.openxmlformats.org/presentationml/2006/ole">
              <mc:AlternateContent xmlns:mc="http://schemas.openxmlformats.org/markup-compatibility/2006">
                <mc:Choice xmlns:v="urn:schemas-microsoft-com:vml" Requires="v">
                  <p:oleObj spid="_x0000_s9226" r:id="rId3" imgW="5267160" imgH="1618920" progId="">
                    <p:embed/>
                  </p:oleObj>
                </mc:Choice>
                <mc:Fallback>
                  <p:oleObj r:id="rId3" imgW="5267160" imgH="16189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 y="2720"/>
                          <a:ext cx="3318" cy="10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16389" name="Object 5"/>
          <p:cNvGraphicFramePr>
            <a:graphicFrameLocks noChangeAspect="1"/>
          </p:cNvGraphicFramePr>
          <p:nvPr/>
        </p:nvGraphicFramePr>
        <p:xfrm>
          <a:off x="614363" y="1897063"/>
          <a:ext cx="5324475" cy="1790700"/>
        </p:xfrm>
        <a:graphic>
          <a:graphicData uri="http://schemas.openxmlformats.org/presentationml/2006/ole">
            <mc:AlternateContent xmlns:mc="http://schemas.openxmlformats.org/markup-compatibility/2006">
              <mc:Choice xmlns:v="urn:schemas-microsoft-com:vml" Requires="v">
                <p:oleObj spid="_x0000_s9227" r:id="rId5" imgW="5324400" imgH="1790640" progId="">
                  <p:embed/>
                </p:oleObj>
              </mc:Choice>
              <mc:Fallback>
                <p:oleObj r:id="rId5" imgW="5324400" imgH="1790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363" y="1897063"/>
                        <a:ext cx="5324475" cy="179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390" name="Group 6"/>
          <p:cNvGrpSpPr>
            <a:grpSpLocks/>
          </p:cNvGrpSpPr>
          <p:nvPr/>
        </p:nvGrpSpPr>
        <p:grpSpPr bwMode="auto">
          <a:xfrm>
            <a:off x="3641725" y="1851025"/>
            <a:ext cx="1363663" cy="1162050"/>
            <a:chOff x="2540" y="1416"/>
            <a:chExt cx="859" cy="732"/>
          </a:xfrm>
        </p:grpSpPr>
        <p:sp>
          <p:nvSpPr>
            <p:cNvPr id="16391" name="Rectangle 7"/>
            <p:cNvSpPr>
              <a:spLocks noChangeArrowheads="1"/>
            </p:cNvSpPr>
            <p:nvPr/>
          </p:nvSpPr>
          <p:spPr bwMode="auto">
            <a:xfrm>
              <a:off x="3089" y="1424"/>
              <a:ext cx="310" cy="1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11111"/>
                </a:solidFill>
              </a:endParaRPr>
            </a:p>
          </p:txBody>
        </p:sp>
        <p:grpSp>
          <p:nvGrpSpPr>
            <p:cNvPr id="16392" name="Group 8"/>
            <p:cNvGrpSpPr>
              <a:grpSpLocks/>
            </p:cNvGrpSpPr>
            <p:nvPr/>
          </p:nvGrpSpPr>
          <p:grpSpPr bwMode="auto">
            <a:xfrm>
              <a:off x="2540" y="1416"/>
              <a:ext cx="828" cy="732"/>
              <a:chOff x="3022" y="437"/>
              <a:chExt cx="828" cy="732"/>
            </a:xfrm>
          </p:grpSpPr>
          <p:sp>
            <p:nvSpPr>
              <p:cNvPr id="16393" name="Rectangle 9"/>
              <p:cNvSpPr>
                <a:spLocks noChangeArrowheads="1"/>
              </p:cNvSpPr>
              <p:nvPr/>
            </p:nvSpPr>
            <p:spPr bwMode="auto">
              <a:xfrm>
                <a:off x="3234" y="437"/>
                <a:ext cx="425" cy="7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11111"/>
                  </a:solidFill>
                </a:endParaRPr>
              </a:p>
            </p:txBody>
          </p:sp>
          <p:grpSp>
            <p:nvGrpSpPr>
              <p:cNvPr id="16394" name="Group 10"/>
              <p:cNvGrpSpPr>
                <a:grpSpLocks/>
              </p:cNvGrpSpPr>
              <p:nvPr/>
            </p:nvGrpSpPr>
            <p:grpSpPr bwMode="auto">
              <a:xfrm>
                <a:off x="3022" y="477"/>
                <a:ext cx="828" cy="692"/>
                <a:chOff x="3174" y="1269"/>
                <a:chExt cx="828" cy="692"/>
              </a:xfrm>
            </p:grpSpPr>
            <p:sp>
              <p:nvSpPr>
                <p:cNvPr id="16395" name="Line 11"/>
                <p:cNvSpPr>
                  <a:spLocks noChangeShapeType="1"/>
                </p:cNvSpPr>
                <p:nvPr/>
              </p:nvSpPr>
              <p:spPr bwMode="auto">
                <a:xfrm>
                  <a:off x="3461" y="1611"/>
                  <a:ext cx="83" cy="135"/>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396" name="Line 12"/>
                <p:cNvSpPr>
                  <a:spLocks noChangeShapeType="1"/>
                </p:cNvSpPr>
                <p:nvPr/>
              </p:nvSpPr>
              <p:spPr bwMode="auto">
                <a:xfrm>
                  <a:off x="3495" y="1613"/>
                  <a:ext cx="63" cy="102"/>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397" name="Line 13"/>
                <p:cNvSpPr>
                  <a:spLocks noChangeShapeType="1"/>
                </p:cNvSpPr>
                <p:nvPr/>
              </p:nvSpPr>
              <p:spPr bwMode="auto">
                <a:xfrm>
                  <a:off x="3544" y="1746"/>
                  <a:ext cx="156"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398" name="Line 14"/>
                <p:cNvSpPr>
                  <a:spLocks noChangeShapeType="1"/>
                </p:cNvSpPr>
                <p:nvPr/>
              </p:nvSpPr>
              <p:spPr bwMode="auto">
                <a:xfrm flipV="1">
                  <a:off x="3700" y="1601"/>
                  <a:ext cx="75" cy="145"/>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399" name="Line 15"/>
                <p:cNvSpPr>
                  <a:spLocks noChangeShapeType="1"/>
                </p:cNvSpPr>
                <p:nvPr/>
              </p:nvSpPr>
              <p:spPr bwMode="auto">
                <a:xfrm flipV="1">
                  <a:off x="3684" y="1605"/>
                  <a:ext cx="57" cy="112"/>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400" name="Line 16"/>
                <p:cNvSpPr>
                  <a:spLocks noChangeShapeType="1"/>
                </p:cNvSpPr>
                <p:nvPr/>
              </p:nvSpPr>
              <p:spPr bwMode="auto">
                <a:xfrm flipH="1" flipV="1">
                  <a:off x="3691" y="1467"/>
                  <a:ext cx="84" cy="134"/>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401" name="Line 17"/>
                <p:cNvSpPr>
                  <a:spLocks noChangeShapeType="1"/>
                </p:cNvSpPr>
                <p:nvPr/>
              </p:nvSpPr>
              <p:spPr bwMode="auto">
                <a:xfrm flipH="1">
                  <a:off x="3534" y="1467"/>
                  <a:ext cx="157"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402" name="Line 18"/>
                <p:cNvSpPr>
                  <a:spLocks noChangeShapeType="1"/>
                </p:cNvSpPr>
                <p:nvPr/>
              </p:nvSpPr>
              <p:spPr bwMode="auto">
                <a:xfrm flipH="1">
                  <a:off x="3552" y="1495"/>
                  <a:ext cx="120"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403" name="Line 19"/>
                <p:cNvSpPr>
                  <a:spLocks noChangeShapeType="1"/>
                </p:cNvSpPr>
                <p:nvPr/>
              </p:nvSpPr>
              <p:spPr bwMode="auto">
                <a:xfrm flipH="1">
                  <a:off x="3461" y="1467"/>
                  <a:ext cx="73" cy="144"/>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404" name="Rectangle 20"/>
                <p:cNvSpPr>
                  <a:spLocks noChangeArrowheads="1"/>
                </p:cNvSpPr>
                <p:nvPr/>
              </p:nvSpPr>
              <p:spPr bwMode="auto">
                <a:xfrm>
                  <a:off x="3695" y="1269"/>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008000"/>
                      </a:solidFill>
                      <a:cs typeface="Times New Roman" pitchFamily="18" charset="0"/>
                    </a:rPr>
                    <a:t>O</a:t>
                  </a:r>
                  <a:endParaRPr lang="en-US" sz="2400">
                    <a:solidFill>
                      <a:srgbClr val="111111"/>
                    </a:solidFill>
                    <a:latin typeface="Times New Roman" pitchFamily="18" charset="0"/>
                    <a:cs typeface="Times New Roman" pitchFamily="18" charset="0"/>
                  </a:endParaRPr>
                </a:p>
              </p:txBody>
            </p:sp>
            <p:sp>
              <p:nvSpPr>
                <p:cNvPr id="16405" name="Line 21"/>
                <p:cNvSpPr>
                  <a:spLocks noChangeShapeType="1"/>
                </p:cNvSpPr>
                <p:nvPr/>
              </p:nvSpPr>
              <p:spPr bwMode="auto">
                <a:xfrm flipV="1">
                  <a:off x="3691" y="1383"/>
                  <a:ext cx="43" cy="84"/>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406" name="Rectangle 22"/>
                <p:cNvSpPr>
                  <a:spLocks noChangeArrowheads="1"/>
                </p:cNvSpPr>
                <p:nvPr/>
              </p:nvSpPr>
              <p:spPr bwMode="auto">
                <a:xfrm>
                  <a:off x="3398" y="182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008000"/>
                      </a:solidFill>
                      <a:cs typeface="Times New Roman" pitchFamily="18" charset="0"/>
                    </a:rPr>
                    <a:t>O</a:t>
                  </a:r>
                  <a:endParaRPr lang="en-US" sz="2400">
                    <a:solidFill>
                      <a:srgbClr val="111111"/>
                    </a:solidFill>
                    <a:latin typeface="Times New Roman" pitchFamily="18" charset="0"/>
                    <a:cs typeface="Times New Roman" pitchFamily="18" charset="0"/>
                  </a:endParaRPr>
                </a:p>
              </p:txBody>
            </p:sp>
            <p:sp>
              <p:nvSpPr>
                <p:cNvPr id="16407" name="Line 23"/>
                <p:cNvSpPr>
                  <a:spLocks noChangeShapeType="1"/>
                </p:cNvSpPr>
                <p:nvPr/>
              </p:nvSpPr>
              <p:spPr bwMode="auto">
                <a:xfrm flipH="1">
                  <a:off x="3497" y="1746"/>
                  <a:ext cx="47" cy="84"/>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408" name="Rectangle 24"/>
                <p:cNvSpPr>
                  <a:spLocks noChangeArrowheads="1"/>
                </p:cNvSpPr>
                <p:nvPr/>
              </p:nvSpPr>
              <p:spPr bwMode="auto">
                <a:xfrm>
                  <a:off x="3859" y="1269"/>
                  <a:ext cx="14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008000"/>
                      </a:solidFill>
                      <a:cs typeface="Times New Roman" pitchFamily="18" charset="0"/>
                    </a:rPr>
                    <a:t>R1</a:t>
                  </a:r>
                  <a:endParaRPr lang="en-US" sz="2400">
                    <a:solidFill>
                      <a:srgbClr val="111111"/>
                    </a:solidFill>
                    <a:latin typeface="Times New Roman" pitchFamily="18" charset="0"/>
                    <a:cs typeface="Times New Roman" pitchFamily="18" charset="0"/>
                  </a:endParaRPr>
                </a:p>
              </p:txBody>
            </p:sp>
            <p:sp>
              <p:nvSpPr>
                <p:cNvPr id="16409" name="Line 25"/>
                <p:cNvSpPr>
                  <a:spLocks noChangeShapeType="1"/>
                </p:cNvSpPr>
                <p:nvPr/>
              </p:nvSpPr>
              <p:spPr bwMode="auto">
                <a:xfrm>
                  <a:off x="3821" y="1327"/>
                  <a:ext cx="55"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410" name="Rectangle 26"/>
                <p:cNvSpPr>
                  <a:spLocks noChangeArrowheads="1"/>
                </p:cNvSpPr>
                <p:nvPr/>
              </p:nvSpPr>
              <p:spPr bwMode="auto">
                <a:xfrm>
                  <a:off x="3174" y="1827"/>
                  <a:ext cx="14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008000"/>
                      </a:solidFill>
                      <a:cs typeface="Times New Roman" pitchFamily="18" charset="0"/>
                    </a:rPr>
                    <a:t>R2</a:t>
                  </a:r>
                  <a:endParaRPr lang="en-US" sz="2400">
                    <a:solidFill>
                      <a:srgbClr val="111111"/>
                    </a:solidFill>
                    <a:latin typeface="Times New Roman" pitchFamily="18" charset="0"/>
                    <a:cs typeface="Times New Roman" pitchFamily="18" charset="0"/>
                  </a:endParaRPr>
                </a:p>
              </p:txBody>
            </p:sp>
            <p:sp>
              <p:nvSpPr>
                <p:cNvPr id="16411" name="Line 27"/>
                <p:cNvSpPr>
                  <a:spLocks noChangeShapeType="1"/>
                </p:cNvSpPr>
                <p:nvPr/>
              </p:nvSpPr>
              <p:spPr bwMode="auto">
                <a:xfrm flipH="1">
                  <a:off x="3354" y="1885"/>
                  <a:ext cx="59"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412" name="Line 28"/>
                <p:cNvSpPr>
                  <a:spLocks noChangeShapeType="1"/>
                </p:cNvSpPr>
                <p:nvPr/>
              </p:nvSpPr>
              <p:spPr bwMode="auto">
                <a:xfrm>
                  <a:off x="3775" y="1601"/>
                  <a:ext cx="158"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sp>
              <p:nvSpPr>
                <p:cNvPr id="16413" name="Line 29"/>
                <p:cNvSpPr>
                  <a:spLocks noChangeShapeType="1"/>
                </p:cNvSpPr>
                <p:nvPr/>
              </p:nvSpPr>
              <p:spPr bwMode="auto">
                <a:xfrm flipH="1">
                  <a:off x="3303" y="1611"/>
                  <a:ext cx="158" cy="1"/>
                </a:xfrm>
                <a:prstGeom prst="line">
                  <a:avLst/>
                </a:prstGeom>
                <a:noFill/>
                <a:ln w="15875">
                  <a:solidFill>
                    <a:srgbClr val="008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111111"/>
                    </a:solidFill>
                  </a:endParaRPr>
                </a:p>
              </p:txBody>
            </p:sp>
          </p:grpSp>
        </p:grpSp>
      </p:grpSp>
      <p:sp>
        <p:nvSpPr>
          <p:cNvPr id="16414" name="Rectangle 30"/>
          <p:cNvSpPr>
            <a:spLocks noChangeArrowheads="1"/>
          </p:cNvSpPr>
          <p:nvPr/>
        </p:nvSpPr>
        <p:spPr bwMode="auto">
          <a:xfrm>
            <a:off x="2390775" y="5416550"/>
            <a:ext cx="3586163" cy="623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a:solidFill>
                  <a:srgbClr val="005D92"/>
                </a:solidFill>
                <a:latin typeface="Times New Roman" pitchFamily="18" charset="0"/>
                <a:cs typeface="Times New Roman" pitchFamily="18" charset="0"/>
              </a:rPr>
              <a:t>Electronic Peptide</a:t>
            </a:r>
          </a:p>
        </p:txBody>
      </p:sp>
      <p:sp>
        <p:nvSpPr>
          <p:cNvPr id="16415" name="Rectangle 31"/>
          <p:cNvSpPr>
            <a:spLocks noChangeArrowheads="1"/>
          </p:cNvSpPr>
          <p:nvPr/>
        </p:nvSpPr>
        <p:spPr bwMode="auto">
          <a:xfrm>
            <a:off x="2490788" y="4151313"/>
            <a:ext cx="3276600" cy="1889125"/>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11111"/>
              </a:solidFill>
            </a:endParaRPr>
          </a:p>
        </p:txBody>
      </p:sp>
      <p:grpSp>
        <p:nvGrpSpPr>
          <p:cNvPr id="16416" name="Group 32"/>
          <p:cNvGrpSpPr>
            <a:grpSpLocks/>
          </p:cNvGrpSpPr>
          <p:nvPr/>
        </p:nvGrpSpPr>
        <p:grpSpPr bwMode="auto">
          <a:xfrm>
            <a:off x="6078538" y="1484313"/>
            <a:ext cx="2933700" cy="2241550"/>
            <a:chOff x="3835" y="1209"/>
            <a:chExt cx="1949" cy="1482"/>
          </a:xfrm>
        </p:grpSpPr>
        <p:pic>
          <p:nvPicPr>
            <p:cNvPr id="16417" name="Picture 33" descr="pepsys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1" y="1438"/>
              <a:ext cx="1899" cy="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8" name="Text Box 34"/>
            <p:cNvSpPr txBox="1">
              <a:spLocks noChangeArrowheads="1"/>
            </p:cNvSpPr>
            <p:nvPr/>
          </p:nvSpPr>
          <p:spPr bwMode="auto">
            <a:xfrm>
              <a:off x="3835" y="1209"/>
              <a:ext cx="1949"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600" b="1">
                  <a:solidFill>
                    <a:srgbClr val="044C8E"/>
                  </a:solidFill>
                  <a:latin typeface="Times New Roman" pitchFamily="18" charset="0"/>
                  <a:cs typeface="Times New Roman" pitchFamily="18" charset="0"/>
                </a:rPr>
                <a:t>Of the shelf peptide synthesizer</a:t>
              </a:r>
            </a:p>
          </p:txBody>
        </p:sp>
      </p:grpSp>
      <p:sp>
        <p:nvSpPr>
          <p:cNvPr id="16419" name="AutoShape 35"/>
          <p:cNvSpPr>
            <a:spLocks noChangeArrowheads="1"/>
          </p:cNvSpPr>
          <p:nvPr/>
        </p:nvSpPr>
        <p:spPr bwMode="auto">
          <a:xfrm rot="5400000" flipH="1">
            <a:off x="6423025" y="3375025"/>
            <a:ext cx="1465263" cy="2151063"/>
          </a:xfrm>
          <a:custGeom>
            <a:avLst/>
            <a:gdLst>
              <a:gd name="G0" fmla="+- 14233 0 0"/>
              <a:gd name="G1" fmla="+- 4105 0 0"/>
              <a:gd name="G2" fmla="+- 12158 0 4105"/>
              <a:gd name="G3" fmla="+- G2 0 4105"/>
              <a:gd name="G4" fmla="*/ G3 32768 32059"/>
              <a:gd name="G5" fmla="*/ G4 1 2"/>
              <a:gd name="G6" fmla="+- 21600 0 14233"/>
              <a:gd name="G7" fmla="*/ G6 4105 6079"/>
              <a:gd name="G8" fmla="+- G7 14233 0"/>
              <a:gd name="T0" fmla="*/ 14233 w 21600"/>
              <a:gd name="T1" fmla="*/ 0 h 21600"/>
              <a:gd name="T2" fmla="*/ 14233 w 21600"/>
              <a:gd name="T3" fmla="*/ 12158 h 21600"/>
              <a:gd name="T4" fmla="*/ 201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233" y="0"/>
                </a:lnTo>
                <a:lnTo>
                  <a:pt x="14233" y="4105"/>
                </a:lnTo>
                <a:lnTo>
                  <a:pt x="12427" y="4105"/>
                </a:lnTo>
                <a:cubicBezTo>
                  <a:pt x="5564" y="4105"/>
                  <a:pt x="0" y="7710"/>
                  <a:pt x="0" y="12158"/>
                </a:cubicBezTo>
                <a:lnTo>
                  <a:pt x="0" y="21600"/>
                </a:lnTo>
                <a:lnTo>
                  <a:pt x="4035" y="21600"/>
                </a:lnTo>
                <a:lnTo>
                  <a:pt x="4035" y="12158"/>
                </a:lnTo>
                <a:cubicBezTo>
                  <a:pt x="4035" y="9891"/>
                  <a:pt x="7792" y="8053"/>
                  <a:pt x="12427" y="8053"/>
                </a:cubicBezTo>
                <a:lnTo>
                  <a:pt x="14233" y="8053"/>
                </a:lnTo>
                <a:lnTo>
                  <a:pt x="14233" y="12158"/>
                </a:lnTo>
                <a:close/>
              </a:path>
            </a:pathLst>
          </a:custGeom>
          <a:solidFill>
            <a:schemeClr val="accent1"/>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en-US">
              <a:solidFill>
                <a:srgbClr val="111111"/>
              </a:solidFill>
            </a:endParaRPr>
          </a:p>
        </p:txBody>
      </p:sp>
      <p:sp>
        <p:nvSpPr>
          <p:cNvPr id="16420" name="Rectangle 36"/>
          <p:cNvSpPr>
            <a:spLocks noChangeArrowheads="1"/>
          </p:cNvSpPr>
          <p:nvPr/>
        </p:nvSpPr>
        <p:spPr bwMode="auto">
          <a:xfrm>
            <a:off x="574675" y="939800"/>
            <a:ext cx="8070850" cy="70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fontAlgn="base">
              <a:spcBef>
                <a:spcPct val="0"/>
              </a:spcBef>
              <a:spcAft>
                <a:spcPct val="0"/>
              </a:spcAft>
            </a:pPr>
            <a:r>
              <a:rPr lang="en-US" sz="2400" b="1">
                <a:solidFill>
                  <a:srgbClr val="CC3300"/>
                </a:solidFill>
              </a:rPr>
              <a:t>Electronic Peptides – The basic idea</a:t>
            </a:r>
            <a:br>
              <a:rPr lang="en-US" sz="2400" b="1">
                <a:solidFill>
                  <a:srgbClr val="CC3300"/>
                </a:solidFill>
              </a:rPr>
            </a:br>
            <a:endParaRPr lang="en-US" sz="2000" b="1">
              <a:solidFill>
                <a:srgbClr val="CC3300"/>
              </a:solidFill>
            </a:endParaRPr>
          </a:p>
        </p:txBody>
      </p:sp>
      <p:sp>
        <p:nvSpPr>
          <p:cNvPr id="16421" name="Text Box 37"/>
          <p:cNvSpPr txBox="1">
            <a:spLocks noChangeArrowheads="1"/>
          </p:cNvSpPr>
          <p:nvPr/>
        </p:nvSpPr>
        <p:spPr bwMode="auto">
          <a:xfrm>
            <a:off x="528638" y="1490663"/>
            <a:ext cx="424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a:solidFill>
                  <a:srgbClr val="111111"/>
                </a:solidFill>
                <a:latin typeface="Times New Roman" pitchFamily="18" charset="0"/>
                <a:cs typeface="Times New Roman" pitchFamily="18" charset="0"/>
              </a:rPr>
              <a:t>The materials of organic displays</a:t>
            </a:r>
          </a:p>
        </p:txBody>
      </p:sp>
      <p:sp>
        <p:nvSpPr>
          <p:cNvPr id="16422" name="Text Box 38"/>
          <p:cNvSpPr txBox="1">
            <a:spLocks noChangeArrowheads="1"/>
          </p:cNvSpPr>
          <p:nvPr/>
        </p:nvSpPr>
        <p:spPr bwMode="auto">
          <a:xfrm>
            <a:off x="544513" y="3763963"/>
            <a:ext cx="3082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a:solidFill>
                  <a:srgbClr val="111111"/>
                </a:solidFill>
                <a:latin typeface="Times New Roman" pitchFamily="18" charset="0"/>
                <a:cs typeface="Times New Roman" pitchFamily="18" charset="0"/>
              </a:rPr>
              <a:t>The materials of Nature</a:t>
            </a:r>
          </a:p>
        </p:txBody>
      </p:sp>
      <p:grpSp>
        <p:nvGrpSpPr>
          <p:cNvPr id="16423" name="Group 39"/>
          <p:cNvGrpSpPr>
            <a:grpSpLocks/>
          </p:cNvGrpSpPr>
          <p:nvPr/>
        </p:nvGrpSpPr>
        <p:grpSpPr bwMode="auto">
          <a:xfrm>
            <a:off x="6831013" y="3657600"/>
            <a:ext cx="2441575" cy="2578100"/>
            <a:chOff x="4303" y="2304"/>
            <a:chExt cx="1538" cy="1624"/>
          </a:xfrm>
        </p:grpSpPr>
        <p:sp>
          <p:nvSpPr>
            <p:cNvPr id="16424" name="Rectangle 40"/>
            <p:cNvSpPr>
              <a:spLocks noChangeArrowheads="1"/>
            </p:cNvSpPr>
            <p:nvPr/>
          </p:nvSpPr>
          <p:spPr bwMode="auto">
            <a:xfrm>
              <a:off x="4303" y="3410"/>
              <a:ext cx="153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a:solidFill>
                    <a:srgbClr val="CC3300"/>
                  </a:solidFill>
                  <a:latin typeface="Times New Roman" pitchFamily="18" charset="0"/>
                  <a:cs typeface="Times New Roman" pitchFamily="18" charset="0"/>
                </a:rPr>
                <a:t>Electronic-grade </a:t>
              </a:r>
            </a:p>
            <a:p>
              <a:pPr fontAlgn="base">
                <a:spcBef>
                  <a:spcPct val="0"/>
                </a:spcBef>
                <a:spcAft>
                  <a:spcPct val="0"/>
                </a:spcAft>
              </a:pPr>
              <a:r>
                <a:rPr lang="en-US" sz="2400" b="1">
                  <a:solidFill>
                    <a:srgbClr val="CC3300"/>
                  </a:solidFill>
                  <a:latin typeface="Times New Roman" pitchFamily="18" charset="0"/>
                  <a:cs typeface="Times New Roman" pitchFamily="18" charset="0"/>
                </a:rPr>
                <a:t>Tailor-made</a:t>
              </a:r>
            </a:p>
          </p:txBody>
        </p:sp>
        <p:sp>
          <p:nvSpPr>
            <p:cNvPr id="16425" name="AutoShape 41"/>
            <p:cNvSpPr>
              <a:spLocks noChangeArrowheads="1"/>
            </p:cNvSpPr>
            <p:nvPr/>
          </p:nvSpPr>
          <p:spPr bwMode="auto">
            <a:xfrm>
              <a:off x="5398" y="2304"/>
              <a:ext cx="232" cy="1133"/>
            </a:xfrm>
            <a:prstGeom prst="downArrow">
              <a:avLst>
                <a:gd name="adj1" fmla="val 50000"/>
                <a:gd name="adj2" fmla="val 12209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en-US">
                <a:solidFill>
                  <a:srgbClr val="111111"/>
                </a:solidFill>
              </a:endParaRPr>
            </a:p>
          </p:txBody>
        </p:sp>
      </p:grpSp>
    </p:spTree>
    <p:extLst>
      <p:ext uri="{BB962C8B-B14F-4D97-AF65-F5344CB8AC3E}">
        <p14:creationId xmlns:p14="http://schemas.microsoft.com/office/powerpoint/2010/main" val="1445806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422"/>
                                        </p:tgtEl>
                                        <p:attrNameLst>
                                          <p:attrName>style.visibility</p:attrName>
                                        </p:attrNameLst>
                                      </p:cBhvr>
                                      <p:to>
                                        <p:strVal val="visible"/>
                                      </p:to>
                                    </p:set>
                                    <p:animEffect transition="in" filter="dissolve">
                                      <p:cBhvr>
                                        <p:cTn id="10" dur="500"/>
                                        <p:tgtEl>
                                          <p:spTgt spid="1642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dissolve">
                                      <p:cBhvr>
                                        <p:cTn id="15" dur="500"/>
                                        <p:tgtEl>
                                          <p:spTgt spid="16390"/>
                                        </p:tgtEl>
                                      </p:cBhvr>
                                    </p:animEffect>
                                  </p:childTnLst>
                                </p:cTn>
                              </p:par>
                            </p:childTnLst>
                          </p:cTn>
                        </p:par>
                        <p:par>
                          <p:cTn id="16" fill="hold" nodeType="afterGroup">
                            <p:stCondLst>
                              <p:cond delay="500"/>
                            </p:stCondLst>
                            <p:childTnLst>
                              <p:par>
                                <p:cTn id="17" presetID="35" presetClass="emph" presetSubtype="0" repeatCount="5000" fill="hold" nodeType="afterEffect">
                                  <p:stCondLst>
                                    <p:cond delay="1000"/>
                                  </p:stCondLst>
                                  <p:childTnLst>
                                    <p:anim calcmode="discrete" valueType="str">
                                      <p:cBhvr>
                                        <p:cTn id="18" dur="500" fill="hold"/>
                                        <p:tgtEl>
                                          <p:spTgt spid="16390"/>
                                        </p:tgtEl>
                                        <p:attrNameLst>
                                          <p:attrName>style.visibility</p:attrName>
                                        </p:attrNameLst>
                                      </p:cBhvr>
                                      <p:tavLst>
                                        <p:tav tm="0">
                                          <p:val>
                                            <p:strVal val="hidden"/>
                                          </p:val>
                                        </p:tav>
                                        <p:tav tm="50000">
                                          <p:val>
                                            <p:strVal val="visible"/>
                                          </p:val>
                                        </p:tav>
                                      </p:tavLst>
                                    </p:anim>
                                  </p:childTnLst>
                                </p:cTn>
                              </p:par>
                            </p:childTnLst>
                          </p:cTn>
                        </p:par>
                        <p:par>
                          <p:cTn id="19" fill="hold" nodeType="afterGroup">
                            <p:stCondLst>
                              <p:cond delay="4000"/>
                            </p:stCondLst>
                            <p:childTnLst>
                              <p:par>
                                <p:cTn id="20" presetID="42" presetClass="path" presetSubtype="0" accel="50000" decel="50000" fill="hold" nodeType="afterEffect">
                                  <p:stCondLst>
                                    <p:cond delay="0"/>
                                  </p:stCondLst>
                                  <p:childTnLst>
                                    <p:animMotion origin="layout" path="M -3.05556E-6 -3.52996E-6 L -0.01649 0.33634 " pathEditMode="relative" rAng="0" ptsTypes="AA">
                                      <p:cBhvr>
                                        <p:cTn id="21" dur="2000" fill="hold"/>
                                        <p:tgtEl>
                                          <p:spTgt spid="16390"/>
                                        </p:tgtEl>
                                        <p:attrNameLst>
                                          <p:attrName>ppt_x</p:attrName>
                                          <p:attrName>ppt_y</p:attrName>
                                        </p:attrNameLst>
                                      </p:cBhvr>
                                      <p:rCtr x="-833" y="16817"/>
                                    </p:animMotion>
                                  </p:childTnLst>
                                </p:cTn>
                              </p:par>
                            </p:childTnLst>
                          </p:cTn>
                        </p:par>
                        <p:par>
                          <p:cTn id="22" fill="hold" nodeType="afterGroup">
                            <p:stCondLst>
                              <p:cond delay="6000"/>
                            </p:stCondLst>
                            <p:childTnLst>
                              <p:par>
                                <p:cTn id="23" presetID="22" presetClass="entr" presetSubtype="8" fill="hold" grpId="0" nodeType="afterEffect">
                                  <p:stCondLst>
                                    <p:cond delay="0"/>
                                  </p:stCondLst>
                                  <p:childTnLst>
                                    <p:set>
                                      <p:cBhvr>
                                        <p:cTn id="24" dur="1" fill="hold">
                                          <p:stCondLst>
                                            <p:cond delay="0"/>
                                          </p:stCondLst>
                                        </p:cTn>
                                        <p:tgtEl>
                                          <p:spTgt spid="16414"/>
                                        </p:tgtEl>
                                        <p:attrNameLst>
                                          <p:attrName>style.visibility</p:attrName>
                                        </p:attrNameLst>
                                      </p:cBhvr>
                                      <p:to>
                                        <p:strVal val="visible"/>
                                      </p:to>
                                    </p:set>
                                    <p:animEffect transition="in" filter="wipe(left)">
                                      <p:cBhvr>
                                        <p:cTn id="25" dur="1000"/>
                                        <p:tgtEl>
                                          <p:spTgt spid="16414"/>
                                        </p:tgtEl>
                                      </p:cBhvr>
                                    </p:animEffect>
                                  </p:childTnLst>
                                </p:cTn>
                              </p:par>
                            </p:childTnLst>
                          </p:cTn>
                        </p:par>
                        <p:par>
                          <p:cTn id="26" fill="hold" nodeType="afterGroup">
                            <p:stCondLst>
                              <p:cond delay="7000"/>
                            </p:stCondLst>
                            <p:childTnLst>
                              <p:par>
                                <p:cTn id="27" presetID="22" presetClass="entr" presetSubtype="4" fill="hold" grpId="0" nodeType="afterEffect">
                                  <p:stCondLst>
                                    <p:cond delay="0"/>
                                  </p:stCondLst>
                                  <p:childTnLst>
                                    <p:set>
                                      <p:cBhvr>
                                        <p:cTn id="28" dur="1" fill="hold">
                                          <p:stCondLst>
                                            <p:cond delay="0"/>
                                          </p:stCondLst>
                                        </p:cTn>
                                        <p:tgtEl>
                                          <p:spTgt spid="16415"/>
                                        </p:tgtEl>
                                        <p:attrNameLst>
                                          <p:attrName>style.visibility</p:attrName>
                                        </p:attrNameLst>
                                      </p:cBhvr>
                                      <p:to>
                                        <p:strVal val="visible"/>
                                      </p:to>
                                    </p:set>
                                    <p:animEffect transition="in" filter="wipe(down)">
                                      <p:cBhvr>
                                        <p:cTn id="29" dur="1000"/>
                                        <p:tgtEl>
                                          <p:spTgt spid="16415"/>
                                        </p:tgtEl>
                                      </p:cBhvr>
                                    </p:animEffect>
                                  </p:childTnLst>
                                </p:cTn>
                              </p:par>
                            </p:childTnLst>
                          </p:cTn>
                        </p:par>
                        <p:par>
                          <p:cTn id="30" fill="hold" nodeType="afterGroup">
                            <p:stCondLst>
                              <p:cond delay="8000"/>
                            </p:stCondLst>
                            <p:childTnLst>
                              <p:par>
                                <p:cTn id="31" presetID="22" presetClass="entr" presetSubtype="4" fill="hold" grpId="0" nodeType="afterEffect">
                                  <p:stCondLst>
                                    <p:cond delay="1000"/>
                                  </p:stCondLst>
                                  <p:childTnLst>
                                    <p:set>
                                      <p:cBhvr>
                                        <p:cTn id="32" dur="1" fill="hold">
                                          <p:stCondLst>
                                            <p:cond delay="0"/>
                                          </p:stCondLst>
                                        </p:cTn>
                                        <p:tgtEl>
                                          <p:spTgt spid="16419"/>
                                        </p:tgtEl>
                                        <p:attrNameLst>
                                          <p:attrName>style.visibility</p:attrName>
                                        </p:attrNameLst>
                                      </p:cBhvr>
                                      <p:to>
                                        <p:strVal val="visible"/>
                                      </p:to>
                                    </p:set>
                                    <p:animEffect transition="in" filter="wipe(down)">
                                      <p:cBhvr>
                                        <p:cTn id="33" dur="2000"/>
                                        <p:tgtEl>
                                          <p:spTgt spid="16419"/>
                                        </p:tgtEl>
                                      </p:cBhvr>
                                    </p:animEffect>
                                  </p:childTnLst>
                                </p:cTn>
                              </p:par>
                            </p:childTnLst>
                          </p:cTn>
                        </p:par>
                        <p:par>
                          <p:cTn id="34" fill="hold">
                            <p:stCondLst>
                              <p:cond delay="11000"/>
                            </p:stCondLst>
                            <p:childTnLst>
                              <p:par>
                                <p:cTn id="35" presetID="22" presetClass="entr" presetSubtype="1" fill="hold" nodeType="afterEffect">
                                  <p:stCondLst>
                                    <p:cond delay="0"/>
                                  </p:stCondLst>
                                  <p:childTnLst>
                                    <p:set>
                                      <p:cBhvr>
                                        <p:cTn id="36" dur="1" fill="hold">
                                          <p:stCondLst>
                                            <p:cond delay="0"/>
                                          </p:stCondLst>
                                        </p:cTn>
                                        <p:tgtEl>
                                          <p:spTgt spid="16423"/>
                                        </p:tgtEl>
                                        <p:attrNameLst>
                                          <p:attrName>style.visibility</p:attrName>
                                        </p:attrNameLst>
                                      </p:cBhvr>
                                      <p:to>
                                        <p:strVal val="visible"/>
                                      </p:to>
                                    </p:set>
                                    <p:animEffect transition="in" filter="wipe(up)">
                                      <p:cBhvr>
                                        <p:cTn id="37" dur="750"/>
                                        <p:tgtEl>
                                          <p:spTgt spid="16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4" grpId="0" animBg="1"/>
      <p:bldP spid="16415" grpId="0" animBg="1"/>
      <p:bldP spid="16419" grpId="0" animBg="1"/>
      <p:bldP spid="164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0" y="0"/>
            <a:ext cx="91440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3200">
                <a:solidFill>
                  <a:srgbClr val="FFFF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Oligo- </a:t>
            </a:r>
            <a:r>
              <a:rPr lang="en-US" sz="3200">
                <a:solidFill>
                  <a:srgbClr val="FFFF00"/>
                </a:solidFill>
                <a:effectLst>
                  <a:outerShdw blurRad="38100" dist="38100" dir="2700000" algn="tl">
                    <a:srgbClr val="000000"/>
                  </a:outerShdw>
                </a:effectLst>
                <a:latin typeface="Symbol" pitchFamily="18" charset="2"/>
                <a:ea typeface="Arial Unicode MS" pitchFamily="34" charset="-128"/>
                <a:cs typeface="Arial Unicode MS" pitchFamily="34" charset="-128"/>
              </a:rPr>
              <a:t>p</a:t>
            </a:r>
            <a:r>
              <a:rPr lang="en-US" sz="3200">
                <a:solidFill>
                  <a:srgbClr val="FFFF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-Conjugated Peptide-Like Systems </a:t>
            </a:r>
          </a:p>
        </p:txBody>
      </p:sp>
      <p:graphicFrame>
        <p:nvGraphicFramePr>
          <p:cNvPr id="258051" name="Object 3"/>
          <p:cNvGraphicFramePr>
            <a:graphicFrameLocks noChangeAspect="1"/>
          </p:cNvGraphicFramePr>
          <p:nvPr/>
        </p:nvGraphicFramePr>
        <p:xfrm>
          <a:off x="2898775" y="2544763"/>
          <a:ext cx="5080000" cy="3957637"/>
        </p:xfrm>
        <a:graphic>
          <a:graphicData uri="http://schemas.openxmlformats.org/presentationml/2006/ole">
            <mc:AlternateContent xmlns:mc="http://schemas.openxmlformats.org/markup-compatibility/2006">
              <mc:Choice xmlns:v="urn:schemas-microsoft-com:vml" Requires="v">
                <p:oleObj spid="_x0000_s5137" name="ISIS/Draw Sketch" r:id="rId4" imgW="6105240" imgH="4771800" progId="ISISServer">
                  <p:embed/>
                </p:oleObj>
              </mc:Choice>
              <mc:Fallback>
                <p:oleObj name="ISIS/Draw Sketch" r:id="rId4" imgW="6105240" imgH="477180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8775" y="2544763"/>
                        <a:ext cx="5080000" cy="395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58052" name="Group 4"/>
          <p:cNvGrpSpPr>
            <a:grpSpLocks/>
          </p:cNvGrpSpPr>
          <p:nvPr/>
        </p:nvGrpSpPr>
        <p:grpSpPr bwMode="auto">
          <a:xfrm>
            <a:off x="242888" y="806450"/>
            <a:ext cx="3124200" cy="2343150"/>
            <a:chOff x="153" y="988"/>
            <a:chExt cx="1968" cy="1476"/>
          </a:xfrm>
        </p:grpSpPr>
        <p:graphicFrame>
          <p:nvGraphicFramePr>
            <p:cNvPr id="258053" name="Object 5"/>
            <p:cNvGraphicFramePr>
              <a:graphicFrameLocks noChangeAspect="1"/>
            </p:cNvGraphicFramePr>
            <p:nvPr/>
          </p:nvGraphicFramePr>
          <p:xfrm>
            <a:off x="966" y="988"/>
            <a:ext cx="1155" cy="919"/>
          </p:xfrm>
          <a:graphic>
            <a:graphicData uri="http://schemas.openxmlformats.org/presentationml/2006/ole">
              <mc:AlternateContent xmlns:mc="http://schemas.openxmlformats.org/markup-compatibility/2006">
                <mc:Choice xmlns:v="urn:schemas-microsoft-com:vml" Requires="v">
                  <p:oleObj spid="_x0000_s5138" name="ISIS/Draw Sketch" r:id="rId6" imgW="1809720" imgH="1438200" progId="ISISServer">
                    <p:embed/>
                  </p:oleObj>
                </mc:Choice>
                <mc:Fallback>
                  <p:oleObj name="ISIS/Draw Sketch" r:id="rId6" imgW="1809720" imgH="1438200" progId="ISISServer">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 y="988"/>
                          <a:ext cx="1155" cy="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8054" name="Line 6"/>
            <p:cNvSpPr>
              <a:spLocks noChangeShapeType="1"/>
            </p:cNvSpPr>
            <p:nvPr/>
          </p:nvSpPr>
          <p:spPr bwMode="auto">
            <a:xfrm flipH="1">
              <a:off x="1309" y="1507"/>
              <a:ext cx="198" cy="664"/>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rtl="1" fontAlgn="base">
                <a:spcBef>
                  <a:spcPct val="0"/>
                </a:spcBef>
                <a:spcAft>
                  <a:spcPct val="0"/>
                </a:spcAft>
              </a:pPr>
              <a:endParaRPr lang="en-US" sz="2400">
                <a:solidFill>
                  <a:srgbClr val="EAE8E2"/>
                </a:solidFill>
                <a:latin typeface="Comic Sans MS" pitchFamily="66" charset="0"/>
              </a:endParaRPr>
            </a:p>
          </p:txBody>
        </p:sp>
        <p:sp>
          <p:nvSpPr>
            <p:cNvPr id="258055" name="Text Box 7"/>
            <p:cNvSpPr txBox="1">
              <a:spLocks noChangeArrowheads="1"/>
            </p:cNvSpPr>
            <p:nvPr/>
          </p:nvSpPr>
          <p:spPr bwMode="auto">
            <a:xfrm>
              <a:off x="153" y="2176"/>
              <a:ext cx="154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i="1">
                  <a:solidFill>
                    <a:srgbClr val="EAE8E2"/>
                  </a:solidFill>
                  <a:latin typeface="Comic Sans MS" pitchFamily="66" charset="0"/>
                </a:rPr>
                <a:t>“Insulating” sp</a:t>
              </a:r>
              <a:r>
                <a:rPr lang="en-US" sz="2400" b="1" i="1" baseline="30000">
                  <a:solidFill>
                    <a:srgbClr val="EAE8E2"/>
                  </a:solidFill>
                  <a:latin typeface="Comic Sans MS" pitchFamily="66" charset="0"/>
                </a:rPr>
                <a:t>3</a:t>
              </a:r>
            </a:p>
          </p:txBody>
        </p:sp>
      </p:grpSp>
      <p:grpSp>
        <p:nvGrpSpPr>
          <p:cNvPr id="258056" name="Group 8"/>
          <p:cNvGrpSpPr>
            <a:grpSpLocks/>
          </p:cNvGrpSpPr>
          <p:nvPr/>
        </p:nvGrpSpPr>
        <p:grpSpPr bwMode="auto">
          <a:xfrm>
            <a:off x="4956175" y="788988"/>
            <a:ext cx="4105275" cy="2673350"/>
            <a:chOff x="3122" y="977"/>
            <a:chExt cx="2586" cy="1684"/>
          </a:xfrm>
        </p:grpSpPr>
        <p:sp>
          <p:nvSpPr>
            <p:cNvPr id="258057" name="Text Box 9"/>
            <p:cNvSpPr txBox="1">
              <a:spLocks noChangeArrowheads="1"/>
            </p:cNvSpPr>
            <p:nvPr/>
          </p:nvSpPr>
          <p:spPr bwMode="auto">
            <a:xfrm>
              <a:off x="4092" y="2373"/>
              <a:ext cx="16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i="1">
                  <a:solidFill>
                    <a:srgbClr val="EAE8E2"/>
                  </a:solidFill>
                  <a:latin typeface="Comic Sans MS" pitchFamily="66" charset="0"/>
                </a:rPr>
                <a:t>“Conductive” sp</a:t>
              </a:r>
              <a:r>
                <a:rPr lang="en-US" sz="2400" b="1" i="1" baseline="30000">
                  <a:solidFill>
                    <a:srgbClr val="EAE8E2"/>
                  </a:solidFill>
                  <a:latin typeface="Comic Sans MS" pitchFamily="66" charset="0"/>
                </a:rPr>
                <a:t>2</a:t>
              </a:r>
            </a:p>
          </p:txBody>
        </p:sp>
        <p:sp>
          <p:nvSpPr>
            <p:cNvPr id="258058" name="Line 10"/>
            <p:cNvSpPr>
              <a:spLocks noChangeShapeType="1"/>
            </p:cNvSpPr>
            <p:nvPr/>
          </p:nvSpPr>
          <p:spPr bwMode="auto">
            <a:xfrm>
              <a:off x="4008" y="1706"/>
              <a:ext cx="198" cy="664"/>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rtl="1" fontAlgn="base">
                <a:spcBef>
                  <a:spcPct val="0"/>
                </a:spcBef>
                <a:spcAft>
                  <a:spcPct val="0"/>
                </a:spcAft>
              </a:pPr>
              <a:endParaRPr lang="en-US" sz="2400">
                <a:solidFill>
                  <a:srgbClr val="EAE8E2"/>
                </a:solidFill>
                <a:latin typeface="Comic Sans MS" pitchFamily="66" charset="0"/>
              </a:endParaRPr>
            </a:p>
          </p:txBody>
        </p:sp>
        <p:graphicFrame>
          <p:nvGraphicFramePr>
            <p:cNvPr id="258059" name="Object 11"/>
            <p:cNvGraphicFramePr>
              <a:graphicFrameLocks noChangeAspect="1"/>
            </p:cNvGraphicFramePr>
            <p:nvPr/>
          </p:nvGraphicFramePr>
          <p:xfrm>
            <a:off x="3122" y="977"/>
            <a:ext cx="1662" cy="864"/>
          </p:xfrm>
          <a:graphic>
            <a:graphicData uri="http://schemas.openxmlformats.org/presentationml/2006/ole">
              <mc:AlternateContent xmlns:mc="http://schemas.openxmlformats.org/markup-compatibility/2006">
                <mc:Choice xmlns:v="urn:schemas-microsoft-com:vml" Requires="v">
                  <p:oleObj spid="_x0000_s5139" name="ISIS/Draw Sketch" r:id="rId8" imgW="2638080" imgH="1371600" progId="ISISServer">
                    <p:embed/>
                  </p:oleObj>
                </mc:Choice>
                <mc:Fallback>
                  <p:oleObj name="ISIS/Draw Sketch" r:id="rId8" imgW="2638080" imgH="1371600" progId="ISISServer">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2" y="977"/>
                          <a:ext cx="1662"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1219880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80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58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0098" name="Object 2"/>
          <p:cNvGraphicFramePr>
            <a:graphicFrameLocks noChangeAspect="1"/>
          </p:cNvGraphicFramePr>
          <p:nvPr/>
        </p:nvGraphicFramePr>
        <p:xfrm>
          <a:off x="250825" y="1157288"/>
          <a:ext cx="8688388" cy="5383212"/>
        </p:xfrm>
        <a:graphic>
          <a:graphicData uri="http://schemas.openxmlformats.org/presentationml/2006/ole">
            <mc:AlternateContent xmlns:mc="http://schemas.openxmlformats.org/markup-compatibility/2006">
              <mc:Choice xmlns:v="urn:schemas-microsoft-com:vml" Requires="v">
                <p:oleObj spid="_x0000_s6151" name="ISIS/Draw Sketch" r:id="rId4" imgW="8800920" imgH="5448240" progId="ISISServer">
                  <p:embed/>
                </p:oleObj>
              </mc:Choice>
              <mc:Fallback>
                <p:oleObj name="ISIS/Draw Sketch" r:id="rId4" imgW="8800920" imgH="544824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57288"/>
                        <a:ext cx="8688388" cy="538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0109" name="Rectangle 13"/>
          <p:cNvSpPr>
            <a:spLocks noChangeArrowheads="1"/>
          </p:cNvSpPr>
          <p:nvPr/>
        </p:nvSpPr>
        <p:spPr bwMode="auto">
          <a:xfrm>
            <a:off x="0" y="0"/>
            <a:ext cx="91440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3200">
                <a:solidFill>
                  <a:srgbClr val="FFFF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Oligo- </a:t>
            </a:r>
            <a:r>
              <a:rPr lang="en-US" sz="3200">
                <a:solidFill>
                  <a:srgbClr val="FFFF00"/>
                </a:solidFill>
                <a:effectLst>
                  <a:outerShdw blurRad="38100" dist="38100" dir="2700000" algn="tl">
                    <a:srgbClr val="000000"/>
                  </a:outerShdw>
                </a:effectLst>
                <a:latin typeface="Symbol" pitchFamily="18" charset="2"/>
                <a:ea typeface="Arial Unicode MS" pitchFamily="34" charset="-128"/>
                <a:cs typeface="Arial Unicode MS" pitchFamily="34" charset="-128"/>
              </a:rPr>
              <a:t>p</a:t>
            </a:r>
            <a:r>
              <a:rPr lang="en-US" sz="3200">
                <a:solidFill>
                  <a:srgbClr val="FFFF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-Conjugated Peptide-Like Systems </a:t>
            </a:r>
          </a:p>
        </p:txBody>
      </p:sp>
      <p:grpSp>
        <p:nvGrpSpPr>
          <p:cNvPr id="260113" name="Group 17"/>
          <p:cNvGrpSpPr>
            <a:grpSpLocks/>
          </p:cNvGrpSpPr>
          <p:nvPr/>
        </p:nvGrpSpPr>
        <p:grpSpPr bwMode="auto">
          <a:xfrm>
            <a:off x="7138988" y="6102350"/>
            <a:ext cx="865187" cy="142875"/>
            <a:chOff x="4241" y="3884"/>
            <a:chExt cx="545" cy="90"/>
          </a:xfrm>
        </p:grpSpPr>
        <p:sp>
          <p:nvSpPr>
            <p:cNvPr id="260111" name="Line 15"/>
            <p:cNvSpPr>
              <a:spLocks noChangeShapeType="1"/>
            </p:cNvSpPr>
            <p:nvPr/>
          </p:nvSpPr>
          <p:spPr bwMode="auto">
            <a:xfrm>
              <a:off x="4332" y="3974"/>
              <a:ext cx="454" cy="0"/>
            </a:xfrm>
            <a:prstGeom prst="line">
              <a:avLst/>
            </a:prstGeom>
            <a:noFill/>
            <a:ln w="28575">
              <a:solidFill>
                <a:srgbClr val="0000FF"/>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rtl="1" fontAlgn="base">
                <a:spcBef>
                  <a:spcPct val="0"/>
                </a:spcBef>
                <a:spcAft>
                  <a:spcPct val="0"/>
                </a:spcAft>
              </a:pPr>
              <a:endParaRPr lang="en-US" sz="2400">
                <a:solidFill>
                  <a:srgbClr val="EAE8E2"/>
                </a:solidFill>
                <a:latin typeface="Comic Sans MS" pitchFamily="66" charset="0"/>
              </a:endParaRPr>
            </a:p>
          </p:txBody>
        </p:sp>
        <p:sp>
          <p:nvSpPr>
            <p:cNvPr id="260112" name="Line 16"/>
            <p:cNvSpPr>
              <a:spLocks noChangeShapeType="1"/>
            </p:cNvSpPr>
            <p:nvPr/>
          </p:nvSpPr>
          <p:spPr bwMode="auto">
            <a:xfrm>
              <a:off x="4241" y="3884"/>
              <a:ext cx="454" cy="0"/>
            </a:xfrm>
            <a:prstGeom prst="line">
              <a:avLst/>
            </a:prstGeom>
            <a:noFill/>
            <a:ln w="28575">
              <a:solidFill>
                <a:srgbClr val="FF33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rtl="1" fontAlgn="base">
                <a:spcBef>
                  <a:spcPct val="0"/>
                </a:spcBef>
                <a:spcAft>
                  <a:spcPct val="0"/>
                </a:spcAft>
              </a:pPr>
              <a:endParaRPr lang="en-US" sz="2400">
                <a:solidFill>
                  <a:srgbClr val="EAE8E2"/>
                </a:solidFill>
                <a:latin typeface="Comic Sans MS" pitchFamily="66" charset="0"/>
              </a:endParaRPr>
            </a:p>
          </p:txBody>
        </p:sp>
      </p:grpSp>
    </p:spTree>
    <p:extLst>
      <p:ext uri="{BB962C8B-B14F-4D97-AF65-F5344CB8AC3E}">
        <p14:creationId xmlns:p14="http://schemas.microsoft.com/office/powerpoint/2010/main" val="569831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0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
          <p:cNvGrpSpPr>
            <a:grpSpLocks/>
          </p:cNvGrpSpPr>
          <p:nvPr/>
        </p:nvGrpSpPr>
        <p:grpSpPr bwMode="auto">
          <a:xfrm>
            <a:off x="107950" y="1766888"/>
            <a:ext cx="9144000" cy="2454275"/>
            <a:chOff x="0" y="547"/>
            <a:chExt cx="5760" cy="1546"/>
          </a:xfrm>
        </p:grpSpPr>
        <p:sp>
          <p:nvSpPr>
            <p:cNvPr id="10" name="Rectangle 4"/>
            <p:cNvSpPr>
              <a:spLocks noChangeArrowheads="1"/>
            </p:cNvSpPr>
            <p:nvPr/>
          </p:nvSpPr>
          <p:spPr bwMode="auto">
            <a:xfrm>
              <a:off x="0" y="547"/>
              <a:ext cx="5760" cy="433"/>
            </a:xfrm>
            <a:prstGeom prst="rect">
              <a:avLst/>
            </a:prstGeom>
            <a:noFill/>
            <a:ln>
              <a:noFill/>
            </a:ln>
            <a:effectLst/>
            <a:extLst>
              <a:ext uri="{909E8E84-426E-40DD-AFC4-6F175D3DCCD1}">
                <a14:hiddenFill xmlns:a14="http://schemas.microsoft.com/office/drawing/2010/main">
                  <a:solidFill>
                    <a:srgbClr val="A7C1CB"/>
                  </a:solidFill>
                </a14:hiddenFill>
              </a:ext>
              <a:ext uri="{91240B29-F687-4F45-9708-019B960494DF}">
                <a14:hiddenLine xmlns:a14="http://schemas.microsoft.com/office/drawing/2010/main" w="9525">
                  <a:solidFill>
                    <a:srgbClr val="EAE8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rgbClr val="FFFF00"/>
                  </a:solidFill>
                  <a:effectLst/>
                  <a:uLnTx/>
                  <a:uFillTx/>
                  <a:latin typeface="Comic Sans MS" pitchFamily="66" charset="0"/>
                  <a:ea typeface="Arial Unicode MS" pitchFamily="34" charset="-128"/>
                  <a:cs typeface="Arial Unicode MS" pitchFamily="34" charset="-128"/>
                </a:rPr>
                <a:t>Peptide Bonds</a:t>
              </a:r>
              <a:r>
                <a:rPr kumimoji="0" lang="en-US" sz="3200" b="0" i="0" u="none" strike="noStrike" kern="0" cap="none" spc="0" normalizeH="0" baseline="0" noProof="0" smtClean="0">
                  <a:ln>
                    <a:noFill/>
                  </a:ln>
                  <a:solidFill>
                    <a:srgbClr val="EAE8E2"/>
                  </a:solidFill>
                  <a:effectLst/>
                  <a:uLnTx/>
                  <a:uFillTx/>
                  <a:latin typeface="Comic Sans MS" pitchFamily="66" charset="0"/>
                  <a:ea typeface="Arial Unicode MS" pitchFamily="34" charset="-128"/>
                  <a:cs typeface="Arial Unicode MS" pitchFamily="34" charset="-128"/>
                </a:rPr>
                <a:t> – </a:t>
              </a:r>
              <a:r>
                <a:rPr kumimoji="0" lang="en-US" sz="3200" b="0" i="0" u="none" strike="noStrike" kern="0" cap="none" spc="0" normalizeH="0" baseline="0" noProof="0" smtClean="0">
                  <a:ln>
                    <a:noFill/>
                  </a:ln>
                  <a:solidFill>
                    <a:srgbClr val="EAE8E2"/>
                  </a:solidFill>
                  <a:effectLst/>
                  <a:uLnTx/>
                  <a:uFillTx/>
                  <a:latin typeface="Symbol" pitchFamily="18" charset="2"/>
                  <a:ea typeface="Arial Unicode MS" pitchFamily="34" charset="-128"/>
                  <a:cs typeface="Arial Unicode MS" pitchFamily="34" charset="-128"/>
                </a:rPr>
                <a:t>p</a:t>
              </a:r>
              <a:r>
                <a:rPr kumimoji="0" lang="en-US" sz="3200" b="0" i="0" u="none" strike="noStrike" kern="0" cap="none" spc="0" normalizeH="0" baseline="0" noProof="0" smtClean="0">
                  <a:ln>
                    <a:noFill/>
                  </a:ln>
                  <a:solidFill>
                    <a:srgbClr val="EAE8E2"/>
                  </a:solidFill>
                  <a:effectLst/>
                  <a:uLnTx/>
                  <a:uFillTx/>
                  <a:latin typeface="Comic Sans MS" pitchFamily="66" charset="0"/>
                  <a:ea typeface="Arial Unicode MS" pitchFamily="34" charset="-128"/>
                  <a:cs typeface="Arial Unicode MS" pitchFamily="34" charset="-128"/>
                </a:rPr>
                <a:t>-Conjugated or Not?</a:t>
              </a:r>
              <a:endParaRPr kumimoji="0" lang="en-US" sz="3200" b="0" i="0" u="none" strike="noStrike" kern="0" cap="none" spc="0" normalizeH="0" baseline="0" noProof="0" smtClean="0">
                <a:ln>
                  <a:noFill/>
                </a:ln>
                <a:solidFill>
                  <a:srgbClr val="FFCC66"/>
                </a:solidFill>
                <a:effectLst>
                  <a:outerShdw blurRad="38100" dist="38100" dir="2700000" algn="tl">
                    <a:srgbClr val="C0C0C0"/>
                  </a:outerShdw>
                </a:effectLst>
                <a:uLnTx/>
                <a:uFillTx/>
                <a:latin typeface="Comic Sans MS" pitchFamily="66" charset="0"/>
              </a:endParaRPr>
            </a:p>
          </p:txBody>
        </p:sp>
        <p:graphicFrame>
          <p:nvGraphicFramePr>
            <p:cNvPr id="11" name="Object 5"/>
            <p:cNvGraphicFramePr>
              <a:graphicFrameLocks noChangeAspect="1"/>
            </p:cNvGraphicFramePr>
            <p:nvPr/>
          </p:nvGraphicFramePr>
          <p:xfrm>
            <a:off x="1189" y="938"/>
            <a:ext cx="3383" cy="1155"/>
          </p:xfrm>
          <a:graphic>
            <a:graphicData uri="http://schemas.openxmlformats.org/presentationml/2006/ole">
              <mc:AlternateContent xmlns:mc="http://schemas.openxmlformats.org/markup-compatibility/2006">
                <mc:Choice xmlns:v="urn:schemas-microsoft-com:vml" Requires="v">
                  <p:oleObj spid="_x0000_s7175" name="ISIS/Draw Sketch" r:id="rId3" imgW="2761920" imgH="942840" progId="ISISServer">
                    <p:embed/>
                  </p:oleObj>
                </mc:Choice>
                <mc:Fallback>
                  <p:oleObj name="ISIS/Draw Sketch" r:id="rId3" imgW="2761920" imgH="942840" progId="ISISServer">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 y="938"/>
                          <a:ext cx="3383" cy="1155"/>
                        </a:xfrm>
                        <a:prstGeom prst="rect">
                          <a:avLst/>
                        </a:prstGeom>
                        <a:noFill/>
                        <a:ln>
                          <a:noFill/>
                        </a:ln>
                        <a:effectLst/>
                        <a:extLst>
                          <a:ext uri="{909E8E84-426E-40DD-AFC4-6F175D3DCCD1}">
                            <a14:hiddenFill xmlns:a14="http://schemas.microsoft.com/office/drawing/2010/main">
                              <a:solidFill>
                                <a:srgbClr val="A7C1CB"/>
                              </a:solidFill>
                            </a14:hiddenFill>
                          </a:ext>
                          <a:ext uri="{91240B29-F687-4F45-9708-019B960494DF}">
                            <a14:hiddenLine xmlns:a14="http://schemas.microsoft.com/office/drawing/2010/main" w="9525">
                              <a:solidFill>
                                <a:srgbClr val="EAE8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2" name="Rectangle 6"/>
          <p:cNvSpPr>
            <a:spLocks noChangeArrowheads="1"/>
          </p:cNvSpPr>
          <p:nvPr/>
        </p:nvSpPr>
        <p:spPr bwMode="auto">
          <a:xfrm>
            <a:off x="107950" y="365125"/>
            <a:ext cx="9144000" cy="687388"/>
          </a:xfrm>
          <a:prstGeom prst="rect">
            <a:avLst/>
          </a:prstGeom>
          <a:noFill/>
          <a:ln>
            <a:noFill/>
          </a:ln>
          <a:effectLst/>
          <a:extLst>
            <a:ext uri="{909E8E84-426E-40DD-AFC4-6F175D3DCCD1}">
              <a14:hiddenFill xmlns:a14="http://schemas.microsoft.com/office/drawing/2010/main">
                <a:solidFill>
                  <a:srgbClr val="A7C1CB"/>
                </a:solidFill>
              </a14:hiddenFill>
            </a:ext>
            <a:ext uri="{91240B29-F687-4F45-9708-019B960494DF}">
              <a14:hiddenLine xmlns:a14="http://schemas.microsoft.com/office/drawing/2010/main" w="9525">
                <a:solidFill>
                  <a:srgbClr val="EAE8E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3200">
                <a:solidFill>
                  <a:srgbClr val="EAE8E2"/>
                </a:solidFill>
                <a:latin typeface="Comic Sans MS" pitchFamily="66" charset="0"/>
                <a:ea typeface="Arial Unicode MS" pitchFamily="34" charset="-128"/>
                <a:cs typeface="Arial Unicode MS" pitchFamily="34" charset="-128"/>
              </a:rPr>
              <a:t>Can the Peptide Bond Serve As An Assembler for Electronic Materials ?</a:t>
            </a:r>
            <a:endParaRPr lang="en-US" sz="3200">
              <a:solidFill>
                <a:srgbClr val="FFCC66"/>
              </a:solidFill>
              <a:effectLst>
                <a:outerShdw blurRad="38100" dist="38100" dir="2700000" algn="tl">
                  <a:srgbClr val="C0C0C0"/>
                </a:outerShdw>
              </a:effectLst>
              <a:latin typeface="Comic Sans MS" pitchFamily="66" charset="0"/>
            </a:endParaRPr>
          </a:p>
        </p:txBody>
      </p:sp>
      <p:sp>
        <p:nvSpPr>
          <p:cNvPr id="13" name="Rectangle 7"/>
          <p:cNvSpPr>
            <a:spLocks noChangeArrowheads="1"/>
          </p:cNvSpPr>
          <p:nvPr/>
        </p:nvSpPr>
        <p:spPr bwMode="auto">
          <a:xfrm>
            <a:off x="900113" y="4941888"/>
            <a:ext cx="7408862" cy="1022350"/>
          </a:xfrm>
          <a:prstGeom prst="rect">
            <a:avLst/>
          </a:prstGeom>
          <a:noFill/>
          <a:ln w="76200" cmpd="tri">
            <a:solidFill>
              <a:srgbClr val="99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FF6E01"/>
                </a:solidFill>
                <a:effectLst/>
                <a:uLnTx/>
                <a:uFillTx/>
              </a:rPr>
              <a:t>Or – will the material remain a semiconductor</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FF6E01"/>
                </a:solidFill>
                <a:effectLst/>
                <a:uLnTx/>
                <a:uFillTx/>
              </a:rPr>
              <a:t>         when such unit is used as a linker?</a:t>
            </a:r>
          </a:p>
        </p:txBody>
      </p:sp>
    </p:spTree>
    <p:extLst>
      <p:ext uri="{BB962C8B-B14F-4D97-AF65-F5344CB8AC3E}">
        <p14:creationId xmlns:p14="http://schemas.microsoft.com/office/powerpoint/2010/main" val="32255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00175"/>
            <a:ext cx="25527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14475"/>
            <a:ext cx="3209925"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4"/>
          <p:cNvSpPr>
            <a:spLocks noChangeArrowheads="1"/>
          </p:cNvSpPr>
          <p:nvPr/>
        </p:nvSpPr>
        <p:spPr bwMode="auto">
          <a:xfrm>
            <a:off x="5486400" y="2286000"/>
            <a:ext cx="36576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a:solidFill>
                <a:srgbClr val="000000"/>
              </a:solidFill>
            </a:endParaRPr>
          </a:p>
        </p:txBody>
      </p:sp>
      <p:grpSp>
        <p:nvGrpSpPr>
          <p:cNvPr id="7173" name="Group 5"/>
          <p:cNvGrpSpPr>
            <a:grpSpLocks/>
          </p:cNvGrpSpPr>
          <p:nvPr/>
        </p:nvGrpSpPr>
        <p:grpSpPr bwMode="auto">
          <a:xfrm>
            <a:off x="1339850" y="2546350"/>
            <a:ext cx="7516813" cy="4464050"/>
            <a:chOff x="748" y="1933"/>
            <a:chExt cx="4735" cy="2812"/>
          </a:xfrm>
        </p:grpSpPr>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 y="1933"/>
              <a:ext cx="4548" cy="1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 y="3749"/>
              <a:ext cx="4716" cy="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76" name="Rectangle 8"/>
          <p:cNvSpPr>
            <a:spLocks noChangeArrowheads="1"/>
          </p:cNvSpPr>
          <p:nvPr/>
        </p:nvSpPr>
        <p:spPr bwMode="auto">
          <a:xfrm>
            <a:off x="2419350" y="1462088"/>
            <a:ext cx="431800" cy="9366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a:solidFill>
                <a:srgbClr val="000000"/>
              </a:solidFill>
            </a:endParaRPr>
          </a:p>
        </p:txBody>
      </p:sp>
      <p:sp>
        <p:nvSpPr>
          <p:cNvPr id="7177" name="Rectangle 9"/>
          <p:cNvSpPr>
            <a:spLocks noChangeArrowheads="1"/>
          </p:cNvSpPr>
          <p:nvPr/>
        </p:nvSpPr>
        <p:spPr bwMode="auto">
          <a:xfrm>
            <a:off x="6235700" y="1462088"/>
            <a:ext cx="431800" cy="9366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a:solidFill>
                <a:srgbClr val="000000"/>
              </a:solidFill>
            </a:endParaRPr>
          </a:p>
        </p:txBody>
      </p:sp>
      <p:sp>
        <p:nvSpPr>
          <p:cNvPr id="7178" name="Rectangle 10"/>
          <p:cNvSpPr>
            <a:spLocks noChangeArrowheads="1"/>
          </p:cNvSpPr>
          <p:nvPr/>
        </p:nvSpPr>
        <p:spPr bwMode="auto">
          <a:xfrm>
            <a:off x="7243763" y="1462088"/>
            <a:ext cx="431800" cy="9366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a:solidFill>
                <a:srgbClr val="000000"/>
              </a:solidFill>
            </a:endParaRPr>
          </a:p>
        </p:txBody>
      </p:sp>
      <p:sp>
        <p:nvSpPr>
          <p:cNvPr id="7179" name="Rectangle 11"/>
          <p:cNvSpPr>
            <a:spLocks noChangeArrowheads="1"/>
          </p:cNvSpPr>
          <p:nvPr/>
        </p:nvSpPr>
        <p:spPr bwMode="auto">
          <a:xfrm>
            <a:off x="1339850" y="1824038"/>
            <a:ext cx="554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1400">
                <a:solidFill>
                  <a:srgbClr val="000000"/>
                </a:solidFill>
                <a:latin typeface="Times" charset="0"/>
                <a:cs typeface="Times New Roman" pitchFamily="18" charset="0"/>
              </a:rPr>
              <a:t>H</a:t>
            </a:r>
            <a:r>
              <a:rPr lang="en-US" sz="1400" baseline="-30000">
                <a:solidFill>
                  <a:srgbClr val="000000"/>
                </a:solidFill>
                <a:latin typeface="Times" charset="0"/>
                <a:cs typeface="Times New Roman" pitchFamily="18" charset="0"/>
              </a:rPr>
              <a:t>2</a:t>
            </a:r>
            <a:r>
              <a:rPr lang="en-US" sz="1400">
                <a:solidFill>
                  <a:srgbClr val="000000"/>
                </a:solidFill>
                <a:latin typeface="Times" charset="0"/>
                <a:cs typeface="Times New Roman" pitchFamily="18" charset="0"/>
              </a:rPr>
              <a:t>N</a:t>
            </a:r>
            <a:r>
              <a:rPr lang="en-US" sz="1400">
                <a:solidFill>
                  <a:srgbClr val="000000"/>
                </a:solidFill>
              </a:rPr>
              <a:t> </a:t>
            </a:r>
          </a:p>
        </p:txBody>
      </p:sp>
      <p:sp>
        <p:nvSpPr>
          <p:cNvPr id="7180" name="Rectangle 12"/>
          <p:cNvSpPr>
            <a:spLocks noChangeArrowheads="1"/>
          </p:cNvSpPr>
          <p:nvPr/>
        </p:nvSpPr>
        <p:spPr bwMode="auto">
          <a:xfrm>
            <a:off x="5156200" y="1822450"/>
            <a:ext cx="554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1400">
                <a:solidFill>
                  <a:srgbClr val="000000"/>
                </a:solidFill>
                <a:latin typeface="Times" charset="0"/>
                <a:cs typeface="Times New Roman" pitchFamily="18" charset="0"/>
              </a:rPr>
              <a:t>H</a:t>
            </a:r>
            <a:r>
              <a:rPr lang="en-US" sz="1400" baseline="-30000">
                <a:solidFill>
                  <a:srgbClr val="000000"/>
                </a:solidFill>
                <a:latin typeface="Times" charset="0"/>
                <a:cs typeface="Times New Roman" pitchFamily="18" charset="0"/>
              </a:rPr>
              <a:t>2</a:t>
            </a:r>
            <a:r>
              <a:rPr lang="en-US" sz="1400">
                <a:solidFill>
                  <a:srgbClr val="000000"/>
                </a:solidFill>
                <a:latin typeface="Times" charset="0"/>
                <a:cs typeface="Times New Roman" pitchFamily="18" charset="0"/>
              </a:rPr>
              <a:t>N</a:t>
            </a:r>
            <a:r>
              <a:rPr lang="en-US" sz="1400">
                <a:solidFill>
                  <a:srgbClr val="000000"/>
                </a:solidFill>
              </a:rPr>
              <a:t> </a:t>
            </a:r>
          </a:p>
        </p:txBody>
      </p:sp>
      <p:sp>
        <p:nvSpPr>
          <p:cNvPr id="7181" name="Rectangle 13"/>
          <p:cNvSpPr>
            <a:spLocks noChangeArrowheads="1"/>
          </p:cNvSpPr>
          <p:nvPr/>
        </p:nvSpPr>
        <p:spPr bwMode="auto">
          <a:xfrm>
            <a:off x="2276475" y="944563"/>
            <a:ext cx="1382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000" b="1">
                <a:solidFill>
                  <a:srgbClr val="000000"/>
                </a:solidFill>
              </a:rPr>
              <a:t>dipeptide </a:t>
            </a:r>
          </a:p>
        </p:txBody>
      </p:sp>
      <p:sp>
        <p:nvSpPr>
          <p:cNvPr id="7182" name="Rectangle 14"/>
          <p:cNvSpPr>
            <a:spLocks noChangeArrowheads="1"/>
          </p:cNvSpPr>
          <p:nvPr/>
        </p:nvSpPr>
        <p:spPr bwMode="auto">
          <a:xfrm>
            <a:off x="6596063" y="944563"/>
            <a:ext cx="1409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sz="2000" b="1">
                <a:solidFill>
                  <a:srgbClr val="000000"/>
                </a:solidFill>
              </a:rPr>
              <a:t>tripeptide </a:t>
            </a:r>
          </a:p>
        </p:txBody>
      </p:sp>
      <p:sp>
        <p:nvSpPr>
          <p:cNvPr id="7183" name="Rectangle 15"/>
          <p:cNvSpPr>
            <a:spLocks noChangeArrowheads="1"/>
          </p:cNvSpPr>
          <p:nvPr/>
        </p:nvSpPr>
        <p:spPr bwMode="auto">
          <a:xfrm>
            <a:off x="1628775" y="2717800"/>
            <a:ext cx="287338" cy="576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a:solidFill>
                <a:srgbClr val="000000"/>
              </a:solidFill>
            </a:endParaRPr>
          </a:p>
        </p:txBody>
      </p:sp>
      <p:sp>
        <p:nvSpPr>
          <p:cNvPr id="7184" name="Text Box 16"/>
          <p:cNvSpPr txBox="1">
            <a:spLocks noChangeArrowheads="1"/>
          </p:cNvSpPr>
          <p:nvPr/>
        </p:nvSpPr>
        <p:spPr bwMode="auto">
          <a:xfrm>
            <a:off x="1844675" y="2933700"/>
            <a:ext cx="153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000" b="1">
                <a:solidFill>
                  <a:srgbClr val="FF0000"/>
                </a:solidFill>
              </a:rPr>
              <a:t>Absorption</a:t>
            </a:r>
          </a:p>
        </p:txBody>
      </p:sp>
      <p:sp>
        <p:nvSpPr>
          <p:cNvPr id="7185" name="Text Box 17"/>
          <p:cNvSpPr txBox="1">
            <a:spLocks noChangeArrowheads="1"/>
          </p:cNvSpPr>
          <p:nvPr/>
        </p:nvSpPr>
        <p:spPr bwMode="auto">
          <a:xfrm>
            <a:off x="6380163" y="2860675"/>
            <a:ext cx="1312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000" b="1">
                <a:solidFill>
                  <a:srgbClr val="FF0000"/>
                </a:solidFill>
              </a:rPr>
              <a:t>Emission</a:t>
            </a:r>
          </a:p>
        </p:txBody>
      </p:sp>
      <p:sp>
        <p:nvSpPr>
          <p:cNvPr id="7186" name="AutoShape 18"/>
          <p:cNvSpPr>
            <a:spLocks noChangeArrowheads="1"/>
          </p:cNvSpPr>
          <p:nvPr/>
        </p:nvSpPr>
        <p:spPr bwMode="auto">
          <a:xfrm>
            <a:off x="4148138" y="1133475"/>
            <a:ext cx="1584325" cy="360363"/>
          </a:xfrm>
          <a:prstGeom prst="curvedDownArrow">
            <a:avLst>
              <a:gd name="adj1" fmla="val 87929"/>
              <a:gd name="adj2" fmla="val 175859"/>
              <a:gd name="adj3" fmla="val 33333"/>
            </a:avLst>
          </a:prstGeom>
          <a:gradFill rotWithShape="1">
            <a:gsLst>
              <a:gs pos="0">
                <a:schemeClr val="accent2"/>
              </a:gs>
              <a:gs pos="100000">
                <a:srgbClr val="00CC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a:solidFill>
                <a:srgbClr val="000000"/>
              </a:solidFill>
            </a:endParaRPr>
          </a:p>
        </p:txBody>
      </p:sp>
      <p:sp>
        <p:nvSpPr>
          <p:cNvPr id="7187" name="AutoShape 19"/>
          <p:cNvSpPr>
            <a:spLocks noChangeArrowheads="1"/>
          </p:cNvSpPr>
          <p:nvPr/>
        </p:nvSpPr>
        <p:spPr bwMode="auto">
          <a:xfrm>
            <a:off x="5013325" y="3076575"/>
            <a:ext cx="719138" cy="217488"/>
          </a:xfrm>
          <a:prstGeom prst="curvedDownArrow">
            <a:avLst>
              <a:gd name="adj1" fmla="val 66131"/>
              <a:gd name="adj2" fmla="val 132263"/>
              <a:gd name="adj3" fmla="val 33333"/>
            </a:avLst>
          </a:prstGeom>
          <a:gradFill rotWithShape="1">
            <a:gsLst>
              <a:gs pos="0">
                <a:schemeClr val="accent2"/>
              </a:gs>
              <a:gs pos="100000">
                <a:srgbClr val="00CC00"/>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a:solidFill>
                <a:srgbClr val="000000"/>
              </a:solidFill>
            </a:endParaRPr>
          </a:p>
        </p:txBody>
      </p:sp>
      <p:sp>
        <p:nvSpPr>
          <p:cNvPr id="7188" name="Text Box 20"/>
          <p:cNvSpPr txBox="1">
            <a:spLocks noChangeArrowheads="1"/>
          </p:cNvSpPr>
          <p:nvPr/>
        </p:nvSpPr>
        <p:spPr bwMode="auto">
          <a:xfrm>
            <a:off x="1628775" y="171450"/>
            <a:ext cx="7218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a:solidFill>
                  <a:srgbClr val="FF0000"/>
                </a:solidFill>
              </a:rPr>
              <a:t>Electronic Continuity through the Peptide bond?</a:t>
            </a:r>
          </a:p>
        </p:txBody>
      </p:sp>
    </p:spTree>
    <p:extLst>
      <p:ext uri="{BB962C8B-B14F-4D97-AF65-F5344CB8AC3E}">
        <p14:creationId xmlns:p14="http://schemas.microsoft.com/office/powerpoint/2010/main" val="35541237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NH2-5I2-5T2-CO2Me_HOM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49275"/>
            <a:ext cx="2409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611188" y="188913"/>
            <a:ext cx="2305050" cy="3667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fontAlgn="base">
              <a:spcBef>
                <a:spcPct val="0"/>
              </a:spcBef>
              <a:spcAft>
                <a:spcPct val="0"/>
              </a:spcAft>
            </a:pPr>
            <a:r>
              <a:rPr lang="en-GB">
                <a:solidFill>
                  <a:srgbClr val="000000"/>
                </a:solidFill>
                <a:latin typeface="Tahoma" pitchFamily="34" charset="0"/>
                <a:cs typeface="Times New Roman" pitchFamily="18" charset="0"/>
              </a:rPr>
              <a:t>NH2-5I2-5T2-CO2Me</a:t>
            </a:r>
          </a:p>
        </p:txBody>
      </p:sp>
      <p:pic>
        <p:nvPicPr>
          <p:cNvPr id="8196" name="Picture 4" descr="NH2-5I2-5T2-CO2Me_LUM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989138"/>
            <a:ext cx="2409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ChangeArrowheads="1"/>
          </p:cNvSpPr>
          <p:nvPr/>
        </p:nvSpPr>
        <p:spPr bwMode="auto">
          <a:xfrm>
            <a:off x="3851275" y="836613"/>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solidFill>
                  <a:srgbClr val="000000"/>
                </a:solidFill>
              </a:rPr>
              <a:t>HOMO</a:t>
            </a:r>
          </a:p>
        </p:txBody>
      </p:sp>
      <p:sp>
        <p:nvSpPr>
          <p:cNvPr id="8198" name="Rectangle 6"/>
          <p:cNvSpPr>
            <a:spLocks noChangeArrowheads="1"/>
          </p:cNvSpPr>
          <p:nvPr/>
        </p:nvSpPr>
        <p:spPr bwMode="auto">
          <a:xfrm>
            <a:off x="3779838" y="2276475"/>
            <a:ext cx="84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solidFill>
                  <a:srgbClr val="000000"/>
                </a:solidFill>
              </a:rPr>
              <a:t>LUMO</a:t>
            </a:r>
          </a:p>
        </p:txBody>
      </p:sp>
      <p:pic>
        <p:nvPicPr>
          <p:cNvPr id="8199" name="Picture 7" descr="NO2-5T2-5T2-CO2Me_HOMO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549275"/>
            <a:ext cx="24098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8" descr="NO2-5T2-5T2-CO2Me_LUMO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2060575"/>
            <a:ext cx="24098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9"/>
          <p:cNvSpPr>
            <a:spLocks noChangeArrowheads="1"/>
          </p:cNvSpPr>
          <p:nvPr/>
        </p:nvSpPr>
        <p:spPr bwMode="auto">
          <a:xfrm>
            <a:off x="5795963" y="18256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GB">
                <a:solidFill>
                  <a:srgbClr val="000000"/>
                </a:solidFill>
                <a:cs typeface="Times New Roman" pitchFamily="18" charset="0"/>
              </a:rPr>
              <a:t>NO2-5T2-5T2-CO2Me</a:t>
            </a:r>
            <a:r>
              <a:rPr lang="en-US">
                <a:solidFill>
                  <a:srgbClr val="000000"/>
                </a:solidFill>
              </a:rPr>
              <a:t> </a:t>
            </a:r>
          </a:p>
        </p:txBody>
      </p:sp>
      <p:sp>
        <p:nvSpPr>
          <p:cNvPr id="8202" name="AutoShape 10"/>
          <p:cNvSpPr>
            <a:spLocks noChangeAspect="1" noChangeArrowheads="1" noTextEdit="1"/>
          </p:cNvSpPr>
          <p:nvPr/>
        </p:nvSpPr>
        <p:spPr bwMode="auto">
          <a:xfrm>
            <a:off x="5724525" y="3213100"/>
            <a:ext cx="3057525" cy="9366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8203" name="Line 11"/>
          <p:cNvSpPr>
            <a:spLocks noChangeShapeType="1"/>
          </p:cNvSpPr>
          <p:nvPr/>
        </p:nvSpPr>
        <p:spPr bwMode="auto">
          <a:xfrm flipH="1" flipV="1">
            <a:off x="7212013" y="3683000"/>
            <a:ext cx="57150" cy="19685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04" name="Line 12"/>
          <p:cNvSpPr>
            <a:spLocks noChangeShapeType="1"/>
          </p:cNvSpPr>
          <p:nvPr/>
        </p:nvSpPr>
        <p:spPr bwMode="auto">
          <a:xfrm flipH="1" flipV="1">
            <a:off x="7253288" y="3695700"/>
            <a:ext cx="44450" cy="15240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05" name="Rectangle 13"/>
          <p:cNvSpPr>
            <a:spLocks noChangeArrowheads="1"/>
          </p:cNvSpPr>
          <p:nvPr/>
        </p:nvSpPr>
        <p:spPr bwMode="auto">
          <a:xfrm>
            <a:off x="7291388" y="3462338"/>
            <a:ext cx="96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S</a:t>
            </a:r>
            <a:endParaRPr lang="en-US">
              <a:solidFill>
                <a:srgbClr val="000000"/>
              </a:solidFill>
            </a:endParaRPr>
          </a:p>
        </p:txBody>
      </p:sp>
      <p:sp>
        <p:nvSpPr>
          <p:cNvPr id="8206" name="Line 14"/>
          <p:cNvSpPr>
            <a:spLocks noChangeShapeType="1"/>
          </p:cNvSpPr>
          <p:nvPr/>
        </p:nvSpPr>
        <p:spPr bwMode="auto">
          <a:xfrm flipH="1">
            <a:off x="7269163" y="3879850"/>
            <a:ext cx="201612" cy="1588"/>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07" name="Line 15"/>
          <p:cNvSpPr>
            <a:spLocks noChangeShapeType="1"/>
          </p:cNvSpPr>
          <p:nvPr/>
        </p:nvSpPr>
        <p:spPr bwMode="auto">
          <a:xfrm flipV="1">
            <a:off x="7212013" y="3611563"/>
            <a:ext cx="103187" cy="71437"/>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08" name="Line 16"/>
          <p:cNvSpPr>
            <a:spLocks noChangeShapeType="1"/>
          </p:cNvSpPr>
          <p:nvPr/>
        </p:nvSpPr>
        <p:spPr bwMode="auto">
          <a:xfrm>
            <a:off x="7442200" y="3617913"/>
            <a:ext cx="95250" cy="74612"/>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09" name="Line 17"/>
          <p:cNvSpPr>
            <a:spLocks noChangeShapeType="1"/>
          </p:cNvSpPr>
          <p:nvPr/>
        </p:nvSpPr>
        <p:spPr bwMode="auto">
          <a:xfrm flipH="1">
            <a:off x="7470775" y="3692525"/>
            <a:ext cx="66675" cy="18732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10" name="Line 18"/>
          <p:cNvSpPr>
            <a:spLocks noChangeShapeType="1"/>
          </p:cNvSpPr>
          <p:nvPr/>
        </p:nvSpPr>
        <p:spPr bwMode="auto">
          <a:xfrm flipH="1">
            <a:off x="7445375" y="3702050"/>
            <a:ext cx="50800" cy="144463"/>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11" name="Line 19"/>
          <p:cNvSpPr>
            <a:spLocks noChangeShapeType="1"/>
          </p:cNvSpPr>
          <p:nvPr/>
        </p:nvSpPr>
        <p:spPr bwMode="auto">
          <a:xfrm flipV="1">
            <a:off x="7537450" y="3636963"/>
            <a:ext cx="193675" cy="55562"/>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12" name="Rectangle 20"/>
          <p:cNvSpPr>
            <a:spLocks noChangeArrowheads="1"/>
          </p:cNvSpPr>
          <p:nvPr/>
        </p:nvSpPr>
        <p:spPr bwMode="auto">
          <a:xfrm>
            <a:off x="7681913" y="3333750"/>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O</a:t>
            </a:r>
            <a:endParaRPr lang="en-US">
              <a:solidFill>
                <a:srgbClr val="000000"/>
              </a:solidFill>
            </a:endParaRPr>
          </a:p>
        </p:txBody>
      </p:sp>
      <p:sp>
        <p:nvSpPr>
          <p:cNvPr id="8213" name="Line 21"/>
          <p:cNvSpPr>
            <a:spLocks noChangeShapeType="1"/>
          </p:cNvSpPr>
          <p:nvPr/>
        </p:nvSpPr>
        <p:spPr bwMode="auto">
          <a:xfrm flipV="1">
            <a:off x="7747000" y="3508375"/>
            <a:ext cx="33338" cy="13652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14" name="Line 22"/>
          <p:cNvSpPr>
            <a:spLocks noChangeShapeType="1"/>
          </p:cNvSpPr>
          <p:nvPr/>
        </p:nvSpPr>
        <p:spPr bwMode="auto">
          <a:xfrm flipV="1">
            <a:off x="7712075" y="3500438"/>
            <a:ext cx="33338" cy="13652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15" name="Rectangle 23"/>
          <p:cNvSpPr>
            <a:spLocks noChangeArrowheads="1"/>
          </p:cNvSpPr>
          <p:nvPr/>
        </p:nvSpPr>
        <p:spPr bwMode="auto">
          <a:xfrm>
            <a:off x="7780338" y="3668713"/>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O</a:t>
            </a:r>
            <a:endParaRPr lang="en-US">
              <a:solidFill>
                <a:srgbClr val="000000"/>
              </a:solidFill>
            </a:endParaRPr>
          </a:p>
        </p:txBody>
      </p:sp>
      <p:sp>
        <p:nvSpPr>
          <p:cNvPr id="8216" name="Line 24"/>
          <p:cNvSpPr>
            <a:spLocks noChangeShapeType="1"/>
          </p:cNvSpPr>
          <p:nvPr/>
        </p:nvSpPr>
        <p:spPr bwMode="auto">
          <a:xfrm>
            <a:off x="7731125" y="3636963"/>
            <a:ext cx="80963" cy="7620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17" name="Rectangle 25"/>
          <p:cNvSpPr>
            <a:spLocks noChangeArrowheads="1"/>
          </p:cNvSpPr>
          <p:nvPr/>
        </p:nvSpPr>
        <p:spPr bwMode="auto">
          <a:xfrm>
            <a:off x="7966075" y="3611563"/>
            <a:ext cx="1238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M</a:t>
            </a:r>
            <a:endParaRPr lang="en-US">
              <a:solidFill>
                <a:srgbClr val="000000"/>
              </a:solidFill>
            </a:endParaRPr>
          </a:p>
        </p:txBody>
      </p:sp>
      <p:sp>
        <p:nvSpPr>
          <p:cNvPr id="8218" name="Rectangle 26"/>
          <p:cNvSpPr>
            <a:spLocks noChangeArrowheads="1"/>
          </p:cNvSpPr>
          <p:nvPr/>
        </p:nvSpPr>
        <p:spPr bwMode="auto">
          <a:xfrm>
            <a:off x="8096250" y="3611563"/>
            <a:ext cx="762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e</a:t>
            </a:r>
            <a:endParaRPr lang="en-US">
              <a:solidFill>
                <a:srgbClr val="000000"/>
              </a:solidFill>
            </a:endParaRPr>
          </a:p>
        </p:txBody>
      </p:sp>
      <p:sp>
        <p:nvSpPr>
          <p:cNvPr id="8219" name="Line 27"/>
          <p:cNvSpPr>
            <a:spLocks noChangeShapeType="1"/>
          </p:cNvSpPr>
          <p:nvPr/>
        </p:nvSpPr>
        <p:spPr bwMode="auto">
          <a:xfrm flipV="1">
            <a:off x="7945438" y="3740150"/>
            <a:ext cx="47625" cy="14288"/>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20" name="Rectangle 28"/>
          <p:cNvSpPr>
            <a:spLocks noChangeArrowheads="1"/>
          </p:cNvSpPr>
          <p:nvPr/>
        </p:nvSpPr>
        <p:spPr bwMode="auto">
          <a:xfrm>
            <a:off x="6924675" y="3508375"/>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N</a:t>
            </a:r>
            <a:endParaRPr lang="en-US">
              <a:solidFill>
                <a:srgbClr val="000000"/>
              </a:solidFill>
            </a:endParaRPr>
          </a:p>
        </p:txBody>
      </p:sp>
      <p:sp>
        <p:nvSpPr>
          <p:cNvPr id="8221" name="Line 29"/>
          <p:cNvSpPr>
            <a:spLocks noChangeShapeType="1"/>
          </p:cNvSpPr>
          <p:nvPr/>
        </p:nvSpPr>
        <p:spPr bwMode="auto">
          <a:xfrm flipH="1" flipV="1">
            <a:off x="7092950" y="3638550"/>
            <a:ext cx="119063" cy="4445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22" name="Line 30"/>
          <p:cNvSpPr>
            <a:spLocks noChangeShapeType="1"/>
          </p:cNvSpPr>
          <p:nvPr/>
        </p:nvSpPr>
        <p:spPr bwMode="auto">
          <a:xfrm flipH="1">
            <a:off x="6869113" y="3671888"/>
            <a:ext cx="85725" cy="7302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23" name="Rectangle 31"/>
          <p:cNvSpPr>
            <a:spLocks noChangeArrowheads="1"/>
          </p:cNvSpPr>
          <p:nvPr/>
        </p:nvSpPr>
        <p:spPr bwMode="auto">
          <a:xfrm>
            <a:off x="6892925" y="3309938"/>
            <a:ext cx="107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H</a:t>
            </a:r>
            <a:endParaRPr lang="en-US">
              <a:solidFill>
                <a:srgbClr val="000000"/>
              </a:solidFill>
            </a:endParaRPr>
          </a:p>
        </p:txBody>
      </p:sp>
      <p:sp>
        <p:nvSpPr>
          <p:cNvPr id="8224" name="Line 32"/>
          <p:cNvSpPr>
            <a:spLocks noChangeShapeType="1"/>
          </p:cNvSpPr>
          <p:nvPr/>
        </p:nvSpPr>
        <p:spPr bwMode="auto">
          <a:xfrm flipH="1" flipV="1">
            <a:off x="6996113" y="3479800"/>
            <a:ext cx="14287" cy="71438"/>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25" name="Rectangle 33"/>
          <p:cNvSpPr>
            <a:spLocks noChangeArrowheads="1"/>
          </p:cNvSpPr>
          <p:nvPr/>
        </p:nvSpPr>
        <p:spPr bwMode="auto">
          <a:xfrm>
            <a:off x="6808788" y="3836988"/>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O</a:t>
            </a:r>
            <a:endParaRPr lang="en-US">
              <a:solidFill>
                <a:srgbClr val="000000"/>
              </a:solidFill>
            </a:endParaRPr>
          </a:p>
        </p:txBody>
      </p:sp>
      <p:sp>
        <p:nvSpPr>
          <p:cNvPr id="8226" name="Line 34"/>
          <p:cNvSpPr>
            <a:spLocks noChangeShapeType="1"/>
          </p:cNvSpPr>
          <p:nvPr/>
        </p:nvSpPr>
        <p:spPr bwMode="auto">
          <a:xfrm>
            <a:off x="6851650" y="3743325"/>
            <a:ext cx="23813" cy="13970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27" name="Line 35"/>
          <p:cNvSpPr>
            <a:spLocks noChangeShapeType="1"/>
          </p:cNvSpPr>
          <p:nvPr/>
        </p:nvSpPr>
        <p:spPr bwMode="auto">
          <a:xfrm>
            <a:off x="6886575" y="3736975"/>
            <a:ext cx="25400" cy="13970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28" name="Line 36"/>
          <p:cNvSpPr>
            <a:spLocks noChangeShapeType="1"/>
          </p:cNvSpPr>
          <p:nvPr/>
        </p:nvSpPr>
        <p:spPr bwMode="auto">
          <a:xfrm flipH="1" flipV="1">
            <a:off x="6678613" y="3678238"/>
            <a:ext cx="190500" cy="6667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29" name="Line 37"/>
          <p:cNvSpPr>
            <a:spLocks noChangeShapeType="1"/>
          </p:cNvSpPr>
          <p:nvPr/>
        </p:nvSpPr>
        <p:spPr bwMode="auto">
          <a:xfrm flipH="1">
            <a:off x="6573838" y="3678238"/>
            <a:ext cx="104775" cy="6985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30" name="Rectangle 38"/>
          <p:cNvSpPr>
            <a:spLocks noChangeArrowheads="1"/>
          </p:cNvSpPr>
          <p:nvPr/>
        </p:nvSpPr>
        <p:spPr bwMode="auto">
          <a:xfrm>
            <a:off x="6424613" y="3684588"/>
            <a:ext cx="96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S</a:t>
            </a:r>
            <a:endParaRPr lang="en-US">
              <a:solidFill>
                <a:srgbClr val="000000"/>
              </a:solidFill>
            </a:endParaRPr>
          </a:p>
        </p:txBody>
      </p:sp>
      <p:sp>
        <p:nvSpPr>
          <p:cNvPr id="8231" name="Line 39"/>
          <p:cNvSpPr>
            <a:spLocks noChangeShapeType="1"/>
          </p:cNvSpPr>
          <p:nvPr/>
        </p:nvSpPr>
        <p:spPr bwMode="auto">
          <a:xfrm flipH="1" flipV="1">
            <a:off x="6353175" y="3667125"/>
            <a:ext cx="98425" cy="7620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32" name="Line 40"/>
          <p:cNvSpPr>
            <a:spLocks noChangeShapeType="1"/>
          </p:cNvSpPr>
          <p:nvPr/>
        </p:nvSpPr>
        <p:spPr bwMode="auto">
          <a:xfrm flipV="1">
            <a:off x="6353175" y="3478213"/>
            <a:ext cx="66675" cy="188912"/>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33" name="Line 41"/>
          <p:cNvSpPr>
            <a:spLocks noChangeShapeType="1"/>
          </p:cNvSpPr>
          <p:nvPr/>
        </p:nvSpPr>
        <p:spPr bwMode="auto">
          <a:xfrm flipV="1">
            <a:off x="6394450" y="3513138"/>
            <a:ext cx="50800" cy="144462"/>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34" name="Line 42"/>
          <p:cNvSpPr>
            <a:spLocks noChangeShapeType="1"/>
          </p:cNvSpPr>
          <p:nvPr/>
        </p:nvSpPr>
        <p:spPr bwMode="auto">
          <a:xfrm>
            <a:off x="6419850" y="3478213"/>
            <a:ext cx="201613" cy="1587"/>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35" name="Line 43"/>
          <p:cNvSpPr>
            <a:spLocks noChangeShapeType="1"/>
          </p:cNvSpPr>
          <p:nvPr/>
        </p:nvSpPr>
        <p:spPr bwMode="auto">
          <a:xfrm>
            <a:off x="6621463" y="3478213"/>
            <a:ext cx="57150" cy="20002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36" name="Line 44"/>
          <p:cNvSpPr>
            <a:spLocks noChangeShapeType="1"/>
          </p:cNvSpPr>
          <p:nvPr/>
        </p:nvSpPr>
        <p:spPr bwMode="auto">
          <a:xfrm>
            <a:off x="6592888" y="3511550"/>
            <a:ext cx="46037" cy="153988"/>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37" name="Line 45"/>
          <p:cNvSpPr>
            <a:spLocks noChangeShapeType="1"/>
          </p:cNvSpPr>
          <p:nvPr/>
        </p:nvSpPr>
        <p:spPr bwMode="auto">
          <a:xfrm flipH="1">
            <a:off x="6229350" y="3667125"/>
            <a:ext cx="123825" cy="36513"/>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38" name="Rectangle 46"/>
          <p:cNvSpPr>
            <a:spLocks noChangeArrowheads="1"/>
          </p:cNvSpPr>
          <p:nvPr/>
        </p:nvSpPr>
        <p:spPr bwMode="auto">
          <a:xfrm>
            <a:off x="5889625" y="3617913"/>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O</a:t>
            </a:r>
            <a:endParaRPr lang="en-US">
              <a:solidFill>
                <a:srgbClr val="000000"/>
              </a:solidFill>
            </a:endParaRPr>
          </a:p>
        </p:txBody>
      </p:sp>
      <p:sp>
        <p:nvSpPr>
          <p:cNvPr id="8239" name="Rectangle 47"/>
          <p:cNvSpPr>
            <a:spLocks noChangeArrowheads="1"/>
          </p:cNvSpPr>
          <p:nvPr/>
        </p:nvSpPr>
        <p:spPr bwMode="auto">
          <a:xfrm>
            <a:off x="6019800" y="3717925"/>
            <a:ext cx="619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a:solidFill>
                  <a:srgbClr val="FFFF00"/>
                </a:solidFill>
                <a:latin typeface="Comic Sans MS" pitchFamily="66" charset="0"/>
              </a:rPr>
              <a:t>2</a:t>
            </a:r>
            <a:endParaRPr lang="en-US">
              <a:solidFill>
                <a:srgbClr val="000000"/>
              </a:solidFill>
            </a:endParaRPr>
          </a:p>
        </p:txBody>
      </p:sp>
      <p:sp>
        <p:nvSpPr>
          <p:cNvPr id="8240" name="Rectangle 48"/>
          <p:cNvSpPr>
            <a:spLocks noChangeArrowheads="1"/>
          </p:cNvSpPr>
          <p:nvPr/>
        </p:nvSpPr>
        <p:spPr bwMode="auto">
          <a:xfrm>
            <a:off x="6062663" y="3617913"/>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N</a:t>
            </a:r>
            <a:endParaRPr lang="en-US">
              <a:solidFill>
                <a:srgbClr val="000000"/>
              </a:solidFill>
            </a:endParaRPr>
          </a:p>
        </p:txBody>
      </p:sp>
      <p:sp>
        <p:nvSpPr>
          <p:cNvPr id="8241" name="AutoShape 49"/>
          <p:cNvSpPr>
            <a:spLocks noChangeAspect="1" noChangeArrowheads="1" noTextEdit="1"/>
          </p:cNvSpPr>
          <p:nvPr/>
        </p:nvSpPr>
        <p:spPr bwMode="auto">
          <a:xfrm>
            <a:off x="395288" y="3213100"/>
            <a:ext cx="3057525" cy="936625"/>
          </a:xfrm>
          <a:prstGeom prst="rect">
            <a:avLst/>
          </a:prstGeom>
          <a:solidFill>
            <a:srgbClr val="FF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rtl="1" fontAlgn="base">
              <a:spcBef>
                <a:spcPct val="0"/>
              </a:spcBef>
              <a:spcAft>
                <a:spcPct val="0"/>
              </a:spcAft>
            </a:pPr>
            <a:endParaRPr lang="en-US">
              <a:solidFill>
                <a:srgbClr val="000000"/>
              </a:solidFill>
            </a:endParaRPr>
          </a:p>
        </p:txBody>
      </p:sp>
      <p:sp>
        <p:nvSpPr>
          <p:cNvPr id="8242" name="Line 50"/>
          <p:cNvSpPr>
            <a:spLocks noChangeShapeType="1"/>
          </p:cNvSpPr>
          <p:nvPr/>
        </p:nvSpPr>
        <p:spPr bwMode="auto">
          <a:xfrm flipH="1" flipV="1">
            <a:off x="2027238" y="3683000"/>
            <a:ext cx="57150" cy="19685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43" name="Line 51"/>
          <p:cNvSpPr>
            <a:spLocks noChangeShapeType="1"/>
          </p:cNvSpPr>
          <p:nvPr/>
        </p:nvSpPr>
        <p:spPr bwMode="auto">
          <a:xfrm flipH="1" flipV="1">
            <a:off x="2068513" y="3695700"/>
            <a:ext cx="44450" cy="15240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44" name="Rectangle 52"/>
          <p:cNvSpPr>
            <a:spLocks noChangeArrowheads="1"/>
          </p:cNvSpPr>
          <p:nvPr/>
        </p:nvSpPr>
        <p:spPr bwMode="auto">
          <a:xfrm>
            <a:off x="2106613" y="3462338"/>
            <a:ext cx="968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S</a:t>
            </a:r>
            <a:endParaRPr lang="en-US">
              <a:solidFill>
                <a:srgbClr val="000000"/>
              </a:solidFill>
            </a:endParaRPr>
          </a:p>
        </p:txBody>
      </p:sp>
      <p:sp>
        <p:nvSpPr>
          <p:cNvPr id="8245" name="Line 53"/>
          <p:cNvSpPr>
            <a:spLocks noChangeShapeType="1"/>
          </p:cNvSpPr>
          <p:nvPr/>
        </p:nvSpPr>
        <p:spPr bwMode="auto">
          <a:xfrm flipH="1">
            <a:off x="2084388" y="3879850"/>
            <a:ext cx="201612" cy="1588"/>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46" name="Line 54"/>
          <p:cNvSpPr>
            <a:spLocks noChangeShapeType="1"/>
          </p:cNvSpPr>
          <p:nvPr/>
        </p:nvSpPr>
        <p:spPr bwMode="auto">
          <a:xfrm flipV="1">
            <a:off x="2027238" y="3611563"/>
            <a:ext cx="103187" cy="71437"/>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47" name="Line 55"/>
          <p:cNvSpPr>
            <a:spLocks noChangeShapeType="1"/>
          </p:cNvSpPr>
          <p:nvPr/>
        </p:nvSpPr>
        <p:spPr bwMode="auto">
          <a:xfrm>
            <a:off x="2257425" y="3617913"/>
            <a:ext cx="95250" cy="74612"/>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48" name="Line 56"/>
          <p:cNvSpPr>
            <a:spLocks noChangeShapeType="1"/>
          </p:cNvSpPr>
          <p:nvPr/>
        </p:nvSpPr>
        <p:spPr bwMode="auto">
          <a:xfrm flipH="1">
            <a:off x="2286000" y="3692525"/>
            <a:ext cx="66675" cy="18732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49" name="Line 57"/>
          <p:cNvSpPr>
            <a:spLocks noChangeShapeType="1"/>
          </p:cNvSpPr>
          <p:nvPr/>
        </p:nvSpPr>
        <p:spPr bwMode="auto">
          <a:xfrm flipH="1">
            <a:off x="2260600" y="3702050"/>
            <a:ext cx="50800" cy="144463"/>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50" name="Line 58"/>
          <p:cNvSpPr>
            <a:spLocks noChangeShapeType="1"/>
          </p:cNvSpPr>
          <p:nvPr/>
        </p:nvSpPr>
        <p:spPr bwMode="auto">
          <a:xfrm flipV="1">
            <a:off x="2352675" y="3636963"/>
            <a:ext cx="193675" cy="55562"/>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51" name="Rectangle 59"/>
          <p:cNvSpPr>
            <a:spLocks noChangeArrowheads="1"/>
          </p:cNvSpPr>
          <p:nvPr/>
        </p:nvSpPr>
        <p:spPr bwMode="auto">
          <a:xfrm>
            <a:off x="2497138" y="3333750"/>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O</a:t>
            </a:r>
            <a:endParaRPr lang="en-US">
              <a:solidFill>
                <a:srgbClr val="000000"/>
              </a:solidFill>
            </a:endParaRPr>
          </a:p>
        </p:txBody>
      </p:sp>
      <p:sp>
        <p:nvSpPr>
          <p:cNvPr id="8252" name="Line 60"/>
          <p:cNvSpPr>
            <a:spLocks noChangeShapeType="1"/>
          </p:cNvSpPr>
          <p:nvPr/>
        </p:nvSpPr>
        <p:spPr bwMode="auto">
          <a:xfrm flipV="1">
            <a:off x="2562225" y="3508375"/>
            <a:ext cx="33338" cy="13652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53" name="Line 61"/>
          <p:cNvSpPr>
            <a:spLocks noChangeShapeType="1"/>
          </p:cNvSpPr>
          <p:nvPr/>
        </p:nvSpPr>
        <p:spPr bwMode="auto">
          <a:xfrm flipV="1">
            <a:off x="2527300" y="3500438"/>
            <a:ext cx="33338" cy="13652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54" name="Rectangle 62"/>
          <p:cNvSpPr>
            <a:spLocks noChangeArrowheads="1"/>
          </p:cNvSpPr>
          <p:nvPr/>
        </p:nvSpPr>
        <p:spPr bwMode="auto">
          <a:xfrm>
            <a:off x="2595563" y="3668713"/>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O</a:t>
            </a:r>
            <a:endParaRPr lang="en-US">
              <a:solidFill>
                <a:srgbClr val="000000"/>
              </a:solidFill>
            </a:endParaRPr>
          </a:p>
        </p:txBody>
      </p:sp>
      <p:sp>
        <p:nvSpPr>
          <p:cNvPr id="8255" name="Line 63"/>
          <p:cNvSpPr>
            <a:spLocks noChangeShapeType="1"/>
          </p:cNvSpPr>
          <p:nvPr/>
        </p:nvSpPr>
        <p:spPr bwMode="auto">
          <a:xfrm>
            <a:off x="2546350" y="3636963"/>
            <a:ext cx="80963" cy="7620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56" name="Rectangle 64"/>
          <p:cNvSpPr>
            <a:spLocks noChangeArrowheads="1"/>
          </p:cNvSpPr>
          <p:nvPr/>
        </p:nvSpPr>
        <p:spPr bwMode="auto">
          <a:xfrm>
            <a:off x="2781300" y="3611563"/>
            <a:ext cx="1238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M</a:t>
            </a:r>
            <a:endParaRPr lang="en-US">
              <a:solidFill>
                <a:srgbClr val="000000"/>
              </a:solidFill>
            </a:endParaRPr>
          </a:p>
        </p:txBody>
      </p:sp>
      <p:sp>
        <p:nvSpPr>
          <p:cNvPr id="8257" name="Rectangle 65"/>
          <p:cNvSpPr>
            <a:spLocks noChangeArrowheads="1"/>
          </p:cNvSpPr>
          <p:nvPr/>
        </p:nvSpPr>
        <p:spPr bwMode="auto">
          <a:xfrm>
            <a:off x="2911475" y="3611563"/>
            <a:ext cx="762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e</a:t>
            </a:r>
            <a:endParaRPr lang="en-US">
              <a:solidFill>
                <a:srgbClr val="000000"/>
              </a:solidFill>
            </a:endParaRPr>
          </a:p>
        </p:txBody>
      </p:sp>
      <p:sp>
        <p:nvSpPr>
          <p:cNvPr id="8258" name="Line 66"/>
          <p:cNvSpPr>
            <a:spLocks noChangeShapeType="1"/>
          </p:cNvSpPr>
          <p:nvPr/>
        </p:nvSpPr>
        <p:spPr bwMode="auto">
          <a:xfrm flipV="1">
            <a:off x="2760663" y="3740150"/>
            <a:ext cx="47625" cy="14288"/>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59" name="Rectangle 67"/>
          <p:cNvSpPr>
            <a:spLocks noChangeArrowheads="1"/>
          </p:cNvSpPr>
          <p:nvPr/>
        </p:nvSpPr>
        <p:spPr bwMode="auto">
          <a:xfrm>
            <a:off x="1739900" y="3508375"/>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N</a:t>
            </a:r>
            <a:endParaRPr lang="en-US">
              <a:solidFill>
                <a:srgbClr val="000000"/>
              </a:solidFill>
            </a:endParaRPr>
          </a:p>
        </p:txBody>
      </p:sp>
      <p:sp>
        <p:nvSpPr>
          <p:cNvPr id="8260" name="Line 68"/>
          <p:cNvSpPr>
            <a:spLocks noChangeShapeType="1"/>
          </p:cNvSpPr>
          <p:nvPr/>
        </p:nvSpPr>
        <p:spPr bwMode="auto">
          <a:xfrm flipH="1" flipV="1">
            <a:off x="1908175" y="3638550"/>
            <a:ext cx="119063" cy="4445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61" name="Line 69"/>
          <p:cNvSpPr>
            <a:spLocks noChangeShapeType="1"/>
          </p:cNvSpPr>
          <p:nvPr/>
        </p:nvSpPr>
        <p:spPr bwMode="auto">
          <a:xfrm flipH="1">
            <a:off x="1684338" y="3671888"/>
            <a:ext cx="85725" cy="7302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62" name="Rectangle 70"/>
          <p:cNvSpPr>
            <a:spLocks noChangeArrowheads="1"/>
          </p:cNvSpPr>
          <p:nvPr/>
        </p:nvSpPr>
        <p:spPr bwMode="auto">
          <a:xfrm>
            <a:off x="1708150" y="3309938"/>
            <a:ext cx="107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H</a:t>
            </a:r>
            <a:endParaRPr lang="en-US">
              <a:solidFill>
                <a:srgbClr val="000000"/>
              </a:solidFill>
            </a:endParaRPr>
          </a:p>
        </p:txBody>
      </p:sp>
      <p:sp>
        <p:nvSpPr>
          <p:cNvPr id="8263" name="Line 71"/>
          <p:cNvSpPr>
            <a:spLocks noChangeShapeType="1"/>
          </p:cNvSpPr>
          <p:nvPr/>
        </p:nvSpPr>
        <p:spPr bwMode="auto">
          <a:xfrm flipH="1" flipV="1">
            <a:off x="1811338" y="3479800"/>
            <a:ext cx="14287" cy="71438"/>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64" name="Rectangle 72"/>
          <p:cNvSpPr>
            <a:spLocks noChangeArrowheads="1"/>
          </p:cNvSpPr>
          <p:nvPr/>
        </p:nvSpPr>
        <p:spPr bwMode="auto">
          <a:xfrm>
            <a:off x="1624013" y="3836988"/>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O</a:t>
            </a:r>
            <a:endParaRPr lang="en-US">
              <a:solidFill>
                <a:srgbClr val="000000"/>
              </a:solidFill>
            </a:endParaRPr>
          </a:p>
        </p:txBody>
      </p:sp>
      <p:sp>
        <p:nvSpPr>
          <p:cNvPr id="8265" name="Line 73"/>
          <p:cNvSpPr>
            <a:spLocks noChangeShapeType="1"/>
          </p:cNvSpPr>
          <p:nvPr/>
        </p:nvSpPr>
        <p:spPr bwMode="auto">
          <a:xfrm>
            <a:off x="1666875" y="3743325"/>
            <a:ext cx="23813" cy="13970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66" name="Line 74"/>
          <p:cNvSpPr>
            <a:spLocks noChangeShapeType="1"/>
          </p:cNvSpPr>
          <p:nvPr/>
        </p:nvSpPr>
        <p:spPr bwMode="auto">
          <a:xfrm>
            <a:off x="1701800" y="3736975"/>
            <a:ext cx="25400" cy="13970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67" name="Line 75"/>
          <p:cNvSpPr>
            <a:spLocks noChangeShapeType="1"/>
          </p:cNvSpPr>
          <p:nvPr/>
        </p:nvSpPr>
        <p:spPr bwMode="auto">
          <a:xfrm flipH="1" flipV="1">
            <a:off x="1493838" y="3678238"/>
            <a:ext cx="190500" cy="6667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68" name="Line 76"/>
          <p:cNvSpPr>
            <a:spLocks noChangeShapeType="1"/>
          </p:cNvSpPr>
          <p:nvPr/>
        </p:nvSpPr>
        <p:spPr bwMode="auto">
          <a:xfrm flipH="1">
            <a:off x="1389063" y="3678238"/>
            <a:ext cx="104775" cy="6985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69" name="Rectangle 77"/>
          <p:cNvSpPr>
            <a:spLocks noChangeArrowheads="1"/>
          </p:cNvSpPr>
          <p:nvPr/>
        </p:nvSpPr>
        <p:spPr bwMode="auto">
          <a:xfrm>
            <a:off x="1239838" y="3684588"/>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N</a:t>
            </a:r>
            <a:endParaRPr lang="en-US">
              <a:solidFill>
                <a:srgbClr val="000000"/>
              </a:solidFill>
            </a:endParaRPr>
          </a:p>
        </p:txBody>
      </p:sp>
      <p:sp>
        <p:nvSpPr>
          <p:cNvPr id="8270" name="Line 78"/>
          <p:cNvSpPr>
            <a:spLocks noChangeShapeType="1"/>
          </p:cNvSpPr>
          <p:nvPr/>
        </p:nvSpPr>
        <p:spPr bwMode="auto">
          <a:xfrm flipH="1" flipV="1">
            <a:off x="1168400" y="3667125"/>
            <a:ext cx="98425" cy="7620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71" name="Line 79"/>
          <p:cNvSpPr>
            <a:spLocks noChangeShapeType="1"/>
          </p:cNvSpPr>
          <p:nvPr/>
        </p:nvSpPr>
        <p:spPr bwMode="auto">
          <a:xfrm flipV="1">
            <a:off x="1168400" y="3478213"/>
            <a:ext cx="66675" cy="188912"/>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72" name="Line 80"/>
          <p:cNvSpPr>
            <a:spLocks noChangeShapeType="1"/>
          </p:cNvSpPr>
          <p:nvPr/>
        </p:nvSpPr>
        <p:spPr bwMode="auto">
          <a:xfrm flipV="1">
            <a:off x="1209675" y="3513138"/>
            <a:ext cx="50800" cy="144462"/>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73" name="Line 81"/>
          <p:cNvSpPr>
            <a:spLocks noChangeShapeType="1"/>
          </p:cNvSpPr>
          <p:nvPr/>
        </p:nvSpPr>
        <p:spPr bwMode="auto">
          <a:xfrm>
            <a:off x="1235075" y="3478213"/>
            <a:ext cx="201613" cy="1587"/>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74" name="Line 82"/>
          <p:cNvSpPr>
            <a:spLocks noChangeShapeType="1"/>
          </p:cNvSpPr>
          <p:nvPr/>
        </p:nvSpPr>
        <p:spPr bwMode="auto">
          <a:xfrm>
            <a:off x="1436688" y="3478213"/>
            <a:ext cx="57150" cy="200025"/>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75" name="Line 83"/>
          <p:cNvSpPr>
            <a:spLocks noChangeShapeType="1"/>
          </p:cNvSpPr>
          <p:nvPr/>
        </p:nvSpPr>
        <p:spPr bwMode="auto">
          <a:xfrm>
            <a:off x="1408113" y="3511550"/>
            <a:ext cx="46037" cy="153988"/>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76" name="Line 84"/>
          <p:cNvSpPr>
            <a:spLocks noChangeShapeType="1"/>
          </p:cNvSpPr>
          <p:nvPr/>
        </p:nvSpPr>
        <p:spPr bwMode="auto">
          <a:xfrm flipH="1">
            <a:off x="1044575" y="3667125"/>
            <a:ext cx="123825" cy="36513"/>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77" name="Rectangle 85"/>
          <p:cNvSpPr>
            <a:spLocks noChangeArrowheads="1"/>
          </p:cNvSpPr>
          <p:nvPr/>
        </p:nvSpPr>
        <p:spPr bwMode="auto">
          <a:xfrm>
            <a:off x="704850" y="3617913"/>
            <a:ext cx="1079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H</a:t>
            </a:r>
            <a:endParaRPr lang="en-US">
              <a:solidFill>
                <a:srgbClr val="000000"/>
              </a:solidFill>
            </a:endParaRPr>
          </a:p>
        </p:txBody>
      </p:sp>
      <p:sp>
        <p:nvSpPr>
          <p:cNvPr id="8278" name="Rectangle 86"/>
          <p:cNvSpPr>
            <a:spLocks noChangeArrowheads="1"/>
          </p:cNvSpPr>
          <p:nvPr/>
        </p:nvSpPr>
        <p:spPr bwMode="auto">
          <a:xfrm>
            <a:off x="835025" y="3717925"/>
            <a:ext cx="619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800">
                <a:solidFill>
                  <a:srgbClr val="FFFF00"/>
                </a:solidFill>
                <a:latin typeface="Comic Sans MS" pitchFamily="66" charset="0"/>
              </a:rPr>
              <a:t>2</a:t>
            </a:r>
            <a:endParaRPr lang="en-US">
              <a:solidFill>
                <a:srgbClr val="000000"/>
              </a:solidFill>
            </a:endParaRPr>
          </a:p>
        </p:txBody>
      </p:sp>
      <p:sp>
        <p:nvSpPr>
          <p:cNvPr id="8279" name="Rectangle 87"/>
          <p:cNvSpPr>
            <a:spLocks noChangeArrowheads="1"/>
          </p:cNvSpPr>
          <p:nvPr/>
        </p:nvSpPr>
        <p:spPr bwMode="auto">
          <a:xfrm>
            <a:off x="877888" y="3617913"/>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N</a:t>
            </a:r>
            <a:endParaRPr lang="en-US">
              <a:solidFill>
                <a:srgbClr val="000000"/>
              </a:solidFill>
            </a:endParaRPr>
          </a:p>
        </p:txBody>
      </p:sp>
      <p:sp>
        <p:nvSpPr>
          <p:cNvPr id="8280" name="Rectangle 88"/>
          <p:cNvSpPr>
            <a:spLocks noChangeArrowheads="1"/>
          </p:cNvSpPr>
          <p:nvPr/>
        </p:nvSpPr>
        <p:spPr bwMode="auto">
          <a:xfrm>
            <a:off x="1220788" y="3900488"/>
            <a:ext cx="2619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CH</a:t>
            </a:r>
            <a:r>
              <a:rPr lang="en-US" sz="1300" baseline="-25000">
                <a:solidFill>
                  <a:srgbClr val="FFFF00"/>
                </a:solidFill>
                <a:latin typeface="Comic Sans MS" pitchFamily="66" charset="0"/>
              </a:rPr>
              <a:t>3</a:t>
            </a:r>
          </a:p>
        </p:txBody>
      </p:sp>
      <p:sp>
        <p:nvSpPr>
          <p:cNvPr id="8281" name="Line 89"/>
          <p:cNvSpPr>
            <a:spLocks noChangeShapeType="1"/>
          </p:cNvSpPr>
          <p:nvPr/>
        </p:nvSpPr>
        <p:spPr bwMode="auto">
          <a:xfrm>
            <a:off x="1263650" y="3789363"/>
            <a:ext cx="25400" cy="139700"/>
          </a:xfrm>
          <a:prstGeom prst="line">
            <a:avLst/>
          </a:prstGeom>
          <a:noFill/>
          <a:ln w="17463">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a:solidFill>
                <a:srgbClr val="000000"/>
              </a:solidFill>
            </a:endParaRPr>
          </a:p>
        </p:txBody>
      </p:sp>
      <p:sp>
        <p:nvSpPr>
          <p:cNvPr id="8282" name="Rectangle 90"/>
          <p:cNvSpPr>
            <a:spLocks noChangeArrowheads="1"/>
          </p:cNvSpPr>
          <p:nvPr/>
        </p:nvSpPr>
        <p:spPr bwMode="auto">
          <a:xfrm>
            <a:off x="1427163" y="3371850"/>
            <a:ext cx="111125"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100">
                <a:solidFill>
                  <a:srgbClr val="FFFF00"/>
                </a:solidFill>
                <a:latin typeface="Comic Sans MS" pitchFamily="66" charset="0"/>
              </a:rPr>
              <a:t>N</a:t>
            </a:r>
            <a:endParaRPr lang="en-US">
              <a:solidFill>
                <a:srgbClr val="000000"/>
              </a:solidFill>
            </a:endParaRPr>
          </a:p>
        </p:txBody>
      </p:sp>
      <p:sp>
        <p:nvSpPr>
          <p:cNvPr id="8283" name="Rectangle 91"/>
          <p:cNvSpPr>
            <a:spLocks noChangeArrowheads="1"/>
          </p:cNvSpPr>
          <p:nvPr/>
        </p:nvSpPr>
        <p:spPr bwMode="auto">
          <a:xfrm>
            <a:off x="4356100" y="6381750"/>
            <a:ext cx="475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solidFill>
                  <a:srgbClr val="000000"/>
                </a:solidFill>
              </a:rPr>
              <a:t>Michelle Steel &amp; Jerome Cornil, Mons Group </a:t>
            </a:r>
          </a:p>
        </p:txBody>
      </p:sp>
      <p:sp>
        <p:nvSpPr>
          <p:cNvPr id="8284" name="Text Box 92"/>
          <p:cNvSpPr txBox="1">
            <a:spLocks noChangeArrowheads="1"/>
          </p:cNvSpPr>
          <p:nvPr/>
        </p:nvSpPr>
        <p:spPr bwMode="auto">
          <a:xfrm>
            <a:off x="1042988" y="4800600"/>
            <a:ext cx="741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a:solidFill>
                  <a:srgbClr val="000000"/>
                </a:solidFill>
              </a:rPr>
              <a:t>The conjugation through the peptide bond is possible </a:t>
            </a:r>
          </a:p>
        </p:txBody>
      </p:sp>
    </p:spTree>
    <p:extLst>
      <p:ext uri="{BB962C8B-B14F-4D97-AF65-F5344CB8AC3E}">
        <p14:creationId xmlns:p14="http://schemas.microsoft.com/office/powerpoint/2010/main" val="38797324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295400" y="1619250"/>
          <a:ext cx="6235700" cy="4025900"/>
        </p:xfrm>
        <a:graphic>
          <a:graphicData uri="http://schemas.openxmlformats.org/presentationml/2006/ole">
            <mc:AlternateContent xmlns:mc="http://schemas.openxmlformats.org/markup-compatibility/2006">
              <mc:Choice xmlns:v="urn:schemas-microsoft-com:vml" Requires="v">
                <p:oleObj spid="_x0000_s8204" name="KGPlot" r:id="rId3" imgW="5232240" imgH="3378240" progId="KGraph_Plot">
                  <p:embed/>
                </p:oleObj>
              </mc:Choice>
              <mc:Fallback>
                <p:oleObj name="KGPlot" r:id="rId3" imgW="5232240" imgH="3378240" progId="KGraph_Plo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19250"/>
                        <a:ext cx="6235700" cy="402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nvGraphicFramePr>
        <p:xfrm>
          <a:off x="4187825" y="1728788"/>
          <a:ext cx="2895600" cy="1846262"/>
        </p:xfrm>
        <a:graphic>
          <a:graphicData uri="http://schemas.openxmlformats.org/presentationml/2006/ole">
            <mc:AlternateContent xmlns:mc="http://schemas.openxmlformats.org/markup-compatibility/2006">
              <mc:Choice xmlns:v="urn:schemas-microsoft-com:vml" Requires="v">
                <p:oleObj spid="_x0000_s8205" r:id="rId5" imgW="3295440" imgH="2104920" progId="">
                  <p:embed/>
                </p:oleObj>
              </mc:Choice>
              <mc:Fallback>
                <p:oleObj r:id="rId5" imgW="3295440" imgH="21049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7825" y="1728788"/>
                        <a:ext cx="2895600"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8" name="Text Box 4"/>
          <p:cNvSpPr txBox="1">
            <a:spLocks noChangeArrowheads="1"/>
          </p:cNvSpPr>
          <p:nvPr/>
        </p:nvSpPr>
        <p:spPr bwMode="auto">
          <a:xfrm>
            <a:off x="5162550" y="3738563"/>
            <a:ext cx="1601788" cy="396875"/>
          </a:xfrm>
          <a:prstGeom prst="rect">
            <a:avLst/>
          </a:prstGeom>
          <a:solidFill>
            <a:srgbClr val="FF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000" b="1">
                <a:solidFill>
                  <a:srgbClr val="000000"/>
                </a:solidFill>
              </a:rPr>
              <a:t>PL QE=25%</a:t>
            </a:r>
          </a:p>
        </p:txBody>
      </p:sp>
      <p:sp>
        <p:nvSpPr>
          <p:cNvPr id="11269" name="Text Box 5"/>
          <p:cNvSpPr txBox="1">
            <a:spLocks noChangeArrowheads="1"/>
          </p:cNvSpPr>
          <p:nvPr/>
        </p:nvSpPr>
        <p:spPr bwMode="auto">
          <a:xfrm>
            <a:off x="1187450" y="692150"/>
            <a:ext cx="69040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a:solidFill>
                  <a:srgbClr val="000000"/>
                </a:solidFill>
              </a:rPr>
              <a:t>Can one successfully-introduce PPV analogs?</a:t>
            </a:r>
          </a:p>
        </p:txBody>
      </p:sp>
      <p:sp>
        <p:nvSpPr>
          <p:cNvPr id="11270" name="Text Box 6"/>
          <p:cNvSpPr txBox="1">
            <a:spLocks noChangeArrowheads="1"/>
          </p:cNvSpPr>
          <p:nvPr/>
        </p:nvSpPr>
        <p:spPr bwMode="auto">
          <a:xfrm>
            <a:off x="539750" y="6159500"/>
            <a:ext cx="8213725" cy="39687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000">
                <a:solidFill>
                  <a:srgbClr val="000000"/>
                </a:solidFill>
              </a:rPr>
              <a:t>No quenching introduced by this bond despite its slight push-pull nature</a:t>
            </a:r>
          </a:p>
        </p:txBody>
      </p:sp>
    </p:spTree>
    <p:extLst>
      <p:ext uri="{BB962C8B-B14F-4D97-AF65-F5344CB8AC3E}">
        <p14:creationId xmlns:p14="http://schemas.microsoft.com/office/powerpoint/2010/main" val="30417392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11270"/>
                                        </p:tgtEl>
                                        <p:attrNameLst>
                                          <p:attrName>style.visibility</p:attrName>
                                        </p:attrNameLst>
                                      </p:cBhvr>
                                      <p:to>
                                        <p:strVal val="visible"/>
                                      </p:to>
                                    </p:set>
                                    <p:animEffect transition="in" filter="wipe(down)">
                                      <p:cBhvr>
                                        <p:cTn id="7" dur="1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276600" y="4343400"/>
            <a:ext cx="6742113" cy="2514600"/>
            <a:chOff x="344487" y="3048000"/>
            <a:chExt cx="7745413" cy="3429000"/>
          </a:xfrm>
        </p:grpSpPr>
        <p:pic>
          <p:nvPicPr>
            <p:cNvPr id="15" name="Picture 3"/>
            <p:cNvPicPr>
              <a:picLocks noChangeAspect="1" noChangeArrowheads="1"/>
            </p:cNvPicPr>
            <p:nvPr/>
          </p:nvPicPr>
          <p:blipFill>
            <a:blip r:embed="rId2"/>
            <a:srcRect/>
            <a:stretch>
              <a:fillRect/>
            </a:stretch>
          </p:blipFill>
          <p:spPr bwMode="auto">
            <a:xfrm>
              <a:off x="344487" y="3048000"/>
              <a:ext cx="2298700" cy="1476375"/>
            </a:xfrm>
            <a:prstGeom prst="rect">
              <a:avLst/>
            </a:prstGeom>
            <a:noFill/>
            <a:ln w="9525">
              <a:noFill/>
              <a:miter lim="800000"/>
              <a:headEnd/>
              <a:tailEnd/>
            </a:ln>
            <a:effectLst/>
          </p:spPr>
        </p:pic>
        <p:pic>
          <p:nvPicPr>
            <p:cNvPr id="16" name="Picture 15"/>
            <p:cNvPicPr>
              <a:picLocks noChangeAspect="1" noChangeArrowheads="1"/>
            </p:cNvPicPr>
            <p:nvPr/>
          </p:nvPicPr>
          <p:blipFill>
            <a:blip r:embed="rId2"/>
            <a:srcRect/>
            <a:stretch>
              <a:fillRect/>
            </a:stretch>
          </p:blipFill>
          <p:spPr bwMode="auto">
            <a:xfrm>
              <a:off x="1563687" y="3200400"/>
              <a:ext cx="2298700" cy="1476375"/>
            </a:xfrm>
            <a:prstGeom prst="rect">
              <a:avLst/>
            </a:prstGeom>
            <a:noFill/>
            <a:ln w="9525">
              <a:noFill/>
              <a:miter lim="800000"/>
              <a:headEnd/>
              <a:tailEnd/>
            </a:ln>
            <a:effectLst/>
          </p:spPr>
        </p:pic>
        <p:pic>
          <p:nvPicPr>
            <p:cNvPr id="17" name="Picture 2"/>
            <p:cNvPicPr>
              <a:picLocks noChangeAspect="1" noChangeArrowheads="1"/>
            </p:cNvPicPr>
            <p:nvPr/>
          </p:nvPicPr>
          <p:blipFill>
            <a:blip r:embed="rId3"/>
            <a:srcRect/>
            <a:stretch>
              <a:fillRect/>
            </a:stretch>
          </p:blipFill>
          <p:spPr bwMode="auto">
            <a:xfrm>
              <a:off x="3276600" y="3810000"/>
              <a:ext cx="1275969" cy="1089025"/>
            </a:xfrm>
            <a:prstGeom prst="rect">
              <a:avLst/>
            </a:prstGeom>
            <a:noFill/>
            <a:ln w="9525">
              <a:noFill/>
              <a:miter lim="800000"/>
              <a:headEnd/>
              <a:tailEnd/>
            </a:ln>
            <a:effectLst/>
          </p:spPr>
        </p:pic>
        <p:pic>
          <p:nvPicPr>
            <p:cNvPr id="18" name="Picture 2"/>
            <p:cNvPicPr>
              <a:picLocks noChangeAspect="1" noChangeArrowheads="1"/>
            </p:cNvPicPr>
            <p:nvPr/>
          </p:nvPicPr>
          <p:blipFill>
            <a:blip r:embed="rId3"/>
            <a:srcRect/>
            <a:stretch>
              <a:fillRect/>
            </a:stretch>
          </p:blipFill>
          <p:spPr bwMode="auto">
            <a:xfrm>
              <a:off x="4495800" y="4038600"/>
              <a:ext cx="1275969" cy="1089025"/>
            </a:xfrm>
            <a:prstGeom prst="rect">
              <a:avLst/>
            </a:prstGeom>
            <a:noFill/>
            <a:ln w="9525">
              <a:noFill/>
              <a:miter lim="800000"/>
              <a:headEnd/>
              <a:tailEnd/>
            </a:ln>
            <a:effectLst/>
          </p:spPr>
        </p:pic>
        <p:grpSp>
          <p:nvGrpSpPr>
            <p:cNvPr id="19" name="Group 22"/>
            <p:cNvGrpSpPr>
              <a:grpSpLocks/>
            </p:cNvGrpSpPr>
            <p:nvPr/>
          </p:nvGrpSpPr>
          <p:grpSpPr bwMode="auto">
            <a:xfrm>
              <a:off x="4724400" y="4267200"/>
              <a:ext cx="1676400" cy="2209800"/>
              <a:chOff x="1981" y="1120"/>
              <a:chExt cx="1599" cy="2056"/>
            </a:xfrm>
            <a:noFill/>
          </p:grpSpPr>
          <p:sp>
            <p:nvSpPr>
              <p:cNvPr id="21" name="AutoShape 23"/>
              <p:cNvSpPr>
                <a:spLocks noChangeAspect="1" noChangeArrowheads="1" noTextEdit="1"/>
              </p:cNvSpPr>
              <p:nvPr/>
            </p:nvSpPr>
            <p:spPr bwMode="auto">
              <a:xfrm>
                <a:off x="1981" y="1120"/>
                <a:ext cx="1599" cy="2056"/>
              </a:xfrm>
              <a:prstGeom prst="rect">
                <a:avLst/>
              </a:prstGeom>
              <a:grpFill/>
              <a:ln w="9525">
                <a:no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2" name="Line 24"/>
              <p:cNvSpPr>
                <a:spLocks noChangeShapeType="1"/>
              </p:cNvSpPr>
              <p:nvPr/>
            </p:nvSpPr>
            <p:spPr bwMode="auto">
              <a:xfrm>
                <a:off x="2513" y="2563"/>
                <a:ext cx="1" cy="185"/>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Line 25"/>
              <p:cNvSpPr>
                <a:spLocks noChangeShapeType="1"/>
              </p:cNvSpPr>
              <p:nvPr/>
            </p:nvSpPr>
            <p:spPr bwMode="auto">
              <a:xfrm>
                <a:off x="2545" y="2584"/>
                <a:ext cx="2" cy="142"/>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4" name="Line 26"/>
              <p:cNvSpPr>
                <a:spLocks noChangeShapeType="1"/>
              </p:cNvSpPr>
              <p:nvPr/>
            </p:nvSpPr>
            <p:spPr bwMode="auto">
              <a:xfrm>
                <a:off x="2513" y="2748"/>
                <a:ext cx="159" cy="9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5" name="Line 27"/>
              <p:cNvSpPr>
                <a:spLocks noChangeShapeType="1"/>
              </p:cNvSpPr>
              <p:nvPr/>
            </p:nvSpPr>
            <p:spPr bwMode="auto">
              <a:xfrm flipV="1">
                <a:off x="2672" y="2746"/>
                <a:ext cx="160" cy="9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6" name="Line 28"/>
              <p:cNvSpPr>
                <a:spLocks noChangeShapeType="1"/>
              </p:cNvSpPr>
              <p:nvPr/>
            </p:nvSpPr>
            <p:spPr bwMode="auto">
              <a:xfrm flipV="1">
                <a:off x="2673" y="2730"/>
                <a:ext cx="123" cy="7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7" name="Line 29"/>
              <p:cNvSpPr>
                <a:spLocks noChangeShapeType="1"/>
              </p:cNvSpPr>
              <p:nvPr/>
            </p:nvSpPr>
            <p:spPr bwMode="auto">
              <a:xfrm flipH="1" flipV="1">
                <a:off x="2672" y="2470"/>
                <a:ext cx="160" cy="9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8" name="Line 30"/>
              <p:cNvSpPr>
                <a:spLocks noChangeShapeType="1"/>
              </p:cNvSpPr>
              <p:nvPr/>
            </p:nvSpPr>
            <p:spPr bwMode="auto">
              <a:xfrm flipH="1" flipV="1">
                <a:off x="2673" y="2508"/>
                <a:ext cx="123" cy="7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9" name="Line 31"/>
              <p:cNvSpPr>
                <a:spLocks noChangeShapeType="1"/>
              </p:cNvSpPr>
              <p:nvPr/>
            </p:nvSpPr>
            <p:spPr bwMode="auto">
              <a:xfrm flipH="1">
                <a:off x="2513" y="2470"/>
                <a:ext cx="159" cy="9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0" name="Line 32"/>
              <p:cNvSpPr>
                <a:spLocks noChangeShapeType="1"/>
              </p:cNvSpPr>
              <p:nvPr/>
            </p:nvSpPr>
            <p:spPr bwMode="auto">
              <a:xfrm>
                <a:off x="2832" y="2563"/>
                <a:ext cx="1" cy="18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1" name="Line 33"/>
              <p:cNvSpPr>
                <a:spLocks noChangeShapeType="1"/>
              </p:cNvSpPr>
              <p:nvPr/>
            </p:nvSpPr>
            <p:spPr bwMode="auto">
              <a:xfrm>
                <a:off x="2832" y="2746"/>
                <a:ext cx="159" cy="92"/>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Line 34"/>
              <p:cNvSpPr>
                <a:spLocks noChangeShapeType="1"/>
              </p:cNvSpPr>
              <p:nvPr/>
            </p:nvSpPr>
            <p:spPr bwMode="auto">
              <a:xfrm flipV="1">
                <a:off x="2991" y="2745"/>
                <a:ext cx="159" cy="9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3" name="Line 35"/>
              <p:cNvSpPr>
                <a:spLocks noChangeShapeType="1"/>
              </p:cNvSpPr>
              <p:nvPr/>
            </p:nvSpPr>
            <p:spPr bwMode="auto">
              <a:xfrm flipV="1">
                <a:off x="2994" y="2729"/>
                <a:ext cx="122" cy="7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4" name="Line 36"/>
              <p:cNvSpPr>
                <a:spLocks noChangeShapeType="1"/>
              </p:cNvSpPr>
              <p:nvPr/>
            </p:nvSpPr>
            <p:spPr bwMode="auto">
              <a:xfrm flipV="1">
                <a:off x="3150" y="2561"/>
                <a:ext cx="2" cy="184"/>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5" name="Line 37"/>
              <p:cNvSpPr>
                <a:spLocks noChangeShapeType="1"/>
              </p:cNvSpPr>
              <p:nvPr/>
            </p:nvSpPr>
            <p:spPr bwMode="auto">
              <a:xfrm flipH="1" flipV="1">
                <a:off x="2990" y="2470"/>
                <a:ext cx="160" cy="9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Line 38"/>
              <p:cNvSpPr>
                <a:spLocks noChangeShapeType="1"/>
              </p:cNvSpPr>
              <p:nvPr/>
            </p:nvSpPr>
            <p:spPr bwMode="auto">
              <a:xfrm flipH="1" flipV="1">
                <a:off x="2992" y="2508"/>
                <a:ext cx="125" cy="7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7" name="Line 39"/>
              <p:cNvSpPr>
                <a:spLocks noChangeShapeType="1"/>
              </p:cNvSpPr>
              <p:nvPr/>
            </p:nvSpPr>
            <p:spPr bwMode="auto">
              <a:xfrm flipH="1">
                <a:off x="2832" y="2470"/>
                <a:ext cx="158" cy="9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Rectangle 40"/>
              <p:cNvSpPr>
                <a:spLocks noChangeArrowheads="1"/>
              </p:cNvSpPr>
              <p:nvPr/>
            </p:nvSpPr>
            <p:spPr bwMode="auto">
              <a:xfrm>
                <a:off x="2927" y="2968"/>
                <a:ext cx="76" cy="134"/>
              </a:xfrm>
              <a:prstGeom prst="rect">
                <a:avLst/>
              </a:prstGeom>
              <a:grp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000000"/>
                    </a:solidFill>
                    <a:effectLst/>
                    <a:uLnTx/>
                    <a:uFillTx/>
                  </a:rPr>
                  <a:t>N</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Line 41"/>
              <p:cNvSpPr>
                <a:spLocks noChangeShapeType="1"/>
              </p:cNvSpPr>
              <p:nvPr/>
            </p:nvSpPr>
            <p:spPr bwMode="auto">
              <a:xfrm>
                <a:off x="2991" y="2838"/>
                <a:ext cx="1" cy="129"/>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42"/>
              <p:cNvSpPr>
                <a:spLocks noChangeShapeType="1"/>
              </p:cNvSpPr>
              <p:nvPr/>
            </p:nvSpPr>
            <p:spPr bwMode="auto">
              <a:xfrm flipH="1">
                <a:off x="2832" y="3052"/>
                <a:ext cx="107" cy="62"/>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Line 43"/>
              <p:cNvSpPr>
                <a:spLocks noChangeShapeType="1"/>
              </p:cNvSpPr>
              <p:nvPr/>
            </p:nvSpPr>
            <p:spPr bwMode="auto">
              <a:xfrm>
                <a:off x="3041" y="3051"/>
                <a:ext cx="111" cy="62"/>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Line 44"/>
              <p:cNvSpPr>
                <a:spLocks noChangeShapeType="1"/>
              </p:cNvSpPr>
              <p:nvPr/>
            </p:nvSpPr>
            <p:spPr bwMode="auto">
              <a:xfrm flipH="1" flipV="1">
                <a:off x="2673" y="3023"/>
                <a:ext cx="159" cy="9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Line 45"/>
              <p:cNvSpPr>
                <a:spLocks noChangeShapeType="1"/>
              </p:cNvSpPr>
              <p:nvPr/>
            </p:nvSpPr>
            <p:spPr bwMode="auto">
              <a:xfrm flipH="1">
                <a:off x="2514" y="3023"/>
                <a:ext cx="159" cy="9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Line 46"/>
              <p:cNvSpPr>
                <a:spLocks noChangeShapeType="1"/>
              </p:cNvSpPr>
              <p:nvPr/>
            </p:nvSpPr>
            <p:spPr bwMode="auto">
              <a:xfrm flipH="1" flipV="1">
                <a:off x="2354" y="3024"/>
                <a:ext cx="160" cy="92"/>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5" name="Line 47"/>
              <p:cNvSpPr>
                <a:spLocks noChangeShapeType="1"/>
              </p:cNvSpPr>
              <p:nvPr/>
            </p:nvSpPr>
            <p:spPr bwMode="auto">
              <a:xfrm flipH="1">
                <a:off x="2195" y="3024"/>
                <a:ext cx="159" cy="92"/>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6" name="Line 48"/>
              <p:cNvSpPr>
                <a:spLocks noChangeShapeType="1"/>
              </p:cNvSpPr>
              <p:nvPr/>
            </p:nvSpPr>
            <p:spPr bwMode="auto">
              <a:xfrm flipH="1" flipV="1">
                <a:off x="2034" y="3024"/>
                <a:ext cx="161" cy="92"/>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Line 49"/>
              <p:cNvSpPr>
                <a:spLocks noChangeShapeType="1"/>
              </p:cNvSpPr>
              <p:nvPr/>
            </p:nvSpPr>
            <p:spPr bwMode="auto">
              <a:xfrm flipV="1">
                <a:off x="2672" y="2287"/>
                <a:ext cx="1" cy="18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Rectangle 50"/>
              <p:cNvSpPr>
                <a:spLocks noChangeArrowheads="1"/>
              </p:cNvSpPr>
              <p:nvPr/>
            </p:nvSpPr>
            <p:spPr bwMode="auto">
              <a:xfrm>
                <a:off x="2766" y="2138"/>
                <a:ext cx="76" cy="134"/>
              </a:xfrm>
              <a:prstGeom prst="rect">
                <a:avLst/>
              </a:prstGeom>
              <a:grp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000000"/>
                    </a:solidFill>
                    <a:effectLst/>
                    <a:uLnTx/>
                    <a:uFillTx/>
                  </a:rPr>
                  <a:t>N</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Line 51"/>
              <p:cNvSpPr>
                <a:spLocks noChangeShapeType="1"/>
              </p:cNvSpPr>
              <p:nvPr/>
            </p:nvSpPr>
            <p:spPr bwMode="auto">
              <a:xfrm flipV="1">
                <a:off x="2672" y="2223"/>
                <a:ext cx="106" cy="64"/>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Rectangle 52"/>
              <p:cNvSpPr>
                <a:spLocks noChangeArrowheads="1"/>
              </p:cNvSpPr>
              <p:nvPr/>
            </p:nvSpPr>
            <p:spPr bwMode="auto">
              <a:xfrm>
                <a:off x="2444" y="2139"/>
                <a:ext cx="82" cy="134"/>
              </a:xfrm>
              <a:prstGeom prst="rect">
                <a:avLst/>
              </a:prstGeom>
              <a:grp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000000"/>
                    </a:solidFill>
                    <a:effectLst/>
                    <a:uLnTx/>
                    <a:uFillTx/>
                  </a:rPr>
                  <a:t>O</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51" name="Line 53"/>
              <p:cNvSpPr>
                <a:spLocks noChangeShapeType="1"/>
              </p:cNvSpPr>
              <p:nvPr/>
            </p:nvSpPr>
            <p:spPr bwMode="auto">
              <a:xfrm flipH="1" flipV="1">
                <a:off x="2576" y="2214"/>
                <a:ext cx="108" cy="6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Line 54"/>
              <p:cNvSpPr>
                <a:spLocks noChangeShapeType="1"/>
              </p:cNvSpPr>
              <p:nvPr/>
            </p:nvSpPr>
            <p:spPr bwMode="auto">
              <a:xfrm flipH="1" flipV="1">
                <a:off x="2559" y="2241"/>
                <a:ext cx="109" cy="6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3" name="Line 55"/>
              <p:cNvSpPr>
                <a:spLocks noChangeShapeType="1"/>
              </p:cNvSpPr>
              <p:nvPr/>
            </p:nvSpPr>
            <p:spPr bwMode="auto">
              <a:xfrm>
                <a:off x="2883" y="2225"/>
                <a:ext cx="107" cy="6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Rectangle 56"/>
              <p:cNvSpPr>
                <a:spLocks noChangeArrowheads="1"/>
              </p:cNvSpPr>
              <p:nvPr/>
            </p:nvSpPr>
            <p:spPr bwMode="auto">
              <a:xfrm>
                <a:off x="3082" y="2137"/>
                <a:ext cx="83" cy="134"/>
              </a:xfrm>
              <a:prstGeom prst="rect">
                <a:avLst/>
              </a:prstGeom>
              <a:grp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000000"/>
                    </a:solidFill>
                    <a:effectLst/>
                    <a:uLnTx/>
                    <a:uFillTx/>
                  </a:rPr>
                  <a:t>O</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Line 57"/>
              <p:cNvSpPr>
                <a:spLocks noChangeShapeType="1"/>
              </p:cNvSpPr>
              <p:nvPr/>
            </p:nvSpPr>
            <p:spPr bwMode="auto">
              <a:xfrm flipV="1">
                <a:off x="2994" y="2238"/>
                <a:ext cx="109" cy="64"/>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6" name="Line 58"/>
              <p:cNvSpPr>
                <a:spLocks noChangeShapeType="1"/>
              </p:cNvSpPr>
              <p:nvPr/>
            </p:nvSpPr>
            <p:spPr bwMode="auto">
              <a:xfrm flipV="1">
                <a:off x="2977" y="2210"/>
                <a:ext cx="108" cy="64"/>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7" name="Line 59"/>
              <p:cNvSpPr>
                <a:spLocks noChangeShapeType="1"/>
              </p:cNvSpPr>
              <p:nvPr/>
            </p:nvSpPr>
            <p:spPr bwMode="auto">
              <a:xfrm>
                <a:off x="2990" y="2286"/>
                <a:ext cx="1" cy="184"/>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8" name="Line 60"/>
              <p:cNvSpPr>
                <a:spLocks noChangeShapeType="1"/>
              </p:cNvSpPr>
              <p:nvPr/>
            </p:nvSpPr>
            <p:spPr bwMode="auto">
              <a:xfrm flipV="1">
                <a:off x="2831" y="2010"/>
                <a:ext cx="1" cy="128"/>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9" name="Line 61"/>
              <p:cNvSpPr>
                <a:spLocks noChangeShapeType="1"/>
              </p:cNvSpPr>
              <p:nvPr/>
            </p:nvSpPr>
            <p:spPr bwMode="auto">
              <a:xfrm flipV="1">
                <a:off x="2831" y="1918"/>
                <a:ext cx="158" cy="92"/>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0" name="Line 62"/>
              <p:cNvSpPr>
                <a:spLocks noChangeShapeType="1"/>
              </p:cNvSpPr>
              <p:nvPr/>
            </p:nvSpPr>
            <p:spPr bwMode="auto">
              <a:xfrm flipV="1">
                <a:off x="2989" y="1733"/>
                <a:ext cx="1" cy="185"/>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1" name="Line 63"/>
              <p:cNvSpPr>
                <a:spLocks noChangeShapeType="1"/>
              </p:cNvSpPr>
              <p:nvPr/>
            </p:nvSpPr>
            <p:spPr bwMode="auto">
              <a:xfrm flipV="1">
                <a:off x="2989" y="1641"/>
                <a:ext cx="159" cy="92"/>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2" name="Line 64"/>
              <p:cNvSpPr>
                <a:spLocks noChangeShapeType="1"/>
              </p:cNvSpPr>
              <p:nvPr/>
            </p:nvSpPr>
            <p:spPr bwMode="auto">
              <a:xfrm flipV="1">
                <a:off x="3148" y="1458"/>
                <a:ext cx="1" cy="18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3" name="Line 65"/>
              <p:cNvSpPr>
                <a:spLocks noChangeShapeType="1"/>
              </p:cNvSpPr>
              <p:nvPr/>
            </p:nvSpPr>
            <p:spPr bwMode="auto">
              <a:xfrm flipV="1">
                <a:off x="3148" y="1365"/>
                <a:ext cx="158" cy="9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4" name="Rectangle 66"/>
              <p:cNvSpPr>
                <a:spLocks noChangeArrowheads="1"/>
              </p:cNvSpPr>
              <p:nvPr/>
            </p:nvSpPr>
            <p:spPr bwMode="auto">
              <a:xfrm>
                <a:off x="2922" y="1309"/>
                <a:ext cx="76" cy="134"/>
              </a:xfrm>
              <a:prstGeom prst="rect">
                <a:avLst/>
              </a:prstGeom>
              <a:grp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000000"/>
                    </a:solidFill>
                    <a:effectLst/>
                    <a:uLnTx/>
                    <a:uFillTx/>
                  </a:rPr>
                  <a:t>N</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65" name="Line 67"/>
              <p:cNvSpPr>
                <a:spLocks noChangeShapeType="1"/>
              </p:cNvSpPr>
              <p:nvPr/>
            </p:nvSpPr>
            <p:spPr bwMode="auto">
              <a:xfrm flipH="1" flipV="1">
                <a:off x="3037" y="1393"/>
                <a:ext cx="111" cy="65"/>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6" name="Rectangle 68"/>
              <p:cNvSpPr>
                <a:spLocks noChangeArrowheads="1"/>
              </p:cNvSpPr>
              <p:nvPr/>
            </p:nvSpPr>
            <p:spPr bwMode="auto">
              <a:xfrm>
                <a:off x="3474" y="1425"/>
                <a:ext cx="41" cy="133"/>
              </a:xfrm>
              <a:prstGeom prst="rect">
                <a:avLst/>
              </a:prstGeom>
              <a:grp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000000"/>
                    </a:solidFill>
                    <a:effectLst/>
                    <a:uLnTx/>
                    <a:uFillTx/>
                  </a:rPr>
                  <a:t>*</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67" name="Line 69"/>
              <p:cNvSpPr>
                <a:spLocks noChangeShapeType="1"/>
              </p:cNvSpPr>
              <p:nvPr/>
            </p:nvSpPr>
            <p:spPr bwMode="auto">
              <a:xfrm>
                <a:off x="3306" y="1365"/>
                <a:ext cx="179" cy="77"/>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68" name="Rectangle 70"/>
              <p:cNvSpPr>
                <a:spLocks noChangeArrowheads="1"/>
              </p:cNvSpPr>
              <p:nvPr/>
            </p:nvSpPr>
            <p:spPr bwMode="auto">
              <a:xfrm>
                <a:off x="3239" y="1125"/>
                <a:ext cx="83" cy="133"/>
              </a:xfrm>
              <a:prstGeom prst="rect">
                <a:avLst/>
              </a:prstGeom>
              <a:grp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000000"/>
                    </a:solidFill>
                    <a:effectLst/>
                    <a:uLnTx/>
                    <a:uFillTx/>
                  </a:rPr>
                  <a:t>O</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69" name="Line 71"/>
              <p:cNvSpPr>
                <a:spLocks noChangeShapeType="1"/>
              </p:cNvSpPr>
              <p:nvPr/>
            </p:nvSpPr>
            <p:spPr bwMode="auto">
              <a:xfrm flipV="1">
                <a:off x="3321" y="1237"/>
                <a:ext cx="1" cy="129"/>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0" name="Line 72"/>
              <p:cNvSpPr>
                <a:spLocks noChangeShapeType="1"/>
              </p:cNvSpPr>
              <p:nvPr/>
            </p:nvSpPr>
            <p:spPr bwMode="auto">
              <a:xfrm flipV="1">
                <a:off x="3289" y="1237"/>
                <a:ext cx="1" cy="13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1" name="Rectangle 73"/>
              <p:cNvSpPr>
                <a:spLocks noChangeArrowheads="1"/>
              </p:cNvSpPr>
              <p:nvPr/>
            </p:nvSpPr>
            <p:spPr bwMode="auto">
              <a:xfrm>
                <a:off x="2922" y="1125"/>
                <a:ext cx="76" cy="133"/>
              </a:xfrm>
              <a:prstGeom prst="rect">
                <a:avLst/>
              </a:prstGeom>
              <a:grp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000000"/>
                    </a:solidFill>
                    <a:effectLst/>
                    <a:uLnTx/>
                    <a:uFillTx/>
                  </a:rPr>
                  <a:t>H</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72" name="Line 74"/>
              <p:cNvSpPr>
                <a:spLocks noChangeShapeType="1"/>
              </p:cNvSpPr>
              <p:nvPr/>
            </p:nvSpPr>
            <p:spPr bwMode="auto">
              <a:xfrm flipV="1">
                <a:off x="2987" y="1238"/>
                <a:ext cx="1" cy="7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3" name="Rectangle 75"/>
              <p:cNvSpPr>
                <a:spLocks noChangeArrowheads="1"/>
              </p:cNvSpPr>
              <p:nvPr/>
            </p:nvSpPr>
            <p:spPr bwMode="auto">
              <a:xfrm>
                <a:off x="2682" y="1426"/>
                <a:ext cx="41" cy="133"/>
              </a:xfrm>
              <a:prstGeom prst="rect">
                <a:avLst/>
              </a:prstGeom>
              <a:grp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000000"/>
                    </a:solidFill>
                    <a:effectLst/>
                    <a:uLnTx/>
                    <a:uFillTx/>
                  </a:rPr>
                  <a:t>*</a:t>
                </a:r>
                <a:endParaRPr kumimoji="0" lang="en-US" sz="1800" b="0" i="0" u="none" strike="noStrike" kern="0" cap="none" spc="0" normalizeH="0" baseline="0" noProof="0" smtClean="0">
                  <a:ln>
                    <a:noFill/>
                  </a:ln>
                  <a:solidFill>
                    <a:sysClr val="windowText" lastClr="000000"/>
                  </a:solidFill>
                  <a:effectLst/>
                  <a:uLnTx/>
                  <a:uFillTx/>
                </a:endParaRPr>
              </a:p>
            </p:txBody>
          </p:sp>
          <p:sp>
            <p:nvSpPr>
              <p:cNvPr id="74" name="Line 76"/>
              <p:cNvSpPr>
                <a:spLocks noChangeShapeType="1"/>
              </p:cNvSpPr>
              <p:nvPr/>
            </p:nvSpPr>
            <p:spPr bwMode="auto">
              <a:xfrm flipH="1">
                <a:off x="2763" y="1382"/>
                <a:ext cx="175" cy="62"/>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5" name="Line 77"/>
              <p:cNvSpPr>
                <a:spLocks noChangeShapeType="1"/>
              </p:cNvSpPr>
              <p:nvPr/>
            </p:nvSpPr>
            <p:spPr bwMode="auto">
              <a:xfrm>
                <a:off x="2847" y="1320"/>
                <a:ext cx="1" cy="184"/>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6" name="Line 78"/>
              <p:cNvSpPr>
                <a:spLocks noChangeShapeType="1"/>
              </p:cNvSpPr>
              <p:nvPr/>
            </p:nvSpPr>
            <p:spPr bwMode="auto">
              <a:xfrm>
                <a:off x="2847" y="1320"/>
                <a:ext cx="18" cy="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7" name="Line 79"/>
              <p:cNvSpPr>
                <a:spLocks noChangeShapeType="1"/>
              </p:cNvSpPr>
              <p:nvPr/>
            </p:nvSpPr>
            <p:spPr bwMode="auto">
              <a:xfrm>
                <a:off x="2847" y="1504"/>
                <a:ext cx="18" cy="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8" name="Line 80"/>
              <p:cNvSpPr>
                <a:spLocks noChangeShapeType="1"/>
              </p:cNvSpPr>
              <p:nvPr/>
            </p:nvSpPr>
            <p:spPr bwMode="auto">
              <a:xfrm flipV="1">
                <a:off x="3392" y="1319"/>
                <a:ext cx="1" cy="183"/>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79" name="Line 81"/>
              <p:cNvSpPr>
                <a:spLocks noChangeShapeType="1"/>
              </p:cNvSpPr>
              <p:nvPr/>
            </p:nvSpPr>
            <p:spPr bwMode="auto">
              <a:xfrm flipH="1">
                <a:off x="3374" y="1502"/>
                <a:ext cx="18" cy="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0" name="Line 82"/>
              <p:cNvSpPr>
                <a:spLocks noChangeShapeType="1"/>
              </p:cNvSpPr>
              <p:nvPr/>
            </p:nvSpPr>
            <p:spPr bwMode="auto">
              <a:xfrm flipH="1">
                <a:off x="3374" y="1319"/>
                <a:ext cx="18" cy="1"/>
              </a:xfrm>
              <a:prstGeom prst="line">
                <a:avLst/>
              </a:prstGeom>
              <a:grp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81" name="Rectangle 83"/>
              <p:cNvSpPr>
                <a:spLocks noChangeArrowheads="1"/>
              </p:cNvSpPr>
              <p:nvPr/>
            </p:nvSpPr>
            <p:spPr bwMode="auto">
              <a:xfrm>
                <a:off x="3409" y="1488"/>
                <a:ext cx="117" cy="134"/>
              </a:xfrm>
              <a:prstGeom prst="rect">
                <a:avLst/>
              </a:prstGeom>
              <a:grp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srgbClr val="000000"/>
                    </a:solidFill>
                    <a:effectLst/>
                    <a:uLnTx/>
                    <a:uFillTx/>
                  </a:rPr>
                  <a:t>10</a:t>
                </a:r>
                <a:endParaRPr kumimoji="0" lang="en-US" sz="2400" b="0" i="0" u="none" strike="noStrike" kern="0" cap="none" spc="0" normalizeH="0" baseline="0" noProof="0" smtClean="0">
                  <a:ln>
                    <a:noFill/>
                  </a:ln>
                  <a:solidFill>
                    <a:sysClr val="windowText" lastClr="000000"/>
                  </a:solidFill>
                  <a:effectLst/>
                  <a:uLnTx/>
                  <a:uFillTx/>
                </a:endParaRPr>
              </a:p>
            </p:txBody>
          </p:sp>
          <p:sp>
            <p:nvSpPr>
              <p:cNvPr id="82" name="Rectangle 84"/>
              <p:cNvSpPr>
                <a:spLocks noChangeArrowheads="1"/>
              </p:cNvSpPr>
              <p:nvPr/>
            </p:nvSpPr>
            <p:spPr bwMode="auto">
              <a:xfrm>
                <a:off x="3409" y="1323"/>
                <a:ext cx="22" cy="100"/>
              </a:xfrm>
              <a:prstGeom prst="rect">
                <a:avLst/>
              </a:prstGeom>
              <a:grp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smtClean="0">
                    <a:ln>
                      <a:noFill/>
                    </a:ln>
                    <a:solidFill>
                      <a:srgbClr val="000000"/>
                    </a:solidFill>
                    <a:effectLst/>
                    <a:uLnTx/>
                    <a:uFillTx/>
                  </a:rPr>
                  <a:t> </a:t>
                </a:r>
                <a:endParaRPr kumimoji="0" lang="en-US" sz="1800" b="0" i="0" u="none" strike="noStrike" kern="0" cap="none" spc="0" normalizeH="0" baseline="0" noProof="0" smtClean="0">
                  <a:ln>
                    <a:noFill/>
                  </a:ln>
                  <a:solidFill>
                    <a:sysClr val="windowText" lastClr="000000"/>
                  </a:solidFill>
                  <a:effectLst/>
                  <a:uLnTx/>
                  <a:uFillTx/>
                </a:endParaRPr>
              </a:p>
            </p:txBody>
          </p:sp>
        </p:grpSp>
        <p:pic>
          <p:nvPicPr>
            <p:cNvPr id="20" name="Picture 3"/>
            <p:cNvPicPr>
              <a:picLocks noChangeAspect="1" noChangeArrowheads="1"/>
            </p:cNvPicPr>
            <p:nvPr/>
          </p:nvPicPr>
          <p:blipFill>
            <a:blip r:embed="rId2"/>
            <a:srcRect/>
            <a:stretch>
              <a:fillRect/>
            </a:stretch>
          </p:blipFill>
          <p:spPr bwMode="auto">
            <a:xfrm>
              <a:off x="5791200" y="3733800"/>
              <a:ext cx="2298700" cy="1476375"/>
            </a:xfrm>
            <a:prstGeom prst="rect">
              <a:avLst/>
            </a:prstGeom>
            <a:noFill/>
            <a:ln w="9525">
              <a:noFill/>
              <a:miter lim="800000"/>
              <a:headEnd/>
              <a:tailEnd/>
            </a:ln>
            <a:effectLst/>
          </p:spPr>
        </p:pic>
      </p:grpSp>
      <p:sp>
        <p:nvSpPr>
          <p:cNvPr id="83" name="Rectangle 82"/>
          <p:cNvSpPr/>
          <p:nvPr/>
        </p:nvSpPr>
        <p:spPr>
          <a:xfrm>
            <a:off x="3200400" y="3962400"/>
            <a:ext cx="59436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42" name="Picture 2" descr="D:\Program Files\Microsoft Office\MEDIA\CAGCAT10\j0195384.wmf"/>
          <p:cNvPicPr>
            <a:picLocks noChangeAspect="1" noChangeArrowheads="1"/>
          </p:cNvPicPr>
          <p:nvPr/>
        </p:nvPicPr>
        <p:blipFill>
          <a:blip r:embed="rId4"/>
          <a:srcRect/>
          <a:stretch>
            <a:fillRect/>
          </a:stretch>
        </p:blipFill>
        <p:spPr bwMode="auto">
          <a:xfrm>
            <a:off x="6629400" y="4343400"/>
            <a:ext cx="1795882" cy="1833372"/>
          </a:xfrm>
          <a:prstGeom prst="rect">
            <a:avLst/>
          </a:prstGeom>
          <a:noFill/>
        </p:spPr>
      </p:pic>
      <p:grpSp>
        <p:nvGrpSpPr>
          <p:cNvPr id="5" name="Group 36"/>
          <p:cNvGrpSpPr>
            <a:grpSpLocks/>
          </p:cNvGrpSpPr>
          <p:nvPr/>
        </p:nvGrpSpPr>
        <p:grpSpPr bwMode="auto">
          <a:xfrm>
            <a:off x="3200400" y="4038395"/>
            <a:ext cx="2895483" cy="2286206"/>
            <a:chOff x="3835" y="1103"/>
            <a:chExt cx="2389" cy="1588"/>
          </a:xfrm>
        </p:grpSpPr>
        <p:pic>
          <p:nvPicPr>
            <p:cNvPr id="6" name="Picture 34" descr="pepsys1"/>
            <p:cNvPicPr>
              <a:picLocks noChangeAspect="1" noChangeArrowheads="1"/>
            </p:cNvPicPr>
            <p:nvPr/>
          </p:nvPicPr>
          <p:blipFill>
            <a:blip r:embed="rId5"/>
            <a:srcRect/>
            <a:stretch>
              <a:fillRect/>
            </a:stretch>
          </p:blipFill>
          <p:spPr bwMode="auto">
            <a:xfrm>
              <a:off x="3861" y="1438"/>
              <a:ext cx="1899" cy="1253"/>
            </a:xfrm>
            <a:prstGeom prst="rect">
              <a:avLst/>
            </a:prstGeom>
            <a:noFill/>
            <a:ln w="9525">
              <a:noFill/>
              <a:miter lim="800000"/>
              <a:headEnd/>
              <a:tailEnd/>
            </a:ln>
          </p:spPr>
        </p:pic>
        <p:sp>
          <p:nvSpPr>
            <p:cNvPr id="7" name="Text Box 35"/>
            <p:cNvSpPr txBox="1">
              <a:spLocks noChangeArrowheads="1"/>
            </p:cNvSpPr>
            <p:nvPr/>
          </p:nvSpPr>
          <p:spPr bwMode="auto">
            <a:xfrm>
              <a:off x="3835" y="1103"/>
              <a:ext cx="2389" cy="235"/>
            </a:xfrm>
            <a:prstGeom prst="rect">
              <a:avLst/>
            </a:prstGeom>
            <a:noFill/>
            <a:ln w="9525">
              <a:noFill/>
              <a:miter lim="800000"/>
              <a:headEnd/>
              <a:tailEnd/>
            </a:ln>
            <a:effectLst/>
          </p:spPr>
          <p:txBody>
            <a:bodyPr wrap="square">
              <a:spAutoFit/>
            </a:bodyPr>
            <a:lstStyle/>
            <a:p>
              <a:r>
                <a:rPr lang="en-US" sz="1600" b="1" dirty="0">
                  <a:solidFill>
                    <a:srgbClr val="044C8E"/>
                  </a:solidFill>
                </a:rPr>
                <a:t>Of the shelf peptide synthesizer</a:t>
              </a:r>
            </a:p>
          </p:txBody>
        </p:sp>
      </p:grpSp>
      <p:cxnSp>
        <p:nvCxnSpPr>
          <p:cNvPr id="85" name="Curved Connector 84"/>
          <p:cNvCxnSpPr/>
          <p:nvPr/>
        </p:nvCxnSpPr>
        <p:spPr>
          <a:xfrm rot="10800000">
            <a:off x="5638800" y="4876800"/>
            <a:ext cx="914400" cy="381000"/>
          </a:xfrm>
          <a:prstGeom prst="curvedConnector3">
            <a:avLst>
              <a:gd name="adj1" fmla="val 33018"/>
            </a:avLst>
          </a:prstGeom>
          <a:ln w="76200">
            <a:solidFill>
              <a:schemeClr val="tx1">
                <a:lumMod val="75000"/>
                <a:lumOff val="2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00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right)">
                                      <p:cBhvr>
                                        <p:cTn id="7" dur="1000"/>
                                        <p:tgtEl>
                                          <p:spTgt spid="85"/>
                                        </p:tgtEl>
                                      </p:cBhvr>
                                    </p:animEffect>
                                  </p:childTnLst>
                                </p:cTn>
                              </p:par>
                            </p:childTnLst>
                          </p:cTn>
                        </p:par>
                        <p:par>
                          <p:cTn id="8" fill="hold">
                            <p:stCondLst>
                              <p:cond delay="1000"/>
                            </p:stCondLst>
                            <p:childTnLst>
                              <p:par>
                                <p:cTn id="9" presetID="35" presetClass="path" presetSubtype="0" accel="50000" decel="50000" fill="hold" nodeType="afterEffect">
                                  <p:stCondLst>
                                    <p:cond delay="0"/>
                                  </p:stCondLst>
                                  <p:childTnLst>
                                    <p:animMotion origin="layout" path="M 2.77778E-7 -2.54335E-6 L -0.91198 -0.00162 " pathEditMode="relative" rAng="0" ptsTypes="AA">
                                      <p:cBhvr>
                                        <p:cTn id="10" dur="5000" fill="hold"/>
                                        <p:tgtEl>
                                          <p:spTgt spid="14"/>
                                        </p:tgtEl>
                                        <p:attrNameLst>
                                          <p:attrName>ppt_x</p:attrName>
                                          <p:attrName>ppt_y</p:attrName>
                                        </p:attrNameLst>
                                      </p:cBhvr>
                                      <p:rCtr x="-45608" y="-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92696"/>
            <a:ext cx="7992888" cy="923330"/>
          </a:xfrm>
          <a:prstGeom prst="rect">
            <a:avLst/>
          </a:prstGeom>
        </p:spPr>
        <p:txBody>
          <a:bodyPr wrap="square">
            <a:spAutoFit/>
          </a:bodyPr>
          <a:lstStyle/>
          <a:p>
            <a:r>
              <a:rPr lang="en-US" dirty="0"/>
              <a:t>N. </a:t>
            </a:r>
            <a:r>
              <a:rPr lang="en-US" dirty="0" err="1"/>
              <a:t>Tessler</a:t>
            </a:r>
            <a:r>
              <a:rPr lang="en-US" dirty="0"/>
              <a:t>, O. </a:t>
            </a:r>
            <a:r>
              <a:rPr lang="en-US" dirty="0" err="1"/>
              <a:t>Globerman</a:t>
            </a:r>
            <a:r>
              <a:rPr lang="en-US" dirty="0"/>
              <a:t>, N. Rappaport, Y. </a:t>
            </a:r>
            <a:r>
              <a:rPr lang="en-US" dirty="0" err="1"/>
              <a:t>Preezant</a:t>
            </a:r>
            <a:r>
              <a:rPr lang="en-US" dirty="0"/>
              <a:t>, Y. </a:t>
            </a:r>
            <a:r>
              <a:rPr lang="en-US" dirty="0" err="1"/>
              <a:t>Roichman</a:t>
            </a:r>
            <a:r>
              <a:rPr lang="en-US" dirty="0"/>
              <a:t>, O. </a:t>
            </a:r>
            <a:r>
              <a:rPr lang="en-US" dirty="0" err="1"/>
              <a:t>Solomesch</a:t>
            </a:r>
            <a:r>
              <a:rPr lang="en-US" i="1" dirty="0"/>
              <a:t>, et al.</a:t>
            </a:r>
            <a:r>
              <a:rPr lang="en-US" dirty="0"/>
              <a:t>, "Conjugated Polymer Electronics – Engineering Materials and Devices," in </a:t>
            </a:r>
            <a:r>
              <a:rPr lang="en-US" i="1" dirty="0"/>
              <a:t>Handbook of Conducting Polymers</a:t>
            </a:r>
            <a:r>
              <a:rPr lang="en-US" dirty="0"/>
              <a:t>, T. A. </a:t>
            </a:r>
            <a:r>
              <a:rPr lang="en-US" dirty="0" err="1"/>
              <a:t>Skotheim</a:t>
            </a:r>
            <a:r>
              <a:rPr lang="en-US" dirty="0"/>
              <a:t> and J. R. Reynolds, Eds., </a:t>
            </a:r>
            <a:r>
              <a:rPr lang="en-US" dirty="0" err="1"/>
              <a:t>ed</a:t>
            </a:r>
            <a:r>
              <a:rPr lang="en-US" dirty="0"/>
              <a:t> London: CRC, 2006.</a:t>
            </a:r>
          </a:p>
        </p:txBody>
      </p:sp>
      <p:sp>
        <p:nvSpPr>
          <p:cNvPr id="3" name="Rectangle 2"/>
          <p:cNvSpPr/>
          <p:nvPr/>
        </p:nvSpPr>
        <p:spPr>
          <a:xfrm>
            <a:off x="827584" y="3657798"/>
            <a:ext cx="7416824" cy="923330"/>
          </a:xfrm>
          <a:prstGeom prst="rect">
            <a:avLst/>
          </a:prstGeom>
        </p:spPr>
        <p:txBody>
          <a:bodyPr wrap="square">
            <a:spAutoFit/>
          </a:bodyPr>
          <a:lstStyle/>
          <a:p>
            <a:r>
              <a:rPr lang="en-US" dirty="0"/>
              <a:t>Y.-J. Yu, O. </a:t>
            </a:r>
            <a:r>
              <a:rPr lang="en-US" dirty="0" err="1"/>
              <a:t>Solomeshch</a:t>
            </a:r>
            <a:r>
              <a:rPr lang="en-US" dirty="0"/>
              <a:t>, H. </a:t>
            </a:r>
            <a:r>
              <a:rPr lang="en-US" dirty="0" err="1"/>
              <a:t>Chechik</a:t>
            </a:r>
            <a:r>
              <a:rPr lang="en-US" dirty="0"/>
              <a:t>, A. A. </a:t>
            </a:r>
            <a:r>
              <a:rPr lang="en-US" dirty="0" err="1"/>
              <a:t>Goryunkov</a:t>
            </a:r>
            <a:r>
              <a:rPr lang="en-US" dirty="0"/>
              <a:t>, R. F. </a:t>
            </a:r>
            <a:r>
              <a:rPr lang="en-US" dirty="0" err="1"/>
              <a:t>Tuktarov</a:t>
            </a:r>
            <a:r>
              <a:rPr lang="en-US" dirty="0"/>
              <a:t>, D. H. Choi</a:t>
            </a:r>
            <a:r>
              <a:rPr lang="en-US" i="1" dirty="0"/>
              <a:t>, et al.</a:t>
            </a:r>
            <a:r>
              <a:rPr lang="en-US" dirty="0"/>
              <a:t>, "p-type doping in organic light emitting diodes based on fluorinated C60," </a:t>
            </a:r>
            <a:r>
              <a:rPr lang="en-US" i="1" dirty="0"/>
              <a:t>Journal of Applied Physics, </a:t>
            </a:r>
            <a:r>
              <a:rPr lang="en-US" dirty="0"/>
              <a:t>vol. 104, p. 124505, 2008.</a:t>
            </a:r>
          </a:p>
        </p:txBody>
      </p:sp>
      <p:sp>
        <p:nvSpPr>
          <p:cNvPr id="4" name="Rectangle 3"/>
          <p:cNvSpPr/>
          <p:nvPr/>
        </p:nvSpPr>
        <p:spPr>
          <a:xfrm>
            <a:off x="827584" y="2289646"/>
            <a:ext cx="7200800" cy="923330"/>
          </a:xfrm>
          <a:prstGeom prst="rect">
            <a:avLst/>
          </a:prstGeom>
        </p:spPr>
        <p:txBody>
          <a:bodyPr wrap="square">
            <a:spAutoFit/>
          </a:bodyPr>
          <a:lstStyle/>
          <a:p>
            <a:r>
              <a:rPr lang="en-US" dirty="0"/>
              <a:t>O. </a:t>
            </a:r>
            <a:r>
              <a:rPr lang="en-US" dirty="0" err="1"/>
              <a:t>Solomeshch</a:t>
            </a:r>
            <a:r>
              <a:rPr lang="en-US" dirty="0"/>
              <a:t>, Y. J. Yu, V. Medvedev, A. </a:t>
            </a:r>
            <a:r>
              <a:rPr lang="en-US" dirty="0" err="1"/>
              <a:t>Razin</a:t>
            </a:r>
            <a:r>
              <a:rPr lang="en-US" dirty="0"/>
              <a:t>, B. </a:t>
            </a:r>
            <a:r>
              <a:rPr lang="en-US" dirty="0" err="1"/>
              <a:t>Blumer-Ganon</a:t>
            </a:r>
            <a:r>
              <a:rPr lang="en-US" dirty="0"/>
              <a:t>, Y. </a:t>
            </a:r>
            <a:r>
              <a:rPr lang="en-US" dirty="0" err="1"/>
              <a:t>Eichen</a:t>
            </a:r>
            <a:r>
              <a:rPr lang="en-US" i="1" dirty="0"/>
              <a:t>, et al.</a:t>
            </a:r>
            <a:r>
              <a:rPr lang="en-US" dirty="0"/>
              <a:t>, "Wide band gap cross-linkable semiconducting polymer LED," </a:t>
            </a:r>
            <a:r>
              <a:rPr lang="en-US" i="1" dirty="0" err="1"/>
              <a:t>Synt</a:t>
            </a:r>
            <a:r>
              <a:rPr lang="en-US" i="1" dirty="0"/>
              <a:t>. Met., </a:t>
            </a:r>
            <a:r>
              <a:rPr lang="en-US" dirty="0"/>
              <a:t>vol. 157, pp. 841-845, 2007.</a:t>
            </a:r>
          </a:p>
        </p:txBody>
      </p:sp>
    </p:spTree>
    <p:extLst>
      <p:ext uri="{BB962C8B-B14F-4D97-AF65-F5344CB8AC3E}">
        <p14:creationId xmlns:p14="http://schemas.microsoft.com/office/powerpoint/2010/main" val="32552997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179" name="Rectangle 3"/>
          <p:cNvSpPr>
            <a:spLocks noChangeArrowheads="1"/>
          </p:cNvSpPr>
          <p:nvPr/>
        </p:nvSpPr>
        <p:spPr bwMode="auto">
          <a:xfrm>
            <a:off x="5656263" y="1828800"/>
            <a:ext cx="1600200" cy="3505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sz="2400">
              <a:solidFill>
                <a:srgbClr val="EAE8E2"/>
              </a:solidFill>
              <a:latin typeface="Comic Sans MS" pitchFamily="66" charset="0"/>
            </a:endParaRPr>
          </a:p>
        </p:txBody>
      </p:sp>
      <p:grpSp>
        <p:nvGrpSpPr>
          <p:cNvPr id="50185" name="Group 9"/>
          <p:cNvGrpSpPr>
            <a:grpSpLocks/>
          </p:cNvGrpSpPr>
          <p:nvPr/>
        </p:nvGrpSpPr>
        <p:grpSpPr bwMode="auto">
          <a:xfrm>
            <a:off x="215900" y="1282700"/>
            <a:ext cx="9067800" cy="5562600"/>
            <a:chOff x="0" y="672"/>
            <a:chExt cx="5712" cy="3504"/>
          </a:xfrm>
        </p:grpSpPr>
        <p:sp>
          <p:nvSpPr>
            <p:cNvPr id="50186" name="Rectangle 10"/>
            <p:cNvSpPr>
              <a:spLocks noChangeArrowheads="1"/>
            </p:cNvSpPr>
            <p:nvPr/>
          </p:nvSpPr>
          <p:spPr bwMode="auto">
            <a:xfrm>
              <a:off x="0" y="3551"/>
              <a:ext cx="240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1400" b="1">
                  <a:solidFill>
                    <a:srgbClr val="EAE8E2"/>
                  </a:solidFill>
                  <a:latin typeface="Arial" pitchFamily="34" charset="0"/>
                </a:rPr>
                <a:t>J.C. ELLENBOGEN J.C. LOVE, </a:t>
              </a:r>
            </a:p>
            <a:p>
              <a:pPr fontAlgn="base">
                <a:spcBef>
                  <a:spcPct val="0"/>
                </a:spcBef>
                <a:spcAft>
                  <a:spcPct val="0"/>
                </a:spcAft>
              </a:pPr>
              <a:r>
                <a:rPr lang="en-US" sz="1400" b="1" i="1">
                  <a:solidFill>
                    <a:srgbClr val="EAE8E2"/>
                  </a:solidFill>
                  <a:latin typeface="Arial" pitchFamily="34" charset="0"/>
                </a:rPr>
                <a:t>PROC. OF THE IEEE</a:t>
              </a:r>
              <a:r>
                <a:rPr lang="en-US" sz="1400" b="1">
                  <a:solidFill>
                    <a:srgbClr val="EAE8E2"/>
                  </a:solidFill>
                  <a:latin typeface="Arial" pitchFamily="34" charset="0"/>
                </a:rPr>
                <a:t>, 2000, 88(3), 386</a:t>
              </a:r>
            </a:p>
            <a:p>
              <a:pPr rtl="1" fontAlgn="base">
                <a:spcBef>
                  <a:spcPct val="0"/>
                </a:spcBef>
                <a:spcAft>
                  <a:spcPct val="0"/>
                </a:spcAft>
              </a:pPr>
              <a:endParaRPr lang="en-US" sz="1400" b="1">
                <a:solidFill>
                  <a:srgbClr val="EAE8E2"/>
                </a:solidFill>
                <a:latin typeface="Arial" pitchFamily="34" charset="0"/>
              </a:endParaRPr>
            </a:p>
          </p:txBody>
        </p:sp>
        <p:grpSp>
          <p:nvGrpSpPr>
            <p:cNvPr id="50187" name="Group 11"/>
            <p:cNvGrpSpPr>
              <a:grpSpLocks/>
            </p:cNvGrpSpPr>
            <p:nvPr/>
          </p:nvGrpSpPr>
          <p:grpSpPr bwMode="auto">
            <a:xfrm>
              <a:off x="144" y="672"/>
              <a:ext cx="5568" cy="3504"/>
              <a:chOff x="144" y="672"/>
              <a:chExt cx="5568" cy="3504"/>
            </a:xfrm>
          </p:grpSpPr>
          <p:pic>
            <p:nvPicPr>
              <p:cNvPr id="5018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 y="802"/>
                <a:ext cx="3230" cy="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9" name="Text Box 13"/>
              <p:cNvSpPr txBox="1">
                <a:spLocks noChangeArrowheads="1"/>
              </p:cNvSpPr>
              <p:nvPr/>
            </p:nvSpPr>
            <p:spPr bwMode="auto">
              <a:xfrm>
                <a:off x="144" y="672"/>
                <a:ext cx="2304"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b="1">
                    <a:solidFill>
                      <a:srgbClr val="FFFF00"/>
                    </a:solidFill>
                    <a:latin typeface="Comic Sans MS" pitchFamily="66" charset="0"/>
                  </a:rPr>
                  <a:t>Many structures with exciting electrical properties may be drawn on paper</a:t>
                </a:r>
                <a:r>
                  <a:rPr lang="en-US" sz="2400" b="1">
                    <a:solidFill>
                      <a:srgbClr val="EAE8E2"/>
                    </a:solidFill>
                    <a:latin typeface="Comic Sans MS" pitchFamily="66" charset="0"/>
                  </a:rPr>
                  <a:t> </a:t>
                </a:r>
              </a:p>
            </p:txBody>
          </p:sp>
        </p:grpSp>
      </p:grpSp>
      <p:sp>
        <p:nvSpPr>
          <p:cNvPr id="50190" name="Text Box 14"/>
          <p:cNvSpPr txBox="1">
            <a:spLocks noChangeArrowheads="1"/>
          </p:cNvSpPr>
          <p:nvPr/>
        </p:nvSpPr>
        <p:spPr bwMode="auto">
          <a:xfrm>
            <a:off x="444500" y="3392488"/>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b="1">
                <a:solidFill>
                  <a:srgbClr val="FF0000"/>
                </a:solidFill>
                <a:latin typeface="Comic Sans MS" pitchFamily="66" charset="0"/>
              </a:rPr>
              <a:t>But</a:t>
            </a:r>
          </a:p>
        </p:txBody>
      </p:sp>
      <p:sp>
        <p:nvSpPr>
          <p:cNvPr id="50191" name="Text Box 15"/>
          <p:cNvSpPr txBox="1">
            <a:spLocks noChangeArrowheads="1"/>
          </p:cNvSpPr>
          <p:nvPr/>
        </p:nvSpPr>
        <p:spPr bwMode="auto">
          <a:xfrm>
            <a:off x="444500" y="4041775"/>
            <a:ext cx="365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b="1">
                <a:solidFill>
                  <a:srgbClr val="FFFF00"/>
                </a:solidFill>
                <a:latin typeface="Comic Sans MS" pitchFamily="66" charset="0"/>
              </a:rPr>
              <a:t>Most of them are just too difficult to make.</a:t>
            </a:r>
            <a:endParaRPr lang="en-US" sz="2400" b="1">
              <a:solidFill>
                <a:srgbClr val="EAE8E2"/>
              </a:solidFill>
              <a:latin typeface="Comic Sans MS" pitchFamily="66" charset="0"/>
            </a:endParaRPr>
          </a:p>
        </p:txBody>
      </p:sp>
      <p:sp>
        <p:nvSpPr>
          <p:cNvPr id="50192" name="Text Box 16"/>
          <p:cNvSpPr txBox="1">
            <a:spLocks noChangeArrowheads="1"/>
          </p:cNvSpPr>
          <p:nvPr/>
        </p:nvSpPr>
        <p:spPr bwMode="auto">
          <a:xfrm>
            <a:off x="0" y="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200" b="1">
                <a:solidFill>
                  <a:srgbClr val="FFFF00"/>
                </a:solidFill>
                <a:latin typeface="Comic Sans MS" pitchFamily="66" charset="0"/>
                <a:ea typeface="Arial Unicode MS" pitchFamily="34" charset="-128"/>
                <a:cs typeface="Arial Unicode MS" pitchFamily="34" charset="-128"/>
              </a:rPr>
              <a:t>Organic Molecules as Semiconductors</a:t>
            </a:r>
          </a:p>
        </p:txBody>
      </p:sp>
    </p:spTree>
    <p:extLst>
      <p:ext uri="{BB962C8B-B14F-4D97-AF65-F5344CB8AC3E}">
        <p14:creationId xmlns:p14="http://schemas.microsoft.com/office/powerpoint/2010/main" val="3746829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01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0" grpId="0" autoUpdateAnimBg="0"/>
      <p:bldP spid="5019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6770" name="Rectangle 2"/>
          <p:cNvSpPr>
            <a:spLocks noChangeArrowheads="1"/>
          </p:cNvSpPr>
          <p:nvPr/>
        </p:nvSpPr>
        <p:spPr bwMode="auto">
          <a:xfrm>
            <a:off x="5656263" y="1828800"/>
            <a:ext cx="1600200" cy="3505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sz="2400">
              <a:solidFill>
                <a:srgbClr val="EAE8E2"/>
              </a:solidFill>
              <a:latin typeface="Comic Sans MS" pitchFamily="66" charset="0"/>
            </a:endParaRPr>
          </a:p>
        </p:txBody>
      </p:sp>
      <p:pic>
        <p:nvPicPr>
          <p:cNvPr id="416771" name="Picture 3" descr="Animation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1339850"/>
            <a:ext cx="6162675" cy="4930775"/>
          </a:xfrm>
          <a:prstGeom prst="rect">
            <a:avLst/>
          </a:prstGeom>
          <a:noFill/>
          <a:extLst>
            <a:ext uri="{909E8E84-426E-40DD-AFC4-6F175D3DCCD1}">
              <a14:hiddenFill xmlns:a14="http://schemas.microsoft.com/office/drawing/2010/main">
                <a:solidFill>
                  <a:srgbClr val="FFFFFF"/>
                </a:solidFill>
              </a14:hiddenFill>
            </a:ext>
          </a:extLst>
        </p:spPr>
      </p:pic>
      <p:sp>
        <p:nvSpPr>
          <p:cNvPr id="416772" name="Text Box 4"/>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fontAlgn="base">
              <a:spcBef>
                <a:spcPct val="0"/>
              </a:spcBef>
              <a:spcAft>
                <a:spcPct val="0"/>
              </a:spcAft>
            </a:pPr>
            <a:r>
              <a:rPr lang="en-US" sz="3200">
                <a:solidFill>
                  <a:srgbClr val="FFFF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How is Complexity Achieved in Truly Complex Systems?</a:t>
            </a:r>
            <a:endParaRPr lang="en-US" sz="2400">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518420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3458" name="Rectangle 2"/>
          <p:cNvSpPr>
            <a:spLocks noChangeArrowheads="1"/>
          </p:cNvSpPr>
          <p:nvPr/>
        </p:nvSpPr>
        <p:spPr bwMode="auto">
          <a:xfrm>
            <a:off x="5656263" y="1828800"/>
            <a:ext cx="1600200" cy="35052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sz="2400">
              <a:solidFill>
                <a:srgbClr val="EAE8E2"/>
              </a:solidFill>
              <a:latin typeface="Comic Sans MS" pitchFamily="66" charset="0"/>
            </a:endParaRPr>
          </a:p>
        </p:txBody>
      </p:sp>
      <p:sp>
        <p:nvSpPr>
          <p:cNvPr id="403460" name="Text Box 4"/>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fontAlgn="base">
              <a:spcBef>
                <a:spcPct val="0"/>
              </a:spcBef>
              <a:spcAft>
                <a:spcPct val="0"/>
              </a:spcAft>
            </a:pPr>
            <a:r>
              <a:rPr lang="en-US" sz="3200">
                <a:solidFill>
                  <a:srgbClr val="FFFF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How is Complexity Achieved in Truly Complex Systems?</a:t>
            </a:r>
            <a:endParaRPr lang="en-US" sz="2400">
              <a:solidFill>
                <a:srgbClr val="FFFF00"/>
              </a:solidFill>
              <a:effectLst>
                <a:outerShdw blurRad="38100" dist="38100" dir="2700000" algn="tl">
                  <a:srgbClr val="000000"/>
                </a:outerShdw>
              </a:effectLst>
              <a:latin typeface="Times New Roman" pitchFamily="18" charset="0"/>
            </a:endParaRPr>
          </a:p>
        </p:txBody>
      </p:sp>
      <p:pic>
        <p:nvPicPr>
          <p:cNvPr id="403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1273175"/>
            <a:ext cx="6911975" cy="529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3462" name="Text Box 6"/>
          <p:cNvSpPr txBox="1">
            <a:spLocks noChangeArrowheads="1"/>
          </p:cNvSpPr>
          <p:nvPr/>
        </p:nvSpPr>
        <p:spPr bwMode="auto">
          <a:xfrm>
            <a:off x="506413" y="4178300"/>
            <a:ext cx="30956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400" b="1" u="sng">
                <a:solidFill>
                  <a:srgbClr val="FFFF00"/>
                </a:solidFill>
                <a:latin typeface="Comic Sans MS" pitchFamily="66" charset="0"/>
              </a:rPr>
              <a:t>Antibodies</a:t>
            </a:r>
            <a:endParaRPr lang="en-US" sz="2400">
              <a:solidFill>
                <a:srgbClr val="FFFF00"/>
              </a:solidFill>
              <a:latin typeface="Comic Sans MS" pitchFamily="66" charset="0"/>
            </a:endParaRPr>
          </a:p>
          <a:p>
            <a:pPr algn="ctr" fontAlgn="base">
              <a:spcBef>
                <a:spcPct val="0"/>
              </a:spcBef>
              <a:spcAft>
                <a:spcPct val="0"/>
              </a:spcAft>
            </a:pPr>
            <a:r>
              <a:rPr lang="en-US" sz="2400">
                <a:solidFill>
                  <a:srgbClr val="FFFF00"/>
                </a:solidFill>
                <a:latin typeface="Comic Sans MS" pitchFamily="66" charset="0"/>
              </a:rPr>
              <a:t>The molecular machinery (peptides) used to tackle  </a:t>
            </a:r>
          </a:p>
          <a:p>
            <a:pPr algn="ctr" fontAlgn="base">
              <a:spcBef>
                <a:spcPct val="0"/>
              </a:spcBef>
              <a:spcAft>
                <a:spcPct val="0"/>
              </a:spcAft>
            </a:pPr>
            <a:r>
              <a:rPr lang="en-US" sz="2400">
                <a:solidFill>
                  <a:srgbClr val="FFFF00"/>
                </a:solidFill>
                <a:latin typeface="Comic Sans MS" pitchFamily="66" charset="0"/>
              </a:rPr>
              <a:t>Unknown problems</a:t>
            </a:r>
          </a:p>
        </p:txBody>
      </p:sp>
    </p:spTree>
    <p:extLst>
      <p:ext uri="{BB962C8B-B14F-4D97-AF65-F5344CB8AC3E}">
        <p14:creationId xmlns:p14="http://schemas.microsoft.com/office/powerpoint/2010/main" val="4204424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1908" name="Object 4"/>
          <p:cNvGraphicFramePr>
            <a:graphicFrameLocks noChangeAspect="1"/>
          </p:cNvGraphicFramePr>
          <p:nvPr/>
        </p:nvGraphicFramePr>
        <p:xfrm>
          <a:off x="488950" y="1338263"/>
          <a:ext cx="7899400" cy="5175250"/>
        </p:xfrm>
        <a:graphic>
          <a:graphicData uri="http://schemas.openxmlformats.org/presentationml/2006/ole">
            <mc:AlternateContent xmlns:mc="http://schemas.openxmlformats.org/markup-compatibility/2006">
              <mc:Choice xmlns:v="urn:schemas-microsoft-com:vml" Requires="v">
                <p:oleObj spid="_x0000_s1031" name="ISIS/Draw Sketch" r:id="rId4" imgW="9277200" imgH="6076800" progId="ISISServer">
                  <p:embed/>
                </p:oleObj>
              </mc:Choice>
              <mc:Fallback>
                <p:oleObj name="ISIS/Draw Sketch" r:id="rId4" imgW="9277200" imgH="607680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950" y="1338263"/>
                        <a:ext cx="7899400" cy="517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1910" name="Text Box 6"/>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fontAlgn="base">
              <a:spcBef>
                <a:spcPct val="0"/>
              </a:spcBef>
              <a:spcAft>
                <a:spcPct val="0"/>
              </a:spcAft>
            </a:pPr>
            <a:r>
              <a:rPr lang="en-US" sz="3200">
                <a:solidFill>
                  <a:srgbClr val="FFFF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How is Complexity Achieved in Truly Complex Systems?</a:t>
            </a:r>
            <a:endParaRPr lang="en-US" sz="2400">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2421232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02" name="Object 2"/>
          <p:cNvGraphicFramePr>
            <a:graphicFrameLocks noChangeAspect="1"/>
          </p:cNvGraphicFramePr>
          <p:nvPr/>
        </p:nvGraphicFramePr>
        <p:xfrm>
          <a:off x="657225" y="3743325"/>
          <a:ext cx="4078288" cy="2459038"/>
        </p:xfrm>
        <a:graphic>
          <a:graphicData uri="http://schemas.openxmlformats.org/presentationml/2006/ole">
            <mc:AlternateContent xmlns:mc="http://schemas.openxmlformats.org/markup-compatibility/2006">
              <mc:Choice xmlns:v="urn:schemas-microsoft-com:vml" Requires="v">
                <p:oleObj spid="_x0000_s2060" name="ISIS/Draw Sketch" r:id="rId4" imgW="2038320" imgH="1228680" progId="ISISServer">
                  <p:embed/>
                </p:oleObj>
              </mc:Choice>
              <mc:Fallback>
                <p:oleObj name="ISIS/Draw Sketch" r:id="rId4" imgW="2038320" imgH="122868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225" y="3743325"/>
                        <a:ext cx="4078288" cy="245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03" name="Text Box 3"/>
          <p:cNvSpPr txBox="1">
            <a:spLocks noChangeArrowheads="1"/>
          </p:cNvSpPr>
          <p:nvPr/>
        </p:nvSpPr>
        <p:spPr bwMode="auto">
          <a:xfrm>
            <a:off x="849313" y="2781300"/>
            <a:ext cx="3694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fontAlgn="base">
              <a:spcBef>
                <a:spcPct val="50000"/>
              </a:spcBef>
              <a:spcAft>
                <a:spcPct val="0"/>
              </a:spcAft>
            </a:pPr>
            <a:r>
              <a:rPr lang="en-US" sz="2400" b="1">
                <a:solidFill>
                  <a:srgbClr val="FFFF00"/>
                </a:solidFill>
                <a:latin typeface="Comic Sans MS" pitchFamily="66" charset="0"/>
              </a:rPr>
              <a:t>Phospho(di)ester world</a:t>
            </a:r>
          </a:p>
        </p:txBody>
      </p:sp>
      <p:sp>
        <p:nvSpPr>
          <p:cNvPr id="358404" name="Text Box 4"/>
          <p:cNvSpPr txBox="1">
            <a:spLocks noChangeArrowheads="1"/>
          </p:cNvSpPr>
          <p:nvPr/>
        </p:nvSpPr>
        <p:spPr bwMode="auto">
          <a:xfrm>
            <a:off x="5983288" y="2781300"/>
            <a:ext cx="2182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fontAlgn="base">
              <a:spcBef>
                <a:spcPct val="50000"/>
              </a:spcBef>
              <a:spcAft>
                <a:spcPct val="0"/>
              </a:spcAft>
            </a:pPr>
            <a:r>
              <a:rPr lang="en-US" sz="2400" b="1">
                <a:solidFill>
                  <a:srgbClr val="FFFF00"/>
                </a:solidFill>
                <a:latin typeface="Comic Sans MS" pitchFamily="66" charset="0"/>
              </a:rPr>
              <a:t>Peptide world</a:t>
            </a:r>
          </a:p>
        </p:txBody>
      </p:sp>
      <p:sp>
        <p:nvSpPr>
          <p:cNvPr id="358405" name="Rectangle 5"/>
          <p:cNvSpPr>
            <a:spLocks noChangeArrowheads="1"/>
          </p:cNvSpPr>
          <p:nvPr/>
        </p:nvSpPr>
        <p:spPr bwMode="auto">
          <a:xfrm>
            <a:off x="5722938" y="2563813"/>
            <a:ext cx="2695575" cy="3168650"/>
          </a:xfrm>
          <a:prstGeom prst="rect">
            <a:avLst/>
          </a:prstGeom>
          <a:noFill/>
          <a:ln w="57150" cmpd="thinThick">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fontAlgn="base">
              <a:spcBef>
                <a:spcPct val="0"/>
              </a:spcBef>
              <a:spcAft>
                <a:spcPct val="0"/>
              </a:spcAft>
            </a:pPr>
            <a:endParaRPr lang="en-US" sz="2400">
              <a:solidFill>
                <a:srgbClr val="FFFF00"/>
              </a:solidFill>
              <a:latin typeface="Times New Roman" pitchFamily="18" charset="0"/>
            </a:endParaRPr>
          </a:p>
        </p:txBody>
      </p:sp>
      <p:sp>
        <p:nvSpPr>
          <p:cNvPr id="358406" name="Text Box 6"/>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3200">
                <a:solidFill>
                  <a:srgbClr val="FFFF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Sequence Independent Syntheses  - The Way Nature Deals with Complexity</a:t>
            </a:r>
            <a:endParaRPr lang="en-US" sz="2400">
              <a:solidFill>
                <a:srgbClr val="FFFF00"/>
              </a:solidFill>
              <a:effectLst>
                <a:outerShdw blurRad="38100" dist="38100" dir="2700000" algn="tl">
                  <a:srgbClr val="000000"/>
                </a:outerShdw>
              </a:effectLst>
              <a:latin typeface="Times New Roman" pitchFamily="18" charset="0"/>
            </a:endParaRPr>
          </a:p>
        </p:txBody>
      </p:sp>
      <p:graphicFrame>
        <p:nvGraphicFramePr>
          <p:cNvPr id="358407" name="Object 7"/>
          <p:cNvGraphicFramePr>
            <a:graphicFrameLocks noChangeAspect="1"/>
          </p:cNvGraphicFramePr>
          <p:nvPr/>
        </p:nvGraphicFramePr>
        <p:xfrm>
          <a:off x="5849938" y="3743325"/>
          <a:ext cx="2449512" cy="1820863"/>
        </p:xfrm>
        <a:graphic>
          <a:graphicData uri="http://schemas.openxmlformats.org/presentationml/2006/ole">
            <mc:AlternateContent xmlns:mc="http://schemas.openxmlformats.org/markup-compatibility/2006">
              <mc:Choice xmlns:v="urn:schemas-microsoft-com:vml" Requires="v">
                <p:oleObj spid="_x0000_s2061" name="ISIS/Draw Sketch" r:id="rId6" imgW="1228680" imgH="914400" progId="ISISServer">
                  <p:embed/>
                </p:oleObj>
              </mc:Choice>
              <mc:Fallback>
                <p:oleObj name="ISIS/Draw Sketch" r:id="rId6" imgW="1228680" imgH="914400" progId="ISISServer">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938" y="3743325"/>
                        <a:ext cx="2449512"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49576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32" name="Oval 16"/>
          <p:cNvSpPr>
            <a:spLocks noChangeArrowheads="1"/>
          </p:cNvSpPr>
          <p:nvPr/>
        </p:nvSpPr>
        <p:spPr bwMode="auto">
          <a:xfrm>
            <a:off x="3897313" y="2373313"/>
            <a:ext cx="1198562" cy="449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sz="2400">
              <a:solidFill>
                <a:srgbClr val="EAE8E2"/>
              </a:solidFill>
              <a:latin typeface="Comic Sans MS" pitchFamily="66" charset="0"/>
            </a:endParaRPr>
          </a:p>
        </p:txBody>
      </p:sp>
      <p:sp>
        <p:nvSpPr>
          <p:cNvPr id="290823" name="Text Box 7"/>
          <p:cNvSpPr txBox="1">
            <a:spLocks noChangeArrowheads="1"/>
          </p:cNvSpPr>
          <p:nvPr/>
        </p:nvSpPr>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fontAlgn="base">
              <a:spcBef>
                <a:spcPct val="0"/>
              </a:spcBef>
              <a:spcAft>
                <a:spcPct val="0"/>
              </a:spcAft>
            </a:pPr>
            <a:r>
              <a:rPr lang="en-US" sz="3200">
                <a:solidFill>
                  <a:srgbClr val="FFFF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How is Complexity Achieved in Truly Complex Systems? </a:t>
            </a:r>
            <a:endParaRPr lang="en-US" sz="2400">
              <a:solidFill>
                <a:srgbClr val="FFFF00"/>
              </a:solidFill>
              <a:effectLst>
                <a:outerShdw blurRad="38100" dist="38100" dir="2700000" algn="tl">
                  <a:srgbClr val="000000"/>
                </a:outerShdw>
              </a:effectLst>
              <a:latin typeface="Times New Roman" pitchFamily="18" charset="0"/>
            </a:endParaRPr>
          </a:p>
        </p:txBody>
      </p:sp>
      <p:graphicFrame>
        <p:nvGraphicFramePr>
          <p:cNvPr id="290826" name="Object 10"/>
          <p:cNvGraphicFramePr>
            <a:graphicFrameLocks noChangeAspect="1"/>
          </p:cNvGraphicFramePr>
          <p:nvPr/>
        </p:nvGraphicFramePr>
        <p:xfrm>
          <a:off x="2428875" y="2062163"/>
          <a:ext cx="4076700" cy="1400175"/>
        </p:xfrm>
        <a:graphic>
          <a:graphicData uri="http://schemas.openxmlformats.org/presentationml/2006/ole">
            <mc:AlternateContent xmlns:mc="http://schemas.openxmlformats.org/markup-compatibility/2006">
              <mc:Choice xmlns:v="urn:schemas-microsoft-com:vml" Requires="v">
                <p:oleObj spid="_x0000_s3084" name="ISIS/Draw Sketch" r:id="rId4" imgW="4076640" imgH="1400040" progId="ISISServer">
                  <p:embed/>
                </p:oleObj>
              </mc:Choice>
              <mc:Fallback>
                <p:oleObj name="ISIS/Draw Sketch" r:id="rId4" imgW="4076640" imgH="1400040" progId="ISISServer">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75" y="2062163"/>
                        <a:ext cx="40767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90831" name="Group 15"/>
          <p:cNvGrpSpPr>
            <a:grpSpLocks/>
          </p:cNvGrpSpPr>
          <p:nvPr/>
        </p:nvGrpSpPr>
        <p:grpSpPr bwMode="auto">
          <a:xfrm>
            <a:off x="4513263" y="3954463"/>
            <a:ext cx="969962" cy="928687"/>
            <a:chOff x="756" y="2191"/>
            <a:chExt cx="611" cy="585"/>
          </a:xfrm>
        </p:grpSpPr>
        <p:sp>
          <p:nvSpPr>
            <p:cNvPr id="290828" name="Line 12"/>
            <p:cNvSpPr>
              <a:spLocks noChangeShapeType="1"/>
            </p:cNvSpPr>
            <p:nvPr/>
          </p:nvSpPr>
          <p:spPr bwMode="auto">
            <a:xfrm>
              <a:off x="765" y="2191"/>
              <a:ext cx="0" cy="585"/>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rtl="1" fontAlgn="base">
                <a:spcBef>
                  <a:spcPct val="0"/>
                </a:spcBef>
                <a:spcAft>
                  <a:spcPct val="0"/>
                </a:spcAft>
              </a:pPr>
              <a:endParaRPr lang="en-US" sz="2400">
                <a:solidFill>
                  <a:srgbClr val="EAE8E2"/>
                </a:solidFill>
                <a:latin typeface="Comic Sans MS" pitchFamily="66" charset="0"/>
              </a:endParaRPr>
            </a:p>
          </p:txBody>
        </p:sp>
        <p:sp>
          <p:nvSpPr>
            <p:cNvPr id="290829" name="Text Box 13"/>
            <p:cNvSpPr txBox="1">
              <a:spLocks noChangeArrowheads="1"/>
            </p:cNvSpPr>
            <p:nvPr/>
          </p:nvSpPr>
          <p:spPr bwMode="auto">
            <a:xfrm>
              <a:off x="756" y="2285"/>
              <a:ext cx="61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fontAlgn="base">
                <a:spcBef>
                  <a:spcPct val="0"/>
                </a:spcBef>
                <a:spcAft>
                  <a:spcPct val="0"/>
                </a:spcAft>
              </a:pPr>
              <a:r>
                <a:rPr lang="en-US" sz="2400" b="1">
                  <a:solidFill>
                    <a:srgbClr val="FF0000"/>
                  </a:solidFill>
                  <a:latin typeface="Comic Sans MS" pitchFamily="66" charset="0"/>
                </a:rPr>
                <a:t>-</a:t>
              </a:r>
              <a:r>
                <a:rPr lang="en-US" sz="2400">
                  <a:solidFill>
                    <a:srgbClr val="FF0000"/>
                  </a:solidFill>
                  <a:effectLst>
                    <a:outerShdw blurRad="38100" dist="38100" dir="2700000" algn="tl">
                      <a:srgbClr val="000000"/>
                    </a:outerShdw>
                  </a:effectLst>
                  <a:latin typeface="Comic Sans MS" pitchFamily="66" charset="0"/>
                </a:rPr>
                <a:t>H</a:t>
              </a:r>
              <a:r>
                <a:rPr lang="en-US" sz="2400" baseline="-25000">
                  <a:solidFill>
                    <a:srgbClr val="FF0000"/>
                  </a:solidFill>
                  <a:effectLst>
                    <a:outerShdw blurRad="38100" dist="38100" dir="2700000" algn="tl">
                      <a:srgbClr val="000000"/>
                    </a:outerShdw>
                  </a:effectLst>
                  <a:latin typeface="Comic Sans MS" pitchFamily="66" charset="0"/>
                </a:rPr>
                <a:t>2</a:t>
              </a:r>
              <a:r>
                <a:rPr lang="en-US" sz="2400">
                  <a:solidFill>
                    <a:srgbClr val="FF0000"/>
                  </a:solidFill>
                  <a:effectLst>
                    <a:outerShdw blurRad="38100" dist="38100" dir="2700000" algn="tl">
                      <a:srgbClr val="000000"/>
                    </a:outerShdw>
                  </a:effectLst>
                  <a:latin typeface="Comic Sans MS" pitchFamily="66" charset="0"/>
                </a:rPr>
                <a:t>O</a:t>
              </a:r>
            </a:p>
          </p:txBody>
        </p:sp>
      </p:grpSp>
      <p:graphicFrame>
        <p:nvGraphicFramePr>
          <p:cNvPr id="290830" name="Object 14"/>
          <p:cNvGraphicFramePr>
            <a:graphicFrameLocks noChangeAspect="1"/>
          </p:cNvGraphicFramePr>
          <p:nvPr/>
        </p:nvGraphicFramePr>
        <p:xfrm>
          <a:off x="3100388" y="5273675"/>
          <a:ext cx="3152775" cy="1457325"/>
        </p:xfrm>
        <a:graphic>
          <a:graphicData uri="http://schemas.openxmlformats.org/presentationml/2006/ole">
            <mc:AlternateContent xmlns:mc="http://schemas.openxmlformats.org/markup-compatibility/2006">
              <mc:Choice xmlns:v="urn:schemas-microsoft-com:vml" Requires="v">
                <p:oleObj spid="_x0000_s3085" name="ISIS/Draw Sketch" r:id="rId6" imgW="3152520" imgH="1457280" progId="ISISServer">
                  <p:embed/>
                </p:oleObj>
              </mc:Choice>
              <mc:Fallback>
                <p:oleObj name="ISIS/Draw Sketch" r:id="rId6" imgW="3152520" imgH="1457280" progId="ISISServer">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0388" y="5273675"/>
                        <a:ext cx="3152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0833" name="Rectangle 17"/>
          <p:cNvSpPr>
            <a:spLocks noChangeArrowheads="1"/>
          </p:cNvSpPr>
          <p:nvPr/>
        </p:nvSpPr>
        <p:spPr bwMode="auto">
          <a:xfrm>
            <a:off x="0" y="1258888"/>
            <a:ext cx="5227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fontAlgn="base">
              <a:spcBef>
                <a:spcPct val="0"/>
              </a:spcBef>
              <a:spcAft>
                <a:spcPct val="0"/>
              </a:spcAft>
            </a:pPr>
            <a:r>
              <a:rPr lang="en-US" sz="2400">
                <a:solidFill>
                  <a:srgbClr val="EAE8E2"/>
                </a:solidFill>
                <a:effectLst>
                  <a:outerShdw blurRad="38100" dist="38100" dir="2700000" algn="tl">
                    <a:srgbClr val="000000"/>
                  </a:outerShdw>
                </a:effectLst>
                <a:latin typeface="Comic Sans MS" pitchFamily="66" charset="0"/>
              </a:rPr>
              <a:t>Very Simply</a:t>
            </a:r>
            <a:r>
              <a:rPr lang="en-US" sz="2400">
                <a:solidFill>
                  <a:srgbClr val="FFFF00"/>
                </a:solidFill>
                <a:effectLst>
                  <a:outerShdw blurRad="38100" dist="38100" dir="2700000" algn="tl">
                    <a:srgbClr val="000000"/>
                  </a:outerShdw>
                </a:effectLst>
                <a:latin typeface="Comic Sans MS" pitchFamily="66" charset="0"/>
              </a:rPr>
              <a:t> in the case of peptides</a:t>
            </a:r>
          </a:p>
        </p:txBody>
      </p:sp>
    </p:spTree>
    <p:extLst>
      <p:ext uri="{BB962C8B-B14F-4D97-AF65-F5344CB8AC3E}">
        <p14:creationId xmlns:p14="http://schemas.microsoft.com/office/powerpoint/2010/main" val="35128666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90826"/>
                                        </p:tgtEl>
                                        <p:attrNameLst>
                                          <p:attrName>style.visibility</p:attrName>
                                        </p:attrNameLst>
                                      </p:cBhvr>
                                      <p:to>
                                        <p:strVal val="visible"/>
                                      </p:to>
                                    </p:set>
                                    <p:animEffect transition="in" filter="dissolve">
                                      <p:cBhvr>
                                        <p:cTn id="7" dur="500"/>
                                        <p:tgtEl>
                                          <p:spTgt spid="290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0832"/>
                                        </p:tgtEl>
                                        <p:attrNameLst>
                                          <p:attrName>style.visibility</p:attrName>
                                        </p:attrNameLst>
                                      </p:cBhvr>
                                      <p:to>
                                        <p:strVal val="visible"/>
                                      </p:to>
                                    </p:set>
                                    <p:animEffect transition="in" filter="dissolve">
                                      <p:cBhvr>
                                        <p:cTn id="12" dur="500"/>
                                        <p:tgtEl>
                                          <p:spTgt spid="2908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90831"/>
                                        </p:tgtEl>
                                        <p:attrNameLst>
                                          <p:attrName>style.visibility</p:attrName>
                                        </p:attrNameLst>
                                      </p:cBhvr>
                                      <p:to>
                                        <p:strVal val="visible"/>
                                      </p:to>
                                    </p:set>
                                    <p:animEffect transition="in" filter="wipe(up)">
                                      <p:cBhvr>
                                        <p:cTn id="17" dur="2000"/>
                                        <p:tgtEl>
                                          <p:spTgt spid="2908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90830"/>
                                        </p:tgtEl>
                                        <p:attrNameLst>
                                          <p:attrName>style.visibility</p:attrName>
                                        </p:attrNameLst>
                                      </p:cBhvr>
                                      <p:to>
                                        <p:strVal val="visible"/>
                                      </p:to>
                                    </p:set>
                                    <p:animEffect transition="in" filter="dissolve">
                                      <p:cBhvr>
                                        <p:cTn id="22" dur="500"/>
                                        <p:tgtEl>
                                          <p:spTgt spid="290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181" name="Group 157"/>
          <p:cNvGrpSpPr>
            <a:grpSpLocks/>
          </p:cNvGrpSpPr>
          <p:nvPr/>
        </p:nvGrpSpPr>
        <p:grpSpPr bwMode="auto">
          <a:xfrm>
            <a:off x="568325" y="1936750"/>
            <a:ext cx="687388" cy="2525713"/>
            <a:chOff x="358" y="1220"/>
            <a:chExt cx="433" cy="1591"/>
          </a:xfrm>
        </p:grpSpPr>
        <p:sp>
          <p:nvSpPr>
            <p:cNvPr id="257027" name="Text Box 3"/>
            <p:cNvSpPr txBox="1">
              <a:spLocks noChangeArrowheads="1"/>
            </p:cNvSpPr>
            <p:nvPr/>
          </p:nvSpPr>
          <p:spPr bwMode="auto">
            <a:xfrm rot="5400000">
              <a:off x="333" y="2091"/>
              <a:ext cx="4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400">
                  <a:solidFill>
                    <a:srgbClr val="FFFF00"/>
                  </a:solidFill>
                  <a:latin typeface="Comic Sans MS" pitchFamily="66" charset="0"/>
                  <a:cs typeface="Times New Roman" pitchFamily="18" charset="0"/>
                </a:rPr>
                <a:t>Linker</a:t>
              </a:r>
            </a:p>
          </p:txBody>
        </p:sp>
        <p:sp>
          <p:nvSpPr>
            <p:cNvPr id="257028" name="Oval 4"/>
            <p:cNvSpPr>
              <a:spLocks noChangeArrowheads="1"/>
            </p:cNvSpPr>
            <p:nvPr/>
          </p:nvSpPr>
          <p:spPr bwMode="auto">
            <a:xfrm>
              <a:off x="430" y="2523"/>
              <a:ext cx="240" cy="288"/>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29" name="Rectangle 5"/>
            <p:cNvSpPr>
              <a:spLocks noChangeArrowheads="1"/>
            </p:cNvSpPr>
            <p:nvPr/>
          </p:nvSpPr>
          <p:spPr bwMode="auto">
            <a:xfrm>
              <a:off x="472" y="1220"/>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3300"/>
                  </a:solidFill>
                  <a:latin typeface="Arial" pitchFamily="34" charset="0"/>
                  <a:cs typeface="Times New Roman" pitchFamily="18" charset="0"/>
                </a:rPr>
                <a:t>X</a:t>
              </a:r>
              <a:endParaRPr lang="en-US" sz="2400">
                <a:solidFill>
                  <a:srgbClr val="FF3300"/>
                </a:solidFill>
                <a:latin typeface="Times New Roman" pitchFamily="18" charset="0"/>
                <a:cs typeface="Times New Roman" pitchFamily="18" charset="0"/>
              </a:endParaRPr>
            </a:p>
          </p:txBody>
        </p:sp>
        <p:sp>
          <p:nvSpPr>
            <p:cNvPr id="257030" name="Rectangle 6"/>
            <p:cNvSpPr>
              <a:spLocks noChangeArrowheads="1"/>
            </p:cNvSpPr>
            <p:nvPr/>
          </p:nvSpPr>
          <p:spPr bwMode="auto">
            <a:xfrm>
              <a:off x="548" y="135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N</a:t>
              </a:r>
              <a:endParaRPr lang="en-US" sz="2400">
                <a:solidFill>
                  <a:srgbClr val="EAE8E2"/>
                </a:solidFill>
                <a:latin typeface="Times New Roman" pitchFamily="18" charset="0"/>
                <a:cs typeface="Times New Roman" pitchFamily="18" charset="0"/>
              </a:endParaRPr>
            </a:p>
          </p:txBody>
        </p:sp>
        <p:sp>
          <p:nvSpPr>
            <p:cNvPr id="257031" name="Rectangle 7"/>
            <p:cNvSpPr>
              <a:spLocks noChangeArrowheads="1"/>
            </p:cNvSpPr>
            <p:nvPr/>
          </p:nvSpPr>
          <p:spPr bwMode="auto">
            <a:xfrm>
              <a:off x="629" y="135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H</a:t>
              </a:r>
              <a:endParaRPr lang="en-US" sz="2400">
                <a:solidFill>
                  <a:srgbClr val="EAE8E2"/>
                </a:solidFill>
                <a:latin typeface="Times New Roman" pitchFamily="18" charset="0"/>
                <a:cs typeface="Times New Roman" pitchFamily="18" charset="0"/>
              </a:endParaRPr>
            </a:p>
          </p:txBody>
        </p:sp>
        <p:sp>
          <p:nvSpPr>
            <p:cNvPr id="257032" name="Line 8"/>
            <p:cNvSpPr>
              <a:spLocks noChangeShapeType="1"/>
            </p:cNvSpPr>
            <p:nvPr/>
          </p:nvSpPr>
          <p:spPr bwMode="auto">
            <a:xfrm>
              <a:off x="567" y="1333"/>
              <a:ext cx="16" cy="28"/>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33" name="Line 9"/>
            <p:cNvSpPr>
              <a:spLocks noChangeShapeType="1"/>
            </p:cNvSpPr>
            <p:nvPr/>
          </p:nvSpPr>
          <p:spPr bwMode="auto">
            <a:xfrm flipH="1">
              <a:off x="535" y="1470"/>
              <a:ext cx="46" cy="82"/>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34" name="Line 10"/>
            <p:cNvSpPr>
              <a:spLocks noChangeShapeType="1"/>
            </p:cNvSpPr>
            <p:nvPr/>
          </p:nvSpPr>
          <p:spPr bwMode="auto">
            <a:xfrm>
              <a:off x="535" y="1552"/>
              <a:ext cx="79" cy="137"/>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35" name="Rectangle 11"/>
            <p:cNvSpPr>
              <a:spLocks noChangeArrowheads="1"/>
            </p:cNvSpPr>
            <p:nvPr/>
          </p:nvSpPr>
          <p:spPr bwMode="auto">
            <a:xfrm>
              <a:off x="358" y="148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R</a:t>
              </a:r>
              <a:endParaRPr lang="en-US" sz="2400">
                <a:solidFill>
                  <a:srgbClr val="EAE8E2"/>
                </a:solidFill>
                <a:latin typeface="Times New Roman" pitchFamily="18" charset="0"/>
                <a:cs typeface="Times New Roman" pitchFamily="18" charset="0"/>
              </a:endParaRPr>
            </a:p>
          </p:txBody>
        </p:sp>
        <p:sp>
          <p:nvSpPr>
            <p:cNvPr id="257037" name="Line 13"/>
            <p:cNvSpPr>
              <a:spLocks noChangeShapeType="1"/>
            </p:cNvSpPr>
            <p:nvPr/>
          </p:nvSpPr>
          <p:spPr bwMode="auto">
            <a:xfrm flipH="1">
              <a:off x="454" y="1552"/>
              <a:ext cx="81"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38" name="Rectangle 14"/>
            <p:cNvSpPr>
              <a:spLocks noChangeArrowheads="1"/>
            </p:cNvSpPr>
            <p:nvPr/>
          </p:nvSpPr>
          <p:spPr bwMode="auto">
            <a:xfrm>
              <a:off x="466" y="176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a:t>
              </a:r>
              <a:endParaRPr lang="en-US" sz="2400">
                <a:solidFill>
                  <a:srgbClr val="EAE8E2"/>
                </a:solidFill>
                <a:latin typeface="Times New Roman" pitchFamily="18" charset="0"/>
                <a:cs typeface="Times New Roman" pitchFamily="18" charset="0"/>
              </a:endParaRPr>
            </a:p>
          </p:txBody>
        </p:sp>
        <p:sp>
          <p:nvSpPr>
            <p:cNvPr id="257039" name="Line 15"/>
            <p:cNvSpPr>
              <a:spLocks noChangeShapeType="1"/>
            </p:cNvSpPr>
            <p:nvPr/>
          </p:nvSpPr>
          <p:spPr bwMode="auto">
            <a:xfrm flipH="1">
              <a:off x="564" y="1689"/>
              <a:ext cx="50" cy="8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40" name="Rectangle 16"/>
            <p:cNvSpPr>
              <a:spLocks noChangeArrowheads="1"/>
            </p:cNvSpPr>
            <p:nvPr/>
          </p:nvSpPr>
          <p:spPr bwMode="auto">
            <a:xfrm>
              <a:off x="704" y="163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a:t>
              </a:r>
              <a:endParaRPr lang="en-US" sz="2400">
                <a:solidFill>
                  <a:srgbClr val="EAE8E2"/>
                </a:solidFill>
                <a:latin typeface="Times New Roman" pitchFamily="18" charset="0"/>
                <a:cs typeface="Times New Roman" pitchFamily="18" charset="0"/>
              </a:endParaRPr>
            </a:p>
          </p:txBody>
        </p:sp>
        <p:sp>
          <p:nvSpPr>
            <p:cNvPr id="257041" name="Line 17"/>
            <p:cNvSpPr>
              <a:spLocks noChangeShapeType="1"/>
            </p:cNvSpPr>
            <p:nvPr/>
          </p:nvSpPr>
          <p:spPr bwMode="auto">
            <a:xfrm>
              <a:off x="611" y="1703"/>
              <a:ext cx="109"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42" name="Line 18"/>
            <p:cNvSpPr>
              <a:spLocks noChangeShapeType="1"/>
            </p:cNvSpPr>
            <p:nvPr/>
          </p:nvSpPr>
          <p:spPr bwMode="auto">
            <a:xfrm>
              <a:off x="610" y="1675"/>
              <a:ext cx="110"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43" name="Line 19"/>
            <p:cNvSpPr>
              <a:spLocks noChangeShapeType="1"/>
            </p:cNvSpPr>
            <p:nvPr/>
          </p:nvSpPr>
          <p:spPr bwMode="auto">
            <a:xfrm>
              <a:off x="535" y="1880"/>
              <a:ext cx="1" cy="105"/>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47" name="Line 23"/>
            <p:cNvSpPr>
              <a:spLocks noChangeShapeType="1"/>
            </p:cNvSpPr>
            <p:nvPr/>
          </p:nvSpPr>
          <p:spPr bwMode="auto">
            <a:xfrm>
              <a:off x="540" y="2370"/>
              <a:ext cx="1" cy="15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48" name="Freeform 24"/>
            <p:cNvSpPr>
              <a:spLocks/>
            </p:cNvSpPr>
            <p:nvPr/>
          </p:nvSpPr>
          <p:spPr bwMode="auto">
            <a:xfrm>
              <a:off x="479" y="1978"/>
              <a:ext cx="122" cy="388"/>
            </a:xfrm>
            <a:custGeom>
              <a:avLst/>
              <a:gdLst>
                <a:gd name="T0" fmla="*/ 244 w 244"/>
                <a:gd name="T1" fmla="*/ 1 h 775"/>
                <a:gd name="T2" fmla="*/ 240 w 244"/>
                <a:gd name="T3" fmla="*/ 775 h 775"/>
                <a:gd name="T4" fmla="*/ 0 w 244"/>
                <a:gd name="T5" fmla="*/ 773 h 775"/>
                <a:gd name="T6" fmla="*/ 3 w 244"/>
                <a:gd name="T7" fmla="*/ 0 h 775"/>
                <a:gd name="T8" fmla="*/ 244 w 244"/>
                <a:gd name="T9" fmla="*/ 1 h 775"/>
              </a:gdLst>
              <a:ahLst/>
              <a:cxnLst>
                <a:cxn ang="0">
                  <a:pos x="T0" y="T1"/>
                </a:cxn>
                <a:cxn ang="0">
                  <a:pos x="T2" y="T3"/>
                </a:cxn>
                <a:cxn ang="0">
                  <a:pos x="T4" y="T5"/>
                </a:cxn>
                <a:cxn ang="0">
                  <a:pos x="T6" y="T7"/>
                </a:cxn>
                <a:cxn ang="0">
                  <a:pos x="T8" y="T9"/>
                </a:cxn>
              </a:cxnLst>
              <a:rect l="0" t="0" r="r" b="b"/>
              <a:pathLst>
                <a:path w="244" h="775">
                  <a:moveTo>
                    <a:pt x="244" y="1"/>
                  </a:moveTo>
                  <a:lnTo>
                    <a:pt x="240" y="775"/>
                  </a:lnTo>
                  <a:lnTo>
                    <a:pt x="0" y="773"/>
                  </a:lnTo>
                  <a:lnTo>
                    <a:pt x="3" y="0"/>
                  </a:lnTo>
                  <a:lnTo>
                    <a:pt x="244" y="1"/>
                  </a:lnTo>
                  <a:close/>
                </a:path>
              </a:pathLst>
            </a:custGeom>
            <a:noFill/>
            <a:ln w="254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sp>
        <p:nvSpPr>
          <p:cNvPr id="257049" name="Rectangle 25"/>
          <p:cNvSpPr>
            <a:spLocks noChangeArrowheads="1"/>
          </p:cNvSpPr>
          <p:nvPr/>
        </p:nvSpPr>
        <p:spPr bwMode="auto">
          <a:xfrm>
            <a:off x="0" y="0"/>
            <a:ext cx="91440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r>
              <a:rPr lang="en-US" sz="3200">
                <a:solidFill>
                  <a:srgbClr val="FFFF00"/>
                </a:solidFill>
                <a:effectLst>
                  <a:outerShdw blurRad="38100" dist="38100" dir="2700000" algn="tl">
                    <a:srgbClr val="000000"/>
                  </a:outerShdw>
                </a:effectLst>
                <a:latin typeface="Comic Sans MS" pitchFamily="66" charset="0"/>
                <a:ea typeface="Arial Unicode MS" pitchFamily="34" charset="-128"/>
                <a:cs typeface="Arial Unicode MS" pitchFamily="34" charset="-128"/>
              </a:rPr>
              <a:t>Solid Phase Peptide Synthesis</a:t>
            </a:r>
          </a:p>
        </p:txBody>
      </p:sp>
      <p:sp>
        <p:nvSpPr>
          <p:cNvPr id="257050" name="Text Box 26"/>
          <p:cNvSpPr txBox="1">
            <a:spLocks noChangeArrowheads="1"/>
          </p:cNvSpPr>
          <p:nvPr/>
        </p:nvSpPr>
        <p:spPr bwMode="auto">
          <a:xfrm>
            <a:off x="6248400" y="4652963"/>
            <a:ext cx="289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FF3300"/>
                </a:solidFill>
                <a:latin typeface="Comic Sans MS" pitchFamily="66" charset="0"/>
                <a:cs typeface="Times New Roman" pitchFamily="18" charset="0"/>
              </a:rPr>
              <a:t>X</a:t>
            </a:r>
            <a:r>
              <a:rPr lang="en-US">
                <a:solidFill>
                  <a:srgbClr val="FFFF00"/>
                </a:solidFill>
                <a:latin typeface="Comic Sans MS" pitchFamily="66" charset="0"/>
                <a:cs typeface="Times New Roman" pitchFamily="18" charset="0"/>
              </a:rPr>
              <a:t>= Amino protecting group</a:t>
            </a:r>
          </a:p>
        </p:txBody>
      </p:sp>
      <p:grpSp>
        <p:nvGrpSpPr>
          <p:cNvPr id="257051" name="Group 27"/>
          <p:cNvGrpSpPr>
            <a:grpSpLocks/>
          </p:cNvGrpSpPr>
          <p:nvPr/>
        </p:nvGrpSpPr>
        <p:grpSpPr bwMode="auto">
          <a:xfrm>
            <a:off x="1143000" y="2647950"/>
            <a:ext cx="1676400" cy="1331913"/>
            <a:chOff x="720" y="1668"/>
            <a:chExt cx="1056" cy="839"/>
          </a:xfrm>
        </p:grpSpPr>
        <p:grpSp>
          <p:nvGrpSpPr>
            <p:cNvPr id="257052" name="Group 28"/>
            <p:cNvGrpSpPr>
              <a:grpSpLocks/>
            </p:cNvGrpSpPr>
            <p:nvPr/>
          </p:nvGrpSpPr>
          <p:grpSpPr bwMode="auto">
            <a:xfrm>
              <a:off x="720" y="1681"/>
              <a:ext cx="1056" cy="826"/>
              <a:chOff x="720" y="1922"/>
              <a:chExt cx="1056" cy="826"/>
            </a:xfrm>
          </p:grpSpPr>
          <p:sp>
            <p:nvSpPr>
              <p:cNvPr id="257053" name="Text Box 29"/>
              <p:cNvSpPr txBox="1">
                <a:spLocks noChangeArrowheads="1"/>
              </p:cNvSpPr>
              <p:nvPr/>
            </p:nvSpPr>
            <p:spPr bwMode="auto">
              <a:xfrm>
                <a:off x="720" y="2171"/>
                <a:ext cx="1056"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a:solidFill>
                      <a:srgbClr val="FFFF00"/>
                    </a:solidFill>
                    <a:latin typeface="Comic Sans MS" pitchFamily="66" charset="0"/>
                    <a:cs typeface="Times New Roman" pitchFamily="18" charset="0"/>
                  </a:rPr>
                  <a:t>   Deprotect</a:t>
                </a:r>
              </a:p>
              <a:p>
                <a:pPr fontAlgn="base">
                  <a:spcBef>
                    <a:spcPct val="0"/>
                  </a:spcBef>
                  <a:spcAft>
                    <a:spcPct val="0"/>
                  </a:spcAft>
                </a:pPr>
                <a:r>
                  <a:rPr lang="en-US">
                    <a:solidFill>
                      <a:srgbClr val="FFFF00"/>
                    </a:solidFill>
                    <a:latin typeface="Comic Sans MS" pitchFamily="66" charset="0"/>
                    <a:cs typeface="Times New Roman" pitchFamily="18" charset="0"/>
                  </a:rPr>
                  <a:t>   </a:t>
                </a:r>
                <a:r>
                  <a:rPr lang="en-US">
                    <a:solidFill>
                      <a:srgbClr val="FFFF00"/>
                    </a:solidFill>
                    <a:latin typeface="Symbol" pitchFamily="18" charset="2"/>
                    <a:cs typeface="Times New Roman" pitchFamily="18" charset="0"/>
                  </a:rPr>
                  <a:t>a</a:t>
                </a:r>
                <a:r>
                  <a:rPr lang="en-US">
                    <a:solidFill>
                      <a:srgbClr val="FFFF00"/>
                    </a:solidFill>
                    <a:latin typeface="Comic Sans MS" pitchFamily="66" charset="0"/>
                    <a:cs typeface="Times New Roman" pitchFamily="18" charset="0"/>
                  </a:rPr>
                  <a:t> amino</a:t>
                </a:r>
              </a:p>
              <a:p>
                <a:pPr fontAlgn="base">
                  <a:spcBef>
                    <a:spcPct val="0"/>
                  </a:spcBef>
                  <a:spcAft>
                    <a:spcPct val="0"/>
                  </a:spcAft>
                </a:pPr>
                <a:r>
                  <a:rPr lang="en-US">
                    <a:solidFill>
                      <a:srgbClr val="FFFF00"/>
                    </a:solidFill>
                    <a:latin typeface="Comic Sans MS" pitchFamily="66" charset="0"/>
                    <a:cs typeface="Times New Roman" pitchFamily="18" charset="0"/>
                  </a:rPr>
                  <a:t>   function</a:t>
                </a:r>
              </a:p>
            </p:txBody>
          </p:sp>
          <p:sp>
            <p:nvSpPr>
              <p:cNvPr id="257054" name="Line 30"/>
              <p:cNvSpPr>
                <a:spLocks noChangeShapeType="1"/>
              </p:cNvSpPr>
              <p:nvPr/>
            </p:nvSpPr>
            <p:spPr bwMode="auto">
              <a:xfrm flipV="1">
                <a:off x="1025" y="1922"/>
                <a:ext cx="266" cy="2"/>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sp>
          <p:nvSpPr>
            <p:cNvPr id="257055" name="Freeform 31"/>
            <p:cNvSpPr>
              <a:spLocks/>
            </p:cNvSpPr>
            <p:nvPr/>
          </p:nvSpPr>
          <p:spPr bwMode="auto">
            <a:xfrm>
              <a:off x="1291" y="1668"/>
              <a:ext cx="60" cy="27"/>
            </a:xfrm>
            <a:custGeom>
              <a:avLst/>
              <a:gdLst>
                <a:gd name="T0" fmla="*/ 0 w 120"/>
                <a:gd name="T1" fmla="*/ 27 h 54"/>
                <a:gd name="T2" fmla="*/ 36 w 120"/>
                <a:gd name="T3" fmla="*/ 27 h 54"/>
                <a:gd name="T4" fmla="*/ 0 w 120"/>
                <a:gd name="T5" fmla="*/ 0 h 54"/>
                <a:gd name="T6" fmla="*/ 120 w 120"/>
                <a:gd name="T7" fmla="*/ 27 h 54"/>
                <a:gd name="T8" fmla="*/ 0 w 120"/>
                <a:gd name="T9" fmla="*/ 54 h 54"/>
                <a:gd name="T10" fmla="*/ 36 w 120"/>
                <a:gd name="T11" fmla="*/ 27 h 54"/>
                <a:gd name="T12" fmla="*/ 0 w 120"/>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20" h="54">
                  <a:moveTo>
                    <a:pt x="0" y="27"/>
                  </a:moveTo>
                  <a:lnTo>
                    <a:pt x="36" y="27"/>
                  </a:lnTo>
                  <a:lnTo>
                    <a:pt x="0" y="0"/>
                  </a:lnTo>
                  <a:lnTo>
                    <a:pt x="120" y="27"/>
                  </a:lnTo>
                  <a:lnTo>
                    <a:pt x="0" y="54"/>
                  </a:lnTo>
                  <a:lnTo>
                    <a:pt x="36" y="27"/>
                  </a:lnTo>
                  <a:lnTo>
                    <a:pt x="0" y="27"/>
                  </a:lnTo>
                  <a:close/>
                </a:path>
              </a:pathLst>
            </a:custGeom>
            <a:solidFill>
              <a:srgbClr val="FFFF00"/>
            </a:solidFill>
            <a:ln w="25400">
              <a:solidFill>
                <a:srgbClr val="FFFF00"/>
              </a:solidFill>
              <a:prstDash val="solid"/>
              <a:round/>
              <a:headEnd/>
              <a:tailEnd/>
            </a:ln>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grpSp>
        <p:nvGrpSpPr>
          <p:cNvPr id="257056" name="Group 32"/>
          <p:cNvGrpSpPr>
            <a:grpSpLocks/>
          </p:cNvGrpSpPr>
          <p:nvPr/>
        </p:nvGrpSpPr>
        <p:grpSpPr bwMode="auto">
          <a:xfrm>
            <a:off x="831850" y="4603750"/>
            <a:ext cx="5081588" cy="1562100"/>
            <a:chOff x="524" y="2900"/>
            <a:chExt cx="3201" cy="984"/>
          </a:xfrm>
        </p:grpSpPr>
        <p:sp>
          <p:nvSpPr>
            <p:cNvPr id="257057" name="Freeform 33"/>
            <p:cNvSpPr>
              <a:spLocks/>
            </p:cNvSpPr>
            <p:nvPr/>
          </p:nvSpPr>
          <p:spPr bwMode="auto">
            <a:xfrm>
              <a:off x="524" y="2900"/>
              <a:ext cx="28" cy="60"/>
            </a:xfrm>
            <a:custGeom>
              <a:avLst/>
              <a:gdLst>
                <a:gd name="T0" fmla="*/ 0 w 54"/>
                <a:gd name="T1" fmla="*/ 120 h 120"/>
                <a:gd name="T2" fmla="*/ 27 w 54"/>
                <a:gd name="T3" fmla="*/ 0 h 120"/>
                <a:gd name="T4" fmla="*/ 54 w 54"/>
                <a:gd name="T5" fmla="*/ 120 h 120"/>
                <a:gd name="T6" fmla="*/ 27 w 54"/>
                <a:gd name="T7" fmla="*/ 83 h 120"/>
                <a:gd name="T8" fmla="*/ 0 w 54"/>
                <a:gd name="T9" fmla="*/ 120 h 120"/>
              </a:gdLst>
              <a:ahLst/>
              <a:cxnLst>
                <a:cxn ang="0">
                  <a:pos x="T0" y="T1"/>
                </a:cxn>
                <a:cxn ang="0">
                  <a:pos x="T2" y="T3"/>
                </a:cxn>
                <a:cxn ang="0">
                  <a:pos x="T4" y="T5"/>
                </a:cxn>
                <a:cxn ang="0">
                  <a:pos x="T6" y="T7"/>
                </a:cxn>
                <a:cxn ang="0">
                  <a:pos x="T8" y="T9"/>
                </a:cxn>
              </a:cxnLst>
              <a:rect l="0" t="0" r="r" b="b"/>
              <a:pathLst>
                <a:path w="54" h="120">
                  <a:moveTo>
                    <a:pt x="0" y="120"/>
                  </a:moveTo>
                  <a:lnTo>
                    <a:pt x="27" y="0"/>
                  </a:lnTo>
                  <a:lnTo>
                    <a:pt x="54" y="120"/>
                  </a:lnTo>
                  <a:lnTo>
                    <a:pt x="27" y="83"/>
                  </a:lnTo>
                  <a:lnTo>
                    <a:pt x="0" y="120"/>
                  </a:lnTo>
                  <a:close/>
                </a:path>
              </a:pathLst>
            </a:custGeom>
            <a:solidFill>
              <a:srgbClr val="FFFF00"/>
            </a:solidFill>
            <a:ln w="25400">
              <a:solidFill>
                <a:srgbClr val="FFFF00"/>
              </a:solidFill>
              <a:prstDash val="solid"/>
              <a:round/>
              <a:headEnd/>
              <a:tailEnd/>
            </a:ln>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nvGrpSpPr>
            <p:cNvPr id="257058" name="Group 34"/>
            <p:cNvGrpSpPr>
              <a:grpSpLocks/>
            </p:cNvGrpSpPr>
            <p:nvPr/>
          </p:nvGrpSpPr>
          <p:grpSpPr bwMode="auto">
            <a:xfrm>
              <a:off x="539" y="2970"/>
              <a:ext cx="3186" cy="914"/>
              <a:chOff x="539" y="3211"/>
              <a:chExt cx="3186" cy="914"/>
            </a:xfrm>
          </p:grpSpPr>
          <p:sp>
            <p:nvSpPr>
              <p:cNvPr id="257059" name="Text Box 35"/>
              <p:cNvSpPr txBox="1">
                <a:spLocks noChangeArrowheads="1"/>
              </p:cNvSpPr>
              <p:nvPr/>
            </p:nvSpPr>
            <p:spPr bwMode="auto">
              <a:xfrm>
                <a:off x="1704" y="3894"/>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base">
                  <a:spcBef>
                    <a:spcPct val="50000"/>
                  </a:spcBef>
                  <a:spcAft>
                    <a:spcPct val="0"/>
                  </a:spcAft>
                </a:pPr>
                <a:r>
                  <a:rPr lang="en-US">
                    <a:solidFill>
                      <a:srgbClr val="FFFF00"/>
                    </a:solidFill>
                    <a:latin typeface="Comic Sans MS" pitchFamily="66" charset="0"/>
                    <a:cs typeface="Times New Roman" pitchFamily="18" charset="0"/>
                  </a:rPr>
                  <a:t>Repeat</a:t>
                </a:r>
              </a:p>
            </p:txBody>
          </p:sp>
          <p:sp>
            <p:nvSpPr>
              <p:cNvPr id="257060" name="Freeform 36"/>
              <p:cNvSpPr>
                <a:spLocks/>
              </p:cNvSpPr>
              <p:nvPr/>
            </p:nvSpPr>
            <p:spPr bwMode="auto">
              <a:xfrm>
                <a:off x="539" y="3211"/>
                <a:ext cx="3186" cy="607"/>
              </a:xfrm>
              <a:custGeom>
                <a:avLst/>
                <a:gdLst>
                  <a:gd name="T0" fmla="*/ 6372 w 6372"/>
                  <a:gd name="T1" fmla="*/ 0 h 1214"/>
                  <a:gd name="T2" fmla="*/ 6370 w 6372"/>
                  <a:gd name="T3" fmla="*/ 570 h 1214"/>
                  <a:gd name="T4" fmla="*/ 6372 w 6372"/>
                  <a:gd name="T5" fmla="*/ 1206 h 1214"/>
                  <a:gd name="T6" fmla="*/ 0 w 6372"/>
                  <a:gd name="T7" fmla="*/ 1214 h 1214"/>
                </a:gdLst>
                <a:ahLst/>
                <a:cxnLst>
                  <a:cxn ang="0">
                    <a:pos x="T0" y="T1"/>
                  </a:cxn>
                  <a:cxn ang="0">
                    <a:pos x="T2" y="T3"/>
                  </a:cxn>
                  <a:cxn ang="0">
                    <a:pos x="T4" y="T5"/>
                  </a:cxn>
                  <a:cxn ang="0">
                    <a:pos x="T6" y="T7"/>
                  </a:cxn>
                </a:cxnLst>
                <a:rect l="0" t="0" r="r" b="b"/>
                <a:pathLst>
                  <a:path w="6372" h="1214">
                    <a:moveTo>
                      <a:pt x="6372" y="0"/>
                    </a:moveTo>
                    <a:lnTo>
                      <a:pt x="6370" y="570"/>
                    </a:lnTo>
                    <a:lnTo>
                      <a:pt x="6372" y="1206"/>
                    </a:lnTo>
                    <a:lnTo>
                      <a:pt x="0" y="1214"/>
                    </a:lnTo>
                  </a:path>
                </a:pathLst>
              </a:custGeom>
              <a:noFill/>
              <a:ln w="254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sp>
          <p:nvSpPr>
            <p:cNvPr id="257061" name="Line 37"/>
            <p:cNvSpPr>
              <a:spLocks noChangeShapeType="1"/>
            </p:cNvSpPr>
            <p:nvPr/>
          </p:nvSpPr>
          <p:spPr bwMode="auto">
            <a:xfrm flipH="1" flipV="1">
              <a:off x="538" y="2942"/>
              <a:ext cx="1" cy="635"/>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grpSp>
        <p:nvGrpSpPr>
          <p:cNvPr id="257185" name="Group 161"/>
          <p:cNvGrpSpPr>
            <a:grpSpLocks/>
          </p:cNvGrpSpPr>
          <p:nvPr/>
        </p:nvGrpSpPr>
        <p:grpSpPr bwMode="auto">
          <a:xfrm>
            <a:off x="3816350" y="1154113"/>
            <a:ext cx="1174750" cy="2420937"/>
            <a:chOff x="2404" y="727"/>
            <a:chExt cx="740" cy="1525"/>
          </a:xfrm>
        </p:grpSpPr>
        <p:sp>
          <p:nvSpPr>
            <p:cNvPr id="257063" name="Freeform 39"/>
            <p:cNvSpPr>
              <a:spLocks/>
            </p:cNvSpPr>
            <p:nvPr/>
          </p:nvSpPr>
          <p:spPr bwMode="auto">
            <a:xfrm>
              <a:off x="2836" y="1668"/>
              <a:ext cx="61" cy="27"/>
            </a:xfrm>
            <a:custGeom>
              <a:avLst/>
              <a:gdLst>
                <a:gd name="T0" fmla="*/ 0 w 120"/>
                <a:gd name="T1" fmla="*/ 27 h 54"/>
                <a:gd name="T2" fmla="*/ 37 w 120"/>
                <a:gd name="T3" fmla="*/ 27 h 54"/>
                <a:gd name="T4" fmla="*/ 0 w 120"/>
                <a:gd name="T5" fmla="*/ 0 h 54"/>
                <a:gd name="T6" fmla="*/ 120 w 120"/>
                <a:gd name="T7" fmla="*/ 27 h 54"/>
                <a:gd name="T8" fmla="*/ 0 w 120"/>
                <a:gd name="T9" fmla="*/ 54 h 54"/>
                <a:gd name="T10" fmla="*/ 37 w 120"/>
                <a:gd name="T11" fmla="*/ 27 h 54"/>
                <a:gd name="T12" fmla="*/ 0 w 120"/>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20" h="54">
                  <a:moveTo>
                    <a:pt x="0" y="27"/>
                  </a:moveTo>
                  <a:lnTo>
                    <a:pt x="37" y="27"/>
                  </a:lnTo>
                  <a:lnTo>
                    <a:pt x="0" y="0"/>
                  </a:lnTo>
                  <a:lnTo>
                    <a:pt x="120" y="27"/>
                  </a:lnTo>
                  <a:lnTo>
                    <a:pt x="0" y="54"/>
                  </a:lnTo>
                  <a:lnTo>
                    <a:pt x="37" y="27"/>
                  </a:lnTo>
                  <a:lnTo>
                    <a:pt x="0" y="27"/>
                  </a:lnTo>
                  <a:close/>
                </a:path>
              </a:pathLst>
            </a:custGeom>
            <a:solidFill>
              <a:srgbClr val="FFFF00"/>
            </a:solidFill>
            <a:ln w="25400">
              <a:solidFill>
                <a:srgbClr val="FFFF00"/>
              </a:solidFill>
              <a:prstDash val="solid"/>
              <a:round/>
              <a:headEnd/>
              <a:tailEnd/>
            </a:ln>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nvGrpSpPr>
            <p:cNvPr id="257184" name="Group 160"/>
            <p:cNvGrpSpPr>
              <a:grpSpLocks/>
            </p:cNvGrpSpPr>
            <p:nvPr/>
          </p:nvGrpSpPr>
          <p:grpSpPr bwMode="auto">
            <a:xfrm>
              <a:off x="2404" y="727"/>
              <a:ext cx="740" cy="1525"/>
              <a:chOff x="2404" y="727"/>
              <a:chExt cx="740" cy="1525"/>
            </a:xfrm>
          </p:grpSpPr>
          <p:sp>
            <p:nvSpPr>
              <p:cNvPr id="257065" name="Text Box 41"/>
              <p:cNvSpPr txBox="1">
                <a:spLocks noChangeArrowheads="1"/>
              </p:cNvSpPr>
              <p:nvPr/>
            </p:nvSpPr>
            <p:spPr bwMode="auto">
              <a:xfrm>
                <a:off x="2424" y="2021"/>
                <a:ext cx="7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FFFF00"/>
                    </a:solidFill>
                    <a:latin typeface="Comic Sans MS" pitchFamily="66" charset="0"/>
                    <a:cs typeface="Times New Roman" pitchFamily="18" charset="0"/>
                  </a:rPr>
                  <a:t>Couple</a:t>
                </a:r>
              </a:p>
            </p:txBody>
          </p:sp>
          <p:sp>
            <p:nvSpPr>
              <p:cNvPr id="257066" name="Line 42"/>
              <p:cNvSpPr>
                <a:spLocks noChangeShapeType="1"/>
              </p:cNvSpPr>
              <p:nvPr/>
            </p:nvSpPr>
            <p:spPr bwMode="auto">
              <a:xfrm>
                <a:off x="2578" y="1681"/>
                <a:ext cx="258"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nvGrpSpPr>
              <p:cNvPr id="257183" name="Group 159"/>
              <p:cNvGrpSpPr>
                <a:grpSpLocks/>
              </p:cNvGrpSpPr>
              <p:nvPr/>
            </p:nvGrpSpPr>
            <p:grpSpPr bwMode="auto">
              <a:xfrm>
                <a:off x="2404" y="727"/>
                <a:ext cx="717" cy="530"/>
                <a:chOff x="2404" y="727"/>
                <a:chExt cx="717" cy="530"/>
              </a:xfrm>
            </p:grpSpPr>
            <p:sp>
              <p:nvSpPr>
                <p:cNvPr id="257068" name="Rectangle 44"/>
                <p:cNvSpPr>
                  <a:spLocks noChangeArrowheads="1"/>
                </p:cNvSpPr>
                <p:nvPr/>
              </p:nvSpPr>
              <p:spPr bwMode="auto">
                <a:xfrm>
                  <a:off x="2404" y="965"/>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3300"/>
                      </a:solidFill>
                      <a:latin typeface="Arial" pitchFamily="34" charset="0"/>
                      <a:cs typeface="Times New Roman" pitchFamily="18" charset="0"/>
                    </a:rPr>
                    <a:t>X</a:t>
                  </a:r>
                  <a:endParaRPr lang="en-US" sz="2400">
                    <a:solidFill>
                      <a:srgbClr val="FF3300"/>
                    </a:solidFill>
                    <a:latin typeface="Times New Roman" pitchFamily="18" charset="0"/>
                    <a:cs typeface="Times New Roman" pitchFamily="18" charset="0"/>
                  </a:endParaRPr>
                </a:p>
              </p:txBody>
            </p:sp>
            <p:sp>
              <p:nvSpPr>
                <p:cNvPr id="257069" name="Rectangle 45"/>
                <p:cNvSpPr>
                  <a:spLocks noChangeArrowheads="1"/>
                </p:cNvSpPr>
                <p:nvPr/>
              </p:nvSpPr>
              <p:spPr bwMode="auto">
                <a:xfrm>
                  <a:off x="2539" y="886"/>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N</a:t>
                  </a:r>
                  <a:endParaRPr lang="en-US" sz="2400">
                    <a:solidFill>
                      <a:srgbClr val="EAE8E2"/>
                    </a:solidFill>
                    <a:latin typeface="Times New Roman" pitchFamily="18" charset="0"/>
                    <a:cs typeface="Times New Roman" pitchFamily="18" charset="0"/>
                  </a:endParaRPr>
                </a:p>
              </p:txBody>
            </p:sp>
            <p:sp>
              <p:nvSpPr>
                <p:cNvPr id="257070" name="Rectangle 46"/>
                <p:cNvSpPr>
                  <a:spLocks noChangeArrowheads="1"/>
                </p:cNvSpPr>
                <p:nvPr/>
              </p:nvSpPr>
              <p:spPr bwMode="auto">
                <a:xfrm>
                  <a:off x="2539" y="79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H</a:t>
                  </a:r>
                  <a:endParaRPr lang="en-US" sz="2400">
                    <a:solidFill>
                      <a:srgbClr val="EAE8E2"/>
                    </a:solidFill>
                    <a:latin typeface="Times New Roman" pitchFamily="18" charset="0"/>
                    <a:cs typeface="Times New Roman" pitchFamily="18" charset="0"/>
                  </a:endParaRPr>
                </a:p>
              </p:txBody>
            </p:sp>
            <p:sp>
              <p:nvSpPr>
                <p:cNvPr id="257071" name="Line 47"/>
                <p:cNvSpPr>
                  <a:spLocks noChangeShapeType="1"/>
                </p:cNvSpPr>
                <p:nvPr/>
              </p:nvSpPr>
              <p:spPr bwMode="auto">
                <a:xfrm flipV="1">
                  <a:off x="2517" y="971"/>
                  <a:ext cx="40" cy="2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72" name="Line 48"/>
                <p:cNvSpPr>
                  <a:spLocks noChangeShapeType="1"/>
                </p:cNvSpPr>
                <p:nvPr/>
              </p:nvSpPr>
              <p:spPr bwMode="auto">
                <a:xfrm>
                  <a:off x="2656" y="974"/>
                  <a:ext cx="87" cy="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73" name="Line 49"/>
                <p:cNvSpPr>
                  <a:spLocks noChangeShapeType="1"/>
                </p:cNvSpPr>
                <p:nvPr/>
              </p:nvSpPr>
              <p:spPr bwMode="auto">
                <a:xfrm flipV="1">
                  <a:off x="2743" y="945"/>
                  <a:ext cx="138" cy="7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74" name="Rectangle 50"/>
                <p:cNvSpPr>
                  <a:spLocks noChangeArrowheads="1"/>
                </p:cNvSpPr>
                <p:nvPr/>
              </p:nvSpPr>
              <p:spPr bwMode="auto">
                <a:xfrm>
                  <a:off x="2676" y="112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R</a:t>
                  </a:r>
                  <a:endParaRPr lang="en-US" sz="2400">
                    <a:solidFill>
                      <a:srgbClr val="EAE8E2"/>
                    </a:solidFill>
                    <a:latin typeface="Times New Roman" pitchFamily="18" charset="0"/>
                    <a:cs typeface="Times New Roman" pitchFamily="18" charset="0"/>
                  </a:endParaRPr>
                </a:p>
              </p:txBody>
            </p:sp>
            <p:sp>
              <p:nvSpPr>
                <p:cNvPr id="257075" name="Rectangle 51"/>
                <p:cNvSpPr>
                  <a:spLocks noChangeArrowheads="1"/>
                </p:cNvSpPr>
                <p:nvPr/>
              </p:nvSpPr>
              <p:spPr bwMode="auto">
                <a:xfrm>
                  <a:off x="2757" y="1123"/>
                  <a:ext cx="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a:t>
                  </a:r>
                  <a:endParaRPr lang="en-US" sz="2400">
                    <a:solidFill>
                      <a:srgbClr val="EAE8E2"/>
                    </a:solidFill>
                    <a:latin typeface="Times New Roman" pitchFamily="18" charset="0"/>
                    <a:cs typeface="Times New Roman" pitchFamily="18" charset="0"/>
                  </a:endParaRPr>
                </a:p>
              </p:txBody>
            </p:sp>
            <p:sp>
              <p:nvSpPr>
                <p:cNvPr id="257077" name="Line 53"/>
                <p:cNvSpPr>
                  <a:spLocks noChangeShapeType="1"/>
                </p:cNvSpPr>
                <p:nvPr/>
              </p:nvSpPr>
              <p:spPr bwMode="auto">
                <a:xfrm>
                  <a:off x="2743" y="1024"/>
                  <a:ext cx="1" cy="10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78" name="Rectangle 54"/>
                <p:cNvSpPr>
                  <a:spLocks noChangeArrowheads="1"/>
                </p:cNvSpPr>
                <p:nvPr/>
              </p:nvSpPr>
              <p:spPr bwMode="auto">
                <a:xfrm>
                  <a:off x="2953" y="965"/>
                  <a:ext cx="1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OH</a:t>
                  </a:r>
                  <a:endParaRPr lang="en-US" sz="2400">
                    <a:solidFill>
                      <a:srgbClr val="FFFF00"/>
                    </a:solidFill>
                    <a:latin typeface="Times New Roman" pitchFamily="18" charset="0"/>
                    <a:cs typeface="Times New Roman" pitchFamily="18" charset="0"/>
                  </a:endParaRPr>
                </a:p>
              </p:txBody>
            </p:sp>
            <p:sp>
              <p:nvSpPr>
                <p:cNvPr id="257079" name="Line 55"/>
                <p:cNvSpPr>
                  <a:spLocks noChangeShapeType="1"/>
                </p:cNvSpPr>
                <p:nvPr/>
              </p:nvSpPr>
              <p:spPr bwMode="auto">
                <a:xfrm>
                  <a:off x="2881" y="945"/>
                  <a:ext cx="89" cy="5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80" name="Rectangle 56"/>
                <p:cNvSpPr>
                  <a:spLocks noChangeArrowheads="1"/>
                </p:cNvSpPr>
                <p:nvPr/>
              </p:nvSpPr>
              <p:spPr bwMode="auto">
                <a:xfrm>
                  <a:off x="2811" y="727"/>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a:t>
                  </a:r>
                  <a:endParaRPr lang="en-US" sz="2400">
                    <a:solidFill>
                      <a:srgbClr val="EAE8E2"/>
                    </a:solidFill>
                    <a:latin typeface="Times New Roman" pitchFamily="18" charset="0"/>
                    <a:cs typeface="Times New Roman" pitchFamily="18" charset="0"/>
                  </a:endParaRPr>
                </a:p>
              </p:txBody>
            </p:sp>
            <p:sp>
              <p:nvSpPr>
                <p:cNvPr id="257081" name="Line 57"/>
                <p:cNvSpPr>
                  <a:spLocks noChangeShapeType="1"/>
                </p:cNvSpPr>
                <p:nvPr/>
              </p:nvSpPr>
              <p:spPr bwMode="auto">
                <a:xfrm flipV="1">
                  <a:off x="2894" y="840"/>
                  <a:ext cx="1" cy="108"/>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82" name="Line 58"/>
                <p:cNvSpPr>
                  <a:spLocks noChangeShapeType="1"/>
                </p:cNvSpPr>
                <p:nvPr/>
              </p:nvSpPr>
              <p:spPr bwMode="auto">
                <a:xfrm flipV="1">
                  <a:off x="2866" y="840"/>
                  <a:ext cx="1" cy="10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grpSp>
      </p:grpSp>
      <p:grpSp>
        <p:nvGrpSpPr>
          <p:cNvPr id="257182" name="Group 158"/>
          <p:cNvGrpSpPr>
            <a:grpSpLocks/>
          </p:cNvGrpSpPr>
          <p:nvPr/>
        </p:nvGrpSpPr>
        <p:grpSpPr bwMode="auto">
          <a:xfrm>
            <a:off x="2905125" y="2154238"/>
            <a:ext cx="696913" cy="2314575"/>
            <a:chOff x="1830" y="1357"/>
            <a:chExt cx="439" cy="1458"/>
          </a:xfrm>
        </p:grpSpPr>
        <p:sp>
          <p:nvSpPr>
            <p:cNvPr id="257120" name="Text Box 96"/>
            <p:cNvSpPr txBox="1">
              <a:spLocks noChangeArrowheads="1"/>
            </p:cNvSpPr>
            <p:nvPr/>
          </p:nvSpPr>
          <p:spPr bwMode="auto">
            <a:xfrm rot="5400000">
              <a:off x="1790" y="2091"/>
              <a:ext cx="4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400">
                  <a:solidFill>
                    <a:srgbClr val="FFFF00"/>
                  </a:solidFill>
                  <a:latin typeface="Comic Sans MS" pitchFamily="66" charset="0"/>
                  <a:cs typeface="Times New Roman" pitchFamily="18" charset="0"/>
                </a:rPr>
                <a:t>Linker</a:t>
              </a:r>
            </a:p>
          </p:txBody>
        </p:sp>
        <p:sp>
          <p:nvSpPr>
            <p:cNvPr id="257121" name="Oval 97"/>
            <p:cNvSpPr>
              <a:spLocks noChangeArrowheads="1"/>
            </p:cNvSpPr>
            <p:nvPr/>
          </p:nvSpPr>
          <p:spPr bwMode="auto">
            <a:xfrm>
              <a:off x="1896" y="2527"/>
              <a:ext cx="240" cy="288"/>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22" name="Rectangle 98"/>
            <p:cNvSpPr>
              <a:spLocks noChangeArrowheads="1"/>
            </p:cNvSpPr>
            <p:nvPr/>
          </p:nvSpPr>
          <p:spPr bwMode="auto">
            <a:xfrm>
              <a:off x="2027" y="135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N</a:t>
              </a:r>
              <a:endParaRPr lang="en-US" sz="2400">
                <a:solidFill>
                  <a:srgbClr val="EAE8E2"/>
                </a:solidFill>
                <a:latin typeface="Times New Roman" pitchFamily="18" charset="0"/>
                <a:cs typeface="Times New Roman" pitchFamily="18" charset="0"/>
              </a:endParaRPr>
            </a:p>
          </p:txBody>
        </p:sp>
        <p:sp>
          <p:nvSpPr>
            <p:cNvPr id="257123" name="Rectangle 99"/>
            <p:cNvSpPr>
              <a:spLocks noChangeArrowheads="1"/>
            </p:cNvSpPr>
            <p:nvPr/>
          </p:nvSpPr>
          <p:spPr bwMode="auto">
            <a:xfrm>
              <a:off x="2108" y="135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H</a:t>
              </a:r>
              <a:endParaRPr lang="en-US" sz="2400">
                <a:solidFill>
                  <a:srgbClr val="EAE8E2"/>
                </a:solidFill>
                <a:latin typeface="Times New Roman" pitchFamily="18" charset="0"/>
                <a:cs typeface="Times New Roman" pitchFamily="18" charset="0"/>
              </a:endParaRPr>
            </a:p>
          </p:txBody>
        </p:sp>
        <p:sp>
          <p:nvSpPr>
            <p:cNvPr id="257124" name="Rectangle 100"/>
            <p:cNvSpPr>
              <a:spLocks noChangeArrowheads="1"/>
            </p:cNvSpPr>
            <p:nvPr/>
          </p:nvSpPr>
          <p:spPr bwMode="auto">
            <a:xfrm>
              <a:off x="2195" y="1427"/>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900" b="1">
                  <a:solidFill>
                    <a:srgbClr val="FFFF00"/>
                  </a:solidFill>
                  <a:latin typeface="Arial" pitchFamily="34" charset="0"/>
                  <a:cs typeface="Times New Roman" pitchFamily="18" charset="0"/>
                </a:rPr>
                <a:t>2</a:t>
              </a:r>
              <a:endParaRPr lang="en-US" sz="2400">
                <a:solidFill>
                  <a:srgbClr val="EAE8E2"/>
                </a:solidFill>
                <a:latin typeface="Times New Roman" pitchFamily="18" charset="0"/>
                <a:cs typeface="Times New Roman" pitchFamily="18" charset="0"/>
              </a:endParaRPr>
            </a:p>
          </p:txBody>
        </p:sp>
        <p:sp>
          <p:nvSpPr>
            <p:cNvPr id="257125" name="Line 101"/>
            <p:cNvSpPr>
              <a:spLocks noChangeShapeType="1"/>
            </p:cNvSpPr>
            <p:nvPr/>
          </p:nvSpPr>
          <p:spPr bwMode="auto">
            <a:xfrm flipH="1">
              <a:off x="2013" y="1470"/>
              <a:ext cx="47" cy="82"/>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26" name="Line 102"/>
            <p:cNvSpPr>
              <a:spLocks noChangeShapeType="1"/>
            </p:cNvSpPr>
            <p:nvPr/>
          </p:nvSpPr>
          <p:spPr bwMode="auto">
            <a:xfrm>
              <a:off x="2013" y="1552"/>
              <a:ext cx="79" cy="138"/>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27" name="Rectangle 103"/>
            <p:cNvSpPr>
              <a:spLocks noChangeArrowheads="1"/>
            </p:cNvSpPr>
            <p:nvPr/>
          </p:nvSpPr>
          <p:spPr bwMode="auto">
            <a:xfrm>
              <a:off x="1830" y="148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R</a:t>
              </a:r>
              <a:endParaRPr lang="en-US" sz="2400">
                <a:solidFill>
                  <a:srgbClr val="EAE8E2"/>
                </a:solidFill>
                <a:latin typeface="Times New Roman" pitchFamily="18" charset="0"/>
                <a:cs typeface="Times New Roman" pitchFamily="18" charset="0"/>
              </a:endParaRPr>
            </a:p>
          </p:txBody>
        </p:sp>
        <p:sp>
          <p:nvSpPr>
            <p:cNvPr id="257129" name="Line 105"/>
            <p:cNvSpPr>
              <a:spLocks noChangeShapeType="1"/>
            </p:cNvSpPr>
            <p:nvPr/>
          </p:nvSpPr>
          <p:spPr bwMode="auto">
            <a:xfrm flipH="1">
              <a:off x="1932" y="1552"/>
              <a:ext cx="81"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30" name="Rectangle 106"/>
            <p:cNvSpPr>
              <a:spLocks noChangeArrowheads="1"/>
            </p:cNvSpPr>
            <p:nvPr/>
          </p:nvSpPr>
          <p:spPr bwMode="auto">
            <a:xfrm>
              <a:off x="1943" y="1768"/>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a:t>
              </a:r>
              <a:endParaRPr lang="en-US" sz="2400">
                <a:solidFill>
                  <a:srgbClr val="EAE8E2"/>
                </a:solidFill>
                <a:latin typeface="Times New Roman" pitchFamily="18" charset="0"/>
                <a:cs typeface="Times New Roman" pitchFamily="18" charset="0"/>
              </a:endParaRPr>
            </a:p>
          </p:txBody>
        </p:sp>
        <p:sp>
          <p:nvSpPr>
            <p:cNvPr id="257131" name="Line 107"/>
            <p:cNvSpPr>
              <a:spLocks noChangeShapeType="1"/>
            </p:cNvSpPr>
            <p:nvPr/>
          </p:nvSpPr>
          <p:spPr bwMode="auto">
            <a:xfrm flipH="1">
              <a:off x="2043" y="1690"/>
              <a:ext cx="49" cy="8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32" name="Rectangle 108"/>
            <p:cNvSpPr>
              <a:spLocks noChangeArrowheads="1"/>
            </p:cNvSpPr>
            <p:nvPr/>
          </p:nvSpPr>
          <p:spPr bwMode="auto">
            <a:xfrm>
              <a:off x="2182" y="1631"/>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a:t>
              </a:r>
              <a:endParaRPr lang="en-US" sz="2400">
                <a:solidFill>
                  <a:srgbClr val="EAE8E2"/>
                </a:solidFill>
                <a:latin typeface="Times New Roman" pitchFamily="18" charset="0"/>
                <a:cs typeface="Times New Roman" pitchFamily="18" charset="0"/>
              </a:endParaRPr>
            </a:p>
          </p:txBody>
        </p:sp>
        <p:sp>
          <p:nvSpPr>
            <p:cNvPr id="257133" name="Line 109"/>
            <p:cNvSpPr>
              <a:spLocks noChangeShapeType="1"/>
            </p:cNvSpPr>
            <p:nvPr/>
          </p:nvSpPr>
          <p:spPr bwMode="auto">
            <a:xfrm>
              <a:off x="2089" y="1704"/>
              <a:ext cx="109"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34" name="Line 110"/>
            <p:cNvSpPr>
              <a:spLocks noChangeShapeType="1"/>
            </p:cNvSpPr>
            <p:nvPr/>
          </p:nvSpPr>
          <p:spPr bwMode="auto">
            <a:xfrm>
              <a:off x="2088" y="1676"/>
              <a:ext cx="110"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35" name="Line 111"/>
            <p:cNvSpPr>
              <a:spLocks noChangeShapeType="1"/>
            </p:cNvSpPr>
            <p:nvPr/>
          </p:nvSpPr>
          <p:spPr bwMode="auto">
            <a:xfrm>
              <a:off x="2012" y="1881"/>
              <a:ext cx="1" cy="104"/>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39" name="Freeform 115"/>
            <p:cNvSpPr>
              <a:spLocks/>
            </p:cNvSpPr>
            <p:nvPr/>
          </p:nvSpPr>
          <p:spPr bwMode="auto">
            <a:xfrm>
              <a:off x="1951" y="1979"/>
              <a:ext cx="121" cy="388"/>
            </a:xfrm>
            <a:custGeom>
              <a:avLst/>
              <a:gdLst>
                <a:gd name="T0" fmla="*/ 244 w 244"/>
                <a:gd name="T1" fmla="*/ 2 h 776"/>
                <a:gd name="T2" fmla="*/ 241 w 244"/>
                <a:gd name="T3" fmla="*/ 776 h 776"/>
                <a:gd name="T4" fmla="*/ 0 w 244"/>
                <a:gd name="T5" fmla="*/ 774 h 776"/>
                <a:gd name="T6" fmla="*/ 3 w 244"/>
                <a:gd name="T7" fmla="*/ 0 h 776"/>
                <a:gd name="T8" fmla="*/ 244 w 244"/>
                <a:gd name="T9" fmla="*/ 2 h 776"/>
              </a:gdLst>
              <a:ahLst/>
              <a:cxnLst>
                <a:cxn ang="0">
                  <a:pos x="T0" y="T1"/>
                </a:cxn>
                <a:cxn ang="0">
                  <a:pos x="T2" y="T3"/>
                </a:cxn>
                <a:cxn ang="0">
                  <a:pos x="T4" y="T5"/>
                </a:cxn>
                <a:cxn ang="0">
                  <a:pos x="T6" y="T7"/>
                </a:cxn>
                <a:cxn ang="0">
                  <a:pos x="T8" y="T9"/>
                </a:cxn>
              </a:cxnLst>
              <a:rect l="0" t="0" r="r" b="b"/>
              <a:pathLst>
                <a:path w="244" h="776">
                  <a:moveTo>
                    <a:pt x="244" y="2"/>
                  </a:moveTo>
                  <a:lnTo>
                    <a:pt x="241" y="776"/>
                  </a:lnTo>
                  <a:lnTo>
                    <a:pt x="0" y="774"/>
                  </a:lnTo>
                  <a:lnTo>
                    <a:pt x="3" y="0"/>
                  </a:lnTo>
                  <a:lnTo>
                    <a:pt x="244" y="2"/>
                  </a:lnTo>
                  <a:close/>
                </a:path>
              </a:pathLst>
            </a:custGeom>
            <a:noFill/>
            <a:ln w="254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40" name="Line 116"/>
            <p:cNvSpPr>
              <a:spLocks noChangeShapeType="1"/>
            </p:cNvSpPr>
            <p:nvPr/>
          </p:nvSpPr>
          <p:spPr bwMode="auto">
            <a:xfrm>
              <a:off x="2010" y="2370"/>
              <a:ext cx="1" cy="15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grpSp>
        <p:nvGrpSpPr>
          <p:cNvPr id="257186" name="Group 162"/>
          <p:cNvGrpSpPr>
            <a:grpSpLocks/>
          </p:cNvGrpSpPr>
          <p:nvPr/>
        </p:nvGrpSpPr>
        <p:grpSpPr bwMode="auto">
          <a:xfrm>
            <a:off x="5546725" y="1282700"/>
            <a:ext cx="809625" cy="3187700"/>
            <a:chOff x="3494" y="808"/>
            <a:chExt cx="510" cy="2008"/>
          </a:xfrm>
        </p:grpSpPr>
        <p:sp>
          <p:nvSpPr>
            <p:cNvPr id="257142" name="Text Box 118"/>
            <p:cNvSpPr txBox="1">
              <a:spLocks noChangeArrowheads="1"/>
            </p:cNvSpPr>
            <p:nvPr/>
          </p:nvSpPr>
          <p:spPr bwMode="auto">
            <a:xfrm rot="5400000">
              <a:off x="3496" y="2095"/>
              <a:ext cx="4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400">
                  <a:solidFill>
                    <a:srgbClr val="FFFF00"/>
                  </a:solidFill>
                  <a:latin typeface="Comic Sans MS" pitchFamily="66" charset="0"/>
                  <a:cs typeface="Times New Roman" pitchFamily="18" charset="0"/>
                </a:rPr>
                <a:t>Linker</a:t>
              </a:r>
            </a:p>
          </p:txBody>
        </p:sp>
        <p:sp>
          <p:nvSpPr>
            <p:cNvPr id="257143" name="Oval 119"/>
            <p:cNvSpPr>
              <a:spLocks noChangeArrowheads="1"/>
            </p:cNvSpPr>
            <p:nvPr/>
          </p:nvSpPr>
          <p:spPr bwMode="auto">
            <a:xfrm>
              <a:off x="3598" y="2528"/>
              <a:ext cx="240" cy="288"/>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44" name="Rectangle 120"/>
            <p:cNvSpPr>
              <a:spLocks noChangeArrowheads="1"/>
            </p:cNvSpPr>
            <p:nvPr/>
          </p:nvSpPr>
          <p:spPr bwMode="auto">
            <a:xfrm>
              <a:off x="3733" y="135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N</a:t>
              </a:r>
              <a:endParaRPr lang="en-US" sz="2400">
                <a:solidFill>
                  <a:srgbClr val="EAE8E2"/>
                </a:solidFill>
                <a:latin typeface="Times New Roman" pitchFamily="18" charset="0"/>
                <a:cs typeface="Times New Roman" pitchFamily="18" charset="0"/>
              </a:endParaRPr>
            </a:p>
          </p:txBody>
        </p:sp>
        <p:sp>
          <p:nvSpPr>
            <p:cNvPr id="257145" name="Rectangle 121"/>
            <p:cNvSpPr>
              <a:spLocks noChangeArrowheads="1"/>
            </p:cNvSpPr>
            <p:nvPr/>
          </p:nvSpPr>
          <p:spPr bwMode="auto">
            <a:xfrm>
              <a:off x="3814" y="1357"/>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H</a:t>
              </a:r>
              <a:endParaRPr lang="en-US" sz="2400">
                <a:solidFill>
                  <a:srgbClr val="EAE8E2"/>
                </a:solidFill>
                <a:latin typeface="Times New Roman" pitchFamily="18" charset="0"/>
                <a:cs typeface="Times New Roman" pitchFamily="18" charset="0"/>
              </a:endParaRPr>
            </a:p>
          </p:txBody>
        </p:sp>
        <p:sp>
          <p:nvSpPr>
            <p:cNvPr id="257146" name="Line 122"/>
            <p:cNvSpPr>
              <a:spLocks noChangeShapeType="1"/>
            </p:cNvSpPr>
            <p:nvPr/>
          </p:nvSpPr>
          <p:spPr bwMode="auto">
            <a:xfrm flipH="1">
              <a:off x="3718" y="1471"/>
              <a:ext cx="48" cy="8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47" name="Line 123"/>
            <p:cNvSpPr>
              <a:spLocks noChangeShapeType="1"/>
            </p:cNvSpPr>
            <p:nvPr/>
          </p:nvSpPr>
          <p:spPr bwMode="auto">
            <a:xfrm>
              <a:off x="3718" y="1552"/>
              <a:ext cx="78" cy="138"/>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48" name="Rectangle 124"/>
            <p:cNvSpPr>
              <a:spLocks noChangeArrowheads="1"/>
            </p:cNvSpPr>
            <p:nvPr/>
          </p:nvSpPr>
          <p:spPr bwMode="auto">
            <a:xfrm>
              <a:off x="3517" y="148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R</a:t>
              </a:r>
              <a:endParaRPr lang="en-US" sz="2400">
                <a:solidFill>
                  <a:srgbClr val="EAE8E2"/>
                </a:solidFill>
                <a:latin typeface="Times New Roman" pitchFamily="18" charset="0"/>
                <a:cs typeface="Times New Roman" pitchFamily="18" charset="0"/>
              </a:endParaRPr>
            </a:p>
          </p:txBody>
        </p:sp>
        <p:sp>
          <p:nvSpPr>
            <p:cNvPr id="257150" name="Line 126"/>
            <p:cNvSpPr>
              <a:spLocks noChangeShapeType="1"/>
            </p:cNvSpPr>
            <p:nvPr/>
          </p:nvSpPr>
          <p:spPr bwMode="auto">
            <a:xfrm flipH="1">
              <a:off x="3637" y="1552"/>
              <a:ext cx="81"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51" name="Rectangle 127"/>
            <p:cNvSpPr>
              <a:spLocks noChangeArrowheads="1"/>
            </p:cNvSpPr>
            <p:nvPr/>
          </p:nvSpPr>
          <p:spPr bwMode="auto">
            <a:xfrm>
              <a:off x="3646" y="1768"/>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a:t>
              </a:r>
              <a:endParaRPr lang="en-US" sz="2400">
                <a:solidFill>
                  <a:srgbClr val="EAE8E2"/>
                </a:solidFill>
                <a:latin typeface="Times New Roman" pitchFamily="18" charset="0"/>
                <a:cs typeface="Times New Roman" pitchFamily="18" charset="0"/>
              </a:endParaRPr>
            </a:p>
          </p:txBody>
        </p:sp>
        <p:sp>
          <p:nvSpPr>
            <p:cNvPr id="257152" name="Line 128"/>
            <p:cNvSpPr>
              <a:spLocks noChangeShapeType="1"/>
            </p:cNvSpPr>
            <p:nvPr/>
          </p:nvSpPr>
          <p:spPr bwMode="auto">
            <a:xfrm flipH="1">
              <a:off x="3746" y="1690"/>
              <a:ext cx="50" cy="83"/>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53" name="Rectangle 129"/>
            <p:cNvSpPr>
              <a:spLocks noChangeArrowheads="1"/>
            </p:cNvSpPr>
            <p:nvPr/>
          </p:nvSpPr>
          <p:spPr bwMode="auto">
            <a:xfrm>
              <a:off x="3886" y="1631"/>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a:t>
              </a:r>
              <a:endParaRPr lang="en-US" sz="2400">
                <a:solidFill>
                  <a:srgbClr val="EAE8E2"/>
                </a:solidFill>
                <a:latin typeface="Times New Roman" pitchFamily="18" charset="0"/>
                <a:cs typeface="Times New Roman" pitchFamily="18" charset="0"/>
              </a:endParaRPr>
            </a:p>
          </p:txBody>
        </p:sp>
        <p:sp>
          <p:nvSpPr>
            <p:cNvPr id="257154" name="Line 130"/>
            <p:cNvSpPr>
              <a:spLocks noChangeShapeType="1"/>
            </p:cNvSpPr>
            <p:nvPr/>
          </p:nvSpPr>
          <p:spPr bwMode="auto">
            <a:xfrm>
              <a:off x="3792" y="1704"/>
              <a:ext cx="110"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55" name="Line 131"/>
            <p:cNvSpPr>
              <a:spLocks noChangeShapeType="1"/>
            </p:cNvSpPr>
            <p:nvPr/>
          </p:nvSpPr>
          <p:spPr bwMode="auto">
            <a:xfrm>
              <a:off x="3793" y="1676"/>
              <a:ext cx="109"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56" name="Line 132"/>
            <p:cNvSpPr>
              <a:spLocks noChangeShapeType="1"/>
            </p:cNvSpPr>
            <p:nvPr/>
          </p:nvSpPr>
          <p:spPr bwMode="auto">
            <a:xfrm>
              <a:off x="3715" y="1881"/>
              <a:ext cx="1" cy="104"/>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60" name="Line 136"/>
            <p:cNvSpPr>
              <a:spLocks noChangeShapeType="1"/>
            </p:cNvSpPr>
            <p:nvPr/>
          </p:nvSpPr>
          <p:spPr bwMode="auto">
            <a:xfrm flipH="1" flipV="1">
              <a:off x="3722" y="1278"/>
              <a:ext cx="48" cy="86"/>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61" name="Line 137"/>
            <p:cNvSpPr>
              <a:spLocks noChangeShapeType="1"/>
            </p:cNvSpPr>
            <p:nvPr/>
          </p:nvSpPr>
          <p:spPr bwMode="auto">
            <a:xfrm flipV="1">
              <a:off x="3722" y="1142"/>
              <a:ext cx="81" cy="136"/>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62" name="Rectangle 138"/>
            <p:cNvSpPr>
              <a:spLocks noChangeArrowheads="1"/>
            </p:cNvSpPr>
            <p:nvPr/>
          </p:nvSpPr>
          <p:spPr bwMode="auto">
            <a:xfrm>
              <a:off x="3494" y="1219"/>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a:t>
              </a:r>
              <a:endParaRPr lang="en-US" sz="2400">
                <a:solidFill>
                  <a:srgbClr val="EAE8E2"/>
                </a:solidFill>
                <a:latin typeface="Times New Roman" pitchFamily="18" charset="0"/>
                <a:cs typeface="Times New Roman" pitchFamily="18" charset="0"/>
              </a:endParaRPr>
            </a:p>
          </p:txBody>
        </p:sp>
        <p:sp>
          <p:nvSpPr>
            <p:cNvPr id="257163" name="Line 139"/>
            <p:cNvSpPr>
              <a:spLocks noChangeShapeType="1"/>
            </p:cNvSpPr>
            <p:nvPr/>
          </p:nvSpPr>
          <p:spPr bwMode="auto">
            <a:xfrm flipH="1">
              <a:off x="3617" y="1264"/>
              <a:ext cx="109"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64" name="Line 140"/>
            <p:cNvSpPr>
              <a:spLocks noChangeShapeType="1"/>
            </p:cNvSpPr>
            <p:nvPr/>
          </p:nvSpPr>
          <p:spPr bwMode="auto">
            <a:xfrm flipH="1">
              <a:off x="3617" y="1292"/>
              <a:ext cx="109"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65" name="Rectangle 141"/>
            <p:cNvSpPr>
              <a:spLocks noChangeArrowheads="1"/>
            </p:cNvSpPr>
            <p:nvPr/>
          </p:nvSpPr>
          <p:spPr bwMode="auto">
            <a:xfrm>
              <a:off x="3896" y="108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R</a:t>
              </a:r>
              <a:endParaRPr lang="en-US" sz="2400">
                <a:solidFill>
                  <a:srgbClr val="EAE8E2"/>
                </a:solidFill>
                <a:latin typeface="Times New Roman" pitchFamily="18" charset="0"/>
                <a:cs typeface="Times New Roman" pitchFamily="18" charset="0"/>
              </a:endParaRPr>
            </a:p>
          </p:txBody>
        </p:sp>
        <p:sp>
          <p:nvSpPr>
            <p:cNvPr id="257166" name="Rectangle 142"/>
            <p:cNvSpPr>
              <a:spLocks noChangeArrowheads="1"/>
            </p:cNvSpPr>
            <p:nvPr/>
          </p:nvSpPr>
          <p:spPr bwMode="auto">
            <a:xfrm>
              <a:off x="3977" y="1082"/>
              <a:ext cx="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a:t>
              </a:r>
              <a:endParaRPr lang="en-US" sz="2400">
                <a:solidFill>
                  <a:srgbClr val="EAE8E2"/>
                </a:solidFill>
                <a:latin typeface="Times New Roman" pitchFamily="18" charset="0"/>
                <a:cs typeface="Times New Roman" pitchFamily="18" charset="0"/>
              </a:endParaRPr>
            </a:p>
          </p:txBody>
        </p:sp>
        <p:sp>
          <p:nvSpPr>
            <p:cNvPr id="257168" name="Line 144"/>
            <p:cNvSpPr>
              <a:spLocks noChangeShapeType="1"/>
            </p:cNvSpPr>
            <p:nvPr/>
          </p:nvSpPr>
          <p:spPr bwMode="auto">
            <a:xfrm>
              <a:off x="3803" y="1142"/>
              <a:ext cx="109" cy="1"/>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69" name="Rectangle 145"/>
            <p:cNvSpPr>
              <a:spLocks noChangeArrowheads="1"/>
            </p:cNvSpPr>
            <p:nvPr/>
          </p:nvSpPr>
          <p:spPr bwMode="auto">
            <a:xfrm>
              <a:off x="3659" y="94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N</a:t>
              </a:r>
              <a:endParaRPr lang="en-US" sz="2400">
                <a:solidFill>
                  <a:srgbClr val="EAE8E2"/>
                </a:solidFill>
                <a:latin typeface="Times New Roman" pitchFamily="18" charset="0"/>
                <a:cs typeface="Times New Roman" pitchFamily="18" charset="0"/>
              </a:endParaRPr>
            </a:p>
          </p:txBody>
        </p:sp>
        <p:sp>
          <p:nvSpPr>
            <p:cNvPr id="257170" name="Rectangle 146"/>
            <p:cNvSpPr>
              <a:spLocks noChangeArrowheads="1"/>
            </p:cNvSpPr>
            <p:nvPr/>
          </p:nvSpPr>
          <p:spPr bwMode="auto">
            <a:xfrm>
              <a:off x="3578" y="944"/>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H</a:t>
              </a:r>
              <a:endParaRPr lang="en-US" sz="2400">
                <a:solidFill>
                  <a:srgbClr val="EAE8E2"/>
                </a:solidFill>
                <a:latin typeface="Times New Roman" pitchFamily="18" charset="0"/>
                <a:cs typeface="Times New Roman" pitchFamily="18" charset="0"/>
              </a:endParaRPr>
            </a:p>
          </p:txBody>
        </p:sp>
        <p:sp>
          <p:nvSpPr>
            <p:cNvPr id="257171" name="Line 147"/>
            <p:cNvSpPr>
              <a:spLocks noChangeShapeType="1"/>
            </p:cNvSpPr>
            <p:nvPr/>
          </p:nvSpPr>
          <p:spPr bwMode="auto">
            <a:xfrm flipH="1" flipV="1">
              <a:off x="3757" y="1058"/>
              <a:ext cx="46" cy="84"/>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72" name="Rectangle 148"/>
            <p:cNvSpPr>
              <a:spLocks noChangeArrowheads="1"/>
            </p:cNvSpPr>
            <p:nvPr/>
          </p:nvSpPr>
          <p:spPr bwMode="auto">
            <a:xfrm>
              <a:off x="3743" y="808"/>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3300"/>
                  </a:solidFill>
                  <a:latin typeface="Arial" pitchFamily="34" charset="0"/>
                  <a:cs typeface="Times New Roman" pitchFamily="18" charset="0"/>
                </a:rPr>
                <a:t>X</a:t>
              </a:r>
              <a:endParaRPr lang="en-US" sz="2400">
                <a:solidFill>
                  <a:srgbClr val="FF3300"/>
                </a:solidFill>
                <a:latin typeface="Times New Roman" pitchFamily="18" charset="0"/>
                <a:cs typeface="Times New Roman" pitchFamily="18" charset="0"/>
              </a:endParaRPr>
            </a:p>
          </p:txBody>
        </p:sp>
        <p:sp>
          <p:nvSpPr>
            <p:cNvPr id="257173" name="Line 149"/>
            <p:cNvSpPr>
              <a:spLocks noChangeShapeType="1"/>
            </p:cNvSpPr>
            <p:nvPr/>
          </p:nvSpPr>
          <p:spPr bwMode="auto">
            <a:xfrm flipV="1">
              <a:off x="3756" y="922"/>
              <a:ext cx="17" cy="28"/>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78" name="Line 154"/>
            <p:cNvSpPr>
              <a:spLocks noChangeShapeType="1"/>
            </p:cNvSpPr>
            <p:nvPr/>
          </p:nvSpPr>
          <p:spPr bwMode="auto">
            <a:xfrm>
              <a:off x="3709" y="2370"/>
              <a:ext cx="1" cy="15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79" name="Freeform 155"/>
            <p:cNvSpPr>
              <a:spLocks/>
            </p:cNvSpPr>
            <p:nvPr/>
          </p:nvSpPr>
          <p:spPr bwMode="auto">
            <a:xfrm>
              <a:off x="3650" y="1978"/>
              <a:ext cx="122" cy="388"/>
            </a:xfrm>
            <a:custGeom>
              <a:avLst/>
              <a:gdLst>
                <a:gd name="T0" fmla="*/ 244 w 244"/>
                <a:gd name="T1" fmla="*/ 1 h 775"/>
                <a:gd name="T2" fmla="*/ 241 w 244"/>
                <a:gd name="T3" fmla="*/ 775 h 775"/>
                <a:gd name="T4" fmla="*/ 0 w 244"/>
                <a:gd name="T5" fmla="*/ 773 h 775"/>
                <a:gd name="T6" fmla="*/ 4 w 244"/>
                <a:gd name="T7" fmla="*/ 0 h 775"/>
                <a:gd name="T8" fmla="*/ 244 w 244"/>
                <a:gd name="T9" fmla="*/ 1 h 775"/>
              </a:gdLst>
              <a:ahLst/>
              <a:cxnLst>
                <a:cxn ang="0">
                  <a:pos x="T0" y="T1"/>
                </a:cxn>
                <a:cxn ang="0">
                  <a:pos x="T2" y="T3"/>
                </a:cxn>
                <a:cxn ang="0">
                  <a:pos x="T4" y="T5"/>
                </a:cxn>
                <a:cxn ang="0">
                  <a:pos x="T6" y="T7"/>
                </a:cxn>
                <a:cxn ang="0">
                  <a:pos x="T8" y="T9"/>
                </a:cxn>
              </a:cxnLst>
              <a:rect l="0" t="0" r="r" b="b"/>
              <a:pathLst>
                <a:path w="244" h="775">
                  <a:moveTo>
                    <a:pt x="244" y="1"/>
                  </a:moveTo>
                  <a:lnTo>
                    <a:pt x="241" y="775"/>
                  </a:lnTo>
                  <a:lnTo>
                    <a:pt x="0" y="773"/>
                  </a:lnTo>
                  <a:lnTo>
                    <a:pt x="4" y="0"/>
                  </a:lnTo>
                  <a:lnTo>
                    <a:pt x="244" y="1"/>
                  </a:lnTo>
                  <a:close/>
                </a:path>
              </a:pathLst>
            </a:custGeom>
            <a:noFill/>
            <a:ln w="254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grpSp>
        <p:nvGrpSpPr>
          <p:cNvPr id="257188" name="Group 164"/>
          <p:cNvGrpSpPr>
            <a:grpSpLocks/>
          </p:cNvGrpSpPr>
          <p:nvPr/>
        </p:nvGrpSpPr>
        <p:grpSpPr bwMode="auto">
          <a:xfrm>
            <a:off x="6443663" y="1989138"/>
            <a:ext cx="2486025" cy="842962"/>
            <a:chOff x="4059" y="1253"/>
            <a:chExt cx="1566" cy="531"/>
          </a:xfrm>
        </p:grpSpPr>
        <p:grpSp>
          <p:nvGrpSpPr>
            <p:cNvPr id="257187" name="Group 163"/>
            <p:cNvGrpSpPr>
              <a:grpSpLocks/>
            </p:cNvGrpSpPr>
            <p:nvPr/>
          </p:nvGrpSpPr>
          <p:grpSpPr bwMode="auto">
            <a:xfrm>
              <a:off x="4513" y="1253"/>
              <a:ext cx="1112" cy="531"/>
              <a:chOff x="4513" y="1253"/>
              <a:chExt cx="1112" cy="531"/>
            </a:xfrm>
          </p:grpSpPr>
          <p:sp>
            <p:nvSpPr>
              <p:cNvPr id="257088" name="Rectangle 64"/>
              <p:cNvSpPr>
                <a:spLocks noChangeArrowheads="1"/>
              </p:cNvSpPr>
              <p:nvPr/>
            </p:nvSpPr>
            <p:spPr bwMode="auto">
              <a:xfrm>
                <a:off x="5048" y="141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N</a:t>
                </a:r>
                <a:endParaRPr lang="en-US" sz="2400">
                  <a:solidFill>
                    <a:srgbClr val="EAE8E2"/>
                  </a:solidFill>
                  <a:latin typeface="Times New Roman" pitchFamily="18" charset="0"/>
                  <a:cs typeface="Times New Roman" pitchFamily="18" charset="0"/>
                </a:endParaRPr>
              </a:p>
            </p:txBody>
          </p:sp>
          <p:sp>
            <p:nvSpPr>
              <p:cNvPr id="257089" name="Rectangle 65"/>
              <p:cNvSpPr>
                <a:spLocks noChangeArrowheads="1"/>
              </p:cNvSpPr>
              <p:nvPr/>
            </p:nvSpPr>
            <p:spPr bwMode="auto">
              <a:xfrm>
                <a:off x="5047" y="132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H</a:t>
                </a:r>
                <a:endParaRPr lang="en-US" sz="2400">
                  <a:solidFill>
                    <a:srgbClr val="EAE8E2"/>
                  </a:solidFill>
                  <a:latin typeface="Times New Roman" pitchFamily="18" charset="0"/>
                  <a:cs typeface="Times New Roman" pitchFamily="18" charset="0"/>
                </a:endParaRPr>
              </a:p>
            </p:txBody>
          </p:sp>
          <p:sp>
            <p:nvSpPr>
              <p:cNvPr id="257090" name="Line 66"/>
              <p:cNvSpPr>
                <a:spLocks noChangeShapeType="1"/>
              </p:cNvSpPr>
              <p:nvPr/>
            </p:nvSpPr>
            <p:spPr bwMode="auto">
              <a:xfrm>
                <a:off x="5165" y="1500"/>
                <a:ext cx="87" cy="5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91" name="Line 67"/>
              <p:cNvSpPr>
                <a:spLocks noChangeShapeType="1"/>
              </p:cNvSpPr>
              <p:nvPr/>
            </p:nvSpPr>
            <p:spPr bwMode="auto">
              <a:xfrm flipV="1">
                <a:off x="5252" y="1471"/>
                <a:ext cx="137" cy="7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92" name="Rectangle 68"/>
              <p:cNvSpPr>
                <a:spLocks noChangeArrowheads="1"/>
              </p:cNvSpPr>
              <p:nvPr/>
            </p:nvSpPr>
            <p:spPr bwMode="auto">
              <a:xfrm>
                <a:off x="5185" y="1649"/>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R</a:t>
                </a:r>
                <a:endParaRPr lang="en-US" sz="2400">
                  <a:solidFill>
                    <a:srgbClr val="EAE8E2"/>
                  </a:solidFill>
                  <a:latin typeface="Times New Roman" pitchFamily="18" charset="0"/>
                  <a:cs typeface="Times New Roman" pitchFamily="18" charset="0"/>
                </a:endParaRPr>
              </a:p>
            </p:txBody>
          </p:sp>
          <p:sp>
            <p:nvSpPr>
              <p:cNvPr id="257094" name="Line 70"/>
              <p:cNvSpPr>
                <a:spLocks noChangeShapeType="1"/>
              </p:cNvSpPr>
              <p:nvPr/>
            </p:nvSpPr>
            <p:spPr bwMode="auto">
              <a:xfrm>
                <a:off x="5252" y="1550"/>
                <a:ext cx="1" cy="104"/>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95" name="Rectangle 71"/>
              <p:cNvSpPr>
                <a:spLocks noChangeArrowheads="1"/>
              </p:cNvSpPr>
              <p:nvPr/>
            </p:nvSpPr>
            <p:spPr bwMode="auto">
              <a:xfrm>
                <a:off x="5457" y="1491"/>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a:t>
                </a:r>
                <a:endParaRPr lang="en-US" sz="2400">
                  <a:solidFill>
                    <a:srgbClr val="EAE8E2"/>
                  </a:solidFill>
                  <a:latin typeface="Times New Roman" pitchFamily="18" charset="0"/>
                  <a:cs typeface="Times New Roman" pitchFamily="18" charset="0"/>
                </a:endParaRPr>
              </a:p>
            </p:txBody>
          </p:sp>
          <p:sp>
            <p:nvSpPr>
              <p:cNvPr id="257096" name="Rectangle 72"/>
              <p:cNvSpPr>
                <a:spLocks noChangeArrowheads="1"/>
              </p:cNvSpPr>
              <p:nvPr/>
            </p:nvSpPr>
            <p:spPr bwMode="auto">
              <a:xfrm>
                <a:off x="5544" y="1491"/>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H</a:t>
                </a:r>
                <a:endParaRPr lang="en-US" sz="2400">
                  <a:solidFill>
                    <a:srgbClr val="EAE8E2"/>
                  </a:solidFill>
                  <a:latin typeface="Times New Roman" pitchFamily="18" charset="0"/>
                  <a:cs typeface="Times New Roman" pitchFamily="18" charset="0"/>
                </a:endParaRPr>
              </a:p>
            </p:txBody>
          </p:sp>
          <p:sp>
            <p:nvSpPr>
              <p:cNvPr id="257097" name="Line 73"/>
              <p:cNvSpPr>
                <a:spLocks noChangeShapeType="1"/>
              </p:cNvSpPr>
              <p:nvPr/>
            </p:nvSpPr>
            <p:spPr bwMode="auto">
              <a:xfrm>
                <a:off x="5389" y="1471"/>
                <a:ext cx="83" cy="47"/>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098" name="Rectangle 74"/>
              <p:cNvSpPr>
                <a:spLocks noChangeArrowheads="1"/>
              </p:cNvSpPr>
              <p:nvPr/>
            </p:nvSpPr>
            <p:spPr bwMode="auto">
              <a:xfrm>
                <a:off x="5358" y="1254"/>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a:t>
                </a:r>
                <a:endParaRPr lang="en-US" sz="2400">
                  <a:solidFill>
                    <a:srgbClr val="EAE8E2"/>
                  </a:solidFill>
                  <a:latin typeface="Times New Roman" pitchFamily="18" charset="0"/>
                  <a:cs typeface="Times New Roman" pitchFamily="18" charset="0"/>
                </a:endParaRPr>
              </a:p>
            </p:txBody>
          </p:sp>
          <p:sp>
            <p:nvSpPr>
              <p:cNvPr id="257099" name="Line 75"/>
              <p:cNvSpPr>
                <a:spLocks noChangeShapeType="1"/>
              </p:cNvSpPr>
              <p:nvPr/>
            </p:nvSpPr>
            <p:spPr bwMode="auto">
              <a:xfrm flipV="1">
                <a:off x="5403" y="1366"/>
                <a:ext cx="1" cy="108"/>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00" name="Line 76"/>
              <p:cNvSpPr>
                <a:spLocks noChangeShapeType="1"/>
              </p:cNvSpPr>
              <p:nvPr/>
            </p:nvSpPr>
            <p:spPr bwMode="auto">
              <a:xfrm flipV="1">
                <a:off x="5375" y="1366"/>
                <a:ext cx="1" cy="10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01" name="Line 77"/>
              <p:cNvSpPr>
                <a:spLocks noChangeShapeType="1"/>
              </p:cNvSpPr>
              <p:nvPr/>
            </p:nvSpPr>
            <p:spPr bwMode="auto">
              <a:xfrm flipH="1">
                <a:off x="4977" y="1498"/>
                <a:ext cx="89" cy="52"/>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02" name="Line 78"/>
              <p:cNvSpPr>
                <a:spLocks noChangeShapeType="1"/>
              </p:cNvSpPr>
              <p:nvPr/>
            </p:nvSpPr>
            <p:spPr bwMode="auto">
              <a:xfrm flipH="1" flipV="1">
                <a:off x="4839" y="1471"/>
                <a:ext cx="138" cy="7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03" name="Rectangle 79"/>
              <p:cNvSpPr>
                <a:spLocks noChangeArrowheads="1"/>
              </p:cNvSpPr>
              <p:nvPr/>
            </p:nvSpPr>
            <p:spPr bwMode="auto">
              <a:xfrm>
                <a:off x="4908" y="1650"/>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O</a:t>
                </a:r>
                <a:endParaRPr lang="en-US" sz="2400">
                  <a:solidFill>
                    <a:srgbClr val="EAE8E2"/>
                  </a:solidFill>
                  <a:latin typeface="Times New Roman" pitchFamily="18" charset="0"/>
                  <a:cs typeface="Times New Roman" pitchFamily="18" charset="0"/>
                </a:endParaRPr>
              </a:p>
            </p:txBody>
          </p:sp>
          <p:sp>
            <p:nvSpPr>
              <p:cNvPr id="257104" name="Line 80"/>
              <p:cNvSpPr>
                <a:spLocks noChangeShapeType="1"/>
              </p:cNvSpPr>
              <p:nvPr/>
            </p:nvSpPr>
            <p:spPr bwMode="auto">
              <a:xfrm>
                <a:off x="4964" y="1547"/>
                <a:ext cx="1" cy="10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05" name="Line 81"/>
              <p:cNvSpPr>
                <a:spLocks noChangeShapeType="1"/>
              </p:cNvSpPr>
              <p:nvPr/>
            </p:nvSpPr>
            <p:spPr bwMode="auto">
              <a:xfrm>
                <a:off x="4992" y="1546"/>
                <a:ext cx="1" cy="110"/>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06" name="Rectangle 82"/>
              <p:cNvSpPr>
                <a:spLocks noChangeArrowheads="1"/>
              </p:cNvSpPr>
              <p:nvPr/>
            </p:nvSpPr>
            <p:spPr bwMode="auto">
              <a:xfrm>
                <a:off x="4773" y="125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R</a:t>
                </a:r>
                <a:endParaRPr lang="en-US" sz="2400">
                  <a:solidFill>
                    <a:srgbClr val="EAE8E2"/>
                  </a:solidFill>
                  <a:latin typeface="Times New Roman" pitchFamily="18" charset="0"/>
                  <a:cs typeface="Times New Roman" pitchFamily="18" charset="0"/>
                </a:endParaRPr>
              </a:p>
            </p:txBody>
          </p:sp>
          <p:sp>
            <p:nvSpPr>
              <p:cNvPr id="257107" name="Rectangle 83"/>
              <p:cNvSpPr>
                <a:spLocks noChangeArrowheads="1"/>
              </p:cNvSpPr>
              <p:nvPr/>
            </p:nvSpPr>
            <p:spPr bwMode="auto">
              <a:xfrm>
                <a:off x="4854" y="1253"/>
                <a:ext cx="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a:t>
                </a:r>
                <a:endParaRPr lang="en-US" sz="2400">
                  <a:solidFill>
                    <a:srgbClr val="EAE8E2"/>
                  </a:solidFill>
                  <a:latin typeface="Times New Roman" pitchFamily="18" charset="0"/>
                  <a:cs typeface="Times New Roman" pitchFamily="18" charset="0"/>
                </a:endParaRPr>
              </a:p>
            </p:txBody>
          </p:sp>
          <p:sp>
            <p:nvSpPr>
              <p:cNvPr id="257109" name="Line 85"/>
              <p:cNvSpPr>
                <a:spLocks noChangeShapeType="1"/>
              </p:cNvSpPr>
              <p:nvPr/>
            </p:nvSpPr>
            <p:spPr bwMode="auto">
              <a:xfrm flipV="1">
                <a:off x="4839" y="1366"/>
                <a:ext cx="1" cy="105"/>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10" name="Rectangle 86"/>
              <p:cNvSpPr>
                <a:spLocks noChangeArrowheads="1"/>
              </p:cNvSpPr>
              <p:nvPr/>
            </p:nvSpPr>
            <p:spPr bwMode="auto">
              <a:xfrm>
                <a:off x="4636" y="1491"/>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N</a:t>
                </a:r>
                <a:endParaRPr lang="en-US" sz="2400">
                  <a:solidFill>
                    <a:srgbClr val="EAE8E2"/>
                  </a:solidFill>
                  <a:latin typeface="Times New Roman" pitchFamily="18" charset="0"/>
                  <a:cs typeface="Times New Roman" pitchFamily="18" charset="0"/>
                </a:endParaRPr>
              </a:p>
            </p:txBody>
          </p:sp>
          <p:sp>
            <p:nvSpPr>
              <p:cNvPr id="257111" name="Rectangle 87"/>
              <p:cNvSpPr>
                <a:spLocks noChangeArrowheads="1"/>
              </p:cNvSpPr>
              <p:nvPr/>
            </p:nvSpPr>
            <p:spPr bwMode="auto">
              <a:xfrm>
                <a:off x="4513" y="1491"/>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1400" b="1">
                    <a:solidFill>
                      <a:srgbClr val="FFFF00"/>
                    </a:solidFill>
                    <a:latin typeface="Arial" pitchFamily="34" charset="0"/>
                    <a:cs typeface="Times New Roman" pitchFamily="18" charset="0"/>
                  </a:rPr>
                  <a:t>H</a:t>
                </a:r>
                <a:endParaRPr lang="en-US" sz="2400">
                  <a:solidFill>
                    <a:srgbClr val="EAE8E2"/>
                  </a:solidFill>
                  <a:latin typeface="Times New Roman" pitchFamily="18" charset="0"/>
                  <a:cs typeface="Times New Roman" pitchFamily="18" charset="0"/>
                </a:endParaRPr>
              </a:p>
            </p:txBody>
          </p:sp>
          <p:sp>
            <p:nvSpPr>
              <p:cNvPr id="257112" name="Rectangle 88"/>
              <p:cNvSpPr>
                <a:spLocks noChangeArrowheads="1"/>
              </p:cNvSpPr>
              <p:nvPr/>
            </p:nvSpPr>
            <p:spPr bwMode="auto">
              <a:xfrm>
                <a:off x="4600" y="1562"/>
                <a:ext cx="4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sz="900" b="1">
                    <a:solidFill>
                      <a:srgbClr val="FFFF00"/>
                    </a:solidFill>
                    <a:latin typeface="Arial" pitchFamily="34" charset="0"/>
                    <a:cs typeface="Times New Roman" pitchFamily="18" charset="0"/>
                  </a:rPr>
                  <a:t>2</a:t>
                </a:r>
                <a:endParaRPr lang="en-US" sz="2400">
                  <a:solidFill>
                    <a:srgbClr val="EAE8E2"/>
                  </a:solidFill>
                  <a:latin typeface="Times New Roman" pitchFamily="18" charset="0"/>
                  <a:cs typeface="Times New Roman" pitchFamily="18" charset="0"/>
                </a:endParaRPr>
              </a:p>
            </p:txBody>
          </p:sp>
          <p:sp>
            <p:nvSpPr>
              <p:cNvPr id="257113" name="Line 89"/>
              <p:cNvSpPr>
                <a:spLocks noChangeShapeType="1"/>
              </p:cNvSpPr>
              <p:nvPr/>
            </p:nvSpPr>
            <p:spPr bwMode="auto">
              <a:xfrm flipH="1">
                <a:off x="4753" y="1471"/>
                <a:ext cx="86" cy="49"/>
              </a:xfrm>
              <a:prstGeom prst="line">
                <a:avLst/>
              </a:prstGeom>
              <a:noFill/>
              <a:ln w="25400">
                <a:solidFill>
                  <a:srgbClr val="FFFF00"/>
                </a:solidFill>
                <a:round/>
                <a:headEnd/>
                <a:tailEnd/>
              </a:ln>
              <a:extLst>
                <a:ext uri="{909E8E84-426E-40DD-AFC4-6F175D3DCCD1}">
                  <a14:hiddenFill xmlns:a14="http://schemas.microsoft.com/office/drawing/2010/main">
                    <a:noFill/>
                  </a14:hiddenFill>
                </a:ext>
              </a:extLst>
            </p:spPr>
            <p:txBody>
              <a:bodyPr/>
              <a:lstStyle/>
              <a:p>
                <a:pPr algn="r" rtl="1" fontAlgn="base">
                  <a:spcBef>
                    <a:spcPct val="0"/>
                  </a:spcBef>
                  <a:spcAft>
                    <a:spcPct val="0"/>
                  </a:spcAft>
                </a:pPr>
                <a:endParaRPr lang="en-US" sz="2400">
                  <a:solidFill>
                    <a:srgbClr val="EAE8E2"/>
                  </a:solidFill>
                  <a:latin typeface="Comic Sans MS" pitchFamily="66" charset="0"/>
                </a:endParaRPr>
              </a:p>
            </p:txBody>
          </p:sp>
        </p:grpSp>
        <p:sp>
          <p:nvSpPr>
            <p:cNvPr id="257180" name="Line 156"/>
            <p:cNvSpPr>
              <a:spLocks noChangeShapeType="1"/>
            </p:cNvSpPr>
            <p:nvPr/>
          </p:nvSpPr>
          <p:spPr bwMode="auto">
            <a:xfrm>
              <a:off x="4059" y="1706"/>
              <a:ext cx="363" cy="0"/>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rtl="1" fontAlgn="base">
                <a:spcBef>
                  <a:spcPct val="0"/>
                </a:spcBef>
                <a:spcAft>
                  <a:spcPct val="0"/>
                </a:spcAft>
              </a:pPr>
              <a:endParaRPr lang="en-US" sz="2400">
                <a:solidFill>
                  <a:srgbClr val="EAE8E2"/>
                </a:solidFill>
                <a:latin typeface="Comic Sans MS" pitchFamily="66" charset="0"/>
              </a:endParaRPr>
            </a:p>
          </p:txBody>
        </p:sp>
      </p:grpSp>
      <p:sp>
        <p:nvSpPr>
          <p:cNvPr id="257189" name="Rectangle 165"/>
          <p:cNvSpPr>
            <a:spLocks noChangeArrowheads="1"/>
          </p:cNvSpPr>
          <p:nvPr/>
        </p:nvSpPr>
        <p:spPr bwMode="auto">
          <a:xfrm>
            <a:off x="1331913" y="2492375"/>
            <a:ext cx="1295400" cy="165735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sz="2400">
              <a:solidFill>
                <a:srgbClr val="EAE8E2"/>
              </a:solidFill>
              <a:latin typeface="Comic Sans MS" pitchFamily="66" charset="0"/>
            </a:endParaRPr>
          </a:p>
        </p:txBody>
      </p:sp>
      <p:sp>
        <p:nvSpPr>
          <p:cNvPr id="257190" name="Rectangle 166"/>
          <p:cNvSpPr>
            <a:spLocks noChangeArrowheads="1"/>
          </p:cNvSpPr>
          <p:nvPr/>
        </p:nvSpPr>
        <p:spPr bwMode="auto">
          <a:xfrm>
            <a:off x="3708400" y="1125538"/>
            <a:ext cx="1366838" cy="2519362"/>
          </a:xfrm>
          <a:prstGeom prst="rect">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rtl="1" fontAlgn="base">
              <a:spcBef>
                <a:spcPct val="0"/>
              </a:spcBef>
              <a:spcAft>
                <a:spcPct val="0"/>
              </a:spcAft>
            </a:pPr>
            <a:endParaRPr lang="en-US" sz="2400">
              <a:solidFill>
                <a:srgbClr val="EAE8E2"/>
              </a:solidFill>
              <a:latin typeface="Comic Sans MS" pitchFamily="66" charset="0"/>
            </a:endParaRPr>
          </a:p>
        </p:txBody>
      </p:sp>
    </p:spTree>
    <p:extLst>
      <p:ext uri="{BB962C8B-B14F-4D97-AF65-F5344CB8AC3E}">
        <p14:creationId xmlns:p14="http://schemas.microsoft.com/office/powerpoint/2010/main" val="1580926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70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7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71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71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705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718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719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7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189" grpId="0" animBg="1"/>
      <p:bldP spid="25719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RBNI_NoBkGrnd_PROJs">
  <a:themeElements>
    <a:clrScheme name="6_RBNI_NoBkGrnd_PROJs 13">
      <a:dk1>
        <a:srgbClr val="111111"/>
      </a:dk1>
      <a:lt1>
        <a:srgbClr val="FFFFFF"/>
      </a:lt1>
      <a:dk2>
        <a:srgbClr val="005D92"/>
      </a:dk2>
      <a:lt2>
        <a:srgbClr val="5490A8"/>
      </a:lt2>
      <a:accent1>
        <a:srgbClr val="8DB0D0"/>
      </a:accent1>
      <a:accent2>
        <a:srgbClr val="FCBA62"/>
      </a:accent2>
      <a:accent3>
        <a:srgbClr val="FFFFFF"/>
      </a:accent3>
      <a:accent4>
        <a:srgbClr val="0D0D0D"/>
      </a:accent4>
      <a:accent5>
        <a:srgbClr val="C5D4E4"/>
      </a:accent5>
      <a:accent6>
        <a:srgbClr val="E4A858"/>
      </a:accent6>
      <a:hlink>
        <a:srgbClr val="005D92"/>
      </a:hlink>
      <a:folHlink>
        <a:srgbClr val="5F5F5F"/>
      </a:folHlink>
    </a:clrScheme>
    <a:fontScheme name="6_RBNI_NoBkGrnd_PROJ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RBNI_NoBkGrnd_PROJs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6_RBNI_NoBkGrnd_PROJs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6_RBNI_NoBkGrnd_PROJ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RBNI_NoBkGrnd_PROJs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6_RBNI_NoBkGrnd_PROJs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6_RBNI_NoBkGrnd_PROJs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6_RBNI_NoBkGrnd_PROJs 7">
        <a:dk1>
          <a:srgbClr val="292929"/>
        </a:dk1>
        <a:lt1>
          <a:srgbClr val="FFFFFF"/>
        </a:lt1>
        <a:dk2>
          <a:srgbClr val="005D92"/>
        </a:dk2>
        <a:lt2>
          <a:srgbClr val="5490A8"/>
        </a:lt2>
        <a:accent1>
          <a:srgbClr val="8DB0D0"/>
        </a:accent1>
        <a:accent2>
          <a:srgbClr val="FCBA62"/>
        </a:accent2>
        <a:accent3>
          <a:srgbClr val="FFFFFF"/>
        </a:accent3>
        <a:accent4>
          <a:srgbClr val="212121"/>
        </a:accent4>
        <a:accent5>
          <a:srgbClr val="C5D4E4"/>
        </a:accent5>
        <a:accent6>
          <a:srgbClr val="E4A858"/>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6_RBNI_NoBkGrnd_PROJs 8">
        <a:dk1>
          <a:srgbClr val="111111"/>
        </a:dk1>
        <a:lt1>
          <a:srgbClr val="FFFFFF"/>
        </a:lt1>
        <a:dk2>
          <a:srgbClr val="005D92"/>
        </a:dk2>
        <a:lt2>
          <a:srgbClr val="5490A8"/>
        </a:lt2>
        <a:accent1>
          <a:srgbClr val="8DB0D0"/>
        </a:accent1>
        <a:accent2>
          <a:srgbClr val="FCBA62"/>
        </a:accent2>
        <a:accent3>
          <a:srgbClr val="FFFFFF"/>
        </a:accent3>
        <a:accent4>
          <a:srgbClr val="0D0D0D"/>
        </a:accent4>
        <a:accent5>
          <a:srgbClr val="C5D4E4"/>
        </a:accent5>
        <a:accent6>
          <a:srgbClr val="E4A858"/>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6_RBNI_NoBkGrnd_PROJs 9">
        <a:dk1>
          <a:srgbClr val="111111"/>
        </a:dk1>
        <a:lt1>
          <a:srgbClr val="FFFFFF"/>
        </a:lt1>
        <a:dk2>
          <a:srgbClr val="005D92"/>
        </a:dk2>
        <a:lt2>
          <a:srgbClr val="5490A8"/>
        </a:lt2>
        <a:accent1>
          <a:srgbClr val="8DB0D0"/>
        </a:accent1>
        <a:accent2>
          <a:srgbClr val="FCBA62"/>
        </a:accent2>
        <a:accent3>
          <a:srgbClr val="FFFFFF"/>
        </a:accent3>
        <a:accent4>
          <a:srgbClr val="0D0D0D"/>
        </a:accent4>
        <a:accent5>
          <a:srgbClr val="C5D4E4"/>
        </a:accent5>
        <a:accent6>
          <a:srgbClr val="E4A858"/>
        </a:accent6>
        <a:hlink>
          <a:srgbClr val="8DB0D0"/>
        </a:hlink>
        <a:folHlink>
          <a:srgbClr val="E1E1B7"/>
        </a:folHlink>
      </a:clrScheme>
      <a:clrMap bg1="lt1" tx1="dk1" bg2="lt2" tx2="dk2" accent1="accent1" accent2="accent2" accent3="accent3" accent4="accent4" accent5="accent5" accent6="accent6" hlink="hlink" folHlink="folHlink"/>
    </a:extraClrScheme>
    <a:extraClrScheme>
      <a:clrScheme name="6_RBNI_NoBkGrnd_PROJs 10">
        <a:dk1>
          <a:srgbClr val="111111"/>
        </a:dk1>
        <a:lt1>
          <a:srgbClr val="FFFFFF"/>
        </a:lt1>
        <a:dk2>
          <a:srgbClr val="005D92"/>
        </a:dk2>
        <a:lt2>
          <a:srgbClr val="5490A8"/>
        </a:lt2>
        <a:accent1>
          <a:srgbClr val="8DB0D0"/>
        </a:accent1>
        <a:accent2>
          <a:srgbClr val="FCBA62"/>
        </a:accent2>
        <a:accent3>
          <a:srgbClr val="FFFFFF"/>
        </a:accent3>
        <a:accent4>
          <a:srgbClr val="0D0D0D"/>
        </a:accent4>
        <a:accent5>
          <a:srgbClr val="C5D4E4"/>
        </a:accent5>
        <a:accent6>
          <a:srgbClr val="E4A858"/>
        </a:accent6>
        <a:hlink>
          <a:srgbClr val="0066FF"/>
        </a:hlink>
        <a:folHlink>
          <a:srgbClr val="FF9900"/>
        </a:folHlink>
      </a:clrScheme>
      <a:clrMap bg1="lt1" tx1="dk1" bg2="lt2" tx2="dk2" accent1="accent1" accent2="accent2" accent3="accent3" accent4="accent4" accent5="accent5" accent6="accent6" hlink="hlink" folHlink="folHlink"/>
    </a:extraClrScheme>
    <a:extraClrScheme>
      <a:clrScheme name="6_RBNI_NoBkGrnd_PROJs 11">
        <a:dk1>
          <a:srgbClr val="111111"/>
        </a:dk1>
        <a:lt1>
          <a:srgbClr val="FFFFFF"/>
        </a:lt1>
        <a:dk2>
          <a:srgbClr val="005D92"/>
        </a:dk2>
        <a:lt2>
          <a:srgbClr val="5490A8"/>
        </a:lt2>
        <a:accent1>
          <a:srgbClr val="8DB0D0"/>
        </a:accent1>
        <a:accent2>
          <a:srgbClr val="FCBA62"/>
        </a:accent2>
        <a:accent3>
          <a:srgbClr val="FFFFFF"/>
        </a:accent3>
        <a:accent4>
          <a:srgbClr val="0D0D0D"/>
        </a:accent4>
        <a:accent5>
          <a:srgbClr val="C5D4E4"/>
        </a:accent5>
        <a:accent6>
          <a:srgbClr val="E4A858"/>
        </a:accent6>
        <a:hlink>
          <a:srgbClr val="0066FF"/>
        </a:hlink>
        <a:folHlink>
          <a:srgbClr val="005D92"/>
        </a:folHlink>
      </a:clrScheme>
      <a:clrMap bg1="lt1" tx1="dk1" bg2="lt2" tx2="dk2" accent1="accent1" accent2="accent2" accent3="accent3" accent4="accent4" accent5="accent5" accent6="accent6" hlink="hlink" folHlink="folHlink"/>
    </a:extraClrScheme>
    <a:extraClrScheme>
      <a:clrScheme name="6_RBNI_NoBkGrnd_PROJs 12">
        <a:dk1>
          <a:srgbClr val="111111"/>
        </a:dk1>
        <a:lt1>
          <a:srgbClr val="FFFFFF"/>
        </a:lt1>
        <a:dk2>
          <a:srgbClr val="005D92"/>
        </a:dk2>
        <a:lt2>
          <a:srgbClr val="5490A8"/>
        </a:lt2>
        <a:accent1>
          <a:srgbClr val="8DB0D0"/>
        </a:accent1>
        <a:accent2>
          <a:srgbClr val="FCBA62"/>
        </a:accent2>
        <a:accent3>
          <a:srgbClr val="FFFFFF"/>
        </a:accent3>
        <a:accent4>
          <a:srgbClr val="0D0D0D"/>
        </a:accent4>
        <a:accent5>
          <a:srgbClr val="C5D4E4"/>
        </a:accent5>
        <a:accent6>
          <a:srgbClr val="E4A858"/>
        </a:accent6>
        <a:hlink>
          <a:srgbClr val="005D92"/>
        </a:hlink>
        <a:folHlink>
          <a:srgbClr val="005D92"/>
        </a:folHlink>
      </a:clrScheme>
      <a:clrMap bg1="lt1" tx1="dk1" bg2="lt2" tx2="dk2" accent1="accent1" accent2="accent2" accent3="accent3" accent4="accent4" accent5="accent5" accent6="accent6" hlink="hlink" folHlink="folHlink"/>
    </a:extraClrScheme>
    <a:extraClrScheme>
      <a:clrScheme name="6_RBNI_NoBkGrnd_PROJs 13">
        <a:dk1>
          <a:srgbClr val="111111"/>
        </a:dk1>
        <a:lt1>
          <a:srgbClr val="FFFFFF"/>
        </a:lt1>
        <a:dk2>
          <a:srgbClr val="005D92"/>
        </a:dk2>
        <a:lt2>
          <a:srgbClr val="5490A8"/>
        </a:lt2>
        <a:accent1>
          <a:srgbClr val="8DB0D0"/>
        </a:accent1>
        <a:accent2>
          <a:srgbClr val="FCBA62"/>
        </a:accent2>
        <a:accent3>
          <a:srgbClr val="FFFFFF"/>
        </a:accent3>
        <a:accent4>
          <a:srgbClr val="0D0D0D"/>
        </a:accent4>
        <a:accent5>
          <a:srgbClr val="C5D4E4"/>
        </a:accent5>
        <a:accent6>
          <a:srgbClr val="E4A858"/>
        </a:accent6>
        <a:hlink>
          <a:srgbClr val="005D92"/>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4406</TotalTime>
  <Words>746</Words>
  <Application>Microsoft Office PowerPoint</Application>
  <PresentationFormat>On-screen Show (4:3)</PresentationFormat>
  <Paragraphs>167</Paragraphs>
  <Slides>18</Slides>
  <Notes>11</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18</vt:i4>
      </vt:variant>
    </vt:vector>
  </HeadingPairs>
  <TitlesOfParts>
    <vt:vector size="23" baseType="lpstr">
      <vt:lpstr>Default Design</vt:lpstr>
      <vt:lpstr>Construction</vt:lpstr>
      <vt:lpstr>6_RBNI_NoBkGrnd_PROJs</vt:lpstr>
      <vt:lpstr>KaleidaGraph Plot</vt:lpstr>
      <vt:lpstr>ISIS/Draw 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dc:creator>
  <cp:lastModifiedBy>Nir</cp:lastModifiedBy>
  <cp:revision>4</cp:revision>
  <dcterms:created xsi:type="dcterms:W3CDTF">2012-11-21T15:03:36Z</dcterms:created>
  <dcterms:modified xsi:type="dcterms:W3CDTF">2012-11-24T16:30:32Z</dcterms:modified>
</cp:coreProperties>
</file>