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7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3.xml" ContentType="application/vnd.openxmlformats-officedocument.presentationml.notesSlide+xml"/>
  <Override PartName="/ppt/diagrams/data18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4.xml" ContentType="application/vnd.openxmlformats-officedocument.presentationml.notesSlide+xml"/>
  <Override PartName="/ppt/diagrams/data19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5.xml" ContentType="application/vnd.openxmlformats-officedocument.presentationml.notesSlide+xml"/>
  <Override PartName="/ppt/diagrams/data20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16.xml" ContentType="application/vnd.openxmlformats-officedocument.presentationml.notesSlide+xml"/>
  <Override PartName="/ppt/diagrams/data21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17.xml" ContentType="application/vnd.openxmlformats-officedocument.presentationml.notesSlide+xml"/>
  <Override PartName="/ppt/diagrams/data22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18.xml" ContentType="application/vnd.openxmlformats-officedocument.presentationml.notesSlide+xml"/>
  <Override PartName="/ppt/diagrams/data23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4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19.xml" ContentType="application/vnd.openxmlformats-officedocument.presentationml.notesSlide+xml"/>
  <Override PartName="/ppt/diagrams/data25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16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7" r:id="rId9"/>
    <p:sldId id="263" r:id="rId10"/>
    <p:sldId id="264" r:id="rId11"/>
    <p:sldId id="268" r:id="rId12"/>
    <p:sldId id="272" r:id="rId13"/>
    <p:sldId id="269" r:id="rId14"/>
    <p:sldId id="271" r:id="rId15"/>
    <p:sldId id="270" r:id="rId16"/>
    <p:sldId id="273" r:id="rId17"/>
    <p:sldId id="286" r:id="rId18"/>
    <p:sldId id="274" r:id="rId19"/>
    <p:sldId id="275" r:id="rId20"/>
    <p:sldId id="276" r:id="rId21"/>
    <p:sldId id="277" r:id="rId22"/>
    <p:sldId id="281" r:id="rId23"/>
    <p:sldId id="279" r:id="rId24"/>
    <p:sldId id="283" r:id="rId25"/>
    <p:sldId id="284" r:id="rId26"/>
    <p:sldId id="285" r:id="rId27"/>
    <p:sldId id="265" r:id="rId28"/>
    <p:sldId id="280" r:id="rId29"/>
    <p:sldId id="282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79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am Cohen" initials="NC" lastIdx="1" clrIdx="0">
    <p:extLst>
      <p:ext uri="{19B8F6BF-5375-455C-9EA6-DF929625EA0E}">
        <p15:presenceInfo xmlns:p15="http://schemas.microsoft.com/office/powerpoint/2012/main" userId="S-1-5-21-2025429265-1993962763-1202660629-9899" providerId="AD"/>
      </p:ext>
    </p:extLst>
  </p:cmAuthor>
  <p:cmAuthor id="2" name="Noam Cohen" initials="NC [2]" lastIdx="1" clrIdx="1">
    <p:extLst>
      <p:ext uri="{19B8F6BF-5375-455C-9EA6-DF929625EA0E}">
        <p15:presenceInfo xmlns:p15="http://schemas.microsoft.com/office/powerpoint/2012/main" userId="6d86c4706bad842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9" autoAdjust="0"/>
    <p:restoredTop sz="67836" autoAdjust="0"/>
  </p:normalViewPr>
  <p:slideViewPr>
    <p:cSldViewPr snapToGrid="0" showGuides="1">
      <p:cViewPr varScale="1">
        <p:scale>
          <a:sx n="60" d="100"/>
          <a:sy n="60" d="100"/>
        </p:scale>
        <p:origin x="970" y="53"/>
      </p:cViewPr>
      <p:guideLst>
        <p:guide orient="horz" pos="2184"/>
        <p:guide pos="37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0.png"/><Relationship Id="rId7" Type="http://schemas.openxmlformats.org/officeDocument/2006/relationships/image" Target="../media/image30.png"/><Relationship Id="rId2" Type="http://schemas.openxmlformats.org/officeDocument/2006/relationships/image" Target="../media/image251.png"/><Relationship Id="rId1" Type="http://schemas.openxmlformats.org/officeDocument/2006/relationships/image" Target="../media/image240.png"/><Relationship Id="rId6" Type="http://schemas.openxmlformats.org/officeDocument/2006/relationships/image" Target="../media/image290.png"/><Relationship Id="rId5" Type="http://schemas.openxmlformats.org/officeDocument/2006/relationships/image" Target="../media/image281.png"/><Relationship Id="rId4" Type="http://schemas.openxmlformats.org/officeDocument/2006/relationships/image" Target="../media/image270.png"/><Relationship Id="rId9" Type="http://schemas.openxmlformats.org/officeDocument/2006/relationships/image" Target="../media/image3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1024D2-4D45-4438-A765-B5D139CFFC60}" type="doc">
      <dgm:prSet loTypeId="urn:microsoft.com/office/officeart/2005/8/layout/hChevron3" loCatId="process" qsTypeId="urn:microsoft.com/office/officeart/2005/8/quickstyle/simple2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D3CD3920-D90C-4320-ACF1-CAEBE6B03F37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400" b="0" dirty="0" smtClean="0"/>
            <a:t>Intro</a:t>
          </a:r>
          <a:endParaRPr lang="en-US" sz="1400" b="0" dirty="0"/>
        </a:p>
      </dgm:t>
    </dgm:pt>
    <dgm:pt modelId="{ABF3B702-9130-4B3D-A92F-F379D157DA5D}" type="parTrans" cxnId="{647710C6-7EA7-4214-8B9D-44DB7E9DCAB2}">
      <dgm:prSet/>
      <dgm:spPr/>
      <dgm:t>
        <a:bodyPr/>
        <a:lstStyle/>
        <a:p>
          <a:endParaRPr lang="en-US"/>
        </a:p>
      </dgm:t>
    </dgm:pt>
    <dgm:pt modelId="{8A305426-D727-416A-9179-238BA57F08AD}" type="sibTrans" cxnId="{647710C6-7EA7-4214-8B9D-44DB7E9DCAB2}">
      <dgm:prSet/>
      <dgm:spPr/>
      <dgm:t>
        <a:bodyPr/>
        <a:lstStyle/>
        <a:p>
          <a:endParaRPr lang="en-US"/>
        </a:p>
      </dgm:t>
    </dgm:pt>
    <dgm:pt modelId="{29F71652-107C-49E5-819A-F643C22D302D}">
      <dgm:prSet phldrT="[Text]" custT="1"/>
      <dgm:spPr/>
      <dgm:t>
        <a:bodyPr/>
        <a:lstStyle/>
        <a:p>
          <a:r>
            <a:rPr lang="en-US" sz="1400" dirty="0" smtClean="0"/>
            <a:t>MCTS</a:t>
          </a:r>
          <a:endParaRPr lang="en-US" sz="1400" dirty="0"/>
        </a:p>
      </dgm:t>
    </dgm:pt>
    <dgm:pt modelId="{CB6531B1-4232-4B76-8C2B-BBB87675EFF6}" type="parTrans" cxnId="{5694C202-391F-4AD3-B5E7-8AE03A4E78A6}">
      <dgm:prSet/>
      <dgm:spPr/>
      <dgm:t>
        <a:bodyPr/>
        <a:lstStyle/>
        <a:p>
          <a:endParaRPr lang="en-US"/>
        </a:p>
      </dgm:t>
    </dgm:pt>
    <dgm:pt modelId="{146CD2BF-494F-41C9-8784-BA74007B059F}" type="sibTrans" cxnId="{5694C202-391F-4AD3-B5E7-8AE03A4E78A6}">
      <dgm:prSet/>
      <dgm:spPr/>
      <dgm:t>
        <a:bodyPr/>
        <a:lstStyle/>
        <a:p>
          <a:endParaRPr lang="en-US"/>
        </a:p>
      </dgm:t>
    </dgm:pt>
    <dgm:pt modelId="{D36DD954-ABFB-4D91-9916-0B066C2B8FA3}">
      <dgm:prSet phldrT="[Text]" custT="1"/>
      <dgm:spPr/>
      <dgm:t>
        <a:bodyPr/>
        <a:lstStyle/>
        <a:p>
          <a:r>
            <a:rPr lang="en-US" sz="1400" dirty="0" smtClean="0"/>
            <a:t>Cross Entropy</a:t>
          </a:r>
          <a:endParaRPr lang="en-US" sz="1400" dirty="0"/>
        </a:p>
      </dgm:t>
    </dgm:pt>
    <dgm:pt modelId="{AF53719A-1224-463D-8E28-BDB45141D153}" type="parTrans" cxnId="{93072B13-1372-49CA-A731-5C41C3D68980}">
      <dgm:prSet/>
      <dgm:spPr/>
      <dgm:t>
        <a:bodyPr/>
        <a:lstStyle/>
        <a:p>
          <a:endParaRPr lang="en-US"/>
        </a:p>
      </dgm:t>
    </dgm:pt>
    <dgm:pt modelId="{36C96AC8-9604-4260-911C-63636841473C}" type="sibTrans" cxnId="{93072B13-1372-49CA-A731-5C41C3D68980}">
      <dgm:prSet/>
      <dgm:spPr/>
      <dgm:t>
        <a:bodyPr/>
        <a:lstStyle/>
        <a:p>
          <a:endParaRPr lang="en-US"/>
        </a:p>
      </dgm:t>
    </dgm:pt>
    <dgm:pt modelId="{68C8FD5B-903A-4639-A581-1AE04615FD4B}">
      <dgm:prSet phldrT="[Text]" custT="1"/>
      <dgm:spPr/>
      <dgm:t>
        <a:bodyPr/>
        <a:lstStyle/>
        <a:p>
          <a:r>
            <a:rPr lang="en-US" sz="1400" dirty="0" smtClean="0"/>
            <a:t>Experiment</a:t>
          </a:r>
          <a:endParaRPr lang="en-US" sz="1400" dirty="0"/>
        </a:p>
      </dgm:t>
    </dgm:pt>
    <dgm:pt modelId="{5C84B9B4-E7C0-4CB7-8C5C-425D539DB204}" type="parTrans" cxnId="{57D4C3EF-9876-42DA-911E-B2EE6A08377D}">
      <dgm:prSet/>
      <dgm:spPr/>
      <dgm:t>
        <a:bodyPr/>
        <a:lstStyle/>
        <a:p>
          <a:endParaRPr lang="en-US"/>
        </a:p>
      </dgm:t>
    </dgm:pt>
    <dgm:pt modelId="{8E446847-0207-44BA-B270-245775F5897A}" type="sibTrans" cxnId="{57D4C3EF-9876-42DA-911E-B2EE6A08377D}">
      <dgm:prSet/>
      <dgm:spPr/>
      <dgm:t>
        <a:bodyPr/>
        <a:lstStyle/>
        <a:p>
          <a:endParaRPr lang="en-US"/>
        </a:p>
      </dgm:t>
    </dgm:pt>
    <dgm:pt modelId="{C90FC873-F730-4FEA-A699-7A104DD4EF71}">
      <dgm:prSet phldrT="[Text]" custT="1"/>
      <dgm:spPr/>
      <dgm:t>
        <a:bodyPr/>
        <a:lstStyle/>
        <a:p>
          <a:r>
            <a:rPr lang="en-US" sz="1400" dirty="0" smtClean="0"/>
            <a:t>Simulation</a:t>
          </a:r>
          <a:endParaRPr lang="en-US" sz="1400" dirty="0"/>
        </a:p>
      </dgm:t>
    </dgm:pt>
    <dgm:pt modelId="{7CAEC891-D104-4824-855A-54B402FC5B73}" type="parTrans" cxnId="{86774576-746F-498C-BD4C-E297CEDBB303}">
      <dgm:prSet/>
      <dgm:spPr/>
      <dgm:t>
        <a:bodyPr/>
        <a:lstStyle/>
        <a:p>
          <a:endParaRPr lang="en-US"/>
        </a:p>
      </dgm:t>
    </dgm:pt>
    <dgm:pt modelId="{784460F2-349E-46B9-925B-4D81C913A836}" type="sibTrans" cxnId="{86774576-746F-498C-BD4C-E297CEDBB303}">
      <dgm:prSet/>
      <dgm:spPr/>
      <dgm:t>
        <a:bodyPr/>
        <a:lstStyle/>
        <a:p>
          <a:endParaRPr lang="en-US"/>
        </a:p>
      </dgm:t>
    </dgm:pt>
    <dgm:pt modelId="{DA4A9588-1928-48E2-9990-473F3A2FB0C6}" type="pres">
      <dgm:prSet presAssocID="{851024D2-4D45-4438-A765-B5D139CFFC6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CAD6F3-2A2F-49BE-94A3-84048A8C210C}" type="pres">
      <dgm:prSet presAssocID="{D3CD3920-D90C-4320-ACF1-CAEBE6B03F37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56F0BA-4556-4939-B464-4E25647382E3}" type="pres">
      <dgm:prSet presAssocID="{8A305426-D727-416A-9179-238BA57F08AD}" presName="parSpace" presStyleCnt="0"/>
      <dgm:spPr/>
    </dgm:pt>
    <dgm:pt modelId="{CEA73BE3-8891-4EA8-A209-7BBE4D861D1F}" type="pres">
      <dgm:prSet presAssocID="{29F71652-107C-49E5-819A-F643C22D302D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C35D2F-2CFF-4B2D-A33A-352CA1BC67C1}" type="pres">
      <dgm:prSet presAssocID="{146CD2BF-494F-41C9-8784-BA74007B059F}" presName="parSpace" presStyleCnt="0"/>
      <dgm:spPr/>
    </dgm:pt>
    <dgm:pt modelId="{803BD554-7707-486F-8A84-A9083F8D9110}" type="pres">
      <dgm:prSet presAssocID="{D36DD954-ABFB-4D91-9916-0B066C2B8FA3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8BB360-72B4-4B9A-AFAB-D206E72F1B7A}" type="pres">
      <dgm:prSet presAssocID="{36C96AC8-9604-4260-911C-63636841473C}" presName="parSpace" presStyleCnt="0"/>
      <dgm:spPr/>
    </dgm:pt>
    <dgm:pt modelId="{51697707-3211-4E0C-9C6F-C7A28020258A}" type="pres">
      <dgm:prSet presAssocID="{68C8FD5B-903A-4639-A581-1AE04615FD4B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582C3-693B-481A-BA41-A3FE68CAB20F}" type="pres">
      <dgm:prSet presAssocID="{8E446847-0207-44BA-B270-245775F5897A}" presName="parSpace" presStyleCnt="0"/>
      <dgm:spPr/>
    </dgm:pt>
    <dgm:pt modelId="{4562CF1D-CA2C-40E8-BAE5-2D6E1E5FF611}" type="pres">
      <dgm:prSet presAssocID="{C90FC873-F730-4FEA-A699-7A104DD4EF71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70B705-5602-495A-88CD-00E58025D569}" type="presOf" srcId="{C90FC873-F730-4FEA-A699-7A104DD4EF71}" destId="{4562CF1D-CA2C-40E8-BAE5-2D6E1E5FF611}" srcOrd="0" destOrd="0" presId="urn:microsoft.com/office/officeart/2005/8/layout/hChevron3"/>
    <dgm:cxn modelId="{86774576-746F-498C-BD4C-E297CEDBB303}" srcId="{851024D2-4D45-4438-A765-B5D139CFFC60}" destId="{C90FC873-F730-4FEA-A699-7A104DD4EF71}" srcOrd="4" destOrd="0" parTransId="{7CAEC891-D104-4824-855A-54B402FC5B73}" sibTransId="{784460F2-349E-46B9-925B-4D81C913A836}"/>
    <dgm:cxn modelId="{E70E7CB6-E210-4640-9338-DD3CD7FB6978}" type="presOf" srcId="{D3CD3920-D90C-4320-ACF1-CAEBE6B03F37}" destId="{10CAD6F3-2A2F-49BE-94A3-84048A8C210C}" srcOrd="0" destOrd="0" presId="urn:microsoft.com/office/officeart/2005/8/layout/hChevron3"/>
    <dgm:cxn modelId="{0DD1F5BB-399A-46CC-89AE-0653A9180E9F}" type="presOf" srcId="{29F71652-107C-49E5-819A-F643C22D302D}" destId="{CEA73BE3-8891-4EA8-A209-7BBE4D861D1F}" srcOrd="0" destOrd="0" presId="urn:microsoft.com/office/officeart/2005/8/layout/hChevron3"/>
    <dgm:cxn modelId="{60BBA78A-FDB0-4EC6-8BFB-0C5346537798}" type="presOf" srcId="{D36DD954-ABFB-4D91-9916-0B066C2B8FA3}" destId="{803BD554-7707-486F-8A84-A9083F8D9110}" srcOrd="0" destOrd="0" presId="urn:microsoft.com/office/officeart/2005/8/layout/hChevron3"/>
    <dgm:cxn modelId="{57D4C3EF-9876-42DA-911E-B2EE6A08377D}" srcId="{851024D2-4D45-4438-A765-B5D139CFFC60}" destId="{68C8FD5B-903A-4639-A581-1AE04615FD4B}" srcOrd="3" destOrd="0" parTransId="{5C84B9B4-E7C0-4CB7-8C5C-425D539DB204}" sibTransId="{8E446847-0207-44BA-B270-245775F5897A}"/>
    <dgm:cxn modelId="{5694C202-391F-4AD3-B5E7-8AE03A4E78A6}" srcId="{851024D2-4D45-4438-A765-B5D139CFFC60}" destId="{29F71652-107C-49E5-819A-F643C22D302D}" srcOrd="1" destOrd="0" parTransId="{CB6531B1-4232-4B76-8C2B-BBB87675EFF6}" sibTransId="{146CD2BF-494F-41C9-8784-BA74007B059F}"/>
    <dgm:cxn modelId="{647710C6-7EA7-4214-8B9D-44DB7E9DCAB2}" srcId="{851024D2-4D45-4438-A765-B5D139CFFC60}" destId="{D3CD3920-D90C-4320-ACF1-CAEBE6B03F37}" srcOrd="0" destOrd="0" parTransId="{ABF3B702-9130-4B3D-A92F-F379D157DA5D}" sibTransId="{8A305426-D727-416A-9179-238BA57F08AD}"/>
    <dgm:cxn modelId="{93072B13-1372-49CA-A731-5C41C3D68980}" srcId="{851024D2-4D45-4438-A765-B5D139CFFC60}" destId="{D36DD954-ABFB-4D91-9916-0B066C2B8FA3}" srcOrd="2" destOrd="0" parTransId="{AF53719A-1224-463D-8E28-BDB45141D153}" sibTransId="{36C96AC8-9604-4260-911C-63636841473C}"/>
    <dgm:cxn modelId="{A162C2C1-2842-4ADD-85FE-71FA12116E3B}" type="presOf" srcId="{68C8FD5B-903A-4639-A581-1AE04615FD4B}" destId="{51697707-3211-4E0C-9C6F-C7A28020258A}" srcOrd="0" destOrd="0" presId="urn:microsoft.com/office/officeart/2005/8/layout/hChevron3"/>
    <dgm:cxn modelId="{4427888A-4D29-44F0-8EA6-D8D0888C6D9F}" type="presOf" srcId="{851024D2-4D45-4438-A765-B5D139CFFC60}" destId="{DA4A9588-1928-48E2-9990-473F3A2FB0C6}" srcOrd="0" destOrd="0" presId="urn:microsoft.com/office/officeart/2005/8/layout/hChevron3"/>
    <dgm:cxn modelId="{0CB4E895-FEDB-48F2-BF0B-0055A47FADF0}" type="presParOf" srcId="{DA4A9588-1928-48E2-9990-473F3A2FB0C6}" destId="{10CAD6F3-2A2F-49BE-94A3-84048A8C210C}" srcOrd="0" destOrd="0" presId="urn:microsoft.com/office/officeart/2005/8/layout/hChevron3"/>
    <dgm:cxn modelId="{D6AAD6EF-487B-47A3-BD45-25F16002584B}" type="presParOf" srcId="{DA4A9588-1928-48E2-9990-473F3A2FB0C6}" destId="{4856F0BA-4556-4939-B464-4E25647382E3}" srcOrd="1" destOrd="0" presId="urn:microsoft.com/office/officeart/2005/8/layout/hChevron3"/>
    <dgm:cxn modelId="{6F850FAF-D9BA-4EC6-B085-DA877C6EFC5C}" type="presParOf" srcId="{DA4A9588-1928-48E2-9990-473F3A2FB0C6}" destId="{CEA73BE3-8891-4EA8-A209-7BBE4D861D1F}" srcOrd="2" destOrd="0" presId="urn:microsoft.com/office/officeart/2005/8/layout/hChevron3"/>
    <dgm:cxn modelId="{AED92BE2-7340-4CCD-A840-FFA148C97C7F}" type="presParOf" srcId="{DA4A9588-1928-48E2-9990-473F3A2FB0C6}" destId="{32C35D2F-2CFF-4B2D-A33A-352CA1BC67C1}" srcOrd="3" destOrd="0" presId="urn:microsoft.com/office/officeart/2005/8/layout/hChevron3"/>
    <dgm:cxn modelId="{2CA9D891-8E5D-4E83-BF6E-5F744CC76A0C}" type="presParOf" srcId="{DA4A9588-1928-48E2-9990-473F3A2FB0C6}" destId="{803BD554-7707-486F-8A84-A9083F8D9110}" srcOrd="4" destOrd="0" presId="urn:microsoft.com/office/officeart/2005/8/layout/hChevron3"/>
    <dgm:cxn modelId="{B2E5CD4B-609B-4D82-866F-DBAF71283147}" type="presParOf" srcId="{DA4A9588-1928-48E2-9990-473F3A2FB0C6}" destId="{7F8BB360-72B4-4B9A-AFAB-D206E72F1B7A}" srcOrd="5" destOrd="0" presId="urn:microsoft.com/office/officeart/2005/8/layout/hChevron3"/>
    <dgm:cxn modelId="{CAB5E6EB-E672-464A-AC1B-27C212CC5045}" type="presParOf" srcId="{DA4A9588-1928-48E2-9990-473F3A2FB0C6}" destId="{51697707-3211-4E0C-9C6F-C7A28020258A}" srcOrd="6" destOrd="0" presId="urn:microsoft.com/office/officeart/2005/8/layout/hChevron3"/>
    <dgm:cxn modelId="{140629B3-6D9A-482F-B9DD-89A7326E62C1}" type="presParOf" srcId="{DA4A9588-1928-48E2-9990-473F3A2FB0C6}" destId="{449582C3-693B-481A-BA41-A3FE68CAB20F}" srcOrd="7" destOrd="0" presId="urn:microsoft.com/office/officeart/2005/8/layout/hChevron3"/>
    <dgm:cxn modelId="{F874A5C1-4E4F-4E90-9D57-AB4F5B3300FA}" type="presParOf" srcId="{DA4A9588-1928-48E2-9990-473F3A2FB0C6}" destId="{4562CF1D-CA2C-40E8-BAE5-2D6E1E5FF611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51024D2-4D45-4438-A765-B5D139CFFC60}" type="doc">
      <dgm:prSet loTypeId="urn:microsoft.com/office/officeart/2005/8/layout/hChevron3" loCatId="process" qsTypeId="urn:microsoft.com/office/officeart/2005/8/quickstyle/simple2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D3CD3920-D90C-4320-ACF1-CAEBE6B03F37}">
      <dgm:prSet phldrT="[Text]" custT="1"/>
      <dgm:spPr/>
      <dgm:t>
        <a:bodyPr/>
        <a:lstStyle/>
        <a:p>
          <a:r>
            <a:rPr lang="en-US" sz="1400" dirty="0" smtClean="0"/>
            <a:t>Intro</a:t>
          </a:r>
          <a:endParaRPr lang="en-US" sz="1400" dirty="0"/>
        </a:p>
      </dgm:t>
    </dgm:pt>
    <dgm:pt modelId="{ABF3B702-9130-4B3D-A92F-F379D157DA5D}" type="parTrans" cxnId="{647710C6-7EA7-4214-8B9D-44DB7E9DCAB2}">
      <dgm:prSet/>
      <dgm:spPr/>
      <dgm:t>
        <a:bodyPr/>
        <a:lstStyle/>
        <a:p>
          <a:endParaRPr lang="en-US"/>
        </a:p>
      </dgm:t>
    </dgm:pt>
    <dgm:pt modelId="{8A305426-D727-416A-9179-238BA57F08AD}" type="sibTrans" cxnId="{647710C6-7EA7-4214-8B9D-44DB7E9DCAB2}">
      <dgm:prSet/>
      <dgm:spPr/>
      <dgm:t>
        <a:bodyPr/>
        <a:lstStyle/>
        <a:p>
          <a:endParaRPr lang="en-US"/>
        </a:p>
      </dgm:t>
    </dgm:pt>
    <dgm:pt modelId="{D36DD954-ABFB-4D91-9916-0B066C2B8FA3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400" dirty="0" smtClean="0"/>
            <a:t>Cross Entropy</a:t>
          </a:r>
          <a:endParaRPr lang="en-US" sz="1400" dirty="0"/>
        </a:p>
      </dgm:t>
    </dgm:pt>
    <dgm:pt modelId="{AF53719A-1224-463D-8E28-BDB45141D153}" type="parTrans" cxnId="{93072B13-1372-49CA-A731-5C41C3D68980}">
      <dgm:prSet/>
      <dgm:spPr/>
      <dgm:t>
        <a:bodyPr/>
        <a:lstStyle/>
        <a:p>
          <a:endParaRPr lang="en-US"/>
        </a:p>
      </dgm:t>
    </dgm:pt>
    <dgm:pt modelId="{36C96AC8-9604-4260-911C-63636841473C}" type="sibTrans" cxnId="{93072B13-1372-49CA-A731-5C41C3D68980}">
      <dgm:prSet/>
      <dgm:spPr/>
      <dgm:t>
        <a:bodyPr/>
        <a:lstStyle/>
        <a:p>
          <a:endParaRPr lang="en-US"/>
        </a:p>
      </dgm:t>
    </dgm:pt>
    <dgm:pt modelId="{68C8FD5B-903A-4639-A581-1AE04615FD4B}">
      <dgm:prSet phldrT="[Text]" custT="1"/>
      <dgm:spPr/>
      <dgm:t>
        <a:bodyPr/>
        <a:lstStyle/>
        <a:p>
          <a:r>
            <a:rPr lang="en-US" sz="1400" dirty="0" smtClean="0"/>
            <a:t>Experiment</a:t>
          </a:r>
          <a:endParaRPr lang="en-US" sz="1400" dirty="0"/>
        </a:p>
      </dgm:t>
    </dgm:pt>
    <dgm:pt modelId="{5C84B9B4-E7C0-4CB7-8C5C-425D539DB204}" type="parTrans" cxnId="{57D4C3EF-9876-42DA-911E-B2EE6A08377D}">
      <dgm:prSet/>
      <dgm:spPr/>
      <dgm:t>
        <a:bodyPr/>
        <a:lstStyle/>
        <a:p>
          <a:endParaRPr lang="en-US"/>
        </a:p>
      </dgm:t>
    </dgm:pt>
    <dgm:pt modelId="{8E446847-0207-44BA-B270-245775F5897A}" type="sibTrans" cxnId="{57D4C3EF-9876-42DA-911E-B2EE6A08377D}">
      <dgm:prSet/>
      <dgm:spPr/>
      <dgm:t>
        <a:bodyPr/>
        <a:lstStyle/>
        <a:p>
          <a:endParaRPr lang="en-US"/>
        </a:p>
      </dgm:t>
    </dgm:pt>
    <dgm:pt modelId="{C90FC873-F730-4FEA-A699-7A104DD4EF71}">
      <dgm:prSet phldrT="[Text]" custT="1"/>
      <dgm:spPr/>
      <dgm:t>
        <a:bodyPr/>
        <a:lstStyle/>
        <a:p>
          <a:r>
            <a:rPr lang="en-US" sz="1400" dirty="0" smtClean="0"/>
            <a:t>Simulation</a:t>
          </a:r>
          <a:endParaRPr lang="en-US" sz="1400" dirty="0"/>
        </a:p>
      </dgm:t>
    </dgm:pt>
    <dgm:pt modelId="{7CAEC891-D104-4824-855A-54B402FC5B73}" type="parTrans" cxnId="{86774576-746F-498C-BD4C-E297CEDBB303}">
      <dgm:prSet/>
      <dgm:spPr/>
      <dgm:t>
        <a:bodyPr/>
        <a:lstStyle/>
        <a:p>
          <a:endParaRPr lang="en-US"/>
        </a:p>
      </dgm:t>
    </dgm:pt>
    <dgm:pt modelId="{784460F2-349E-46B9-925B-4D81C913A836}" type="sibTrans" cxnId="{86774576-746F-498C-BD4C-E297CEDBB303}">
      <dgm:prSet/>
      <dgm:spPr/>
      <dgm:t>
        <a:bodyPr/>
        <a:lstStyle/>
        <a:p>
          <a:endParaRPr lang="en-US"/>
        </a:p>
      </dgm:t>
    </dgm:pt>
    <dgm:pt modelId="{8C62B5FB-D399-42A4-83FD-0DD998A854AC}">
      <dgm:prSet phldrT="[Text]" custT="1"/>
      <dgm:spPr/>
      <dgm:t>
        <a:bodyPr/>
        <a:lstStyle/>
        <a:p>
          <a:r>
            <a:rPr lang="en-US" sz="1400" dirty="0" smtClean="0"/>
            <a:t>MCTS</a:t>
          </a:r>
          <a:endParaRPr lang="en-US" sz="1400" dirty="0"/>
        </a:p>
      </dgm:t>
    </dgm:pt>
    <dgm:pt modelId="{FD66F2AC-DC64-466C-8802-5DCBAAB1A8D0}" type="parTrans" cxnId="{10787FBE-C0BC-453A-8F9A-C5183E55CCD5}">
      <dgm:prSet/>
      <dgm:spPr/>
      <dgm:t>
        <a:bodyPr/>
        <a:lstStyle/>
        <a:p>
          <a:endParaRPr lang="en-US"/>
        </a:p>
      </dgm:t>
    </dgm:pt>
    <dgm:pt modelId="{D892BA52-5F68-499C-93A2-3308A129CFB4}" type="sibTrans" cxnId="{10787FBE-C0BC-453A-8F9A-C5183E55CCD5}">
      <dgm:prSet/>
      <dgm:spPr/>
      <dgm:t>
        <a:bodyPr/>
        <a:lstStyle/>
        <a:p>
          <a:endParaRPr lang="en-US"/>
        </a:p>
      </dgm:t>
    </dgm:pt>
    <dgm:pt modelId="{DA4A9588-1928-48E2-9990-473F3A2FB0C6}" type="pres">
      <dgm:prSet presAssocID="{851024D2-4D45-4438-A765-B5D139CFFC6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CAD6F3-2A2F-49BE-94A3-84048A8C210C}" type="pres">
      <dgm:prSet presAssocID="{D3CD3920-D90C-4320-ACF1-CAEBE6B03F37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56F0BA-4556-4939-B464-4E25647382E3}" type="pres">
      <dgm:prSet presAssocID="{8A305426-D727-416A-9179-238BA57F08AD}" presName="parSpace" presStyleCnt="0"/>
      <dgm:spPr/>
    </dgm:pt>
    <dgm:pt modelId="{0622DC03-5255-4D4C-9FBF-1D95B02C5949}" type="pres">
      <dgm:prSet presAssocID="{8C62B5FB-D399-42A4-83FD-0DD998A854AC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45E204-2CE8-4D82-83E9-AEC09D961167}" type="pres">
      <dgm:prSet presAssocID="{D892BA52-5F68-499C-93A2-3308A129CFB4}" presName="parSpace" presStyleCnt="0"/>
      <dgm:spPr/>
    </dgm:pt>
    <dgm:pt modelId="{803BD554-7707-486F-8A84-A9083F8D9110}" type="pres">
      <dgm:prSet presAssocID="{D36DD954-ABFB-4D91-9916-0B066C2B8FA3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8BB360-72B4-4B9A-AFAB-D206E72F1B7A}" type="pres">
      <dgm:prSet presAssocID="{36C96AC8-9604-4260-911C-63636841473C}" presName="parSpace" presStyleCnt="0"/>
      <dgm:spPr/>
    </dgm:pt>
    <dgm:pt modelId="{51697707-3211-4E0C-9C6F-C7A28020258A}" type="pres">
      <dgm:prSet presAssocID="{68C8FD5B-903A-4639-A581-1AE04615FD4B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582C3-693B-481A-BA41-A3FE68CAB20F}" type="pres">
      <dgm:prSet presAssocID="{8E446847-0207-44BA-B270-245775F5897A}" presName="parSpace" presStyleCnt="0"/>
      <dgm:spPr/>
    </dgm:pt>
    <dgm:pt modelId="{4562CF1D-CA2C-40E8-BAE5-2D6E1E5FF611}" type="pres">
      <dgm:prSet presAssocID="{C90FC873-F730-4FEA-A699-7A104DD4EF71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D4C3EF-9876-42DA-911E-B2EE6A08377D}" srcId="{851024D2-4D45-4438-A765-B5D139CFFC60}" destId="{68C8FD5B-903A-4639-A581-1AE04615FD4B}" srcOrd="3" destOrd="0" parTransId="{5C84B9B4-E7C0-4CB7-8C5C-425D539DB204}" sibTransId="{8E446847-0207-44BA-B270-245775F5897A}"/>
    <dgm:cxn modelId="{97C61C2C-795B-47FA-9E6E-9AF70C59BF0A}" type="presOf" srcId="{C90FC873-F730-4FEA-A699-7A104DD4EF71}" destId="{4562CF1D-CA2C-40E8-BAE5-2D6E1E5FF611}" srcOrd="0" destOrd="0" presId="urn:microsoft.com/office/officeart/2005/8/layout/hChevron3"/>
    <dgm:cxn modelId="{647710C6-7EA7-4214-8B9D-44DB7E9DCAB2}" srcId="{851024D2-4D45-4438-A765-B5D139CFFC60}" destId="{D3CD3920-D90C-4320-ACF1-CAEBE6B03F37}" srcOrd="0" destOrd="0" parTransId="{ABF3B702-9130-4B3D-A92F-F379D157DA5D}" sibTransId="{8A305426-D727-416A-9179-238BA57F08AD}"/>
    <dgm:cxn modelId="{ECBCA747-B285-42FD-B92E-DF497D18B094}" type="presOf" srcId="{D36DD954-ABFB-4D91-9916-0B066C2B8FA3}" destId="{803BD554-7707-486F-8A84-A9083F8D9110}" srcOrd="0" destOrd="0" presId="urn:microsoft.com/office/officeart/2005/8/layout/hChevron3"/>
    <dgm:cxn modelId="{D70A829D-1E0D-4BE9-8DB3-8A79D955D20B}" type="presOf" srcId="{D3CD3920-D90C-4320-ACF1-CAEBE6B03F37}" destId="{10CAD6F3-2A2F-49BE-94A3-84048A8C210C}" srcOrd="0" destOrd="0" presId="urn:microsoft.com/office/officeart/2005/8/layout/hChevron3"/>
    <dgm:cxn modelId="{6F7944DC-5C92-4DD9-9B7A-F8A9A2003CCE}" type="presOf" srcId="{851024D2-4D45-4438-A765-B5D139CFFC60}" destId="{DA4A9588-1928-48E2-9990-473F3A2FB0C6}" srcOrd="0" destOrd="0" presId="urn:microsoft.com/office/officeart/2005/8/layout/hChevron3"/>
    <dgm:cxn modelId="{86774576-746F-498C-BD4C-E297CEDBB303}" srcId="{851024D2-4D45-4438-A765-B5D139CFFC60}" destId="{C90FC873-F730-4FEA-A699-7A104DD4EF71}" srcOrd="4" destOrd="0" parTransId="{7CAEC891-D104-4824-855A-54B402FC5B73}" sibTransId="{784460F2-349E-46B9-925B-4D81C913A836}"/>
    <dgm:cxn modelId="{10787FBE-C0BC-453A-8F9A-C5183E55CCD5}" srcId="{851024D2-4D45-4438-A765-B5D139CFFC60}" destId="{8C62B5FB-D399-42A4-83FD-0DD998A854AC}" srcOrd="1" destOrd="0" parTransId="{FD66F2AC-DC64-466C-8802-5DCBAAB1A8D0}" sibTransId="{D892BA52-5F68-499C-93A2-3308A129CFB4}"/>
    <dgm:cxn modelId="{93072B13-1372-49CA-A731-5C41C3D68980}" srcId="{851024D2-4D45-4438-A765-B5D139CFFC60}" destId="{D36DD954-ABFB-4D91-9916-0B066C2B8FA3}" srcOrd="2" destOrd="0" parTransId="{AF53719A-1224-463D-8E28-BDB45141D153}" sibTransId="{36C96AC8-9604-4260-911C-63636841473C}"/>
    <dgm:cxn modelId="{5E06B3D9-C17A-41F1-AC3C-EB321FECED17}" type="presOf" srcId="{8C62B5FB-D399-42A4-83FD-0DD998A854AC}" destId="{0622DC03-5255-4D4C-9FBF-1D95B02C5949}" srcOrd="0" destOrd="0" presId="urn:microsoft.com/office/officeart/2005/8/layout/hChevron3"/>
    <dgm:cxn modelId="{8690FEBA-091B-4ACE-920C-74941891C056}" type="presOf" srcId="{68C8FD5B-903A-4639-A581-1AE04615FD4B}" destId="{51697707-3211-4E0C-9C6F-C7A28020258A}" srcOrd="0" destOrd="0" presId="urn:microsoft.com/office/officeart/2005/8/layout/hChevron3"/>
    <dgm:cxn modelId="{36CCFDDB-EEC7-458D-8052-9582AD22C7A6}" type="presParOf" srcId="{DA4A9588-1928-48E2-9990-473F3A2FB0C6}" destId="{10CAD6F3-2A2F-49BE-94A3-84048A8C210C}" srcOrd="0" destOrd="0" presId="urn:microsoft.com/office/officeart/2005/8/layout/hChevron3"/>
    <dgm:cxn modelId="{FCB0B147-94E1-475F-A2AD-554747854056}" type="presParOf" srcId="{DA4A9588-1928-48E2-9990-473F3A2FB0C6}" destId="{4856F0BA-4556-4939-B464-4E25647382E3}" srcOrd="1" destOrd="0" presId="urn:microsoft.com/office/officeart/2005/8/layout/hChevron3"/>
    <dgm:cxn modelId="{7F4039BA-930D-46F5-A24C-98D55FF58100}" type="presParOf" srcId="{DA4A9588-1928-48E2-9990-473F3A2FB0C6}" destId="{0622DC03-5255-4D4C-9FBF-1D95B02C5949}" srcOrd="2" destOrd="0" presId="urn:microsoft.com/office/officeart/2005/8/layout/hChevron3"/>
    <dgm:cxn modelId="{7F0E0A7A-8EBD-4F2A-8AA1-4A3C4996AFCC}" type="presParOf" srcId="{DA4A9588-1928-48E2-9990-473F3A2FB0C6}" destId="{7C45E204-2CE8-4D82-83E9-AEC09D961167}" srcOrd="3" destOrd="0" presId="urn:microsoft.com/office/officeart/2005/8/layout/hChevron3"/>
    <dgm:cxn modelId="{E888F60B-540E-47B6-9E09-75C8D2266A15}" type="presParOf" srcId="{DA4A9588-1928-48E2-9990-473F3A2FB0C6}" destId="{803BD554-7707-486F-8A84-A9083F8D9110}" srcOrd="4" destOrd="0" presId="urn:microsoft.com/office/officeart/2005/8/layout/hChevron3"/>
    <dgm:cxn modelId="{D75CAE2C-6B8F-4FFE-B69B-4521C2F76A49}" type="presParOf" srcId="{DA4A9588-1928-48E2-9990-473F3A2FB0C6}" destId="{7F8BB360-72B4-4B9A-AFAB-D206E72F1B7A}" srcOrd="5" destOrd="0" presId="urn:microsoft.com/office/officeart/2005/8/layout/hChevron3"/>
    <dgm:cxn modelId="{436C552F-0EF4-4F8C-8093-F5334E4A0BD2}" type="presParOf" srcId="{DA4A9588-1928-48E2-9990-473F3A2FB0C6}" destId="{51697707-3211-4E0C-9C6F-C7A28020258A}" srcOrd="6" destOrd="0" presId="urn:microsoft.com/office/officeart/2005/8/layout/hChevron3"/>
    <dgm:cxn modelId="{FA3E2912-0A80-4870-B669-3A5B9213F013}" type="presParOf" srcId="{DA4A9588-1928-48E2-9990-473F3A2FB0C6}" destId="{449582C3-693B-481A-BA41-A3FE68CAB20F}" srcOrd="7" destOrd="0" presId="urn:microsoft.com/office/officeart/2005/8/layout/hChevron3"/>
    <dgm:cxn modelId="{7ECB9930-D774-44F7-8484-B662987F8235}" type="presParOf" srcId="{DA4A9588-1928-48E2-9990-473F3A2FB0C6}" destId="{4562CF1D-CA2C-40E8-BAE5-2D6E1E5FF611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51024D2-4D45-4438-A765-B5D139CFFC60}" type="doc">
      <dgm:prSet loTypeId="urn:microsoft.com/office/officeart/2005/8/layout/hChevron3" loCatId="process" qsTypeId="urn:microsoft.com/office/officeart/2005/8/quickstyle/simple2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D3CD3920-D90C-4320-ACF1-CAEBE6B03F37}">
      <dgm:prSet phldrT="[Text]" custT="1"/>
      <dgm:spPr/>
      <dgm:t>
        <a:bodyPr/>
        <a:lstStyle/>
        <a:p>
          <a:r>
            <a:rPr lang="en-US" sz="1400" dirty="0" smtClean="0"/>
            <a:t>Intro</a:t>
          </a:r>
          <a:endParaRPr lang="en-US" sz="1400" dirty="0"/>
        </a:p>
      </dgm:t>
    </dgm:pt>
    <dgm:pt modelId="{ABF3B702-9130-4B3D-A92F-F379D157DA5D}" type="parTrans" cxnId="{647710C6-7EA7-4214-8B9D-44DB7E9DCAB2}">
      <dgm:prSet/>
      <dgm:spPr/>
      <dgm:t>
        <a:bodyPr/>
        <a:lstStyle/>
        <a:p>
          <a:endParaRPr lang="en-US"/>
        </a:p>
      </dgm:t>
    </dgm:pt>
    <dgm:pt modelId="{8A305426-D727-416A-9179-238BA57F08AD}" type="sibTrans" cxnId="{647710C6-7EA7-4214-8B9D-44DB7E9DCAB2}">
      <dgm:prSet/>
      <dgm:spPr/>
      <dgm:t>
        <a:bodyPr/>
        <a:lstStyle/>
        <a:p>
          <a:endParaRPr lang="en-US"/>
        </a:p>
      </dgm:t>
    </dgm:pt>
    <dgm:pt modelId="{D36DD954-ABFB-4D91-9916-0B066C2B8FA3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400" dirty="0" smtClean="0"/>
            <a:t>Cross Entropy</a:t>
          </a:r>
          <a:endParaRPr lang="en-US" sz="1400" dirty="0"/>
        </a:p>
      </dgm:t>
    </dgm:pt>
    <dgm:pt modelId="{AF53719A-1224-463D-8E28-BDB45141D153}" type="parTrans" cxnId="{93072B13-1372-49CA-A731-5C41C3D68980}">
      <dgm:prSet/>
      <dgm:spPr/>
      <dgm:t>
        <a:bodyPr/>
        <a:lstStyle/>
        <a:p>
          <a:endParaRPr lang="en-US"/>
        </a:p>
      </dgm:t>
    </dgm:pt>
    <dgm:pt modelId="{36C96AC8-9604-4260-911C-63636841473C}" type="sibTrans" cxnId="{93072B13-1372-49CA-A731-5C41C3D68980}">
      <dgm:prSet/>
      <dgm:spPr/>
      <dgm:t>
        <a:bodyPr/>
        <a:lstStyle/>
        <a:p>
          <a:endParaRPr lang="en-US"/>
        </a:p>
      </dgm:t>
    </dgm:pt>
    <dgm:pt modelId="{68C8FD5B-903A-4639-A581-1AE04615FD4B}">
      <dgm:prSet phldrT="[Text]" custT="1"/>
      <dgm:spPr/>
      <dgm:t>
        <a:bodyPr/>
        <a:lstStyle/>
        <a:p>
          <a:r>
            <a:rPr lang="en-US" sz="1400" dirty="0" smtClean="0"/>
            <a:t>Experiment</a:t>
          </a:r>
          <a:endParaRPr lang="en-US" sz="1400" dirty="0"/>
        </a:p>
      </dgm:t>
    </dgm:pt>
    <dgm:pt modelId="{5C84B9B4-E7C0-4CB7-8C5C-425D539DB204}" type="parTrans" cxnId="{57D4C3EF-9876-42DA-911E-B2EE6A08377D}">
      <dgm:prSet/>
      <dgm:spPr/>
      <dgm:t>
        <a:bodyPr/>
        <a:lstStyle/>
        <a:p>
          <a:endParaRPr lang="en-US"/>
        </a:p>
      </dgm:t>
    </dgm:pt>
    <dgm:pt modelId="{8E446847-0207-44BA-B270-245775F5897A}" type="sibTrans" cxnId="{57D4C3EF-9876-42DA-911E-B2EE6A08377D}">
      <dgm:prSet/>
      <dgm:spPr/>
      <dgm:t>
        <a:bodyPr/>
        <a:lstStyle/>
        <a:p>
          <a:endParaRPr lang="en-US"/>
        </a:p>
      </dgm:t>
    </dgm:pt>
    <dgm:pt modelId="{C90FC873-F730-4FEA-A699-7A104DD4EF71}">
      <dgm:prSet phldrT="[Text]" custT="1"/>
      <dgm:spPr/>
      <dgm:t>
        <a:bodyPr/>
        <a:lstStyle/>
        <a:p>
          <a:r>
            <a:rPr lang="en-US" sz="1400" dirty="0" smtClean="0"/>
            <a:t>Simulation</a:t>
          </a:r>
          <a:endParaRPr lang="en-US" sz="1400" dirty="0"/>
        </a:p>
      </dgm:t>
    </dgm:pt>
    <dgm:pt modelId="{7CAEC891-D104-4824-855A-54B402FC5B73}" type="parTrans" cxnId="{86774576-746F-498C-BD4C-E297CEDBB303}">
      <dgm:prSet/>
      <dgm:spPr/>
      <dgm:t>
        <a:bodyPr/>
        <a:lstStyle/>
        <a:p>
          <a:endParaRPr lang="en-US"/>
        </a:p>
      </dgm:t>
    </dgm:pt>
    <dgm:pt modelId="{784460F2-349E-46B9-925B-4D81C913A836}" type="sibTrans" cxnId="{86774576-746F-498C-BD4C-E297CEDBB303}">
      <dgm:prSet/>
      <dgm:spPr/>
      <dgm:t>
        <a:bodyPr/>
        <a:lstStyle/>
        <a:p>
          <a:endParaRPr lang="en-US"/>
        </a:p>
      </dgm:t>
    </dgm:pt>
    <dgm:pt modelId="{8C62B5FB-D399-42A4-83FD-0DD998A854AC}">
      <dgm:prSet phldrT="[Text]" custT="1"/>
      <dgm:spPr/>
      <dgm:t>
        <a:bodyPr/>
        <a:lstStyle/>
        <a:p>
          <a:r>
            <a:rPr lang="en-US" sz="1400" dirty="0" smtClean="0"/>
            <a:t>MCTS</a:t>
          </a:r>
          <a:endParaRPr lang="en-US" sz="1400" dirty="0"/>
        </a:p>
      </dgm:t>
    </dgm:pt>
    <dgm:pt modelId="{FD66F2AC-DC64-466C-8802-5DCBAAB1A8D0}" type="parTrans" cxnId="{10787FBE-C0BC-453A-8F9A-C5183E55CCD5}">
      <dgm:prSet/>
      <dgm:spPr/>
      <dgm:t>
        <a:bodyPr/>
        <a:lstStyle/>
        <a:p>
          <a:endParaRPr lang="en-US"/>
        </a:p>
      </dgm:t>
    </dgm:pt>
    <dgm:pt modelId="{D892BA52-5F68-499C-93A2-3308A129CFB4}" type="sibTrans" cxnId="{10787FBE-C0BC-453A-8F9A-C5183E55CCD5}">
      <dgm:prSet/>
      <dgm:spPr/>
      <dgm:t>
        <a:bodyPr/>
        <a:lstStyle/>
        <a:p>
          <a:endParaRPr lang="en-US"/>
        </a:p>
      </dgm:t>
    </dgm:pt>
    <dgm:pt modelId="{DA4A9588-1928-48E2-9990-473F3A2FB0C6}" type="pres">
      <dgm:prSet presAssocID="{851024D2-4D45-4438-A765-B5D139CFFC6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CAD6F3-2A2F-49BE-94A3-84048A8C210C}" type="pres">
      <dgm:prSet presAssocID="{D3CD3920-D90C-4320-ACF1-CAEBE6B03F37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56F0BA-4556-4939-B464-4E25647382E3}" type="pres">
      <dgm:prSet presAssocID="{8A305426-D727-416A-9179-238BA57F08AD}" presName="parSpace" presStyleCnt="0"/>
      <dgm:spPr/>
    </dgm:pt>
    <dgm:pt modelId="{0622DC03-5255-4D4C-9FBF-1D95B02C5949}" type="pres">
      <dgm:prSet presAssocID="{8C62B5FB-D399-42A4-83FD-0DD998A854AC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45E204-2CE8-4D82-83E9-AEC09D961167}" type="pres">
      <dgm:prSet presAssocID="{D892BA52-5F68-499C-93A2-3308A129CFB4}" presName="parSpace" presStyleCnt="0"/>
      <dgm:spPr/>
    </dgm:pt>
    <dgm:pt modelId="{803BD554-7707-486F-8A84-A9083F8D9110}" type="pres">
      <dgm:prSet presAssocID="{D36DD954-ABFB-4D91-9916-0B066C2B8FA3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8BB360-72B4-4B9A-AFAB-D206E72F1B7A}" type="pres">
      <dgm:prSet presAssocID="{36C96AC8-9604-4260-911C-63636841473C}" presName="parSpace" presStyleCnt="0"/>
      <dgm:spPr/>
    </dgm:pt>
    <dgm:pt modelId="{51697707-3211-4E0C-9C6F-C7A28020258A}" type="pres">
      <dgm:prSet presAssocID="{68C8FD5B-903A-4639-A581-1AE04615FD4B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582C3-693B-481A-BA41-A3FE68CAB20F}" type="pres">
      <dgm:prSet presAssocID="{8E446847-0207-44BA-B270-245775F5897A}" presName="parSpace" presStyleCnt="0"/>
      <dgm:spPr/>
    </dgm:pt>
    <dgm:pt modelId="{4562CF1D-CA2C-40E8-BAE5-2D6E1E5FF611}" type="pres">
      <dgm:prSet presAssocID="{C90FC873-F730-4FEA-A699-7A104DD4EF71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D4C3EF-9876-42DA-911E-B2EE6A08377D}" srcId="{851024D2-4D45-4438-A765-B5D139CFFC60}" destId="{68C8FD5B-903A-4639-A581-1AE04615FD4B}" srcOrd="3" destOrd="0" parTransId="{5C84B9B4-E7C0-4CB7-8C5C-425D539DB204}" sibTransId="{8E446847-0207-44BA-B270-245775F5897A}"/>
    <dgm:cxn modelId="{647710C6-7EA7-4214-8B9D-44DB7E9DCAB2}" srcId="{851024D2-4D45-4438-A765-B5D139CFFC60}" destId="{D3CD3920-D90C-4320-ACF1-CAEBE6B03F37}" srcOrd="0" destOrd="0" parTransId="{ABF3B702-9130-4B3D-A92F-F379D157DA5D}" sibTransId="{8A305426-D727-416A-9179-238BA57F08AD}"/>
    <dgm:cxn modelId="{15B86FE3-4646-406F-9729-2EE19318BB9D}" type="presOf" srcId="{D36DD954-ABFB-4D91-9916-0B066C2B8FA3}" destId="{803BD554-7707-486F-8A84-A9083F8D9110}" srcOrd="0" destOrd="0" presId="urn:microsoft.com/office/officeart/2005/8/layout/hChevron3"/>
    <dgm:cxn modelId="{96A9FE13-2C34-433A-8EF6-A11E252834CB}" type="presOf" srcId="{68C8FD5B-903A-4639-A581-1AE04615FD4B}" destId="{51697707-3211-4E0C-9C6F-C7A28020258A}" srcOrd="0" destOrd="0" presId="urn:microsoft.com/office/officeart/2005/8/layout/hChevron3"/>
    <dgm:cxn modelId="{86774576-746F-498C-BD4C-E297CEDBB303}" srcId="{851024D2-4D45-4438-A765-B5D139CFFC60}" destId="{C90FC873-F730-4FEA-A699-7A104DD4EF71}" srcOrd="4" destOrd="0" parTransId="{7CAEC891-D104-4824-855A-54B402FC5B73}" sibTransId="{784460F2-349E-46B9-925B-4D81C913A836}"/>
    <dgm:cxn modelId="{10787FBE-C0BC-453A-8F9A-C5183E55CCD5}" srcId="{851024D2-4D45-4438-A765-B5D139CFFC60}" destId="{8C62B5FB-D399-42A4-83FD-0DD998A854AC}" srcOrd="1" destOrd="0" parTransId="{FD66F2AC-DC64-466C-8802-5DCBAAB1A8D0}" sibTransId="{D892BA52-5F68-499C-93A2-3308A129CFB4}"/>
    <dgm:cxn modelId="{93072B13-1372-49CA-A731-5C41C3D68980}" srcId="{851024D2-4D45-4438-A765-B5D139CFFC60}" destId="{D36DD954-ABFB-4D91-9916-0B066C2B8FA3}" srcOrd="2" destOrd="0" parTransId="{AF53719A-1224-463D-8E28-BDB45141D153}" sibTransId="{36C96AC8-9604-4260-911C-63636841473C}"/>
    <dgm:cxn modelId="{9BED5DA9-A651-4BE7-95F5-EA37EC0C3AAF}" type="presOf" srcId="{851024D2-4D45-4438-A765-B5D139CFFC60}" destId="{DA4A9588-1928-48E2-9990-473F3A2FB0C6}" srcOrd="0" destOrd="0" presId="urn:microsoft.com/office/officeart/2005/8/layout/hChevron3"/>
    <dgm:cxn modelId="{294BDD76-4583-4759-88B7-9F4E945896B0}" type="presOf" srcId="{C90FC873-F730-4FEA-A699-7A104DD4EF71}" destId="{4562CF1D-CA2C-40E8-BAE5-2D6E1E5FF611}" srcOrd="0" destOrd="0" presId="urn:microsoft.com/office/officeart/2005/8/layout/hChevron3"/>
    <dgm:cxn modelId="{A7BFD27D-0841-4A5C-9AA8-80507F0EEFEE}" type="presOf" srcId="{8C62B5FB-D399-42A4-83FD-0DD998A854AC}" destId="{0622DC03-5255-4D4C-9FBF-1D95B02C5949}" srcOrd="0" destOrd="0" presId="urn:microsoft.com/office/officeart/2005/8/layout/hChevron3"/>
    <dgm:cxn modelId="{7DB2A4E3-43A2-4FAA-A8CB-F9329833F418}" type="presOf" srcId="{D3CD3920-D90C-4320-ACF1-CAEBE6B03F37}" destId="{10CAD6F3-2A2F-49BE-94A3-84048A8C210C}" srcOrd="0" destOrd="0" presId="urn:microsoft.com/office/officeart/2005/8/layout/hChevron3"/>
    <dgm:cxn modelId="{0EE55BDB-CC5F-407D-8E7E-39D48CFE1F1B}" type="presParOf" srcId="{DA4A9588-1928-48E2-9990-473F3A2FB0C6}" destId="{10CAD6F3-2A2F-49BE-94A3-84048A8C210C}" srcOrd="0" destOrd="0" presId="urn:microsoft.com/office/officeart/2005/8/layout/hChevron3"/>
    <dgm:cxn modelId="{04B309C3-5394-4A00-B66B-1BE54B5E8ED4}" type="presParOf" srcId="{DA4A9588-1928-48E2-9990-473F3A2FB0C6}" destId="{4856F0BA-4556-4939-B464-4E25647382E3}" srcOrd="1" destOrd="0" presId="urn:microsoft.com/office/officeart/2005/8/layout/hChevron3"/>
    <dgm:cxn modelId="{E643F091-7014-4756-A8B9-600020233E51}" type="presParOf" srcId="{DA4A9588-1928-48E2-9990-473F3A2FB0C6}" destId="{0622DC03-5255-4D4C-9FBF-1D95B02C5949}" srcOrd="2" destOrd="0" presId="urn:microsoft.com/office/officeart/2005/8/layout/hChevron3"/>
    <dgm:cxn modelId="{630E37A3-904D-4F54-A5B5-9D7D273AEBF2}" type="presParOf" srcId="{DA4A9588-1928-48E2-9990-473F3A2FB0C6}" destId="{7C45E204-2CE8-4D82-83E9-AEC09D961167}" srcOrd="3" destOrd="0" presId="urn:microsoft.com/office/officeart/2005/8/layout/hChevron3"/>
    <dgm:cxn modelId="{C628994C-8C17-4D3C-937B-4229E71FB727}" type="presParOf" srcId="{DA4A9588-1928-48E2-9990-473F3A2FB0C6}" destId="{803BD554-7707-486F-8A84-A9083F8D9110}" srcOrd="4" destOrd="0" presId="urn:microsoft.com/office/officeart/2005/8/layout/hChevron3"/>
    <dgm:cxn modelId="{905065A3-28C7-4379-8530-249BC8561B79}" type="presParOf" srcId="{DA4A9588-1928-48E2-9990-473F3A2FB0C6}" destId="{7F8BB360-72B4-4B9A-AFAB-D206E72F1B7A}" srcOrd="5" destOrd="0" presId="urn:microsoft.com/office/officeart/2005/8/layout/hChevron3"/>
    <dgm:cxn modelId="{6075D6EF-BD8B-45FF-91CE-847868FE1784}" type="presParOf" srcId="{DA4A9588-1928-48E2-9990-473F3A2FB0C6}" destId="{51697707-3211-4E0C-9C6F-C7A28020258A}" srcOrd="6" destOrd="0" presId="urn:microsoft.com/office/officeart/2005/8/layout/hChevron3"/>
    <dgm:cxn modelId="{753199B3-B73F-45A3-B426-DD8040696BE1}" type="presParOf" srcId="{DA4A9588-1928-48E2-9990-473F3A2FB0C6}" destId="{449582C3-693B-481A-BA41-A3FE68CAB20F}" srcOrd="7" destOrd="0" presId="urn:microsoft.com/office/officeart/2005/8/layout/hChevron3"/>
    <dgm:cxn modelId="{D295F482-28B9-408C-BA41-D6FEDB88FAD6}" type="presParOf" srcId="{DA4A9588-1928-48E2-9990-473F3A2FB0C6}" destId="{4562CF1D-CA2C-40E8-BAE5-2D6E1E5FF611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51024D2-4D45-4438-A765-B5D139CFFC60}" type="doc">
      <dgm:prSet loTypeId="urn:microsoft.com/office/officeart/2005/8/layout/hChevron3" loCatId="process" qsTypeId="urn:microsoft.com/office/officeart/2005/8/quickstyle/simple2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D3CD3920-D90C-4320-ACF1-CAEBE6B03F37}">
      <dgm:prSet phldrT="[Text]" custT="1"/>
      <dgm:spPr/>
      <dgm:t>
        <a:bodyPr/>
        <a:lstStyle/>
        <a:p>
          <a:r>
            <a:rPr lang="en-US" sz="1400" dirty="0" smtClean="0"/>
            <a:t>Intro</a:t>
          </a:r>
          <a:endParaRPr lang="en-US" sz="1400" dirty="0"/>
        </a:p>
      </dgm:t>
    </dgm:pt>
    <dgm:pt modelId="{ABF3B702-9130-4B3D-A92F-F379D157DA5D}" type="parTrans" cxnId="{647710C6-7EA7-4214-8B9D-44DB7E9DCAB2}">
      <dgm:prSet/>
      <dgm:spPr/>
      <dgm:t>
        <a:bodyPr/>
        <a:lstStyle/>
        <a:p>
          <a:endParaRPr lang="en-US"/>
        </a:p>
      </dgm:t>
    </dgm:pt>
    <dgm:pt modelId="{8A305426-D727-416A-9179-238BA57F08AD}" type="sibTrans" cxnId="{647710C6-7EA7-4214-8B9D-44DB7E9DCAB2}">
      <dgm:prSet/>
      <dgm:spPr/>
      <dgm:t>
        <a:bodyPr/>
        <a:lstStyle/>
        <a:p>
          <a:endParaRPr lang="en-US"/>
        </a:p>
      </dgm:t>
    </dgm:pt>
    <dgm:pt modelId="{D36DD954-ABFB-4D91-9916-0B066C2B8FA3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400" dirty="0" smtClean="0"/>
            <a:t>Cross Entropy</a:t>
          </a:r>
          <a:endParaRPr lang="en-US" sz="1400" dirty="0"/>
        </a:p>
      </dgm:t>
    </dgm:pt>
    <dgm:pt modelId="{AF53719A-1224-463D-8E28-BDB45141D153}" type="parTrans" cxnId="{93072B13-1372-49CA-A731-5C41C3D68980}">
      <dgm:prSet/>
      <dgm:spPr/>
      <dgm:t>
        <a:bodyPr/>
        <a:lstStyle/>
        <a:p>
          <a:endParaRPr lang="en-US"/>
        </a:p>
      </dgm:t>
    </dgm:pt>
    <dgm:pt modelId="{36C96AC8-9604-4260-911C-63636841473C}" type="sibTrans" cxnId="{93072B13-1372-49CA-A731-5C41C3D68980}">
      <dgm:prSet/>
      <dgm:spPr/>
      <dgm:t>
        <a:bodyPr/>
        <a:lstStyle/>
        <a:p>
          <a:endParaRPr lang="en-US"/>
        </a:p>
      </dgm:t>
    </dgm:pt>
    <dgm:pt modelId="{68C8FD5B-903A-4639-A581-1AE04615FD4B}">
      <dgm:prSet phldrT="[Text]" custT="1"/>
      <dgm:spPr/>
      <dgm:t>
        <a:bodyPr/>
        <a:lstStyle/>
        <a:p>
          <a:r>
            <a:rPr lang="en-US" sz="1400" dirty="0" smtClean="0"/>
            <a:t>Experiment</a:t>
          </a:r>
          <a:endParaRPr lang="en-US" sz="1400" dirty="0"/>
        </a:p>
      </dgm:t>
    </dgm:pt>
    <dgm:pt modelId="{5C84B9B4-E7C0-4CB7-8C5C-425D539DB204}" type="parTrans" cxnId="{57D4C3EF-9876-42DA-911E-B2EE6A08377D}">
      <dgm:prSet/>
      <dgm:spPr/>
      <dgm:t>
        <a:bodyPr/>
        <a:lstStyle/>
        <a:p>
          <a:endParaRPr lang="en-US"/>
        </a:p>
      </dgm:t>
    </dgm:pt>
    <dgm:pt modelId="{8E446847-0207-44BA-B270-245775F5897A}" type="sibTrans" cxnId="{57D4C3EF-9876-42DA-911E-B2EE6A08377D}">
      <dgm:prSet/>
      <dgm:spPr/>
      <dgm:t>
        <a:bodyPr/>
        <a:lstStyle/>
        <a:p>
          <a:endParaRPr lang="en-US"/>
        </a:p>
      </dgm:t>
    </dgm:pt>
    <dgm:pt modelId="{C90FC873-F730-4FEA-A699-7A104DD4EF71}">
      <dgm:prSet phldrT="[Text]" custT="1"/>
      <dgm:spPr/>
      <dgm:t>
        <a:bodyPr/>
        <a:lstStyle/>
        <a:p>
          <a:r>
            <a:rPr lang="en-US" sz="1400" dirty="0" smtClean="0"/>
            <a:t>Simulation</a:t>
          </a:r>
          <a:endParaRPr lang="en-US" sz="1400" dirty="0"/>
        </a:p>
      </dgm:t>
    </dgm:pt>
    <dgm:pt modelId="{7CAEC891-D104-4824-855A-54B402FC5B73}" type="parTrans" cxnId="{86774576-746F-498C-BD4C-E297CEDBB303}">
      <dgm:prSet/>
      <dgm:spPr/>
      <dgm:t>
        <a:bodyPr/>
        <a:lstStyle/>
        <a:p>
          <a:endParaRPr lang="en-US"/>
        </a:p>
      </dgm:t>
    </dgm:pt>
    <dgm:pt modelId="{784460F2-349E-46B9-925B-4D81C913A836}" type="sibTrans" cxnId="{86774576-746F-498C-BD4C-E297CEDBB303}">
      <dgm:prSet/>
      <dgm:spPr/>
      <dgm:t>
        <a:bodyPr/>
        <a:lstStyle/>
        <a:p>
          <a:endParaRPr lang="en-US"/>
        </a:p>
      </dgm:t>
    </dgm:pt>
    <dgm:pt modelId="{8C62B5FB-D399-42A4-83FD-0DD998A854AC}">
      <dgm:prSet phldrT="[Text]" custT="1"/>
      <dgm:spPr/>
      <dgm:t>
        <a:bodyPr/>
        <a:lstStyle/>
        <a:p>
          <a:r>
            <a:rPr lang="en-US" sz="1400" dirty="0" smtClean="0"/>
            <a:t>MCTS</a:t>
          </a:r>
          <a:endParaRPr lang="en-US" sz="1400" dirty="0"/>
        </a:p>
      </dgm:t>
    </dgm:pt>
    <dgm:pt modelId="{FD66F2AC-DC64-466C-8802-5DCBAAB1A8D0}" type="parTrans" cxnId="{10787FBE-C0BC-453A-8F9A-C5183E55CCD5}">
      <dgm:prSet/>
      <dgm:spPr/>
      <dgm:t>
        <a:bodyPr/>
        <a:lstStyle/>
        <a:p>
          <a:endParaRPr lang="en-US"/>
        </a:p>
      </dgm:t>
    </dgm:pt>
    <dgm:pt modelId="{D892BA52-5F68-499C-93A2-3308A129CFB4}" type="sibTrans" cxnId="{10787FBE-C0BC-453A-8F9A-C5183E55CCD5}">
      <dgm:prSet/>
      <dgm:spPr/>
      <dgm:t>
        <a:bodyPr/>
        <a:lstStyle/>
        <a:p>
          <a:endParaRPr lang="en-US"/>
        </a:p>
      </dgm:t>
    </dgm:pt>
    <dgm:pt modelId="{DA4A9588-1928-48E2-9990-473F3A2FB0C6}" type="pres">
      <dgm:prSet presAssocID="{851024D2-4D45-4438-A765-B5D139CFFC6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CAD6F3-2A2F-49BE-94A3-84048A8C210C}" type="pres">
      <dgm:prSet presAssocID="{D3CD3920-D90C-4320-ACF1-CAEBE6B03F37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56F0BA-4556-4939-B464-4E25647382E3}" type="pres">
      <dgm:prSet presAssocID="{8A305426-D727-416A-9179-238BA57F08AD}" presName="parSpace" presStyleCnt="0"/>
      <dgm:spPr/>
    </dgm:pt>
    <dgm:pt modelId="{0622DC03-5255-4D4C-9FBF-1D95B02C5949}" type="pres">
      <dgm:prSet presAssocID="{8C62B5FB-D399-42A4-83FD-0DD998A854AC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45E204-2CE8-4D82-83E9-AEC09D961167}" type="pres">
      <dgm:prSet presAssocID="{D892BA52-5F68-499C-93A2-3308A129CFB4}" presName="parSpace" presStyleCnt="0"/>
      <dgm:spPr/>
    </dgm:pt>
    <dgm:pt modelId="{803BD554-7707-486F-8A84-A9083F8D9110}" type="pres">
      <dgm:prSet presAssocID="{D36DD954-ABFB-4D91-9916-0B066C2B8FA3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8BB360-72B4-4B9A-AFAB-D206E72F1B7A}" type="pres">
      <dgm:prSet presAssocID="{36C96AC8-9604-4260-911C-63636841473C}" presName="parSpace" presStyleCnt="0"/>
      <dgm:spPr/>
    </dgm:pt>
    <dgm:pt modelId="{51697707-3211-4E0C-9C6F-C7A28020258A}" type="pres">
      <dgm:prSet presAssocID="{68C8FD5B-903A-4639-A581-1AE04615FD4B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582C3-693B-481A-BA41-A3FE68CAB20F}" type="pres">
      <dgm:prSet presAssocID="{8E446847-0207-44BA-B270-245775F5897A}" presName="parSpace" presStyleCnt="0"/>
      <dgm:spPr/>
    </dgm:pt>
    <dgm:pt modelId="{4562CF1D-CA2C-40E8-BAE5-2D6E1E5FF611}" type="pres">
      <dgm:prSet presAssocID="{C90FC873-F730-4FEA-A699-7A104DD4EF71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0A6D34-274B-47B3-8B98-6F66883C0E6A}" type="presOf" srcId="{851024D2-4D45-4438-A765-B5D139CFFC60}" destId="{DA4A9588-1928-48E2-9990-473F3A2FB0C6}" srcOrd="0" destOrd="0" presId="urn:microsoft.com/office/officeart/2005/8/layout/hChevron3"/>
    <dgm:cxn modelId="{57D4C3EF-9876-42DA-911E-B2EE6A08377D}" srcId="{851024D2-4D45-4438-A765-B5D139CFFC60}" destId="{68C8FD5B-903A-4639-A581-1AE04615FD4B}" srcOrd="3" destOrd="0" parTransId="{5C84B9B4-E7C0-4CB7-8C5C-425D539DB204}" sibTransId="{8E446847-0207-44BA-B270-245775F5897A}"/>
    <dgm:cxn modelId="{647710C6-7EA7-4214-8B9D-44DB7E9DCAB2}" srcId="{851024D2-4D45-4438-A765-B5D139CFFC60}" destId="{D3CD3920-D90C-4320-ACF1-CAEBE6B03F37}" srcOrd="0" destOrd="0" parTransId="{ABF3B702-9130-4B3D-A92F-F379D157DA5D}" sibTransId="{8A305426-D727-416A-9179-238BA57F08AD}"/>
    <dgm:cxn modelId="{2AC343B2-B505-4C8C-B57F-5BF64A0E8AB3}" type="presOf" srcId="{68C8FD5B-903A-4639-A581-1AE04615FD4B}" destId="{51697707-3211-4E0C-9C6F-C7A28020258A}" srcOrd="0" destOrd="0" presId="urn:microsoft.com/office/officeart/2005/8/layout/hChevron3"/>
    <dgm:cxn modelId="{7C9F5D55-80A1-4E0C-85A3-0CB163B7F6A3}" type="presOf" srcId="{C90FC873-F730-4FEA-A699-7A104DD4EF71}" destId="{4562CF1D-CA2C-40E8-BAE5-2D6E1E5FF611}" srcOrd="0" destOrd="0" presId="urn:microsoft.com/office/officeart/2005/8/layout/hChevron3"/>
    <dgm:cxn modelId="{1AF0C127-FAD7-4114-99A5-4E181634ACEB}" type="presOf" srcId="{D3CD3920-D90C-4320-ACF1-CAEBE6B03F37}" destId="{10CAD6F3-2A2F-49BE-94A3-84048A8C210C}" srcOrd="0" destOrd="0" presId="urn:microsoft.com/office/officeart/2005/8/layout/hChevron3"/>
    <dgm:cxn modelId="{FBB68CCD-BC3E-4BF3-98A8-B6866076486B}" type="presOf" srcId="{D36DD954-ABFB-4D91-9916-0B066C2B8FA3}" destId="{803BD554-7707-486F-8A84-A9083F8D9110}" srcOrd="0" destOrd="0" presId="urn:microsoft.com/office/officeart/2005/8/layout/hChevron3"/>
    <dgm:cxn modelId="{860C1842-BACD-410A-9AA3-3E0DA2E91BE5}" type="presOf" srcId="{8C62B5FB-D399-42A4-83FD-0DD998A854AC}" destId="{0622DC03-5255-4D4C-9FBF-1D95B02C5949}" srcOrd="0" destOrd="0" presId="urn:microsoft.com/office/officeart/2005/8/layout/hChevron3"/>
    <dgm:cxn modelId="{86774576-746F-498C-BD4C-E297CEDBB303}" srcId="{851024D2-4D45-4438-A765-B5D139CFFC60}" destId="{C90FC873-F730-4FEA-A699-7A104DD4EF71}" srcOrd="4" destOrd="0" parTransId="{7CAEC891-D104-4824-855A-54B402FC5B73}" sibTransId="{784460F2-349E-46B9-925B-4D81C913A836}"/>
    <dgm:cxn modelId="{10787FBE-C0BC-453A-8F9A-C5183E55CCD5}" srcId="{851024D2-4D45-4438-A765-B5D139CFFC60}" destId="{8C62B5FB-D399-42A4-83FD-0DD998A854AC}" srcOrd="1" destOrd="0" parTransId="{FD66F2AC-DC64-466C-8802-5DCBAAB1A8D0}" sibTransId="{D892BA52-5F68-499C-93A2-3308A129CFB4}"/>
    <dgm:cxn modelId="{93072B13-1372-49CA-A731-5C41C3D68980}" srcId="{851024D2-4D45-4438-A765-B5D139CFFC60}" destId="{D36DD954-ABFB-4D91-9916-0B066C2B8FA3}" srcOrd="2" destOrd="0" parTransId="{AF53719A-1224-463D-8E28-BDB45141D153}" sibTransId="{36C96AC8-9604-4260-911C-63636841473C}"/>
    <dgm:cxn modelId="{753A5C3C-79A4-4FB9-B876-E8D7C0A86BB1}" type="presParOf" srcId="{DA4A9588-1928-48E2-9990-473F3A2FB0C6}" destId="{10CAD6F3-2A2F-49BE-94A3-84048A8C210C}" srcOrd="0" destOrd="0" presId="urn:microsoft.com/office/officeart/2005/8/layout/hChevron3"/>
    <dgm:cxn modelId="{1443AE38-518E-4540-9FAE-B770C2B57BA8}" type="presParOf" srcId="{DA4A9588-1928-48E2-9990-473F3A2FB0C6}" destId="{4856F0BA-4556-4939-B464-4E25647382E3}" srcOrd="1" destOrd="0" presId="urn:microsoft.com/office/officeart/2005/8/layout/hChevron3"/>
    <dgm:cxn modelId="{E40F4403-7CA6-4168-9A78-770E2C7C48D2}" type="presParOf" srcId="{DA4A9588-1928-48E2-9990-473F3A2FB0C6}" destId="{0622DC03-5255-4D4C-9FBF-1D95B02C5949}" srcOrd="2" destOrd="0" presId="urn:microsoft.com/office/officeart/2005/8/layout/hChevron3"/>
    <dgm:cxn modelId="{5C146EE6-B5C3-4229-A3C2-B9E2A161FE86}" type="presParOf" srcId="{DA4A9588-1928-48E2-9990-473F3A2FB0C6}" destId="{7C45E204-2CE8-4D82-83E9-AEC09D961167}" srcOrd="3" destOrd="0" presId="urn:microsoft.com/office/officeart/2005/8/layout/hChevron3"/>
    <dgm:cxn modelId="{AF6E17F0-FEF9-4E77-871C-6262227B85E5}" type="presParOf" srcId="{DA4A9588-1928-48E2-9990-473F3A2FB0C6}" destId="{803BD554-7707-486F-8A84-A9083F8D9110}" srcOrd="4" destOrd="0" presId="urn:microsoft.com/office/officeart/2005/8/layout/hChevron3"/>
    <dgm:cxn modelId="{E2890197-F8FD-4B31-AE0F-FF7C4DFF7E1F}" type="presParOf" srcId="{DA4A9588-1928-48E2-9990-473F3A2FB0C6}" destId="{7F8BB360-72B4-4B9A-AFAB-D206E72F1B7A}" srcOrd="5" destOrd="0" presId="urn:microsoft.com/office/officeart/2005/8/layout/hChevron3"/>
    <dgm:cxn modelId="{BDE8BBED-2C77-4CE4-B8FD-CFD5DDD40239}" type="presParOf" srcId="{DA4A9588-1928-48E2-9990-473F3A2FB0C6}" destId="{51697707-3211-4E0C-9C6F-C7A28020258A}" srcOrd="6" destOrd="0" presId="urn:microsoft.com/office/officeart/2005/8/layout/hChevron3"/>
    <dgm:cxn modelId="{70086381-6EA0-4B78-8A5B-A499988B611B}" type="presParOf" srcId="{DA4A9588-1928-48E2-9990-473F3A2FB0C6}" destId="{449582C3-693B-481A-BA41-A3FE68CAB20F}" srcOrd="7" destOrd="0" presId="urn:microsoft.com/office/officeart/2005/8/layout/hChevron3"/>
    <dgm:cxn modelId="{53341F6F-AD88-4733-9972-C8AFF657BBDD}" type="presParOf" srcId="{DA4A9588-1928-48E2-9990-473F3A2FB0C6}" destId="{4562CF1D-CA2C-40E8-BAE5-2D6E1E5FF611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51024D2-4D45-4438-A765-B5D139CFFC60}" type="doc">
      <dgm:prSet loTypeId="urn:microsoft.com/office/officeart/2005/8/layout/hChevron3" loCatId="process" qsTypeId="urn:microsoft.com/office/officeart/2005/8/quickstyle/simple2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D3CD3920-D90C-4320-ACF1-CAEBE6B03F37}">
      <dgm:prSet phldrT="[Text]" custT="1"/>
      <dgm:spPr/>
      <dgm:t>
        <a:bodyPr/>
        <a:lstStyle/>
        <a:p>
          <a:r>
            <a:rPr lang="en-US" sz="1400" dirty="0" smtClean="0"/>
            <a:t>Intro</a:t>
          </a:r>
          <a:endParaRPr lang="en-US" sz="1400" dirty="0"/>
        </a:p>
      </dgm:t>
    </dgm:pt>
    <dgm:pt modelId="{ABF3B702-9130-4B3D-A92F-F379D157DA5D}" type="parTrans" cxnId="{647710C6-7EA7-4214-8B9D-44DB7E9DCAB2}">
      <dgm:prSet/>
      <dgm:spPr/>
      <dgm:t>
        <a:bodyPr/>
        <a:lstStyle/>
        <a:p>
          <a:endParaRPr lang="en-US"/>
        </a:p>
      </dgm:t>
    </dgm:pt>
    <dgm:pt modelId="{8A305426-D727-416A-9179-238BA57F08AD}" type="sibTrans" cxnId="{647710C6-7EA7-4214-8B9D-44DB7E9DCAB2}">
      <dgm:prSet/>
      <dgm:spPr/>
      <dgm:t>
        <a:bodyPr/>
        <a:lstStyle/>
        <a:p>
          <a:endParaRPr lang="en-US"/>
        </a:p>
      </dgm:t>
    </dgm:pt>
    <dgm:pt modelId="{D36DD954-ABFB-4D91-9916-0B066C2B8FA3}">
      <dgm:prSet phldrT="[Text]" custT="1"/>
      <dgm:spPr/>
      <dgm:t>
        <a:bodyPr/>
        <a:lstStyle/>
        <a:p>
          <a:r>
            <a:rPr lang="en-US" sz="1400" dirty="0" smtClean="0"/>
            <a:t>Cross Entropy</a:t>
          </a:r>
          <a:endParaRPr lang="en-US" sz="1400" dirty="0"/>
        </a:p>
      </dgm:t>
    </dgm:pt>
    <dgm:pt modelId="{AF53719A-1224-463D-8E28-BDB45141D153}" type="parTrans" cxnId="{93072B13-1372-49CA-A731-5C41C3D68980}">
      <dgm:prSet/>
      <dgm:spPr/>
      <dgm:t>
        <a:bodyPr/>
        <a:lstStyle/>
        <a:p>
          <a:endParaRPr lang="en-US"/>
        </a:p>
      </dgm:t>
    </dgm:pt>
    <dgm:pt modelId="{36C96AC8-9604-4260-911C-63636841473C}" type="sibTrans" cxnId="{93072B13-1372-49CA-A731-5C41C3D68980}">
      <dgm:prSet/>
      <dgm:spPr/>
      <dgm:t>
        <a:bodyPr/>
        <a:lstStyle/>
        <a:p>
          <a:endParaRPr lang="en-US"/>
        </a:p>
      </dgm:t>
    </dgm:pt>
    <dgm:pt modelId="{68C8FD5B-903A-4639-A581-1AE04615FD4B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400" dirty="0" smtClean="0"/>
            <a:t>Experiment</a:t>
          </a:r>
          <a:endParaRPr lang="en-US" sz="1400" dirty="0"/>
        </a:p>
      </dgm:t>
    </dgm:pt>
    <dgm:pt modelId="{5C84B9B4-E7C0-4CB7-8C5C-425D539DB204}" type="parTrans" cxnId="{57D4C3EF-9876-42DA-911E-B2EE6A08377D}">
      <dgm:prSet/>
      <dgm:spPr/>
      <dgm:t>
        <a:bodyPr/>
        <a:lstStyle/>
        <a:p>
          <a:endParaRPr lang="en-US"/>
        </a:p>
      </dgm:t>
    </dgm:pt>
    <dgm:pt modelId="{8E446847-0207-44BA-B270-245775F5897A}" type="sibTrans" cxnId="{57D4C3EF-9876-42DA-911E-B2EE6A08377D}">
      <dgm:prSet/>
      <dgm:spPr/>
      <dgm:t>
        <a:bodyPr/>
        <a:lstStyle/>
        <a:p>
          <a:endParaRPr lang="en-US"/>
        </a:p>
      </dgm:t>
    </dgm:pt>
    <dgm:pt modelId="{C90FC873-F730-4FEA-A699-7A104DD4EF71}">
      <dgm:prSet phldrT="[Text]" custT="1"/>
      <dgm:spPr/>
      <dgm:t>
        <a:bodyPr/>
        <a:lstStyle/>
        <a:p>
          <a:r>
            <a:rPr lang="en-US" sz="1400" dirty="0" smtClean="0"/>
            <a:t>Simulation</a:t>
          </a:r>
          <a:endParaRPr lang="en-US" sz="1400" dirty="0"/>
        </a:p>
      </dgm:t>
    </dgm:pt>
    <dgm:pt modelId="{7CAEC891-D104-4824-855A-54B402FC5B73}" type="parTrans" cxnId="{86774576-746F-498C-BD4C-E297CEDBB303}">
      <dgm:prSet/>
      <dgm:spPr/>
      <dgm:t>
        <a:bodyPr/>
        <a:lstStyle/>
        <a:p>
          <a:endParaRPr lang="en-US"/>
        </a:p>
      </dgm:t>
    </dgm:pt>
    <dgm:pt modelId="{784460F2-349E-46B9-925B-4D81C913A836}" type="sibTrans" cxnId="{86774576-746F-498C-BD4C-E297CEDBB303}">
      <dgm:prSet/>
      <dgm:spPr/>
      <dgm:t>
        <a:bodyPr/>
        <a:lstStyle/>
        <a:p>
          <a:endParaRPr lang="en-US"/>
        </a:p>
      </dgm:t>
    </dgm:pt>
    <dgm:pt modelId="{8C62B5FB-D399-42A4-83FD-0DD998A854AC}">
      <dgm:prSet phldrT="[Text]" custT="1"/>
      <dgm:spPr/>
      <dgm:t>
        <a:bodyPr/>
        <a:lstStyle/>
        <a:p>
          <a:r>
            <a:rPr lang="en-US" sz="1400" dirty="0" smtClean="0"/>
            <a:t>MCTS</a:t>
          </a:r>
          <a:endParaRPr lang="en-US" sz="1400" dirty="0"/>
        </a:p>
      </dgm:t>
    </dgm:pt>
    <dgm:pt modelId="{FD66F2AC-DC64-466C-8802-5DCBAAB1A8D0}" type="parTrans" cxnId="{10787FBE-C0BC-453A-8F9A-C5183E55CCD5}">
      <dgm:prSet/>
      <dgm:spPr/>
      <dgm:t>
        <a:bodyPr/>
        <a:lstStyle/>
        <a:p>
          <a:endParaRPr lang="en-US"/>
        </a:p>
      </dgm:t>
    </dgm:pt>
    <dgm:pt modelId="{D892BA52-5F68-499C-93A2-3308A129CFB4}" type="sibTrans" cxnId="{10787FBE-C0BC-453A-8F9A-C5183E55CCD5}">
      <dgm:prSet/>
      <dgm:spPr/>
      <dgm:t>
        <a:bodyPr/>
        <a:lstStyle/>
        <a:p>
          <a:endParaRPr lang="en-US"/>
        </a:p>
      </dgm:t>
    </dgm:pt>
    <dgm:pt modelId="{DA4A9588-1928-48E2-9990-473F3A2FB0C6}" type="pres">
      <dgm:prSet presAssocID="{851024D2-4D45-4438-A765-B5D139CFFC6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CAD6F3-2A2F-49BE-94A3-84048A8C210C}" type="pres">
      <dgm:prSet presAssocID="{D3CD3920-D90C-4320-ACF1-CAEBE6B03F37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56F0BA-4556-4939-B464-4E25647382E3}" type="pres">
      <dgm:prSet presAssocID="{8A305426-D727-416A-9179-238BA57F08AD}" presName="parSpace" presStyleCnt="0"/>
      <dgm:spPr/>
    </dgm:pt>
    <dgm:pt modelId="{0622DC03-5255-4D4C-9FBF-1D95B02C5949}" type="pres">
      <dgm:prSet presAssocID="{8C62B5FB-D399-42A4-83FD-0DD998A854AC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45E204-2CE8-4D82-83E9-AEC09D961167}" type="pres">
      <dgm:prSet presAssocID="{D892BA52-5F68-499C-93A2-3308A129CFB4}" presName="parSpace" presStyleCnt="0"/>
      <dgm:spPr/>
    </dgm:pt>
    <dgm:pt modelId="{803BD554-7707-486F-8A84-A9083F8D9110}" type="pres">
      <dgm:prSet presAssocID="{D36DD954-ABFB-4D91-9916-0B066C2B8FA3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8BB360-72B4-4B9A-AFAB-D206E72F1B7A}" type="pres">
      <dgm:prSet presAssocID="{36C96AC8-9604-4260-911C-63636841473C}" presName="parSpace" presStyleCnt="0"/>
      <dgm:spPr/>
    </dgm:pt>
    <dgm:pt modelId="{51697707-3211-4E0C-9C6F-C7A28020258A}" type="pres">
      <dgm:prSet presAssocID="{68C8FD5B-903A-4639-A581-1AE04615FD4B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582C3-693B-481A-BA41-A3FE68CAB20F}" type="pres">
      <dgm:prSet presAssocID="{8E446847-0207-44BA-B270-245775F5897A}" presName="parSpace" presStyleCnt="0"/>
      <dgm:spPr/>
    </dgm:pt>
    <dgm:pt modelId="{4562CF1D-CA2C-40E8-BAE5-2D6E1E5FF611}" type="pres">
      <dgm:prSet presAssocID="{C90FC873-F730-4FEA-A699-7A104DD4EF71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D9B374-973A-4881-9A59-53EE022DC05F}" type="presOf" srcId="{8C62B5FB-D399-42A4-83FD-0DD998A854AC}" destId="{0622DC03-5255-4D4C-9FBF-1D95B02C5949}" srcOrd="0" destOrd="0" presId="urn:microsoft.com/office/officeart/2005/8/layout/hChevron3"/>
    <dgm:cxn modelId="{10787FBE-C0BC-453A-8F9A-C5183E55CCD5}" srcId="{851024D2-4D45-4438-A765-B5D139CFFC60}" destId="{8C62B5FB-D399-42A4-83FD-0DD998A854AC}" srcOrd="1" destOrd="0" parTransId="{FD66F2AC-DC64-466C-8802-5DCBAAB1A8D0}" sibTransId="{D892BA52-5F68-499C-93A2-3308A129CFB4}"/>
    <dgm:cxn modelId="{86774576-746F-498C-BD4C-E297CEDBB303}" srcId="{851024D2-4D45-4438-A765-B5D139CFFC60}" destId="{C90FC873-F730-4FEA-A699-7A104DD4EF71}" srcOrd="4" destOrd="0" parTransId="{7CAEC891-D104-4824-855A-54B402FC5B73}" sibTransId="{784460F2-349E-46B9-925B-4D81C913A836}"/>
    <dgm:cxn modelId="{82B497D7-A630-4355-AF46-850D0B56A00C}" type="presOf" srcId="{C90FC873-F730-4FEA-A699-7A104DD4EF71}" destId="{4562CF1D-CA2C-40E8-BAE5-2D6E1E5FF611}" srcOrd="0" destOrd="0" presId="urn:microsoft.com/office/officeart/2005/8/layout/hChevron3"/>
    <dgm:cxn modelId="{AEF8EA71-9170-4031-A2CC-280F2CA570DE}" type="presOf" srcId="{D3CD3920-D90C-4320-ACF1-CAEBE6B03F37}" destId="{10CAD6F3-2A2F-49BE-94A3-84048A8C210C}" srcOrd="0" destOrd="0" presId="urn:microsoft.com/office/officeart/2005/8/layout/hChevron3"/>
    <dgm:cxn modelId="{57D4C3EF-9876-42DA-911E-B2EE6A08377D}" srcId="{851024D2-4D45-4438-A765-B5D139CFFC60}" destId="{68C8FD5B-903A-4639-A581-1AE04615FD4B}" srcOrd="3" destOrd="0" parTransId="{5C84B9B4-E7C0-4CB7-8C5C-425D539DB204}" sibTransId="{8E446847-0207-44BA-B270-245775F5897A}"/>
    <dgm:cxn modelId="{647710C6-7EA7-4214-8B9D-44DB7E9DCAB2}" srcId="{851024D2-4D45-4438-A765-B5D139CFFC60}" destId="{D3CD3920-D90C-4320-ACF1-CAEBE6B03F37}" srcOrd="0" destOrd="0" parTransId="{ABF3B702-9130-4B3D-A92F-F379D157DA5D}" sibTransId="{8A305426-D727-416A-9179-238BA57F08AD}"/>
    <dgm:cxn modelId="{3AA14F9F-B21D-4825-BC2D-F2B0D1D5B8FE}" type="presOf" srcId="{68C8FD5B-903A-4639-A581-1AE04615FD4B}" destId="{51697707-3211-4E0C-9C6F-C7A28020258A}" srcOrd="0" destOrd="0" presId="urn:microsoft.com/office/officeart/2005/8/layout/hChevron3"/>
    <dgm:cxn modelId="{93072B13-1372-49CA-A731-5C41C3D68980}" srcId="{851024D2-4D45-4438-A765-B5D139CFFC60}" destId="{D36DD954-ABFB-4D91-9916-0B066C2B8FA3}" srcOrd="2" destOrd="0" parTransId="{AF53719A-1224-463D-8E28-BDB45141D153}" sibTransId="{36C96AC8-9604-4260-911C-63636841473C}"/>
    <dgm:cxn modelId="{D98813CD-8B67-4669-8E32-D1B87F1113C4}" type="presOf" srcId="{D36DD954-ABFB-4D91-9916-0B066C2B8FA3}" destId="{803BD554-7707-486F-8A84-A9083F8D9110}" srcOrd="0" destOrd="0" presId="urn:microsoft.com/office/officeart/2005/8/layout/hChevron3"/>
    <dgm:cxn modelId="{AAA19302-29B6-46DB-8509-FDF5972546FC}" type="presOf" srcId="{851024D2-4D45-4438-A765-B5D139CFFC60}" destId="{DA4A9588-1928-48E2-9990-473F3A2FB0C6}" srcOrd="0" destOrd="0" presId="urn:microsoft.com/office/officeart/2005/8/layout/hChevron3"/>
    <dgm:cxn modelId="{A11E70D4-DD6D-4F2F-AA73-123BE403DCA9}" type="presParOf" srcId="{DA4A9588-1928-48E2-9990-473F3A2FB0C6}" destId="{10CAD6F3-2A2F-49BE-94A3-84048A8C210C}" srcOrd="0" destOrd="0" presId="urn:microsoft.com/office/officeart/2005/8/layout/hChevron3"/>
    <dgm:cxn modelId="{8040C2F8-6DA0-40F9-923D-0F87CA4A6118}" type="presParOf" srcId="{DA4A9588-1928-48E2-9990-473F3A2FB0C6}" destId="{4856F0BA-4556-4939-B464-4E25647382E3}" srcOrd="1" destOrd="0" presId="urn:microsoft.com/office/officeart/2005/8/layout/hChevron3"/>
    <dgm:cxn modelId="{BCC29431-4807-4B7F-8D35-81B07E2AE81B}" type="presParOf" srcId="{DA4A9588-1928-48E2-9990-473F3A2FB0C6}" destId="{0622DC03-5255-4D4C-9FBF-1D95B02C5949}" srcOrd="2" destOrd="0" presId="urn:microsoft.com/office/officeart/2005/8/layout/hChevron3"/>
    <dgm:cxn modelId="{D0F34BCC-2F19-4A1F-9080-5A24C7723BC1}" type="presParOf" srcId="{DA4A9588-1928-48E2-9990-473F3A2FB0C6}" destId="{7C45E204-2CE8-4D82-83E9-AEC09D961167}" srcOrd="3" destOrd="0" presId="urn:microsoft.com/office/officeart/2005/8/layout/hChevron3"/>
    <dgm:cxn modelId="{E28AB83E-705D-4262-9029-48043593209F}" type="presParOf" srcId="{DA4A9588-1928-48E2-9990-473F3A2FB0C6}" destId="{803BD554-7707-486F-8A84-A9083F8D9110}" srcOrd="4" destOrd="0" presId="urn:microsoft.com/office/officeart/2005/8/layout/hChevron3"/>
    <dgm:cxn modelId="{5F61A26F-D018-4BE1-9B53-F56CF50D0FD2}" type="presParOf" srcId="{DA4A9588-1928-48E2-9990-473F3A2FB0C6}" destId="{7F8BB360-72B4-4B9A-AFAB-D206E72F1B7A}" srcOrd="5" destOrd="0" presId="urn:microsoft.com/office/officeart/2005/8/layout/hChevron3"/>
    <dgm:cxn modelId="{5C6CCD23-0B1C-4BD2-B899-DB597F144B3B}" type="presParOf" srcId="{DA4A9588-1928-48E2-9990-473F3A2FB0C6}" destId="{51697707-3211-4E0C-9C6F-C7A28020258A}" srcOrd="6" destOrd="0" presId="urn:microsoft.com/office/officeart/2005/8/layout/hChevron3"/>
    <dgm:cxn modelId="{E3B76D9A-8B74-412D-8695-3BB9E162B9AB}" type="presParOf" srcId="{DA4A9588-1928-48E2-9990-473F3A2FB0C6}" destId="{449582C3-693B-481A-BA41-A3FE68CAB20F}" srcOrd="7" destOrd="0" presId="urn:microsoft.com/office/officeart/2005/8/layout/hChevron3"/>
    <dgm:cxn modelId="{1741AA71-D537-47F1-95D4-CDF5DF204E61}" type="presParOf" srcId="{DA4A9588-1928-48E2-9990-473F3A2FB0C6}" destId="{4562CF1D-CA2C-40E8-BAE5-2D6E1E5FF611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51024D2-4D45-4438-A765-B5D139CFFC60}" type="doc">
      <dgm:prSet loTypeId="urn:microsoft.com/office/officeart/2005/8/layout/hChevron3" loCatId="process" qsTypeId="urn:microsoft.com/office/officeart/2005/8/quickstyle/simple2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D3CD3920-D90C-4320-ACF1-CAEBE6B03F37}">
      <dgm:prSet phldrT="[Text]" custT="1"/>
      <dgm:spPr/>
      <dgm:t>
        <a:bodyPr/>
        <a:lstStyle/>
        <a:p>
          <a:r>
            <a:rPr lang="en-US" sz="1400" dirty="0" smtClean="0"/>
            <a:t>Intro</a:t>
          </a:r>
          <a:endParaRPr lang="en-US" sz="1400" dirty="0"/>
        </a:p>
      </dgm:t>
    </dgm:pt>
    <dgm:pt modelId="{ABF3B702-9130-4B3D-A92F-F379D157DA5D}" type="parTrans" cxnId="{647710C6-7EA7-4214-8B9D-44DB7E9DCAB2}">
      <dgm:prSet/>
      <dgm:spPr/>
      <dgm:t>
        <a:bodyPr/>
        <a:lstStyle/>
        <a:p>
          <a:endParaRPr lang="en-US"/>
        </a:p>
      </dgm:t>
    </dgm:pt>
    <dgm:pt modelId="{8A305426-D727-416A-9179-238BA57F08AD}" type="sibTrans" cxnId="{647710C6-7EA7-4214-8B9D-44DB7E9DCAB2}">
      <dgm:prSet/>
      <dgm:spPr/>
      <dgm:t>
        <a:bodyPr/>
        <a:lstStyle/>
        <a:p>
          <a:endParaRPr lang="en-US"/>
        </a:p>
      </dgm:t>
    </dgm:pt>
    <dgm:pt modelId="{D36DD954-ABFB-4D91-9916-0B066C2B8FA3}">
      <dgm:prSet phldrT="[Text]" custT="1"/>
      <dgm:spPr/>
      <dgm:t>
        <a:bodyPr/>
        <a:lstStyle/>
        <a:p>
          <a:r>
            <a:rPr lang="en-US" sz="1400" dirty="0" smtClean="0"/>
            <a:t>Cross Entropy</a:t>
          </a:r>
          <a:endParaRPr lang="en-US" sz="1400" dirty="0"/>
        </a:p>
      </dgm:t>
    </dgm:pt>
    <dgm:pt modelId="{AF53719A-1224-463D-8E28-BDB45141D153}" type="parTrans" cxnId="{93072B13-1372-49CA-A731-5C41C3D68980}">
      <dgm:prSet/>
      <dgm:spPr/>
      <dgm:t>
        <a:bodyPr/>
        <a:lstStyle/>
        <a:p>
          <a:endParaRPr lang="en-US"/>
        </a:p>
      </dgm:t>
    </dgm:pt>
    <dgm:pt modelId="{36C96AC8-9604-4260-911C-63636841473C}" type="sibTrans" cxnId="{93072B13-1372-49CA-A731-5C41C3D68980}">
      <dgm:prSet/>
      <dgm:spPr/>
      <dgm:t>
        <a:bodyPr/>
        <a:lstStyle/>
        <a:p>
          <a:endParaRPr lang="en-US"/>
        </a:p>
      </dgm:t>
    </dgm:pt>
    <dgm:pt modelId="{68C8FD5B-903A-4639-A581-1AE04615FD4B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400" dirty="0" smtClean="0"/>
            <a:t>Experiment</a:t>
          </a:r>
          <a:endParaRPr lang="en-US" sz="1400" dirty="0"/>
        </a:p>
      </dgm:t>
    </dgm:pt>
    <dgm:pt modelId="{5C84B9B4-E7C0-4CB7-8C5C-425D539DB204}" type="parTrans" cxnId="{57D4C3EF-9876-42DA-911E-B2EE6A08377D}">
      <dgm:prSet/>
      <dgm:spPr/>
      <dgm:t>
        <a:bodyPr/>
        <a:lstStyle/>
        <a:p>
          <a:endParaRPr lang="en-US"/>
        </a:p>
      </dgm:t>
    </dgm:pt>
    <dgm:pt modelId="{8E446847-0207-44BA-B270-245775F5897A}" type="sibTrans" cxnId="{57D4C3EF-9876-42DA-911E-B2EE6A08377D}">
      <dgm:prSet/>
      <dgm:spPr/>
      <dgm:t>
        <a:bodyPr/>
        <a:lstStyle/>
        <a:p>
          <a:endParaRPr lang="en-US"/>
        </a:p>
      </dgm:t>
    </dgm:pt>
    <dgm:pt modelId="{C90FC873-F730-4FEA-A699-7A104DD4EF71}">
      <dgm:prSet phldrT="[Text]" custT="1"/>
      <dgm:spPr/>
      <dgm:t>
        <a:bodyPr/>
        <a:lstStyle/>
        <a:p>
          <a:r>
            <a:rPr lang="en-US" sz="1400" dirty="0" smtClean="0"/>
            <a:t>Simulation</a:t>
          </a:r>
          <a:endParaRPr lang="en-US" sz="1400" dirty="0"/>
        </a:p>
      </dgm:t>
    </dgm:pt>
    <dgm:pt modelId="{7CAEC891-D104-4824-855A-54B402FC5B73}" type="parTrans" cxnId="{86774576-746F-498C-BD4C-E297CEDBB303}">
      <dgm:prSet/>
      <dgm:spPr/>
      <dgm:t>
        <a:bodyPr/>
        <a:lstStyle/>
        <a:p>
          <a:endParaRPr lang="en-US"/>
        </a:p>
      </dgm:t>
    </dgm:pt>
    <dgm:pt modelId="{784460F2-349E-46B9-925B-4D81C913A836}" type="sibTrans" cxnId="{86774576-746F-498C-BD4C-E297CEDBB303}">
      <dgm:prSet/>
      <dgm:spPr/>
      <dgm:t>
        <a:bodyPr/>
        <a:lstStyle/>
        <a:p>
          <a:endParaRPr lang="en-US"/>
        </a:p>
      </dgm:t>
    </dgm:pt>
    <dgm:pt modelId="{8C62B5FB-D399-42A4-83FD-0DD998A854AC}">
      <dgm:prSet phldrT="[Text]" custT="1"/>
      <dgm:spPr/>
      <dgm:t>
        <a:bodyPr/>
        <a:lstStyle/>
        <a:p>
          <a:r>
            <a:rPr lang="en-US" sz="1400" dirty="0" smtClean="0"/>
            <a:t>MCTS</a:t>
          </a:r>
          <a:endParaRPr lang="en-US" sz="1400" dirty="0"/>
        </a:p>
      </dgm:t>
    </dgm:pt>
    <dgm:pt modelId="{FD66F2AC-DC64-466C-8802-5DCBAAB1A8D0}" type="parTrans" cxnId="{10787FBE-C0BC-453A-8F9A-C5183E55CCD5}">
      <dgm:prSet/>
      <dgm:spPr/>
      <dgm:t>
        <a:bodyPr/>
        <a:lstStyle/>
        <a:p>
          <a:endParaRPr lang="en-US"/>
        </a:p>
      </dgm:t>
    </dgm:pt>
    <dgm:pt modelId="{D892BA52-5F68-499C-93A2-3308A129CFB4}" type="sibTrans" cxnId="{10787FBE-C0BC-453A-8F9A-C5183E55CCD5}">
      <dgm:prSet/>
      <dgm:spPr/>
      <dgm:t>
        <a:bodyPr/>
        <a:lstStyle/>
        <a:p>
          <a:endParaRPr lang="en-US"/>
        </a:p>
      </dgm:t>
    </dgm:pt>
    <dgm:pt modelId="{DA4A9588-1928-48E2-9990-473F3A2FB0C6}" type="pres">
      <dgm:prSet presAssocID="{851024D2-4D45-4438-A765-B5D139CFFC6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CAD6F3-2A2F-49BE-94A3-84048A8C210C}" type="pres">
      <dgm:prSet presAssocID="{D3CD3920-D90C-4320-ACF1-CAEBE6B03F37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56F0BA-4556-4939-B464-4E25647382E3}" type="pres">
      <dgm:prSet presAssocID="{8A305426-D727-416A-9179-238BA57F08AD}" presName="parSpace" presStyleCnt="0"/>
      <dgm:spPr/>
    </dgm:pt>
    <dgm:pt modelId="{0622DC03-5255-4D4C-9FBF-1D95B02C5949}" type="pres">
      <dgm:prSet presAssocID="{8C62B5FB-D399-42A4-83FD-0DD998A854AC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45E204-2CE8-4D82-83E9-AEC09D961167}" type="pres">
      <dgm:prSet presAssocID="{D892BA52-5F68-499C-93A2-3308A129CFB4}" presName="parSpace" presStyleCnt="0"/>
      <dgm:spPr/>
    </dgm:pt>
    <dgm:pt modelId="{803BD554-7707-486F-8A84-A9083F8D9110}" type="pres">
      <dgm:prSet presAssocID="{D36DD954-ABFB-4D91-9916-0B066C2B8FA3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8BB360-72B4-4B9A-AFAB-D206E72F1B7A}" type="pres">
      <dgm:prSet presAssocID="{36C96AC8-9604-4260-911C-63636841473C}" presName="parSpace" presStyleCnt="0"/>
      <dgm:spPr/>
    </dgm:pt>
    <dgm:pt modelId="{51697707-3211-4E0C-9C6F-C7A28020258A}" type="pres">
      <dgm:prSet presAssocID="{68C8FD5B-903A-4639-A581-1AE04615FD4B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582C3-693B-481A-BA41-A3FE68CAB20F}" type="pres">
      <dgm:prSet presAssocID="{8E446847-0207-44BA-B270-245775F5897A}" presName="parSpace" presStyleCnt="0"/>
      <dgm:spPr/>
    </dgm:pt>
    <dgm:pt modelId="{4562CF1D-CA2C-40E8-BAE5-2D6E1E5FF611}" type="pres">
      <dgm:prSet presAssocID="{C90FC873-F730-4FEA-A699-7A104DD4EF71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AA86AE-320A-450F-9F1A-478303E693E2}" type="presOf" srcId="{D36DD954-ABFB-4D91-9916-0B066C2B8FA3}" destId="{803BD554-7707-486F-8A84-A9083F8D9110}" srcOrd="0" destOrd="0" presId="urn:microsoft.com/office/officeart/2005/8/layout/hChevron3"/>
    <dgm:cxn modelId="{57D4C3EF-9876-42DA-911E-B2EE6A08377D}" srcId="{851024D2-4D45-4438-A765-B5D139CFFC60}" destId="{68C8FD5B-903A-4639-A581-1AE04615FD4B}" srcOrd="3" destOrd="0" parTransId="{5C84B9B4-E7C0-4CB7-8C5C-425D539DB204}" sibTransId="{8E446847-0207-44BA-B270-245775F5897A}"/>
    <dgm:cxn modelId="{14AEF1AD-CF86-43FD-AFEC-72C1EB3E67BD}" type="presOf" srcId="{8C62B5FB-D399-42A4-83FD-0DD998A854AC}" destId="{0622DC03-5255-4D4C-9FBF-1D95B02C5949}" srcOrd="0" destOrd="0" presId="urn:microsoft.com/office/officeart/2005/8/layout/hChevron3"/>
    <dgm:cxn modelId="{647710C6-7EA7-4214-8B9D-44DB7E9DCAB2}" srcId="{851024D2-4D45-4438-A765-B5D139CFFC60}" destId="{D3CD3920-D90C-4320-ACF1-CAEBE6B03F37}" srcOrd="0" destOrd="0" parTransId="{ABF3B702-9130-4B3D-A92F-F379D157DA5D}" sibTransId="{8A305426-D727-416A-9179-238BA57F08AD}"/>
    <dgm:cxn modelId="{DC9CE598-E0A2-4170-97FE-3713EB58180E}" type="presOf" srcId="{C90FC873-F730-4FEA-A699-7A104DD4EF71}" destId="{4562CF1D-CA2C-40E8-BAE5-2D6E1E5FF611}" srcOrd="0" destOrd="0" presId="urn:microsoft.com/office/officeart/2005/8/layout/hChevron3"/>
    <dgm:cxn modelId="{10AA939A-1D53-4DBB-86B2-11BFC84041CE}" type="presOf" srcId="{851024D2-4D45-4438-A765-B5D139CFFC60}" destId="{DA4A9588-1928-48E2-9990-473F3A2FB0C6}" srcOrd="0" destOrd="0" presId="urn:microsoft.com/office/officeart/2005/8/layout/hChevron3"/>
    <dgm:cxn modelId="{86774576-746F-498C-BD4C-E297CEDBB303}" srcId="{851024D2-4D45-4438-A765-B5D139CFFC60}" destId="{C90FC873-F730-4FEA-A699-7A104DD4EF71}" srcOrd="4" destOrd="0" parTransId="{7CAEC891-D104-4824-855A-54B402FC5B73}" sibTransId="{784460F2-349E-46B9-925B-4D81C913A836}"/>
    <dgm:cxn modelId="{10787FBE-C0BC-453A-8F9A-C5183E55CCD5}" srcId="{851024D2-4D45-4438-A765-B5D139CFFC60}" destId="{8C62B5FB-D399-42A4-83FD-0DD998A854AC}" srcOrd="1" destOrd="0" parTransId="{FD66F2AC-DC64-466C-8802-5DCBAAB1A8D0}" sibTransId="{D892BA52-5F68-499C-93A2-3308A129CFB4}"/>
    <dgm:cxn modelId="{93072B13-1372-49CA-A731-5C41C3D68980}" srcId="{851024D2-4D45-4438-A765-B5D139CFFC60}" destId="{D36DD954-ABFB-4D91-9916-0B066C2B8FA3}" srcOrd="2" destOrd="0" parTransId="{AF53719A-1224-463D-8E28-BDB45141D153}" sibTransId="{36C96AC8-9604-4260-911C-63636841473C}"/>
    <dgm:cxn modelId="{3430A170-A5C9-4C43-B3CB-AE3D32AF28E8}" type="presOf" srcId="{68C8FD5B-903A-4639-A581-1AE04615FD4B}" destId="{51697707-3211-4E0C-9C6F-C7A28020258A}" srcOrd="0" destOrd="0" presId="urn:microsoft.com/office/officeart/2005/8/layout/hChevron3"/>
    <dgm:cxn modelId="{0DCECEA4-0352-4799-B2C0-640A4B56ABAC}" type="presOf" srcId="{D3CD3920-D90C-4320-ACF1-CAEBE6B03F37}" destId="{10CAD6F3-2A2F-49BE-94A3-84048A8C210C}" srcOrd="0" destOrd="0" presId="urn:microsoft.com/office/officeart/2005/8/layout/hChevron3"/>
    <dgm:cxn modelId="{44CABC4E-66DE-4378-A7A6-4BEF36902A6E}" type="presParOf" srcId="{DA4A9588-1928-48E2-9990-473F3A2FB0C6}" destId="{10CAD6F3-2A2F-49BE-94A3-84048A8C210C}" srcOrd="0" destOrd="0" presId="urn:microsoft.com/office/officeart/2005/8/layout/hChevron3"/>
    <dgm:cxn modelId="{ABCAF218-F9E4-4849-878C-BBBC37AC4B75}" type="presParOf" srcId="{DA4A9588-1928-48E2-9990-473F3A2FB0C6}" destId="{4856F0BA-4556-4939-B464-4E25647382E3}" srcOrd="1" destOrd="0" presId="urn:microsoft.com/office/officeart/2005/8/layout/hChevron3"/>
    <dgm:cxn modelId="{80A8EF6F-DD11-44A9-9BA6-0FFB71C5B05A}" type="presParOf" srcId="{DA4A9588-1928-48E2-9990-473F3A2FB0C6}" destId="{0622DC03-5255-4D4C-9FBF-1D95B02C5949}" srcOrd="2" destOrd="0" presId="urn:microsoft.com/office/officeart/2005/8/layout/hChevron3"/>
    <dgm:cxn modelId="{270A9C9B-B137-4FCD-8F48-D8586A8B18CD}" type="presParOf" srcId="{DA4A9588-1928-48E2-9990-473F3A2FB0C6}" destId="{7C45E204-2CE8-4D82-83E9-AEC09D961167}" srcOrd="3" destOrd="0" presId="urn:microsoft.com/office/officeart/2005/8/layout/hChevron3"/>
    <dgm:cxn modelId="{2225750C-EB36-48FB-9E64-1DDAEBB4647C}" type="presParOf" srcId="{DA4A9588-1928-48E2-9990-473F3A2FB0C6}" destId="{803BD554-7707-486F-8A84-A9083F8D9110}" srcOrd="4" destOrd="0" presId="urn:microsoft.com/office/officeart/2005/8/layout/hChevron3"/>
    <dgm:cxn modelId="{CDF18DC9-B29E-46AA-81D1-4952F183AA76}" type="presParOf" srcId="{DA4A9588-1928-48E2-9990-473F3A2FB0C6}" destId="{7F8BB360-72B4-4B9A-AFAB-D206E72F1B7A}" srcOrd="5" destOrd="0" presId="urn:microsoft.com/office/officeart/2005/8/layout/hChevron3"/>
    <dgm:cxn modelId="{E926DCCA-A151-4B88-B6F4-667289A665C8}" type="presParOf" srcId="{DA4A9588-1928-48E2-9990-473F3A2FB0C6}" destId="{51697707-3211-4E0C-9C6F-C7A28020258A}" srcOrd="6" destOrd="0" presId="urn:microsoft.com/office/officeart/2005/8/layout/hChevron3"/>
    <dgm:cxn modelId="{D572BF0E-C2B6-4BD1-A7D7-8003FC1302E4}" type="presParOf" srcId="{DA4A9588-1928-48E2-9990-473F3A2FB0C6}" destId="{449582C3-693B-481A-BA41-A3FE68CAB20F}" srcOrd="7" destOrd="0" presId="urn:microsoft.com/office/officeart/2005/8/layout/hChevron3"/>
    <dgm:cxn modelId="{8CC9A5B7-9577-4108-9BDE-CE2B34304525}" type="presParOf" srcId="{DA4A9588-1928-48E2-9990-473F3A2FB0C6}" destId="{4562CF1D-CA2C-40E8-BAE5-2D6E1E5FF611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D4B4063-2F25-4222-95BD-733885AB79DE}" type="doc">
      <dgm:prSet loTypeId="urn:microsoft.com/office/officeart/2005/8/layout/hierarchy5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37B1362B-3604-43E3-8418-A7AD75AEB540}">
          <dgm:prSet phldrT="[Text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160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m:oMathPara>
              </a14:m>
              <a:endParaRPr lang="en-US" sz="1600" dirty="0"/>
            </a:p>
          </dgm:t>
        </dgm:pt>
      </mc:Choice>
      <mc:Fallback xmlns="">
        <dgm:pt modelId="{37B1362B-3604-43E3-8418-A7AD75AEB540}">
          <dgm:prSet phldrT="[Text]" custT="1"/>
          <dgm:spPr/>
          <dgm:t>
            <a:bodyPr/>
            <a:lstStyle/>
            <a:p>
              <a:r>
                <a:rPr lang="en-US" sz="1600" b="0" i="0" smtClean="0">
                  <a:latin typeface="Cambria Math" panose="02040503050406030204" pitchFamily="18" charset="0"/>
                </a:rPr>
                <a:t>{𝑝_(1:𝑘) }~</a:t>
              </a:r>
              <a:r>
                <a:rPr lang="en-US" sz="1600" i="0" smtClean="0">
                  <a:latin typeface="Cambria Math" panose="02040503050406030204" pitchFamily="18" charset="0"/>
                </a:rPr>
                <a:t>𝑔</a:t>
              </a:r>
              <a:r>
                <a:rPr lang="en-US" sz="1600" i="0">
                  <a:latin typeface="Cambria Math" panose="02040503050406030204" pitchFamily="18" charset="0"/>
                </a:rPr>
                <a:t>(𝜃^((𝑡) ) )</a:t>
              </a:r>
              <a:endParaRPr lang="en-US" sz="1600" dirty="0"/>
            </a:p>
          </dgm:t>
        </dgm:pt>
      </mc:Fallback>
    </mc:AlternateContent>
    <dgm:pt modelId="{A138F654-86F5-440E-954E-691D5409E4DB}" type="parTrans" cxnId="{21209A8C-7686-4B7E-AC51-3A111D4538B0}">
      <dgm:prSet/>
      <dgm:spPr/>
      <dgm:t>
        <a:bodyPr/>
        <a:lstStyle/>
        <a:p>
          <a:endParaRPr lang="en-US"/>
        </a:p>
      </dgm:t>
    </dgm:pt>
    <dgm:pt modelId="{0775CB92-3DE9-4009-96EF-C7A25EEC09B1}" type="sibTrans" cxnId="{21209A8C-7686-4B7E-AC51-3A111D4538B0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74AF30FB-6DC1-47D5-81D2-B0EF57760FEA}">
          <dgm:prSet phldrT="[Text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𝐵𝑆</m:t>
                        </m:r>
                      </m:e>
                    </m:d>
                  </m:oMath>
                </m:oMathPara>
              </a14:m>
              <a:endParaRPr lang="en-US" sz="1600" dirty="0"/>
            </a:p>
          </dgm:t>
        </dgm:pt>
      </mc:Choice>
      <mc:Fallback xmlns="">
        <dgm:pt modelId="{74AF30FB-6DC1-47D5-81D2-B0EF57760FEA}">
          <dgm:prSet phldrT="[Text]" custT="1"/>
          <dgm:spPr/>
          <dgm:t>
            <a:bodyPr/>
            <a:lstStyle/>
            <a:p>
              <a:r>
                <a:rPr lang="en-US" sz="1600" b="0" i="0" smtClean="0">
                  <a:latin typeface="Cambria Math" panose="02040503050406030204" pitchFamily="18" charset="0"/>
                </a:rPr>
                <a:t>𝑠</a:t>
              </a:r>
              <a:r>
                <a:rPr lang="en-US" sz="1600" b="0" i="0" smtClean="0">
                  <a:latin typeface="Cambria Math" panose="02040503050406030204" pitchFamily="18" charset="0"/>
                </a:rPr>
                <a:t>(𝑝_1,𝐵𝑆)</a:t>
              </a:r>
              <a:endParaRPr lang="en-US" sz="1600" dirty="0"/>
            </a:p>
          </dgm:t>
        </dgm:pt>
      </mc:Fallback>
    </mc:AlternateContent>
    <dgm:pt modelId="{EBEC464B-71CF-4709-9812-065EF71BFF18}" type="parTrans" cxnId="{C1A1F497-51F1-4BED-8E09-19E6DBAAAFAD}">
      <dgm:prSet/>
      <dgm:spPr/>
      <dgm:t>
        <a:bodyPr/>
        <a:lstStyle/>
        <a:p>
          <a:endParaRPr lang="en-US"/>
        </a:p>
      </dgm:t>
    </dgm:pt>
    <dgm:pt modelId="{229D614B-1C3B-43A3-B23D-CDF907A3B933}" type="sibTrans" cxnId="{C1A1F497-51F1-4BED-8E09-19E6DBAAAFAD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625A98E7-00FE-4D8A-8EAA-B2FBB514855B}">
          <dgm:prSet phldrT="[Text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𝐵𝑆</m:t>
                        </m:r>
                      </m:e>
                    </m:d>
                  </m:oMath>
                </m:oMathPara>
              </a14:m>
              <a:endParaRPr lang="en-US" sz="1600" dirty="0"/>
            </a:p>
          </dgm:t>
        </dgm:pt>
      </mc:Choice>
      <mc:Fallback xmlns="">
        <dgm:pt modelId="{625A98E7-00FE-4D8A-8EAA-B2FBB514855B}">
          <dgm:prSet phldrT="[Text]" custT="1"/>
          <dgm:spPr/>
          <dgm:t>
            <a:bodyPr/>
            <a:lstStyle/>
            <a:p>
              <a:r>
                <a:rPr lang="en-US" sz="1600" b="0" i="0" smtClean="0">
                  <a:latin typeface="Cambria Math" panose="02040503050406030204" pitchFamily="18" charset="0"/>
                </a:rPr>
                <a:t>𝑠_(𝑒_1 ) </a:t>
              </a:r>
              <a:r>
                <a:rPr lang="en-US" sz="1600" b="0" i="0" smtClean="0">
                  <a:latin typeface="Cambria Math" panose="02040503050406030204" pitchFamily="18" charset="0"/>
                </a:rPr>
                <a:t>(𝑝_1,𝐵𝑆)</a:t>
              </a:r>
              <a:endParaRPr lang="en-US" sz="1600" dirty="0"/>
            </a:p>
          </dgm:t>
        </dgm:pt>
      </mc:Fallback>
    </mc:AlternateContent>
    <dgm:pt modelId="{B5889C9F-A17A-46D6-B73E-F1F27D7EE99D}" type="parTrans" cxnId="{8D68DCAB-E2E9-400B-8284-79D53843F47D}">
      <dgm:prSet/>
      <dgm:spPr/>
      <dgm:t>
        <a:bodyPr/>
        <a:lstStyle/>
        <a:p>
          <a:endParaRPr lang="en-US"/>
        </a:p>
      </dgm:t>
    </dgm:pt>
    <dgm:pt modelId="{3FFDEEE8-3B11-480F-A2DC-8759A1CBB75F}" type="sibTrans" cxnId="{8D68DCAB-E2E9-400B-8284-79D53843F47D}">
      <dgm:prSet/>
      <dgm:spPr/>
      <dgm:t>
        <a:bodyPr/>
        <a:lstStyle/>
        <a:p>
          <a:endParaRPr lang="en-US"/>
        </a:p>
      </dgm:t>
    </dgm:pt>
    <dgm:pt modelId="{E049EEA9-86FE-4770-9FE0-2AE72EF66AAF}">
      <dgm:prSet phldrT="[Text]" custT="1"/>
      <dgm:spPr/>
      <dgm:t>
        <a:bodyPr/>
        <a:lstStyle/>
        <a:p>
          <a:r>
            <a:rPr lang="en-US" sz="1600" dirty="0" smtClean="0"/>
            <a:t>Generate  game samples -</a:t>
          </a:r>
          <a:endParaRPr lang="en-US" sz="1600" dirty="0"/>
        </a:p>
      </dgm:t>
    </dgm:pt>
    <dgm:pt modelId="{C1718A47-4C8C-4FC3-BDD3-2AB71B1C4A74}" type="parTrans" cxnId="{8FA9DDD6-6950-43A6-9BF0-217F1B4DC37B}">
      <dgm:prSet/>
      <dgm:spPr/>
      <dgm:t>
        <a:bodyPr/>
        <a:lstStyle/>
        <a:p>
          <a:endParaRPr lang="en-US"/>
        </a:p>
      </dgm:t>
    </dgm:pt>
    <dgm:pt modelId="{93D0CBE4-CBFA-4C5A-AD3D-2784F5C37A80}" type="sibTrans" cxnId="{8FA9DDD6-6950-43A6-9BF0-217F1B4DC37B}">
      <dgm:prSet/>
      <dgm:spPr/>
      <dgm:t>
        <a:bodyPr/>
        <a:lstStyle/>
        <a:p>
          <a:endParaRPr lang="en-US"/>
        </a:p>
      </dgm:t>
    </dgm:pt>
    <dgm:pt modelId="{5D248B5B-19F6-4DD3-83F5-3D52B5160E63}">
      <dgm:prSet phldrT="[Text]" custT="1"/>
      <dgm:spPr/>
      <dgm:t>
        <a:bodyPr/>
        <a:lstStyle/>
        <a:p>
          <a:r>
            <a:rPr lang="en-US" sz="1600" dirty="0" smtClean="0"/>
            <a:t>Find elite samples (10/100)</a:t>
          </a:r>
          <a:endParaRPr lang="en-US" sz="1600" dirty="0"/>
        </a:p>
      </dgm:t>
    </dgm:pt>
    <dgm:pt modelId="{3E600396-6311-471B-A103-B7815BFC1D84}" type="parTrans" cxnId="{DA21E286-343E-4C6C-95E3-E5A359BD343A}">
      <dgm:prSet/>
      <dgm:spPr/>
      <dgm:t>
        <a:bodyPr/>
        <a:lstStyle/>
        <a:p>
          <a:endParaRPr lang="en-US"/>
        </a:p>
      </dgm:t>
    </dgm:pt>
    <dgm:pt modelId="{4F126471-4E09-466C-ADE0-564C9043F7BE}" type="sibTrans" cxnId="{DA21E286-343E-4C6C-95E3-E5A359BD343A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0F814E80-5D7B-4A4E-9780-D57765627ECC}">
          <dgm:prSet phldrT="[Text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𝐵𝑆</m:t>
                        </m:r>
                      </m:e>
                    </m:d>
                  </m:oMath>
                </m:oMathPara>
              </a14:m>
              <a:endParaRPr lang="en-US" sz="1600" dirty="0"/>
            </a:p>
          </dgm:t>
        </dgm:pt>
      </mc:Choice>
      <mc:Fallback xmlns="">
        <dgm:pt modelId="{0F814E80-5D7B-4A4E-9780-D57765627ECC}">
          <dgm:prSet phldrT="[Text]" custT="1"/>
          <dgm:spPr/>
          <dgm:t>
            <a:bodyPr/>
            <a:lstStyle/>
            <a:p>
              <a:r>
                <a:rPr lang="en-US" sz="1600" b="0" i="0" smtClean="0">
                  <a:latin typeface="Cambria Math" panose="02040503050406030204" pitchFamily="18" charset="0"/>
                </a:rPr>
                <a:t>𝑠</a:t>
              </a:r>
              <a:r>
                <a:rPr lang="en-US" sz="1600" b="0" i="0" smtClean="0">
                  <a:latin typeface="Cambria Math" panose="02040503050406030204" pitchFamily="18" charset="0"/>
                </a:rPr>
                <a:t>(𝑝_</a:t>
              </a:r>
              <a:r>
                <a:rPr lang="en-US" sz="1600" b="0" i="0" smtClean="0">
                  <a:latin typeface="Cambria Math" panose="02040503050406030204" pitchFamily="18" charset="0"/>
                </a:rPr>
                <a:t>𝑘</a:t>
              </a:r>
              <a:r>
                <a:rPr lang="en-US" sz="1600" b="0" i="0" smtClean="0">
                  <a:latin typeface="Cambria Math" panose="02040503050406030204" pitchFamily="18" charset="0"/>
                </a:rPr>
                <a:t>,𝐵𝑆)</a:t>
              </a:r>
              <a:endParaRPr lang="en-US" sz="1600" dirty="0"/>
            </a:p>
          </dgm:t>
        </dgm:pt>
      </mc:Fallback>
    </mc:AlternateContent>
    <dgm:pt modelId="{C54A72EB-3388-4821-9851-90A77A3DC176}" type="parTrans" cxnId="{B92BB957-DB87-4759-82B3-EBD7EF78114D}">
      <dgm:prSet/>
      <dgm:spPr/>
      <dgm:t>
        <a:bodyPr/>
        <a:lstStyle/>
        <a:p>
          <a:endParaRPr lang="en-US"/>
        </a:p>
      </dgm:t>
    </dgm:pt>
    <dgm:pt modelId="{90A24BEA-2A44-4E83-9B05-3D15EF2C225D}" type="sibTrans" cxnId="{B92BB957-DB87-4759-82B3-EBD7EF78114D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369EADD1-A61A-4954-9B3A-DA97F2E1B357}">
          <dgm:prSet phldrT="[Text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𝐵𝑆</m:t>
                        </m:r>
                      </m:e>
                    </m:d>
                  </m:oMath>
                </m:oMathPara>
              </a14:m>
              <a:endParaRPr lang="en-US" sz="1600" dirty="0"/>
            </a:p>
          </dgm:t>
        </dgm:pt>
      </mc:Choice>
      <mc:Fallback xmlns="">
        <dgm:pt modelId="{369EADD1-A61A-4954-9B3A-DA97F2E1B357}">
          <dgm:prSet phldrT="[Text]" custT="1"/>
          <dgm:spPr/>
          <dgm:t>
            <a:bodyPr/>
            <a:lstStyle/>
            <a:p>
              <a:r>
                <a:rPr lang="en-US" sz="1600" b="0" i="0" smtClean="0">
                  <a:latin typeface="Cambria Math" panose="02040503050406030204" pitchFamily="18" charset="0"/>
                </a:rPr>
                <a:t>𝑠</a:t>
              </a:r>
              <a:r>
                <a:rPr lang="en-US" sz="1600" b="0" i="0" smtClean="0">
                  <a:latin typeface="Cambria Math" panose="02040503050406030204" pitchFamily="18" charset="0"/>
                </a:rPr>
                <a:t>(𝑝_</a:t>
              </a:r>
              <a:r>
                <a:rPr lang="en-US" sz="1600" b="0" i="0" smtClean="0">
                  <a:latin typeface="Cambria Math" panose="02040503050406030204" pitchFamily="18" charset="0"/>
                </a:rPr>
                <a:t>2</a:t>
              </a:r>
              <a:r>
                <a:rPr lang="en-US" sz="1600" b="0" i="0" smtClean="0">
                  <a:latin typeface="Cambria Math" panose="02040503050406030204" pitchFamily="18" charset="0"/>
                </a:rPr>
                <a:t>,𝐵𝑆)</a:t>
              </a:r>
              <a:endParaRPr lang="en-US" sz="1600" dirty="0"/>
            </a:p>
          </dgm:t>
        </dgm:pt>
      </mc:Fallback>
    </mc:AlternateContent>
    <dgm:pt modelId="{2B346EE4-3F48-433A-807E-9A8AC8716DFA}" type="parTrans" cxnId="{FE8E7B3D-3CCE-498A-9124-1CF8E3474CEF}">
      <dgm:prSet/>
      <dgm:spPr/>
      <dgm:t>
        <a:bodyPr/>
        <a:lstStyle/>
        <a:p>
          <a:endParaRPr lang="en-US"/>
        </a:p>
      </dgm:t>
    </dgm:pt>
    <dgm:pt modelId="{DDC4C92D-461E-4D56-8302-267D3E577369}" type="sibTrans" cxnId="{FE8E7B3D-3CCE-498A-9124-1CF8E3474CEF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F3D90054-324C-4BA4-9DA7-53EBA220FA63}">
          <dgm:prSet phldrT="[Text]" custT="1"/>
          <dgm:spPr/>
          <dgm:t>
            <a:bodyPr/>
            <a:lstStyle/>
            <a:p>
              <a:r>
                <a:rPr lang="en-US" sz="2000" dirty="0" smtClean="0"/>
                <a:t>Find 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sz="2000" b="0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𝜃</m:t>
                      </m:r>
                    </m:e>
                    <m:sup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sup>
                  </m:sSup>
                </m:oMath>
              </a14:m>
              <a:endParaRPr lang="en-US" sz="2000" dirty="0"/>
            </a:p>
          </dgm:t>
        </dgm:pt>
      </mc:Choice>
      <mc:Fallback xmlns="">
        <dgm:pt modelId="{F3D90054-324C-4BA4-9DA7-53EBA220FA63}">
          <dgm:prSet phldrT="[Text]" custT="1"/>
          <dgm:spPr/>
          <dgm:t>
            <a:bodyPr/>
            <a:lstStyle/>
            <a:p>
              <a:r>
                <a:rPr lang="en-US" sz="2000" dirty="0" smtClean="0"/>
                <a:t>Find </a:t>
              </a:r>
              <a:r>
                <a:rPr lang="en-US" sz="2000" b="0" i="0" smtClean="0">
                  <a:latin typeface="Cambria Math" panose="02040503050406030204" pitchFamily="18" charset="0"/>
                </a:rPr>
                <a:t>𝜃^((𝑡+1) )</a:t>
              </a:r>
              <a:endParaRPr lang="en-US" sz="2000" dirty="0"/>
            </a:p>
          </dgm:t>
        </dgm:pt>
      </mc:Fallback>
    </mc:AlternateContent>
    <dgm:pt modelId="{1D8F1DA1-E378-493E-B65D-064E8CDD4F6F}" type="parTrans" cxnId="{97C73AA1-D3E5-44F5-A1EF-ACD0E2C05C02}">
      <dgm:prSet/>
      <dgm:spPr/>
      <dgm:t>
        <a:bodyPr/>
        <a:lstStyle/>
        <a:p>
          <a:endParaRPr lang="en-US"/>
        </a:p>
      </dgm:t>
    </dgm:pt>
    <dgm:pt modelId="{C3073338-62E5-478E-B716-A47E7B01CA4B}" type="sibTrans" cxnId="{97C73AA1-D3E5-44F5-A1EF-ACD0E2C05C02}">
      <dgm:prSet/>
      <dgm:spPr/>
      <dgm:t>
        <a:bodyPr/>
        <a:lstStyle/>
        <a:p>
          <a:endParaRPr lang="en-US"/>
        </a:p>
      </dgm:t>
    </dgm:pt>
    <dgm:pt modelId="{ED0B2999-D9F6-4F51-B219-0A315AD4EA8D}">
      <dgm:prSet phldrT="[Text]" custT="1"/>
      <dgm:spPr/>
      <dgm:t>
        <a:bodyPr/>
        <a:lstStyle/>
        <a:p>
          <a:r>
            <a:rPr lang="en-US" sz="1600" dirty="0" smtClean="0"/>
            <a:t>…</a:t>
          </a:r>
          <a:endParaRPr lang="en-US" sz="1600" dirty="0"/>
        </a:p>
      </dgm:t>
    </dgm:pt>
    <dgm:pt modelId="{BC3A0A95-BB93-4837-BE85-545D87368E6C}" type="sibTrans" cxnId="{EED76288-5ED8-4658-87EC-A37C24CF5B8B}">
      <dgm:prSet/>
      <dgm:spPr/>
      <dgm:t>
        <a:bodyPr/>
        <a:lstStyle/>
        <a:p>
          <a:endParaRPr lang="en-US"/>
        </a:p>
      </dgm:t>
    </dgm:pt>
    <dgm:pt modelId="{9E873E22-6DF6-465C-9ED7-76F67869ECCF}" type="parTrans" cxnId="{EED76288-5ED8-4658-87EC-A37C24CF5B8B}">
      <dgm:prSet/>
      <dgm:spPr/>
      <dgm:t>
        <a:bodyPr/>
        <a:lstStyle/>
        <a:p>
          <a:endParaRPr lang="en-US"/>
        </a:p>
      </dgm:t>
    </dgm:pt>
    <dgm:pt modelId="{451CC40A-FBF7-465C-A47D-DBE46BD2D265}">
      <dgm:prSet phldrT="[Text]" custT="1"/>
      <dgm:spPr/>
      <dgm:t>
        <a:bodyPr/>
        <a:lstStyle/>
        <a:p>
          <a:r>
            <a:rPr lang="en-US" sz="1600" dirty="0" smtClean="0"/>
            <a:t>…</a:t>
          </a:r>
          <a:endParaRPr lang="en-US" sz="1600" dirty="0"/>
        </a:p>
      </dgm:t>
    </dgm:pt>
    <dgm:pt modelId="{480111B0-EF81-42B8-952B-B22DDA5FE6F6}" type="sibTrans" cxnId="{EF720A2C-7CA8-452B-A2F2-B852070DA34C}">
      <dgm:prSet/>
      <dgm:spPr/>
      <dgm:t>
        <a:bodyPr/>
        <a:lstStyle/>
        <a:p>
          <a:endParaRPr lang="en-US"/>
        </a:p>
      </dgm:t>
    </dgm:pt>
    <dgm:pt modelId="{11E097C1-F221-4BD4-9C70-AF5CF3E34C21}" type="parTrans" cxnId="{EF720A2C-7CA8-452B-A2F2-B852070DA34C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B73BC9AA-BAD9-4575-A198-937A0605973B}">
          <dgm:prSet phldrT="[Text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𝐵𝑆</m:t>
                        </m:r>
                      </m:e>
                    </m:d>
                  </m:oMath>
                </m:oMathPara>
              </a14:m>
              <a:endParaRPr lang="en-US" sz="1600" dirty="0"/>
            </a:p>
          </dgm:t>
        </dgm:pt>
      </mc:Choice>
      <mc:Fallback xmlns="">
        <dgm:pt modelId="{B73BC9AA-BAD9-4575-A198-937A0605973B}">
          <dgm:prSet phldrT="[Text]" custT="1"/>
          <dgm:spPr/>
          <dgm:t>
            <a:bodyPr/>
            <a:lstStyle/>
            <a:p>
              <a:r>
                <a:rPr lang="en-US" sz="1600" b="0" i="0" smtClean="0">
                  <a:latin typeface="Cambria Math" panose="02040503050406030204" pitchFamily="18" charset="0"/>
                </a:rPr>
                <a:t>𝑠</a:t>
              </a:r>
              <a:r>
                <a:rPr lang="en-US" sz="1600" b="0" i="0" smtClean="0">
                  <a:latin typeface="Cambria Math" panose="02040503050406030204" pitchFamily="18" charset="0"/>
                </a:rPr>
                <a:t>_(</a:t>
              </a:r>
              <a:r>
                <a:rPr lang="en-US" sz="1600" b="0" i="0" smtClean="0">
                  <a:latin typeface="Cambria Math" panose="02040503050406030204" pitchFamily="18" charset="0"/>
                </a:rPr>
                <a:t>𝑒_</a:t>
              </a:r>
              <a:r>
                <a:rPr lang="en-US" sz="1600" b="0" i="0" smtClean="0">
                  <a:latin typeface="Cambria Math" panose="02040503050406030204" pitchFamily="18" charset="0"/>
                </a:rPr>
                <a:t>𝑖 ) </a:t>
              </a:r>
              <a:r>
                <a:rPr lang="en-US" sz="1600" b="0" i="0" smtClean="0">
                  <a:latin typeface="Cambria Math" panose="02040503050406030204" pitchFamily="18" charset="0"/>
                </a:rPr>
                <a:t>(𝑝_1,𝐵𝑆)</a:t>
              </a:r>
              <a:endParaRPr lang="en-US" sz="1600" dirty="0"/>
            </a:p>
          </dgm:t>
        </dgm:pt>
      </mc:Fallback>
    </mc:AlternateContent>
    <dgm:pt modelId="{61F6CC87-06C5-4809-A4E4-4612A59E77C2}" type="parTrans" cxnId="{AD255BA8-DD0A-46B9-B2AA-87C925D5F473}">
      <dgm:prSet/>
      <dgm:spPr/>
      <dgm:t>
        <a:bodyPr/>
        <a:lstStyle/>
        <a:p>
          <a:endParaRPr lang="en-US"/>
        </a:p>
      </dgm:t>
    </dgm:pt>
    <dgm:pt modelId="{B3F43963-56E2-4DF3-A2B9-F70F920A1E73}" type="sibTrans" cxnId="{AD255BA8-DD0A-46B9-B2AA-87C925D5F473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F9A1057E-F6A8-4A69-B8B4-64780F6708CD}">
          <dgm:prSet phldrT="[Text]" custT="1"/>
          <dgm:spPr/>
          <dgm:t>
            <a:bodyPr/>
            <a:lstStyle/>
            <a:p>
              <a:r>
                <a:rPr lang="en-US" sz="1600" dirty="0" smtClean="0"/>
                <a:t>Draw </a:t>
              </a:r>
              <a14:m>
                <m:oMath xmlns:m="http://schemas.openxmlformats.org/officeDocument/2006/math">
                  <m:r>
                    <a:rPr lang="en-US" sz="1600" b="0" i="1" smtClean="0">
                      <a:latin typeface="Cambria Math" panose="02040503050406030204" pitchFamily="18" charset="0"/>
                    </a:rPr>
                    <m:t>𝐾</m:t>
                  </m:r>
                </m:oMath>
              </a14:m>
              <a:r>
                <a:rPr lang="en-US" sz="1600" dirty="0" smtClean="0"/>
                <a:t> </a:t>
              </a:r>
              <a:r>
                <a:rPr lang="en-US" sz="1600" b="0" i="0" dirty="0" smtClean="0">
                  <a:latin typeface="+mj-lt"/>
                </a:rPr>
                <a:t>parameters </a:t>
              </a:r>
              <a:r>
                <a:rPr lang="en-US" sz="1600" dirty="0" smtClean="0"/>
                <a:t> from </a:t>
              </a:r>
              <a14:m>
                <m:oMath xmlns:m="http://schemas.openxmlformats.org/officeDocument/2006/math">
                  <m:r>
                    <a:rPr lang="en-US" sz="1600" smtClean="0">
                      <a:latin typeface="Cambria Math" panose="02040503050406030204" pitchFamily="18" charset="0"/>
                    </a:rPr>
                    <m:t>𝑔</m:t>
                  </m:r>
                  <m:d>
                    <m:dPr>
                      <m:ctrlPr>
                        <a:rPr lang="en-US" sz="1600" i="1">
                          <a:latin typeface="Cambria Math" panose="02040503050406030204" pitchFamily="18" charset="0"/>
                        </a:rPr>
                      </m:ctrlPr>
                    </m:dPr>
                    <m:e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</m:e>
                  </m:d>
                </m:oMath>
              </a14:m>
              <a:endParaRPr lang="en-US" sz="1600" dirty="0"/>
            </a:p>
          </dgm:t>
        </dgm:pt>
      </mc:Choice>
      <mc:Fallback xmlns="">
        <dgm:pt modelId="{F9A1057E-F6A8-4A69-B8B4-64780F6708CD}">
          <dgm:prSet phldrT="[Text]" custT="1"/>
          <dgm:spPr/>
          <dgm:t>
            <a:bodyPr/>
            <a:lstStyle/>
            <a:p>
              <a:r>
                <a:rPr lang="en-US" sz="1600" dirty="0" smtClean="0"/>
                <a:t>Draw </a:t>
              </a:r>
              <a:r>
                <a:rPr lang="en-US" sz="1600" b="0" i="0" smtClean="0">
                  <a:latin typeface="Cambria Math" panose="02040503050406030204" pitchFamily="18" charset="0"/>
                </a:rPr>
                <a:t>𝐾</a:t>
              </a:r>
              <a:r>
                <a:rPr lang="en-US" sz="1600" dirty="0" smtClean="0"/>
                <a:t> </a:t>
              </a:r>
              <a:r>
                <a:rPr lang="en-US" sz="1600" b="0" i="0" dirty="0" smtClean="0">
                  <a:latin typeface="+mj-lt"/>
                </a:rPr>
                <a:t>parameters </a:t>
              </a:r>
              <a:r>
                <a:rPr lang="en-US" sz="1600" dirty="0" smtClean="0"/>
                <a:t> from </a:t>
              </a:r>
              <a:r>
                <a:rPr lang="en-US" sz="1600" i="0" smtClean="0">
                  <a:latin typeface="Cambria Math" panose="02040503050406030204" pitchFamily="18" charset="0"/>
                </a:rPr>
                <a:t>𝑔</a:t>
              </a:r>
              <a:r>
                <a:rPr lang="en-US" sz="1600" i="0">
                  <a:latin typeface="Cambria Math" panose="02040503050406030204" pitchFamily="18" charset="0"/>
                </a:rPr>
                <a:t>(𝜃^((𝑡</a:t>
              </a:r>
              <a:r>
                <a:rPr lang="en-US" sz="1600" b="0" i="0" smtClean="0">
                  <a:latin typeface="Cambria Math" panose="02040503050406030204" pitchFamily="18" charset="0"/>
                </a:rPr>
                <a:t>) </a:t>
              </a:r>
              <a:r>
                <a:rPr lang="en-US" sz="1600" b="0" i="0">
                  <a:latin typeface="Cambria Math" panose="02040503050406030204" pitchFamily="18" charset="0"/>
                </a:rPr>
                <a:t>)</a:t>
              </a:r>
              <a:r>
                <a:rPr lang="en-US" sz="1600" b="0" i="0" smtClean="0">
                  <a:latin typeface="Cambria Math" panose="02040503050406030204" pitchFamily="18" charset="0"/>
                </a:rPr>
                <a:t> )</a:t>
              </a:r>
              <a:endParaRPr lang="en-US" sz="1600" dirty="0"/>
            </a:p>
          </dgm:t>
        </dgm:pt>
      </mc:Fallback>
    </mc:AlternateContent>
    <dgm:pt modelId="{6488D324-E063-411C-BA86-2182C20C52F4}" type="sibTrans" cxnId="{601709FF-B514-41F9-A526-0EAC60B285CE}">
      <dgm:prSet/>
      <dgm:spPr/>
      <dgm:t>
        <a:bodyPr/>
        <a:lstStyle/>
        <a:p>
          <a:endParaRPr lang="en-US"/>
        </a:p>
      </dgm:t>
    </dgm:pt>
    <dgm:pt modelId="{70BBB3D3-A929-4C4B-9C58-C85383E0931E}" type="parTrans" cxnId="{601709FF-B514-41F9-A526-0EAC60B285CE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D8FA18B0-5226-4BCF-B594-9B22DCF4DC52}">
          <dgm:prSet phldrT="[Text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𝐵𝑆</m:t>
                        </m:r>
                      </m:e>
                    </m:d>
                  </m:oMath>
                </m:oMathPara>
              </a14:m>
              <a:endParaRPr lang="en-US" sz="1600" dirty="0"/>
            </a:p>
          </dgm:t>
        </dgm:pt>
      </mc:Choice>
      <mc:Fallback xmlns="">
        <dgm:pt modelId="{D8FA18B0-5226-4BCF-B594-9B22DCF4DC52}">
          <dgm:prSet phldrT="[Text]" custT="1"/>
          <dgm:spPr/>
          <dgm:t>
            <a:bodyPr/>
            <a:lstStyle/>
            <a:p>
              <a:r>
                <a:rPr lang="en-US" sz="1600" b="0" i="0" smtClean="0">
                  <a:latin typeface="Cambria Math" panose="02040503050406030204" pitchFamily="18" charset="0"/>
                </a:rPr>
                <a:t>𝑠</a:t>
              </a:r>
              <a:r>
                <a:rPr lang="en-US" sz="1600" b="0" i="0" smtClean="0">
                  <a:latin typeface="Cambria Math" panose="02040503050406030204" pitchFamily="18" charset="0"/>
                </a:rPr>
                <a:t>_(</a:t>
              </a:r>
              <a:r>
                <a:rPr lang="en-US" sz="1600" b="0" i="0" smtClean="0">
                  <a:latin typeface="Cambria Math" panose="02040503050406030204" pitchFamily="18" charset="0"/>
                </a:rPr>
                <a:t>𝑒_10 </a:t>
              </a:r>
              <a:r>
                <a:rPr lang="en-US" sz="1600" b="0" i="0" smtClean="0">
                  <a:latin typeface="Cambria Math" panose="02040503050406030204" pitchFamily="18" charset="0"/>
                </a:rPr>
                <a:t>) </a:t>
              </a:r>
              <a:r>
                <a:rPr lang="en-US" sz="1600" b="0" i="0" smtClean="0">
                  <a:latin typeface="Cambria Math" panose="02040503050406030204" pitchFamily="18" charset="0"/>
                </a:rPr>
                <a:t>(𝑝_1,𝐵𝑆)</a:t>
              </a:r>
              <a:endParaRPr lang="en-US" sz="1600" dirty="0"/>
            </a:p>
          </dgm:t>
        </dgm:pt>
      </mc:Fallback>
    </mc:AlternateContent>
    <dgm:pt modelId="{7B6C0AA1-F63A-48BA-B92C-169391DA2AA8}" type="sibTrans" cxnId="{352901D6-1340-471E-BA72-9B4993190128}">
      <dgm:prSet/>
      <dgm:spPr/>
      <dgm:t>
        <a:bodyPr/>
        <a:lstStyle/>
        <a:p>
          <a:endParaRPr lang="en-US"/>
        </a:p>
      </dgm:t>
    </dgm:pt>
    <dgm:pt modelId="{10864A60-ADD5-4FD4-8071-D51C259B9AB2}" type="parTrans" cxnId="{352901D6-1340-471E-BA72-9B4993190128}">
      <dgm:prSet/>
      <dgm:spPr/>
      <dgm:t>
        <a:bodyPr/>
        <a:lstStyle/>
        <a:p>
          <a:endParaRPr lang="en-US"/>
        </a:p>
      </dgm:t>
    </dgm:pt>
    <dgm:pt modelId="{3F1BFA63-EB17-41FC-928F-2BF1200DFD4C}" type="pres">
      <dgm:prSet presAssocID="{3D4B4063-2F25-4222-95BD-733885AB79DE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5885DB-2EC2-4B02-9684-35F8149D1386}" type="pres">
      <dgm:prSet presAssocID="{3D4B4063-2F25-4222-95BD-733885AB79DE}" presName="hierFlow" presStyleCnt="0"/>
      <dgm:spPr/>
    </dgm:pt>
    <dgm:pt modelId="{56264B58-E574-4C03-B10B-66499E10CF98}" type="pres">
      <dgm:prSet presAssocID="{3D4B4063-2F25-4222-95BD-733885AB79DE}" presName="firstBuf" presStyleCnt="0"/>
      <dgm:spPr/>
    </dgm:pt>
    <dgm:pt modelId="{23D77A90-E3C5-4FDF-A6FC-0CDABBB953D3}" type="pres">
      <dgm:prSet presAssocID="{3D4B4063-2F25-4222-95BD-733885AB79DE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CD6A7F69-E57E-4C58-8B9E-7961DB5035C0}" type="pres">
      <dgm:prSet presAssocID="{37B1362B-3604-43E3-8418-A7AD75AEB540}" presName="Name17" presStyleCnt="0"/>
      <dgm:spPr/>
    </dgm:pt>
    <dgm:pt modelId="{6909F86F-8182-49C1-BB9E-610EB939D8F6}" type="pres">
      <dgm:prSet presAssocID="{37B1362B-3604-43E3-8418-A7AD75AEB540}" presName="level1Shape" presStyleLbl="node0" presStyleIdx="0" presStyleCnt="1" custScaleX="124975" custLinFactNeighborX="45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3848E3-D118-40DF-B7F0-C61C94C35647}" type="pres">
      <dgm:prSet presAssocID="{37B1362B-3604-43E3-8418-A7AD75AEB540}" presName="hierChild2" presStyleCnt="0"/>
      <dgm:spPr/>
    </dgm:pt>
    <dgm:pt modelId="{A2F24EDA-3B88-40C0-B9F4-3D921198FD67}" type="pres">
      <dgm:prSet presAssocID="{EBEC464B-71CF-4709-9812-065EF71BFF18}" presName="Name25" presStyleLbl="parChTrans1D2" presStyleIdx="0" presStyleCnt="5"/>
      <dgm:spPr/>
      <dgm:t>
        <a:bodyPr/>
        <a:lstStyle/>
        <a:p>
          <a:endParaRPr lang="en-US"/>
        </a:p>
      </dgm:t>
    </dgm:pt>
    <dgm:pt modelId="{AFD30E45-BE4D-4B47-82D3-C1D580FB950B}" type="pres">
      <dgm:prSet presAssocID="{EBEC464B-71CF-4709-9812-065EF71BFF18}" presName="connTx" presStyleLbl="parChTrans1D2" presStyleIdx="0" presStyleCnt="5"/>
      <dgm:spPr/>
      <dgm:t>
        <a:bodyPr/>
        <a:lstStyle/>
        <a:p>
          <a:endParaRPr lang="en-US"/>
        </a:p>
      </dgm:t>
    </dgm:pt>
    <dgm:pt modelId="{7C09382C-49C8-44F5-8953-0724ADE22718}" type="pres">
      <dgm:prSet presAssocID="{74AF30FB-6DC1-47D5-81D2-B0EF57760FEA}" presName="Name30" presStyleCnt="0"/>
      <dgm:spPr/>
    </dgm:pt>
    <dgm:pt modelId="{FF14608E-1946-4EFC-BB0F-818E650CD648}" type="pres">
      <dgm:prSet presAssocID="{74AF30FB-6DC1-47D5-81D2-B0EF57760FEA}" presName="level2Shape" presStyleLbl="node2" presStyleIdx="0" presStyleCnt="5"/>
      <dgm:spPr/>
      <dgm:t>
        <a:bodyPr/>
        <a:lstStyle/>
        <a:p>
          <a:endParaRPr lang="en-US"/>
        </a:p>
      </dgm:t>
    </dgm:pt>
    <dgm:pt modelId="{C1939EA8-E2C1-4554-977B-A7C95A79A8B2}" type="pres">
      <dgm:prSet presAssocID="{74AF30FB-6DC1-47D5-81D2-B0EF57760FEA}" presName="hierChild3" presStyleCnt="0"/>
      <dgm:spPr/>
    </dgm:pt>
    <dgm:pt modelId="{A7B9A798-BA8D-452A-BCFD-165A0C5176B2}" type="pres">
      <dgm:prSet presAssocID="{2B346EE4-3F48-433A-807E-9A8AC8716DFA}" presName="Name25" presStyleLbl="parChTrans1D2" presStyleIdx="1" presStyleCnt="5"/>
      <dgm:spPr/>
      <dgm:t>
        <a:bodyPr/>
        <a:lstStyle/>
        <a:p>
          <a:endParaRPr lang="en-US"/>
        </a:p>
      </dgm:t>
    </dgm:pt>
    <dgm:pt modelId="{5276FD6B-4891-45E3-91B1-09690AAA6CC3}" type="pres">
      <dgm:prSet presAssocID="{2B346EE4-3F48-433A-807E-9A8AC8716DFA}" presName="connTx" presStyleLbl="parChTrans1D2" presStyleIdx="1" presStyleCnt="5"/>
      <dgm:spPr/>
      <dgm:t>
        <a:bodyPr/>
        <a:lstStyle/>
        <a:p>
          <a:endParaRPr lang="en-US"/>
        </a:p>
      </dgm:t>
    </dgm:pt>
    <dgm:pt modelId="{4CD84242-E0CA-4E40-9E54-3892099D2A78}" type="pres">
      <dgm:prSet presAssocID="{369EADD1-A61A-4954-9B3A-DA97F2E1B357}" presName="Name30" presStyleCnt="0"/>
      <dgm:spPr/>
    </dgm:pt>
    <dgm:pt modelId="{AD398791-09E4-496E-BE24-4B59E90278C4}" type="pres">
      <dgm:prSet presAssocID="{369EADD1-A61A-4954-9B3A-DA97F2E1B357}" presName="level2Shape" presStyleLbl="node2" presStyleIdx="1" presStyleCnt="5"/>
      <dgm:spPr/>
      <dgm:t>
        <a:bodyPr/>
        <a:lstStyle/>
        <a:p>
          <a:endParaRPr lang="en-US"/>
        </a:p>
      </dgm:t>
    </dgm:pt>
    <dgm:pt modelId="{1B27F40D-CCBE-4044-B44F-71AF334A6248}" type="pres">
      <dgm:prSet presAssocID="{369EADD1-A61A-4954-9B3A-DA97F2E1B357}" presName="hierChild3" presStyleCnt="0"/>
      <dgm:spPr/>
    </dgm:pt>
    <dgm:pt modelId="{7840DE50-B80D-4CDD-AED4-5947F9F97EAC}" type="pres">
      <dgm:prSet presAssocID="{B5889C9F-A17A-46D6-B73E-F1F27D7EE99D}" presName="Name25" presStyleLbl="parChTrans1D3" presStyleIdx="0" presStyleCnt="3"/>
      <dgm:spPr/>
      <dgm:t>
        <a:bodyPr/>
        <a:lstStyle/>
        <a:p>
          <a:endParaRPr lang="en-US"/>
        </a:p>
      </dgm:t>
    </dgm:pt>
    <dgm:pt modelId="{805D1C49-A177-4477-9913-CBF344485E24}" type="pres">
      <dgm:prSet presAssocID="{B5889C9F-A17A-46D6-B73E-F1F27D7EE99D}" presName="connTx" presStyleLbl="parChTrans1D3" presStyleIdx="0" presStyleCnt="3"/>
      <dgm:spPr/>
      <dgm:t>
        <a:bodyPr/>
        <a:lstStyle/>
        <a:p>
          <a:endParaRPr lang="en-US"/>
        </a:p>
      </dgm:t>
    </dgm:pt>
    <dgm:pt modelId="{B66B9656-A01D-4C56-9946-B18463CCEBEC}" type="pres">
      <dgm:prSet presAssocID="{625A98E7-00FE-4D8A-8EAA-B2FBB514855B}" presName="Name30" presStyleCnt="0"/>
      <dgm:spPr/>
    </dgm:pt>
    <dgm:pt modelId="{95C1BD01-7AA3-4CE4-96F4-F9217340A75B}" type="pres">
      <dgm:prSet presAssocID="{625A98E7-00FE-4D8A-8EAA-B2FBB514855B}" presName="level2Shape" presStyleLbl="node3" presStyleIdx="0" presStyleCnt="3"/>
      <dgm:spPr/>
      <dgm:t>
        <a:bodyPr/>
        <a:lstStyle/>
        <a:p>
          <a:endParaRPr lang="en-US"/>
        </a:p>
      </dgm:t>
    </dgm:pt>
    <dgm:pt modelId="{EC4FF5AC-20F5-4B81-8C8C-DB842F653237}" type="pres">
      <dgm:prSet presAssocID="{625A98E7-00FE-4D8A-8EAA-B2FBB514855B}" presName="hierChild3" presStyleCnt="0"/>
      <dgm:spPr/>
    </dgm:pt>
    <dgm:pt modelId="{26D11AC6-6352-41E4-AE35-46756FF6CABF}" type="pres">
      <dgm:prSet presAssocID="{9E873E22-6DF6-465C-9ED7-76F67869ECCF}" presName="Name25" presStyleLbl="parChTrans1D2" presStyleIdx="2" presStyleCnt="5"/>
      <dgm:spPr/>
      <dgm:t>
        <a:bodyPr/>
        <a:lstStyle/>
        <a:p>
          <a:endParaRPr lang="en-US"/>
        </a:p>
      </dgm:t>
    </dgm:pt>
    <dgm:pt modelId="{7DE07C32-2FE9-4D95-8BBB-791BF890BC6A}" type="pres">
      <dgm:prSet presAssocID="{9E873E22-6DF6-465C-9ED7-76F67869ECCF}" presName="connTx" presStyleLbl="parChTrans1D2" presStyleIdx="2" presStyleCnt="5"/>
      <dgm:spPr/>
      <dgm:t>
        <a:bodyPr/>
        <a:lstStyle/>
        <a:p>
          <a:endParaRPr lang="en-US"/>
        </a:p>
      </dgm:t>
    </dgm:pt>
    <dgm:pt modelId="{52CB4BA2-FEAC-42EB-9287-6F01BE535E67}" type="pres">
      <dgm:prSet presAssocID="{ED0B2999-D9F6-4F51-B219-0A315AD4EA8D}" presName="Name30" presStyleCnt="0"/>
      <dgm:spPr/>
    </dgm:pt>
    <dgm:pt modelId="{BB72AB2B-7202-4E51-9722-B3AD3D8DE0AE}" type="pres">
      <dgm:prSet presAssocID="{ED0B2999-D9F6-4F51-B219-0A315AD4EA8D}" presName="level2Shape" presStyleLbl="node2" presStyleIdx="2" presStyleCnt="5"/>
      <dgm:spPr/>
      <dgm:t>
        <a:bodyPr/>
        <a:lstStyle/>
        <a:p>
          <a:endParaRPr lang="en-US"/>
        </a:p>
      </dgm:t>
    </dgm:pt>
    <dgm:pt modelId="{86D6BFC9-07AE-428E-8829-8D36A6992619}" type="pres">
      <dgm:prSet presAssocID="{ED0B2999-D9F6-4F51-B219-0A315AD4EA8D}" presName="hierChild3" presStyleCnt="0"/>
      <dgm:spPr/>
    </dgm:pt>
    <dgm:pt modelId="{DFAF8C3F-9687-4981-81F5-8B75A2CB3E5A}" type="pres">
      <dgm:prSet presAssocID="{11E097C1-F221-4BD4-9C70-AF5CF3E34C21}" presName="Name25" presStyleLbl="parChTrans1D2" presStyleIdx="3" presStyleCnt="5"/>
      <dgm:spPr/>
      <dgm:t>
        <a:bodyPr/>
        <a:lstStyle/>
        <a:p>
          <a:endParaRPr lang="en-US"/>
        </a:p>
      </dgm:t>
    </dgm:pt>
    <dgm:pt modelId="{1E80B3A6-F98F-4300-8050-4E671CB02ECA}" type="pres">
      <dgm:prSet presAssocID="{11E097C1-F221-4BD4-9C70-AF5CF3E34C21}" presName="connTx" presStyleLbl="parChTrans1D2" presStyleIdx="3" presStyleCnt="5"/>
      <dgm:spPr/>
      <dgm:t>
        <a:bodyPr/>
        <a:lstStyle/>
        <a:p>
          <a:endParaRPr lang="en-US"/>
        </a:p>
      </dgm:t>
    </dgm:pt>
    <dgm:pt modelId="{E86A9726-A9BE-43C3-8B9F-A84F5D1679E4}" type="pres">
      <dgm:prSet presAssocID="{451CC40A-FBF7-465C-A47D-DBE46BD2D265}" presName="Name30" presStyleCnt="0"/>
      <dgm:spPr/>
    </dgm:pt>
    <dgm:pt modelId="{FA8F264A-B89E-4055-B59F-418B97D7098B}" type="pres">
      <dgm:prSet presAssocID="{451CC40A-FBF7-465C-A47D-DBE46BD2D265}" presName="level2Shape" presStyleLbl="node2" presStyleIdx="3" presStyleCnt="5"/>
      <dgm:spPr/>
      <dgm:t>
        <a:bodyPr/>
        <a:lstStyle/>
        <a:p>
          <a:endParaRPr lang="en-US"/>
        </a:p>
      </dgm:t>
    </dgm:pt>
    <dgm:pt modelId="{A336708E-57F9-47CA-BD01-4A22C1F95E4D}" type="pres">
      <dgm:prSet presAssocID="{451CC40A-FBF7-465C-A47D-DBE46BD2D265}" presName="hierChild3" presStyleCnt="0"/>
      <dgm:spPr/>
    </dgm:pt>
    <dgm:pt modelId="{089C72E1-C377-4F87-ACD5-41A428E7F309}" type="pres">
      <dgm:prSet presAssocID="{61F6CC87-06C5-4809-A4E4-4612A59E77C2}" presName="Name25" presStyleLbl="parChTrans1D3" presStyleIdx="1" presStyleCnt="3"/>
      <dgm:spPr/>
      <dgm:t>
        <a:bodyPr/>
        <a:lstStyle/>
        <a:p>
          <a:endParaRPr lang="en-US"/>
        </a:p>
      </dgm:t>
    </dgm:pt>
    <dgm:pt modelId="{DFBD6130-BA5A-47B6-8A88-F23196A23650}" type="pres">
      <dgm:prSet presAssocID="{61F6CC87-06C5-4809-A4E4-4612A59E77C2}" presName="connTx" presStyleLbl="parChTrans1D3" presStyleIdx="1" presStyleCnt="3"/>
      <dgm:spPr/>
      <dgm:t>
        <a:bodyPr/>
        <a:lstStyle/>
        <a:p>
          <a:endParaRPr lang="en-US"/>
        </a:p>
      </dgm:t>
    </dgm:pt>
    <dgm:pt modelId="{5C602130-531C-4D15-B040-71D8C10AC629}" type="pres">
      <dgm:prSet presAssocID="{B73BC9AA-BAD9-4575-A198-937A0605973B}" presName="Name30" presStyleCnt="0"/>
      <dgm:spPr/>
    </dgm:pt>
    <dgm:pt modelId="{2806D361-922F-4C2A-8DBB-A57CE6AED420}" type="pres">
      <dgm:prSet presAssocID="{B73BC9AA-BAD9-4575-A198-937A0605973B}" presName="level2Shape" presStyleLbl="node3" presStyleIdx="1" presStyleCnt="3" custScaleX="110384"/>
      <dgm:spPr/>
      <dgm:t>
        <a:bodyPr/>
        <a:lstStyle/>
        <a:p>
          <a:endParaRPr lang="en-US"/>
        </a:p>
      </dgm:t>
    </dgm:pt>
    <dgm:pt modelId="{437B6A2D-CC80-4E92-B2CF-F4B6A302A6B3}" type="pres">
      <dgm:prSet presAssocID="{B73BC9AA-BAD9-4575-A198-937A0605973B}" presName="hierChild3" presStyleCnt="0"/>
      <dgm:spPr/>
    </dgm:pt>
    <dgm:pt modelId="{DB52A628-B7B8-4DEB-85C0-4B4D6E0A081C}" type="pres">
      <dgm:prSet presAssocID="{C54A72EB-3388-4821-9851-90A77A3DC176}" presName="Name25" presStyleLbl="parChTrans1D2" presStyleIdx="4" presStyleCnt="5"/>
      <dgm:spPr/>
      <dgm:t>
        <a:bodyPr/>
        <a:lstStyle/>
        <a:p>
          <a:endParaRPr lang="en-US"/>
        </a:p>
      </dgm:t>
    </dgm:pt>
    <dgm:pt modelId="{ACB2DB55-9F15-4293-AD10-E6C5F52DCC6B}" type="pres">
      <dgm:prSet presAssocID="{C54A72EB-3388-4821-9851-90A77A3DC176}" presName="connTx" presStyleLbl="parChTrans1D2" presStyleIdx="4" presStyleCnt="5"/>
      <dgm:spPr/>
      <dgm:t>
        <a:bodyPr/>
        <a:lstStyle/>
        <a:p>
          <a:endParaRPr lang="en-US"/>
        </a:p>
      </dgm:t>
    </dgm:pt>
    <dgm:pt modelId="{E586B4E3-D35D-4B01-8E43-2ABEDB19C354}" type="pres">
      <dgm:prSet presAssocID="{0F814E80-5D7B-4A4E-9780-D57765627ECC}" presName="Name30" presStyleCnt="0"/>
      <dgm:spPr/>
    </dgm:pt>
    <dgm:pt modelId="{649BDEF1-5ADC-45F4-8A2E-16FE05EA0E47}" type="pres">
      <dgm:prSet presAssocID="{0F814E80-5D7B-4A4E-9780-D57765627ECC}" presName="level2Shape" presStyleLbl="node2" presStyleIdx="4" presStyleCnt="5"/>
      <dgm:spPr/>
      <dgm:t>
        <a:bodyPr/>
        <a:lstStyle/>
        <a:p>
          <a:endParaRPr lang="en-US"/>
        </a:p>
      </dgm:t>
    </dgm:pt>
    <dgm:pt modelId="{F8F14669-D1E0-4E70-850C-4AA109CD3F80}" type="pres">
      <dgm:prSet presAssocID="{0F814E80-5D7B-4A4E-9780-D57765627ECC}" presName="hierChild3" presStyleCnt="0"/>
      <dgm:spPr/>
    </dgm:pt>
    <dgm:pt modelId="{086F6124-02B4-468E-84F3-2FA8D64F26F4}" type="pres">
      <dgm:prSet presAssocID="{10864A60-ADD5-4FD4-8071-D51C259B9AB2}" presName="Name25" presStyleLbl="parChTrans1D3" presStyleIdx="2" presStyleCnt="3"/>
      <dgm:spPr/>
      <dgm:t>
        <a:bodyPr/>
        <a:lstStyle/>
        <a:p>
          <a:endParaRPr lang="en-US"/>
        </a:p>
      </dgm:t>
    </dgm:pt>
    <dgm:pt modelId="{338016DD-8191-48AE-9F27-9B5E197C6B73}" type="pres">
      <dgm:prSet presAssocID="{10864A60-ADD5-4FD4-8071-D51C259B9AB2}" presName="connTx" presStyleLbl="parChTrans1D3" presStyleIdx="2" presStyleCnt="3"/>
      <dgm:spPr/>
      <dgm:t>
        <a:bodyPr/>
        <a:lstStyle/>
        <a:p>
          <a:endParaRPr lang="en-US"/>
        </a:p>
      </dgm:t>
    </dgm:pt>
    <dgm:pt modelId="{4BEA8B07-9FCC-4F8B-9AA0-64F00E90ACE8}" type="pres">
      <dgm:prSet presAssocID="{D8FA18B0-5226-4BCF-B594-9B22DCF4DC52}" presName="Name30" presStyleCnt="0"/>
      <dgm:spPr/>
    </dgm:pt>
    <dgm:pt modelId="{B50026C7-E231-4E10-B5BC-CC2CC2DB2A68}" type="pres">
      <dgm:prSet presAssocID="{D8FA18B0-5226-4BCF-B594-9B22DCF4DC52}" presName="level2Shape" presStyleLbl="node3" presStyleIdx="2" presStyleCnt="3" custScaleX="110384" custLinFactNeighborX="-3387" custLinFactNeighborY="2259"/>
      <dgm:spPr/>
      <dgm:t>
        <a:bodyPr/>
        <a:lstStyle/>
        <a:p>
          <a:endParaRPr lang="en-US"/>
        </a:p>
      </dgm:t>
    </dgm:pt>
    <dgm:pt modelId="{71B97A76-4C3F-429D-BAF3-1CAAF50BFB90}" type="pres">
      <dgm:prSet presAssocID="{D8FA18B0-5226-4BCF-B594-9B22DCF4DC52}" presName="hierChild3" presStyleCnt="0"/>
      <dgm:spPr/>
    </dgm:pt>
    <dgm:pt modelId="{486F6FC6-0571-4642-B348-671DED3493DE}" type="pres">
      <dgm:prSet presAssocID="{3D4B4063-2F25-4222-95BD-733885AB79DE}" presName="bgShapesFlow" presStyleCnt="0"/>
      <dgm:spPr/>
    </dgm:pt>
    <dgm:pt modelId="{770A3273-64DF-4D0D-A1B6-454F3263C3C5}" type="pres">
      <dgm:prSet presAssocID="{F9A1057E-F6A8-4A69-B8B4-64780F6708CD}" presName="rectComp" presStyleCnt="0"/>
      <dgm:spPr/>
    </dgm:pt>
    <dgm:pt modelId="{6699B957-1D56-48B1-8164-F19E60584345}" type="pres">
      <dgm:prSet presAssocID="{F9A1057E-F6A8-4A69-B8B4-64780F6708CD}" presName="bgRect" presStyleLbl="bgShp" presStyleIdx="0" presStyleCnt="4" custScaleX="119842"/>
      <dgm:spPr/>
      <dgm:t>
        <a:bodyPr/>
        <a:lstStyle/>
        <a:p>
          <a:endParaRPr lang="en-US"/>
        </a:p>
      </dgm:t>
    </dgm:pt>
    <dgm:pt modelId="{9AF91085-2801-41B7-949A-2505664CDD5D}" type="pres">
      <dgm:prSet presAssocID="{F9A1057E-F6A8-4A69-B8B4-64780F6708CD}" presName="bgRectTx" presStyleLbl="bgShp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2190BD-3003-4FD6-8CB5-64AF7D657749}" type="pres">
      <dgm:prSet presAssocID="{F9A1057E-F6A8-4A69-B8B4-64780F6708CD}" presName="spComp" presStyleCnt="0"/>
      <dgm:spPr/>
    </dgm:pt>
    <dgm:pt modelId="{DEB2BC75-6F23-47D3-9595-41DE3B48F1F5}" type="pres">
      <dgm:prSet presAssocID="{F9A1057E-F6A8-4A69-B8B4-64780F6708CD}" presName="hSp" presStyleCnt="0"/>
      <dgm:spPr/>
    </dgm:pt>
    <dgm:pt modelId="{2C7CC8DE-99B0-4485-9A3D-8F1B18F6B077}" type="pres">
      <dgm:prSet presAssocID="{E049EEA9-86FE-4770-9FE0-2AE72EF66AAF}" presName="rectComp" presStyleCnt="0"/>
      <dgm:spPr/>
    </dgm:pt>
    <dgm:pt modelId="{F1A31AC2-76CA-46D7-B5F7-2DFF3A4E9C95}" type="pres">
      <dgm:prSet presAssocID="{E049EEA9-86FE-4770-9FE0-2AE72EF66AAF}" presName="bgRect" presStyleLbl="bgShp" presStyleIdx="1" presStyleCnt="4"/>
      <dgm:spPr/>
      <dgm:t>
        <a:bodyPr/>
        <a:lstStyle/>
        <a:p>
          <a:endParaRPr lang="en-US"/>
        </a:p>
      </dgm:t>
    </dgm:pt>
    <dgm:pt modelId="{94BFD59E-AE0A-4E6C-8A04-71D1F2AA167A}" type="pres">
      <dgm:prSet presAssocID="{E049EEA9-86FE-4770-9FE0-2AE72EF66AAF}" presName="bgRectTx" presStyleLbl="bgShp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365B3B-0F08-4BB5-97B8-5CCA041436BC}" type="pres">
      <dgm:prSet presAssocID="{E049EEA9-86FE-4770-9FE0-2AE72EF66AAF}" presName="spComp" presStyleCnt="0"/>
      <dgm:spPr/>
    </dgm:pt>
    <dgm:pt modelId="{02225146-B4D3-4BC4-B20B-6394E4AE4998}" type="pres">
      <dgm:prSet presAssocID="{E049EEA9-86FE-4770-9FE0-2AE72EF66AAF}" presName="hSp" presStyleCnt="0"/>
      <dgm:spPr/>
    </dgm:pt>
    <dgm:pt modelId="{52DA3A97-B2A3-4848-96E1-1E7A1C4C4D40}" type="pres">
      <dgm:prSet presAssocID="{5D248B5B-19F6-4DD3-83F5-3D52B5160E63}" presName="rectComp" presStyleCnt="0"/>
      <dgm:spPr/>
    </dgm:pt>
    <dgm:pt modelId="{3313158F-DF6F-4A27-8F06-CF2539699B23}" type="pres">
      <dgm:prSet presAssocID="{5D248B5B-19F6-4DD3-83F5-3D52B5160E63}" presName="bgRect" presStyleLbl="bgShp" presStyleIdx="2" presStyleCnt="4"/>
      <dgm:spPr/>
      <dgm:t>
        <a:bodyPr/>
        <a:lstStyle/>
        <a:p>
          <a:endParaRPr lang="en-US"/>
        </a:p>
      </dgm:t>
    </dgm:pt>
    <dgm:pt modelId="{E10EFFEF-225C-480D-A40E-7376F0C51063}" type="pres">
      <dgm:prSet presAssocID="{5D248B5B-19F6-4DD3-83F5-3D52B5160E63}" presName="bgRectTx" presStyleLbl="bgShp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7D5086-91D3-4CE4-88CB-D70D8329F39B}" type="pres">
      <dgm:prSet presAssocID="{5D248B5B-19F6-4DD3-83F5-3D52B5160E63}" presName="spComp" presStyleCnt="0"/>
      <dgm:spPr/>
    </dgm:pt>
    <dgm:pt modelId="{0DBB93CF-C744-4346-B412-682AEFD01D7A}" type="pres">
      <dgm:prSet presAssocID="{5D248B5B-19F6-4DD3-83F5-3D52B5160E63}" presName="hSp" presStyleCnt="0"/>
      <dgm:spPr/>
    </dgm:pt>
    <dgm:pt modelId="{C3ECF0B3-E254-488E-8F81-1DD4B70D2E9C}" type="pres">
      <dgm:prSet presAssocID="{F3D90054-324C-4BA4-9DA7-53EBA220FA63}" presName="rectComp" presStyleCnt="0"/>
      <dgm:spPr/>
    </dgm:pt>
    <dgm:pt modelId="{3A3F9F18-19EF-43FC-BE0C-6DFFD38CD288}" type="pres">
      <dgm:prSet presAssocID="{F3D90054-324C-4BA4-9DA7-53EBA220FA63}" presName="bgRect" presStyleLbl="bgShp" presStyleIdx="3" presStyleCnt="4"/>
      <dgm:spPr/>
      <dgm:t>
        <a:bodyPr/>
        <a:lstStyle/>
        <a:p>
          <a:endParaRPr lang="en-US"/>
        </a:p>
      </dgm:t>
    </dgm:pt>
    <dgm:pt modelId="{8D747920-9C20-44B9-85EE-D11CBDBFA8F1}" type="pres">
      <dgm:prSet presAssocID="{F3D90054-324C-4BA4-9DA7-53EBA220FA63}" presName="bgRectTx" presStyleLbl="bgShp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C73AA1-D3E5-44F5-A1EF-ACD0E2C05C02}" srcId="{3D4B4063-2F25-4222-95BD-733885AB79DE}" destId="{F3D90054-324C-4BA4-9DA7-53EBA220FA63}" srcOrd="4" destOrd="0" parTransId="{1D8F1DA1-E378-493E-B65D-064E8CDD4F6F}" sibTransId="{C3073338-62E5-478E-B716-A47E7B01CA4B}"/>
    <dgm:cxn modelId="{FE8E7B3D-3CCE-498A-9124-1CF8E3474CEF}" srcId="{37B1362B-3604-43E3-8418-A7AD75AEB540}" destId="{369EADD1-A61A-4954-9B3A-DA97F2E1B357}" srcOrd="1" destOrd="0" parTransId="{2B346EE4-3F48-433A-807E-9A8AC8716DFA}" sibTransId="{DDC4C92D-461E-4D56-8302-267D3E577369}"/>
    <dgm:cxn modelId="{B92BB957-DB87-4759-82B3-EBD7EF78114D}" srcId="{37B1362B-3604-43E3-8418-A7AD75AEB540}" destId="{0F814E80-5D7B-4A4E-9780-D57765627ECC}" srcOrd="4" destOrd="0" parTransId="{C54A72EB-3388-4821-9851-90A77A3DC176}" sibTransId="{90A24BEA-2A44-4E83-9B05-3D15EF2C225D}"/>
    <dgm:cxn modelId="{77E9A449-1637-41C9-AC20-D4DFDED5BC5F}" type="presOf" srcId="{9E873E22-6DF6-465C-9ED7-76F67869ECCF}" destId="{26D11AC6-6352-41E4-AE35-46756FF6CABF}" srcOrd="0" destOrd="0" presId="urn:microsoft.com/office/officeart/2005/8/layout/hierarchy5"/>
    <dgm:cxn modelId="{EF720A2C-7CA8-452B-A2F2-B852070DA34C}" srcId="{37B1362B-3604-43E3-8418-A7AD75AEB540}" destId="{451CC40A-FBF7-465C-A47D-DBE46BD2D265}" srcOrd="3" destOrd="0" parTransId="{11E097C1-F221-4BD4-9C70-AF5CF3E34C21}" sibTransId="{480111B0-EF81-42B8-952B-B22DDA5FE6F6}"/>
    <dgm:cxn modelId="{0373EF29-3615-4A60-8A1D-7A73CAB5FD66}" type="presOf" srcId="{3D4B4063-2F25-4222-95BD-733885AB79DE}" destId="{3F1BFA63-EB17-41FC-928F-2BF1200DFD4C}" srcOrd="0" destOrd="0" presId="urn:microsoft.com/office/officeart/2005/8/layout/hierarchy5"/>
    <dgm:cxn modelId="{8FA9DDD6-6950-43A6-9BF0-217F1B4DC37B}" srcId="{3D4B4063-2F25-4222-95BD-733885AB79DE}" destId="{E049EEA9-86FE-4770-9FE0-2AE72EF66AAF}" srcOrd="2" destOrd="0" parTransId="{C1718A47-4C8C-4FC3-BDD3-2AB71B1C4A74}" sibTransId="{93D0CBE4-CBFA-4C5A-AD3D-2784F5C37A80}"/>
    <dgm:cxn modelId="{C1A1F497-51F1-4BED-8E09-19E6DBAAAFAD}" srcId="{37B1362B-3604-43E3-8418-A7AD75AEB540}" destId="{74AF30FB-6DC1-47D5-81D2-B0EF57760FEA}" srcOrd="0" destOrd="0" parTransId="{EBEC464B-71CF-4709-9812-065EF71BFF18}" sibTransId="{229D614B-1C3B-43A3-B23D-CDF907A3B933}"/>
    <dgm:cxn modelId="{5B463293-EC19-45D1-AA3C-31C6EBFDFDEA}" type="presOf" srcId="{C54A72EB-3388-4821-9851-90A77A3DC176}" destId="{DB52A628-B7B8-4DEB-85C0-4B4D6E0A081C}" srcOrd="0" destOrd="0" presId="urn:microsoft.com/office/officeart/2005/8/layout/hierarchy5"/>
    <dgm:cxn modelId="{771D31C9-907E-4232-8FD9-278776C59922}" type="presOf" srcId="{B5889C9F-A17A-46D6-B73E-F1F27D7EE99D}" destId="{7840DE50-B80D-4CDD-AED4-5947F9F97EAC}" srcOrd="0" destOrd="0" presId="urn:microsoft.com/office/officeart/2005/8/layout/hierarchy5"/>
    <dgm:cxn modelId="{B1ED9797-7172-4535-B610-163873E0D89E}" type="presOf" srcId="{37B1362B-3604-43E3-8418-A7AD75AEB540}" destId="{6909F86F-8182-49C1-BB9E-610EB939D8F6}" srcOrd="0" destOrd="0" presId="urn:microsoft.com/office/officeart/2005/8/layout/hierarchy5"/>
    <dgm:cxn modelId="{24484A7E-706E-4F64-81F7-FA6EE0515B39}" type="presOf" srcId="{E049EEA9-86FE-4770-9FE0-2AE72EF66AAF}" destId="{94BFD59E-AE0A-4E6C-8A04-71D1F2AA167A}" srcOrd="1" destOrd="0" presId="urn:microsoft.com/office/officeart/2005/8/layout/hierarchy5"/>
    <dgm:cxn modelId="{8B255C52-2611-4C9C-9686-A11CEC93CAA0}" type="presOf" srcId="{B5889C9F-A17A-46D6-B73E-F1F27D7EE99D}" destId="{805D1C49-A177-4477-9913-CBF344485E24}" srcOrd="1" destOrd="0" presId="urn:microsoft.com/office/officeart/2005/8/layout/hierarchy5"/>
    <dgm:cxn modelId="{AD858A99-8CE1-4681-A0DA-3DA9A16C41AD}" type="presOf" srcId="{ED0B2999-D9F6-4F51-B219-0A315AD4EA8D}" destId="{BB72AB2B-7202-4E51-9722-B3AD3D8DE0AE}" srcOrd="0" destOrd="0" presId="urn:microsoft.com/office/officeart/2005/8/layout/hierarchy5"/>
    <dgm:cxn modelId="{21209A8C-7686-4B7E-AC51-3A111D4538B0}" srcId="{3D4B4063-2F25-4222-95BD-733885AB79DE}" destId="{37B1362B-3604-43E3-8418-A7AD75AEB540}" srcOrd="0" destOrd="0" parTransId="{A138F654-86F5-440E-954E-691D5409E4DB}" sibTransId="{0775CB92-3DE9-4009-96EF-C7A25EEC09B1}"/>
    <dgm:cxn modelId="{352901D6-1340-471E-BA72-9B4993190128}" srcId="{0F814E80-5D7B-4A4E-9780-D57765627ECC}" destId="{D8FA18B0-5226-4BCF-B594-9B22DCF4DC52}" srcOrd="0" destOrd="0" parTransId="{10864A60-ADD5-4FD4-8071-D51C259B9AB2}" sibTransId="{7B6C0AA1-F63A-48BA-B92C-169391DA2AA8}"/>
    <dgm:cxn modelId="{45BED156-45AD-44BB-B068-903A4DA3B40B}" type="presOf" srcId="{D8FA18B0-5226-4BCF-B594-9B22DCF4DC52}" destId="{B50026C7-E231-4E10-B5BC-CC2CC2DB2A68}" srcOrd="0" destOrd="0" presId="urn:microsoft.com/office/officeart/2005/8/layout/hierarchy5"/>
    <dgm:cxn modelId="{CFF0213F-A288-4C92-8E2C-434C85F312D6}" type="presOf" srcId="{74AF30FB-6DC1-47D5-81D2-B0EF57760FEA}" destId="{FF14608E-1946-4EFC-BB0F-818E650CD648}" srcOrd="0" destOrd="0" presId="urn:microsoft.com/office/officeart/2005/8/layout/hierarchy5"/>
    <dgm:cxn modelId="{A2A744FB-B3BE-4301-8B8B-24A176C6ED42}" type="presOf" srcId="{10864A60-ADD5-4FD4-8071-D51C259B9AB2}" destId="{338016DD-8191-48AE-9F27-9B5E197C6B73}" srcOrd="1" destOrd="0" presId="urn:microsoft.com/office/officeart/2005/8/layout/hierarchy5"/>
    <dgm:cxn modelId="{279D00AE-8717-4B38-85CB-4572578E1836}" type="presOf" srcId="{C54A72EB-3388-4821-9851-90A77A3DC176}" destId="{ACB2DB55-9F15-4293-AD10-E6C5F52DCC6B}" srcOrd="1" destOrd="0" presId="urn:microsoft.com/office/officeart/2005/8/layout/hierarchy5"/>
    <dgm:cxn modelId="{AD255BA8-DD0A-46B9-B2AA-87C925D5F473}" srcId="{451CC40A-FBF7-465C-A47D-DBE46BD2D265}" destId="{B73BC9AA-BAD9-4575-A198-937A0605973B}" srcOrd="0" destOrd="0" parTransId="{61F6CC87-06C5-4809-A4E4-4612A59E77C2}" sibTransId="{B3F43963-56E2-4DF3-A2B9-F70F920A1E73}"/>
    <dgm:cxn modelId="{5A564940-1A2E-4DBF-8B12-99247A82FB71}" type="presOf" srcId="{5D248B5B-19F6-4DD3-83F5-3D52B5160E63}" destId="{3313158F-DF6F-4A27-8F06-CF2539699B23}" srcOrd="0" destOrd="0" presId="urn:microsoft.com/office/officeart/2005/8/layout/hierarchy5"/>
    <dgm:cxn modelId="{6CC48C3F-0474-4160-877F-D2860808A25C}" type="presOf" srcId="{10864A60-ADD5-4FD4-8071-D51C259B9AB2}" destId="{086F6124-02B4-468E-84F3-2FA8D64F26F4}" srcOrd="0" destOrd="0" presId="urn:microsoft.com/office/officeart/2005/8/layout/hierarchy5"/>
    <dgm:cxn modelId="{B3DBDBDB-0945-4CD6-B05B-E4430FE5FCCB}" type="presOf" srcId="{EBEC464B-71CF-4709-9812-065EF71BFF18}" destId="{AFD30E45-BE4D-4B47-82D3-C1D580FB950B}" srcOrd="1" destOrd="0" presId="urn:microsoft.com/office/officeart/2005/8/layout/hierarchy5"/>
    <dgm:cxn modelId="{8D68DCAB-E2E9-400B-8284-79D53843F47D}" srcId="{369EADD1-A61A-4954-9B3A-DA97F2E1B357}" destId="{625A98E7-00FE-4D8A-8EAA-B2FBB514855B}" srcOrd="0" destOrd="0" parTransId="{B5889C9F-A17A-46D6-B73E-F1F27D7EE99D}" sibTransId="{3FFDEEE8-3B11-480F-A2DC-8759A1CBB75F}"/>
    <dgm:cxn modelId="{03C9BC9A-BE9C-42B8-9E0C-2742DD4AB45F}" type="presOf" srcId="{EBEC464B-71CF-4709-9812-065EF71BFF18}" destId="{A2F24EDA-3B88-40C0-B9F4-3D921198FD67}" srcOrd="0" destOrd="0" presId="urn:microsoft.com/office/officeart/2005/8/layout/hierarchy5"/>
    <dgm:cxn modelId="{64F3F2A3-945F-469B-95B2-D4E0411428F9}" type="presOf" srcId="{0F814E80-5D7B-4A4E-9780-D57765627ECC}" destId="{649BDEF1-5ADC-45F4-8A2E-16FE05EA0E47}" srcOrd="0" destOrd="0" presId="urn:microsoft.com/office/officeart/2005/8/layout/hierarchy5"/>
    <dgm:cxn modelId="{F394A599-AC34-40EB-B1E1-AB8984057733}" type="presOf" srcId="{11E097C1-F221-4BD4-9C70-AF5CF3E34C21}" destId="{1E80B3A6-F98F-4300-8050-4E671CB02ECA}" srcOrd="1" destOrd="0" presId="urn:microsoft.com/office/officeart/2005/8/layout/hierarchy5"/>
    <dgm:cxn modelId="{DA21E286-343E-4C6C-95E3-E5A359BD343A}" srcId="{3D4B4063-2F25-4222-95BD-733885AB79DE}" destId="{5D248B5B-19F6-4DD3-83F5-3D52B5160E63}" srcOrd="3" destOrd="0" parTransId="{3E600396-6311-471B-A103-B7815BFC1D84}" sibTransId="{4F126471-4E09-466C-ADE0-564C9043F7BE}"/>
    <dgm:cxn modelId="{93B76E33-6BE6-4CD1-BEB4-A005B2BD9A4E}" type="presOf" srcId="{F3D90054-324C-4BA4-9DA7-53EBA220FA63}" destId="{3A3F9F18-19EF-43FC-BE0C-6DFFD38CD288}" srcOrd="0" destOrd="0" presId="urn:microsoft.com/office/officeart/2005/8/layout/hierarchy5"/>
    <dgm:cxn modelId="{D202005C-AF98-41B1-A02F-8F9DCF9A25FA}" type="presOf" srcId="{9E873E22-6DF6-465C-9ED7-76F67869ECCF}" destId="{7DE07C32-2FE9-4D95-8BBB-791BF890BC6A}" srcOrd="1" destOrd="0" presId="urn:microsoft.com/office/officeart/2005/8/layout/hierarchy5"/>
    <dgm:cxn modelId="{0308285E-D4B0-44C7-980F-71C4FBD879C1}" type="presOf" srcId="{369EADD1-A61A-4954-9B3A-DA97F2E1B357}" destId="{AD398791-09E4-496E-BE24-4B59E90278C4}" srcOrd="0" destOrd="0" presId="urn:microsoft.com/office/officeart/2005/8/layout/hierarchy5"/>
    <dgm:cxn modelId="{75BC6951-69B5-442F-8E11-FA52B7C8D933}" type="presOf" srcId="{F3D90054-324C-4BA4-9DA7-53EBA220FA63}" destId="{8D747920-9C20-44B9-85EE-D11CBDBFA8F1}" srcOrd="1" destOrd="0" presId="urn:microsoft.com/office/officeart/2005/8/layout/hierarchy5"/>
    <dgm:cxn modelId="{25C0C6A3-54D6-426B-B73F-A6F2AAC88636}" type="presOf" srcId="{61F6CC87-06C5-4809-A4E4-4612A59E77C2}" destId="{DFBD6130-BA5A-47B6-8A88-F23196A23650}" srcOrd="1" destOrd="0" presId="urn:microsoft.com/office/officeart/2005/8/layout/hierarchy5"/>
    <dgm:cxn modelId="{4F3655A2-8B6B-42FD-A274-914F53E314AD}" type="presOf" srcId="{F9A1057E-F6A8-4A69-B8B4-64780F6708CD}" destId="{6699B957-1D56-48B1-8164-F19E60584345}" srcOrd="0" destOrd="0" presId="urn:microsoft.com/office/officeart/2005/8/layout/hierarchy5"/>
    <dgm:cxn modelId="{601709FF-B514-41F9-A526-0EAC60B285CE}" srcId="{3D4B4063-2F25-4222-95BD-733885AB79DE}" destId="{F9A1057E-F6A8-4A69-B8B4-64780F6708CD}" srcOrd="1" destOrd="0" parTransId="{70BBB3D3-A929-4C4B-9C58-C85383E0931E}" sibTransId="{6488D324-E063-411C-BA86-2182C20C52F4}"/>
    <dgm:cxn modelId="{9B13771F-E2AB-4954-A130-C7CB401916DB}" type="presOf" srcId="{451CC40A-FBF7-465C-A47D-DBE46BD2D265}" destId="{FA8F264A-B89E-4055-B59F-418B97D7098B}" srcOrd="0" destOrd="0" presId="urn:microsoft.com/office/officeart/2005/8/layout/hierarchy5"/>
    <dgm:cxn modelId="{3E9C8A53-467D-445A-BC76-254DDB9A4550}" type="presOf" srcId="{F9A1057E-F6A8-4A69-B8B4-64780F6708CD}" destId="{9AF91085-2801-41B7-949A-2505664CDD5D}" srcOrd="1" destOrd="0" presId="urn:microsoft.com/office/officeart/2005/8/layout/hierarchy5"/>
    <dgm:cxn modelId="{2387156F-C6CD-49A6-BF8A-8EF03EBAF039}" type="presOf" srcId="{2B346EE4-3F48-433A-807E-9A8AC8716DFA}" destId="{5276FD6B-4891-45E3-91B1-09690AAA6CC3}" srcOrd="1" destOrd="0" presId="urn:microsoft.com/office/officeart/2005/8/layout/hierarchy5"/>
    <dgm:cxn modelId="{DBADA941-D7F6-495A-838F-4928711FEFE3}" type="presOf" srcId="{11E097C1-F221-4BD4-9C70-AF5CF3E34C21}" destId="{DFAF8C3F-9687-4981-81F5-8B75A2CB3E5A}" srcOrd="0" destOrd="0" presId="urn:microsoft.com/office/officeart/2005/8/layout/hierarchy5"/>
    <dgm:cxn modelId="{6D6F0073-44AA-4590-ACB3-38C1B583AAB8}" type="presOf" srcId="{E049EEA9-86FE-4770-9FE0-2AE72EF66AAF}" destId="{F1A31AC2-76CA-46D7-B5F7-2DFF3A4E9C95}" srcOrd="0" destOrd="0" presId="urn:microsoft.com/office/officeart/2005/8/layout/hierarchy5"/>
    <dgm:cxn modelId="{11BF8811-F0EC-4E56-84A7-80EFC35782B4}" type="presOf" srcId="{2B346EE4-3F48-433A-807E-9A8AC8716DFA}" destId="{A7B9A798-BA8D-452A-BCFD-165A0C5176B2}" srcOrd="0" destOrd="0" presId="urn:microsoft.com/office/officeart/2005/8/layout/hierarchy5"/>
    <dgm:cxn modelId="{ECCF952F-9E3E-492F-9292-3E06D7848230}" type="presOf" srcId="{B73BC9AA-BAD9-4575-A198-937A0605973B}" destId="{2806D361-922F-4C2A-8DBB-A57CE6AED420}" srcOrd="0" destOrd="0" presId="urn:microsoft.com/office/officeart/2005/8/layout/hierarchy5"/>
    <dgm:cxn modelId="{EED76288-5ED8-4658-87EC-A37C24CF5B8B}" srcId="{37B1362B-3604-43E3-8418-A7AD75AEB540}" destId="{ED0B2999-D9F6-4F51-B219-0A315AD4EA8D}" srcOrd="2" destOrd="0" parTransId="{9E873E22-6DF6-465C-9ED7-76F67869ECCF}" sibTransId="{BC3A0A95-BB93-4837-BE85-545D87368E6C}"/>
    <dgm:cxn modelId="{2FE4C096-E718-42B9-A3C8-EE0F4B581272}" type="presOf" srcId="{61F6CC87-06C5-4809-A4E4-4612A59E77C2}" destId="{089C72E1-C377-4F87-ACD5-41A428E7F309}" srcOrd="0" destOrd="0" presId="urn:microsoft.com/office/officeart/2005/8/layout/hierarchy5"/>
    <dgm:cxn modelId="{A3609BB1-DE37-4171-9A53-BDE30A2815A8}" type="presOf" srcId="{625A98E7-00FE-4D8A-8EAA-B2FBB514855B}" destId="{95C1BD01-7AA3-4CE4-96F4-F9217340A75B}" srcOrd="0" destOrd="0" presId="urn:microsoft.com/office/officeart/2005/8/layout/hierarchy5"/>
    <dgm:cxn modelId="{2E3A4D65-8834-4BF9-9A70-2F01F23956C8}" type="presOf" srcId="{5D248B5B-19F6-4DD3-83F5-3D52B5160E63}" destId="{E10EFFEF-225C-480D-A40E-7376F0C51063}" srcOrd="1" destOrd="0" presId="urn:microsoft.com/office/officeart/2005/8/layout/hierarchy5"/>
    <dgm:cxn modelId="{2B1DC9F3-70F6-41C3-ADF1-A7691592C9BE}" type="presParOf" srcId="{3F1BFA63-EB17-41FC-928F-2BF1200DFD4C}" destId="{FC5885DB-2EC2-4B02-9684-35F8149D1386}" srcOrd="0" destOrd="0" presId="urn:microsoft.com/office/officeart/2005/8/layout/hierarchy5"/>
    <dgm:cxn modelId="{F8BF3FDB-3544-44C1-8268-DC8D956DA65B}" type="presParOf" srcId="{FC5885DB-2EC2-4B02-9684-35F8149D1386}" destId="{56264B58-E574-4C03-B10B-66499E10CF98}" srcOrd="0" destOrd="0" presId="urn:microsoft.com/office/officeart/2005/8/layout/hierarchy5"/>
    <dgm:cxn modelId="{871C6274-0E9C-412C-8534-1DD16F7F3DDC}" type="presParOf" srcId="{FC5885DB-2EC2-4B02-9684-35F8149D1386}" destId="{23D77A90-E3C5-4FDF-A6FC-0CDABBB953D3}" srcOrd="1" destOrd="0" presId="urn:microsoft.com/office/officeart/2005/8/layout/hierarchy5"/>
    <dgm:cxn modelId="{9E30FE3D-B12B-47D4-9DBF-EF0D2AAB6013}" type="presParOf" srcId="{23D77A90-E3C5-4FDF-A6FC-0CDABBB953D3}" destId="{CD6A7F69-E57E-4C58-8B9E-7961DB5035C0}" srcOrd="0" destOrd="0" presId="urn:microsoft.com/office/officeart/2005/8/layout/hierarchy5"/>
    <dgm:cxn modelId="{E65C2FA7-A545-4FCF-A197-408CC84DEFFD}" type="presParOf" srcId="{CD6A7F69-E57E-4C58-8B9E-7961DB5035C0}" destId="{6909F86F-8182-49C1-BB9E-610EB939D8F6}" srcOrd="0" destOrd="0" presId="urn:microsoft.com/office/officeart/2005/8/layout/hierarchy5"/>
    <dgm:cxn modelId="{EDB72C5D-E221-457D-B65C-E47C06014BA4}" type="presParOf" srcId="{CD6A7F69-E57E-4C58-8B9E-7961DB5035C0}" destId="{EC3848E3-D118-40DF-B7F0-C61C94C35647}" srcOrd="1" destOrd="0" presId="urn:microsoft.com/office/officeart/2005/8/layout/hierarchy5"/>
    <dgm:cxn modelId="{1C14D54D-4CF4-4675-ADE5-57AE7041074B}" type="presParOf" srcId="{EC3848E3-D118-40DF-B7F0-C61C94C35647}" destId="{A2F24EDA-3B88-40C0-B9F4-3D921198FD67}" srcOrd="0" destOrd="0" presId="urn:microsoft.com/office/officeart/2005/8/layout/hierarchy5"/>
    <dgm:cxn modelId="{1244C2A4-D032-417E-93CF-4AD9EEBE5581}" type="presParOf" srcId="{A2F24EDA-3B88-40C0-B9F4-3D921198FD67}" destId="{AFD30E45-BE4D-4B47-82D3-C1D580FB950B}" srcOrd="0" destOrd="0" presId="urn:microsoft.com/office/officeart/2005/8/layout/hierarchy5"/>
    <dgm:cxn modelId="{72C10AEA-DFD9-40EE-8CF6-67B171D8AEEB}" type="presParOf" srcId="{EC3848E3-D118-40DF-B7F0-C61C94C35647}" destId="{7C09382C-49C8-44F5-8953-0724ADE22718}" srcOrd="1" destOrd="0" presId="urn:microsoft.com/office/officeart/2005/8/layout/hierarchy5"/>
    <dgm:cxn modelId="{3F733EF1-3B41-444F-ADE9-5F8AB1957EA5}" type="presParOf" srcId="{7C09382C-49C8-44F5-8953-0724ADE22718}" destId="{FF14608E-1946-4EFC-BB0F-818E650CD648}" srcOrd="0" destOrd="0" presId="urn:microsoft.com/office/officeart/2005/8/layout/hierarchy5"/>
    <dgm:cxn modelId="{C09FBAE7-E9B0-42B0-8CBF-BF807871974B}" type="presParOf" srcId="{7C09382C-49C8-44F5-8953-0724ADE22718}" destId="{C1939EA8-E2C1-4554-977B-A7C95A79A8B2}" srcOrd="1" destOrd="0" presId="urn:microsoft.com/office/officeart/2005/8/layout/hierarchy5"/>
    <dgm:cxn modelId="{92CE7190-8C14-45D9-8E63-D395AEB17102}" type="presParOf" srcId="{EC3848E3-D118-40DF-B7F0-C61C94C35647}" destId="{A7B9A798-BA8D-452A-BCFD-165A0C5176B2}" srcOrd="2" destOrd="0" presId="urn:microsoft.com/office/officeart/2005/8/layout/hierarchy5"/>
    <dgm:cxn modelId="{5F0BF7DA-0F18-4F03-BB21-9BF1ED0A7453}" type="presParOf" srcId="{A7B9A798-BA8D-452A-BCFD-165A0C5176B2}" destId="{5276FD6B-4891-45E3-91B1-09690AAA6CC3}" srcOrd="0" destOrd="0" presId="urn:microsoft.com/office/officeart/2005/8/layout/hierarchy5"/>
    <dgm:cxn modelId="{B2CB465E-590A-4D21-A252-A30ACD7E06F3}" type="presParOf" srcId="{EC3848E3-D118-40DF-B7F0-C61C94C35647}" destId="{4CD84242-E0CA-4E40-9E54-3892099D2A78}" srcOrd="3" destOrd="0" presId="urn:microsoft.com/office/officeart/2005/8/layout/hierarchy5"/>
    <dgm:cxn modelId="{2F237914-6247-4073-B3D0-D3D9200909E9}" type="presParOf" srcId="{4CD84242-E0CA-4E40-9E54-3892099D2A78}" destId="{AD398791-09E4-496E-BE24-4B59E90278C4}" srcOrd="0" destOrd="0" presId="urn:microsoft.com/office/officeart/2005/8/layout/hierarchy5"/>
    <dgm:cxn modelId="{CFC20453-0F1E-41BA-8E24-7AB28C7C1353}" type="presParOf" srcId="{4CD84242-E0CA-4E40-9E54-3892099D2A78}" destId="{1B27F40D-CCBE-4044-B44F-71AF334A6248}" srcOrd="1" destOrd="0" presId="urn:microsoft.com/office/officeart/2005/8/layout/hierarchy5"/>
    <dgm:cxn modelId="{0013743A-140F-4B18-8AC7-C21C0973E7C3}" type="presParOf" srcId="{1B27F40D-CCBE-4044-B44F-71AF334A6248}" destId="{7840DE50-B80D-4CDD-AED4-5947F9F97EAC}" srcOrd="0" destOrd="0" presId="urn:microsoft.com/office/officeart/2005/8/layout/hierarchy5"/>
    <dgm:cxn modelId="{9EDE287C-02BA-4456-BFE1-C9A985AEABF3}" type="presParOf" srcId="{7840DE50-B80D-4CDD-AED4-5947F9F97EAC}" destId="{805D1C49-A177-4477-9913-CBF344485E24}" srcOrd="0" destOrd="0" presId="urn:microsoft.com/office/officeart/2005/8/layout/hierarchy5"/>
    <dgm:cxn modelId="{5B7FFF38-9B45-4F95-B0BB-5294559AF455}" type="presParOf" srcId="{1B27F40D-CCBE-4044-B44F-71AF334A6248}" destId="{B66B9656-A01D-4C56-9946-B18463CCEBEC}" srcOrd="1" destOrd="0" presId="urn:microsoft.com/office/officeart/2005/8/layout/hierarchy5"/>
    <dgm:cxn modelId="{13C6A953-4D54-4960-B1E9-CBD1D4428069}" type="presParOf" srcId="{B66B9656-A01D-4C56-9946-B18463CCEBEC}" destId="{95C1BD01-7AA3-4CE4-96F4-F9217340A75B}" srcOrd="0" destOrd="0" presId="urn:microsoft.com/office/officeart/2005/8/layout/hierarchy5"/>
    <dgm:cxn modelId="{EBD5ABB8-4F59-46C5-9FED-56BF43E98102}" type="presParOf" srcId="{B66B9656-A01D-4C56-9946-B18463CCEBEC}" destId="{EC4FF5AC-20F5-4B81-8C8C-DB842F653237}" srcOrd="1" destOrd="0" presId="urn:microsoft.com/office/officeart/2005/8/layout/hierarchy5"/>
    <dgm:cxn modelId="{BD8CE7D8-5080-4B50-9F90-F4DBC1F92585}" type="presParOf" srcId="{EC3848E3-D118-40DF-B7F0-C61C94C35647}" destId="{26D11AC6-6352-41E4-AE35-46756FF6CABF}" srcOrd="4" destOrd="0" presId="urn:microsoft.com/office/officeart/2005/8/layout/hierarchy5"/>
    <dgm:cxn modelId="{10704AD2-9C2F-47DB-A893-7325B4CF56C8}" type="presParOf" srcId="{26D11AC6-6352-41E4-AE35-46756FF6CABF}" destId="{7DE07C32-2FE9-4D95-8BBB-791BF890BC6A}" srcOrd="0" destOrd="0" presId="urn:microsoft.com/office/officeart/2005/8/layout/hierarchy5"/>
    <dgm:cxn modelId="{176DA2A4-220E-45B1-8085-13D37E46E2E4}" type="presParOf" srcId="{EC3848E3-D118-40DF-B7F0-C61C94C35647}" destId="{52CB4BA2-FEAC-42EB-9287-6F01BE535E67}" srcOrd="5" destOrd="0" presId="urn:microsoft.com/office/officeart/2005/8/layout/hierarchy5"/>
    <dgm:cxn modelId="{BA5A6DE5-9193-4E20-AB72-FA38E1CE95A0}" type="presParOf" srcId="{52CB4BA2-FEAC-42EB-9287-6F01BE535E67}" destId="{BB72AB2B-7202-4E51-9722-B3AD3D8DE0AE}" srcOrd="0" destOrd="0" presId="urn:microsoft.com/office/officeart/2005/8/layout/hierarchy5"/>
    <dgm:cxn modelId="{67E51EE9-19D9-4213-A146-D001181BF52C}" type="presParOf" srcId="{52CB4BA2-FEAC-42EB-9287-6F01BE535E67}" destId="{86D6BFC9-07AE-428E-8829-8D36A6992619}" srcOrd="1" destOrd="0" presId="urn:microsoft.com/office/officeart/2005/8/layout/hierarchy5"/>
    <dgm:cxn modelId="{5B98434A-B1ED-4C3F-89B2-1434DA614BA7}" type="presParOf" srcId="{EC3848E3-D118-40DF-B7F0-C61C94C35647}" destId="{DFAF8C3F-9687-4981-81F5-8B75A2CB3E5A}" srcOrd="6" destOrd="0" presId="urn:microsoft.com/office/officeart/2005/8/layout/hierarchy5"/>
    <dgm:cxn modelId="{6F51C2D4-3B1B-40E9-AE6C-D4A06BD9622C}" type="presParOf" srcId="{DFAF8C3F-9687-4981-81F5-8B75A2CB3E5A}" destId="{1E80B3A6-F98F-4300-8050-4E671CB02ECA}" srcOrd="0" destOrd="0" presId="urn:microsoft.com/office/officeart/2005/8/layout/hierarchy5"/>
    <dgm:cxn modelId="{6960D6CC-AAE7-43C7-9D96-8651E138BFE8}" type="presParOf" srcId="{EC3848E3-D118-40DF-B7F0-C61C94C35647}" destId="{E86A9726-A9BE-43C3-8B9F-A84F5D1679E4}" srcOrd="7" destOrd="0" presId="urn:microsoft.com/office/officeart/2005/8/layout/hierarchy5"/>
    <dgm:cxn modelId="{956529C6-5833-4CD4-920E-EE33CF5292B0}" type="presParOf" srcId="{E86A9726-A9BE-43C3-8B9F-A84F5D1679E4}" destId="{FA8F264A-B89E-4055-B59F-418B97D7098B}" srcOrd="0" destOrd="0" presId="urn:microsoft.com/office/officeart/2005/8/layout/hierarchy5"/>
    <dgm:cxn modelId="{FE03677F-E252-4931-B7EC-4C3EF08FF0DC}" type="presParOf" srcId="{E86A9726-A9BE-43C3-8B9F-A84F5D1679E4}" destId="{A336708E-57F9-47CA-BD01-4A22C1F95E4D}" srcOrd="1" destOrd="0" presId="urn:microsoft.com/office/officeart/2005/8/layout/hierarchy5"/>
    <dgm:cxn modelId="{F1B1E5FC-9405-495B-9F0B-AD76680D58EF}" type="presParOf" srcId="{A336708E-57F9-47CA-BD01-4A22C1F95E4D}" destId="{089C72E1-C377-4F87-ACD5-41A428E7F309}" srcOrd="0" destOrd="0" presId="urn:microsoft.com/office/officeart/2005/8/layout/hierarchy5"/>
    <dgm:cxn modelId="{79554818-9539-4806-A60C-51AC6FF93705}" type="presParOf" srcId="{089C72E1-C377-4F87-ACD5-41A428E7F309}" destId="{DFBD6130-BA5A-47B6-8A88-F23196A23650}" srcOrd="0" destOrd="0" presId="urn:microsoft.com/office/officeart/2005/8/layout/hierarchy5"/>
    <dgm:cxn modelId="{9AF5C356-B0B0-4938-AB43-4566D8840B0A}" type="presParOf" srcId="{A336708E-57F9-47CA-BD01-4A22C1F95E4D}" destId="{5C602130-531C-4D15-B040-71D8C10AC629}" srcOrd="1" destOrd="0" presId="urn:microsoft.com/office/officeart/2005/8/layout/hierarchy5"/>
    <dgm:cxn modelId="{772E7362-7AF0-4D63-B969-E55416B4FDB1}" type="presParOf" srcId="{5C602130-531C-4D15-B040-71D8C10AC629}" destId="{2806D361-922F-4C2A-8DBB-A57CE6AED420}" srcOrd="0" destOrd="0" presId="urn:microsoft.com/office/officeart/2005/8/layout/hierarchy5"/>
    <dgm:cxn modelId="{F8CB63F8-BA31-4A53-8773-17BCACC2785B}" type="presParOf" srcId="{5C602130-531C-4D15-B040-71D8C10AC629}" destId="{437B6A2D-CC80-4E92-B2CF-F4B6A302A6B3}" srcOrd="1" destOrd="0" presId="urn:microsoft.com/office/officeart/2005/8/layout/hierarchy5"/>
    <dgm:cxn modelId="{8DE08406-6F42-4058-A7AE-199569C29151}" type="presParOf" srcId="{EC3848E3-D118-40DF-B7F0-C61C94C35647}" destId="{DB52A628-B7B8-4DEB-85C0-4B4D6E0A081C}" srcOrd="8" destOrd="0" presId="urn:microsoft.com/office/officeart/2005/8/layout/hierarchy5"/>
    <dgm:cxn modelId="{360F5461-4784-4256-9149-61CAE0E5BBBC}" type="presParOf" srcId="{DB52A628-B7B8-4DEB-85C0-4B4D6E0A081C}" destId="{ACB2DB55-9F15-4293-AD10-E6C5F52DCC6B}" srcOrd="0" destOrd="0" presId="urn:microsoft.com/office/officeart/2005/8/layout/hierarchy5"/>
    <dgm:cxn modelId="{3EF0340D-6B33-4AD4-A1A4-01662454A784}" type="presParOf" srcId="{EC3848E3-D118-40DF-B7F0-C61C94C35647}" destId="{E586B4E3-D35D-4B01-8E43-2ABEDB19C354}" srcOrd="9" destOrd="0" presId="urn:microsoft.com/office/officeart/2005/8/layout/hierarchy5"/>
    <dgm:cxn modelId="{9BCFCE1B-C6E0-4C7C-BE8C-EA410424E3B8}" type="presParOf" srcId="{E586B4E3-D35D-4B01-8E43-2ABEDB19C354}" destId="{649BDEF1-5ADC-45F4-8A2E-16FE05EA0E47}" srcOrd="0" destOrd="0" presId="urn:microsoft.com/office/officeart/2005/8/layout/hierarchy5"/>
    <dgm:cxn modelId="{B316DC3D-A2C1-489D-B649-B71E6B8AB14E}" type="presParOf" srcId="{E586B4E3-D35D-4B01-8E43-2ABEDB19C354}" destId="{F8F14669-D1E0-4E70-850C-4AA109CD3F80}" srcOrd="1" destOrd="0" presId="urn:microsoft.com/office/officeart/2005/8/layout/hierarchy5"/>
    <dgm:cxn modelId="{2316EC02-67C4-432F-B6CF-BDE629C81893}" type="presParOf" srcId="{F8F14669-D1E0-4E70-850C-4AA109CD3F80}" destId="{086F6124-02B4-468E-84F3-2FA8D64F26F4}" srcOrd="0" destOrd="0" presId="urn:microsoft.com/office/officeart/2005/8/layout/hierarchy5"/>
    <dgm:cxn modelId="{B97A0327-7B03-4765-97BA-45C426EA39B9}" type="presParOf" srcId="{086F6124-02B4-468E-84F3-2FA8D64F26F4}" destId="{338016DD-8191-48AE-9F27-9B5E197C6B73}" srcOrd="0" destOrd="0" presId="urn:microsoft.com/office/officeart/2005/8/layout/hierarchy5"/>
    <dgm:cxn modelId="{163BEACC-DAE7-40E1-BD14-DD3B840D7BAB}" type="presParOf" srcId="{F8F14669-D1E0-4E70-850C-4AA109CD3F80}" destId="{4BEA8B07-9FCC-4F8B-9AA0-64F00E90ACE8}" srcOrd="1" destOrd="0" presId="urn:microsoft.com/office/officeart/2005/8/layout/hierarchy5"/>
    <dgm:cxn modelId="{7DA66255-9B07-4453-8E54-F70AB846B2EC}" type="presParOf" srcId="{4BEA8B07-9FCC-4F8B-9AA0-64F00E90ACE8}" destId="{B50026C7-E231-4E10-B5BC-CC2CC2DB2A68}" srcOrd="0" destOrd="0" presId="urn:microsoft.com/office/officeart/2005/8/layout/hierarchy5"/>
    <dgm:cxn modelId="{DD50474F-B367-4610-84AE-F9FFE7E9BDB2}" type="presParOf" srcId="{4BEA8B07-9FCC-4F8B-9AA0-64F00E90ACE8}" destId="{71B97A76-4C3F-429D-BAF3-1CAAF50BFB90}" srcOrd="1" destOrd="0" presId="urn:microsoft.com/office/officeart/2005/8/layout/hierarchy5"/>
    <dgm:cxn modelId="{728DC906-823E-48E9-86CB-9CFDB060FB18}" type="presParOf" srcId="{3F1BFA63-EB17-41FC-928F-2BF1200DFD4C}" destId="{486F6FC6-0571-4642-B348-671DED3493DE}" srcOrd="1" destOrd="0" presId="urn:microsoft.com/office/officeart/2005/8/layout/hierarchy5"/>
    <dgm:cxn modelId="{B3B81364-D7CB-47C4-9AC7-3C535782DDF0}" type="presParOf" srcId="{486F6FC6-0571-4642-B348-671DED3493DE}" destId="{770A3273-64DF-4D0D-A1B6-454F3263C3C5}" srcOrd="0" destOrd="0" presId="urn:microsoft.com/office/officeart/2005/8/layout/hierarchy5"/>
    <dgm:cxn modelId="{C37D97BC-A930-4DE5-988E-942B7D7BE704}" type="presParOf" srcId="{770A3273-64DF-4D0D-A1B6-454F3263C3C5}" destId="{6699B957-1D56-48B1-8164-F19E60584345}" srcOrd="0" destOrd="0" presId="urn:microsoft.com/office/officeart/2005/8/layout/hierarchy5"/>
    <dgm:cxn modelId="{8D003E67-9AB3-4593-97E4-BA911494C06D}" type="presParOf" srcId="{770A3273-64DF-4D0D-A1B6-454F3263C3C5}" destId="{9AF91085-2801-41B7-949A-2505664CDD5D}" srcOrd="1" destOrd="0" presId="urn:microsoft.com/office/officeart/2005/8/layout/hierarchy5"/>
    <dgm:cxn modelId="{796B2FBF-3B58-4780-A13A-DD86D948227F}" type="presParOf" srcId="{486F6FC6-0571-4642-B348-671DED3493DE}" destId="{8B2190BD-3003-4FD6-8CB5-64AF7D657749}" srcOrd="1" destOrd="0" presId="urn:microsoft.com/office/officeart/2005/8/layout/hierarchy5"/>
    <dgm:cxn modelId="{71CD4F8B-085F-4004-AA35-2F86C6D27A70}" type="presParOf" srcId="{8B2190BD-3003-4FD6-8CB5-64AF7D657749}" destId="{DEB2BC75-6F23-47D3-9595-41DE3B48F1F5}" srcOrd="0" destOrd="0" presId="urn:microsoft.com/office/officeart/2005/8/layout/hierarchy5"/>
    <dgm:cxn modelId="{EF31B6AE-EA30-425B-8761-974BC6A781C0}" type="presParOf" srcId="{486F6FC6-0571-4642-B348-671DED3493DE}" destId="{2C7CC8DE-99B0-4485-9A3D-8F1B18F6B077}" srcOrd="2" destOrd="0" presId="urn:microsoft.com/office/officeart/2005/8/layout/hierarchy5"/>
    <dgm:cxn modelId="{D40C8116-28E7-40BB-A94D-35D902E40319}" type="presParOf" srcId="{2C7CC8DE-99B0-4485-9A3D-8F1B18F6B077}" destId="{F1A31AC2-76CA-46D7-B5F7-2DFF3A4E9C95}" srcOrd="0" destOrd="0" presId="urn:microsoft.com/office/officeart/2005/8/layout/hierarchy5"/>
    <dgm:cxn modelId="{A587C9CA-3E8F-4C23-AD74-53903E084974}" type="presParOf" srcId="{2C7CC8DE-99B0-4485-9A3D-8F1B18F6B077}" destId="{94BFD59E-AE0A-4E6C-8A04-71D1F2AA167A}" srcOrd="1" destOrd="0" presId="urn:microsoft.com/office/officeart/2005/8/layout/hierarchy5"/>
    <dgm:cxn modelId="{81A74BEB-66D2-4E05-80D3-D17D9BBFBAEE}" type="presParOf" srcId="{486F6FC6-0571-4642-B348-671DED3493DE}" destId="{72365B3B-0F08-4BB5-97B8-5CCA041436BC}" srcOrd="3" destOrd="0" presId="urn:microsoft.com/office/officeart/2005/8/layout/hierarchy5"/>
    <dgm:cxn modelId="{71CD577C-7867-4E95-953F-60727731D335}" type="presParOf" srcId="{72365B3B-0F08-4BB5-97B8-5CCA041436BC}" destId="{02225146-B4D3-4BC4-B20B-6394E4AE4998}" srcOrd="0" destOrd="0" presId="urn:microsoft.com/office/officeart/2005/8/layout/hierarchy5"/>
    <dgm:cxn modelId="{E287D360-D29D-49C0-8C71-4EF6E0DDD1ED}" type="presParOf" srcId="{486F6FC6-0571-4642-B348-671DED3493DE}" destId="{52DA3A97-B2A3-4848-96E1-1E7A1C4C4D40}" srcOrd="4" destOrd="0" presId="urn:microsoft.com/office/officeart/2005/8/layout/hierarchy5"/>
    <dgm:cxn modelId="{1EA7A080-58B5-413A-B0A4-465A74D08FD3}" type="presParOf" srcId="{52DA3A97-B2A3-4848-96E1-1E7A1C4C4D40}" destId="{3313158F-DF6F-4A27-8F06-CF2539699B23}" srcOrd="0" destOrd="0" presId="urn:microsoft.com/office/officeart/2005/8/layout/hierarchy5"/>
    <dgm:cxn modelId="{6A383228-FB88-4277-A6E4-0F8645D8FB56}" type="presParOf" srcId="{52DA3A97-B2A3-4848-96E1-1E7A1C4C4D40}" destId="{E10EFFEF-225C-480D-A40E-7376F0C51063}" srcOrd="1" destOrd="0" presId="urn:microsoft.com/office/officeart/2005/8/layout/hierarchy5"/>
    <dgm:cxn modelId="{19FC62BA-BAC2-41DA-9E45-A2F6D4F80A32}" type="presParOf" srcId="{486F6FC6-0571-4642-B348-671DED3493DE}" destId="{D17D5086-91D3-4CE4-88CB-D70D8329F39B}" srcOrd="5" destOrd="0" presId="urn:microsoft.com/office/officeart/2005/8/layout/hierarchy5"/>
    <dgm:cxn modelId="{660A548B-5D51-4A22-844D-F2DE52396803}" type="presParOf" srcId="{D17D5086-91D3-4CE4-88CB-D70D8329F39B}" destId="{0DBB93CF-C744-4346-B412-682AEFD01D7A}" srcOrd="0" destOrd="0" presId="urn:microsoft.com/office/officeart/2005/8/layout/hierarchy5"/>
    <dgm:cxn modelId="{1FC6C3E5-87AC-446B-AFEA-C9A651A63BBB}" type="presParOf" srcId="{486F6FC6-0571-4642-B348-671DED3493DE}" destId="{C3ECF0B3-E254-488E-8F81-1DD4B70D2E9C}" srcOrd="6" destOrd="0" presId="urn:microsoft.com/office/officeart/2005/8/layout/hierarchy5"/>
    <dgm:cxn modelId="{DCD4C9A9-4DCE-49B2-9B4F-A07B87140954}" type="presParOf" srcId="{C3ECF0B3-E254-488E-8F81-1DD4B70D2E9C}" destId="{3A3F9F18-19EF-43FC-BE0C-6DFFD38CD288}" srcOrd="0" destOrd="0" presId="urn:microsoft.com/office/officeart/2005/8/layout/hierarchy5"/>
    <dgm:cxn modelId="{806BD306-5011-4E40-BDB2-4BC939858E3A}" type="presParOf" srcId="{C3ECF0B3-E254-488E-8F81-1DD4B70D2E9C}" destId="{8D747920-9C20-44B9-85EE-D11CBDBFA8F1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D4B4063-2F25-4222-95BD-733885AB79DE}" type="doc">
      <dgm:prSet loTypeId="urn:microsoft.com/office/officeart/2005/8/layout/hierarchy5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7B1362B-3604-43E3-8418-A7AD75AEB540}">
      <dgm:prSet phldrT="[Text]" custT="1"/>
      <dgm:spPr>
        <a:blipFill rotWithShape="0">
          <a:blip xmlns:r="http://schemas.openxmlformats.org/officeDocument/2006/relationships" r:embed="rId1"/>
          <a:stretch>
            <a:fillRect l="-469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A138F654-86F5-440E-954E-691D5409E4DB}" type="parTrans" cxnId="{21209A8C-7686-4B7E-AC51-3A111D4538B0}">
      <dgm:prSet/>
      <dgm:spPr/>
      <dgm:t>
        <a:bodyPr/>
        <a:lstStyle/>
        <a:p>
          <a:endParaRPr lang="en-US"/>
        </a:p>
      </dgm:t>
    </dgm:pt>
    <dgm:pt modelId="{0775CB92-3DE9-4009-96EF-C7A25EEC09B1}" type="sibTrans" cxnId="{21209A8C-7686-4B7E-AC51-3A111D4538B0}">
      <dgm:prSet/>
      <dgm:spPr/>
      <dgm:t>
        <a:bodyPr/>
        <a:lstStyle/>
        <a:p>
          <a:endParaRPr lang="en-US"/>
        </a:p>
      </dgm:t>
    </dgm:pt>
    <dgm:pt modelId="{74AF30FB-6DC1-47D5-81D2-B0EF57760FEA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EBEC464B-71CF-4709-9812-065EF71BFF18}" type="parTrans" cxnId="{C1A1F497-51F1-4BED-8E09-19E6DBAAAFAD}">
      <dgm:prSet/>
      <dgm:spPr/>
      <dgm:t>
        <a:bodyPr/>
        <a:lstStyle/>
        <a:p>
          <a:endParaRPr lang="en-US"/>
        </a:p>
      </dgm:t>
    </dgm:pt>
    <dgm:pt modelId="{229D614B-1C3B-43A3-B23D-CDF907A3B933}" type="sibTrans" cxnId="{C1A1F497-51F1-4BED-8E09-19E6DBAAAFAD}">
      <dgm:prSet/>
      <dgm:spPr/>
      <dgm:t>
        <a:bodyPr/>
        <a:lstStyle/>
        <a:p>
          <a:endParaRPr lang="en-US"/>
        </a:p>
      </dgm:t>
    </dgm:pt>
    <dgm:pt modelId="{625A98E7-00FE-4D8A-8EAA-B2FBB514855B}">
      <dgm:prSet phldrT="[Text]" custT="1"/>
      <dgm:spPr>
        <a:blipFill rotWithShape="0">
          <a:blip xmlns:r="http://schemas.openxmlformats.org/officeDocument/2006/relationships" r:embed="rId3"/>
          <a:stretch>
            <a:fillRect l="-2353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B5889C9F-A17A-46D6-B73E-F1F27D7EE99D}" type="parTrans" cxnId="{8D68DCAB-E2E9-400B-8284-79D53843F47D}">
      <dgm:prSet/>
      <dgm:spPr/>
      <dgm:t>
        <a:bodyPr/>
        <a:lstStyle/>
        <a:p>
          <a:endParaRPr lang="en-US"/>
        </a:p>
      </dgm:t>
    </dgm:pt>
    <dgm:pt modelId="{3FFDEEE8-3B11-480F-A2DC-8759A1CBB75F}" type="sibTrans" cxnId="{8D68DCAB-E2E9-400B-8284-79D53843F47D}">
      <dgm:prSet/>
      <dgm:spPr/>
      <dgm:t>
        <a:bodyPr/>
        <a:lstStyle/>
        <a:p>
          <a:endParaRPr lang="en-US"/>
        </a:p>
      </dgm:t>
    </dgm:pt>
    <dgm:pt modelId="{E049EEA9-86FE-4770-9FE0-2AE72EF66AAF}">
      <dgm:prSet phldrT="[Text]" custT="1"/>
      <dgm:spPr/>
      <dgm:t>
        <a:bodyPr/>
        <a:lstStyle/>
        <a:p>
          <a:r>
            <a:rPr lang="en-US" sz="1600" dirty="0" smtClean="0"/>
            <a:t>Generate  game samples -</a:t>
          </a:r>
          <a:endParaRPr lang="en-US" sz="1600" dirty="0"/>
        </a:p>
      </dgm:t>
    </dgm:pt>
    <dgm:pt modelId="{C1718A47-4C8C-4FC3-BDD3-2AB71B1C4A74}" type="parTrans" cxnId="{8FA9DDD6-6950-43A6-9BF0-217F1B4DC37B}">
      <dgm:prSet/>
      <dgm:spPr/>
      <dgm:t>
        <a:bodyPr/>
        <a:lstStyle/>
        <a:p>
          <a:endParaRPr lang="en-US"/>
        </a:p>
      </dgm:t>
    </dgm:pt>
    <dgm:pt modelId="{93D0CBE4-CBFA-4C5A-AD3D-2784F5C37A80}" type="sibTrans" cxnId="{8FA9DDD6-6950-43A6-9BF0-217F1B4DC37B}">
      <dgm:prSet/>
      <dgm:spPr/>
      <dgm:t>
        <a:bodyPr/>
        <a:lstStyle/>
        <a:p>
          <a:endParaRPr lang="en-US"/>
        </a:p>
      </dgm:t>
    </dgm:pt>
    <dgm:pt modelId="{5D248B5B-19F6-4DD3-83F5-3D52B5160E63}">
      <dgm:prSet phldrT="[Text]" custT="1"/>
      <dgm:spPr/>
      <dgm:t>
        <a:bodyPr/>
        <a:lstStyle/>
        <a:p>
          <a:r>
            <a:rPr lang="en-US" sz="1600" dirty="0" smtClean="0"/>
            <a:t>Find elite samples (10/100)</a:t>
          </a:r>
          <a:endParaRPr lang="en-US" sz="1600" dirty="0"/>
        </a:p>
      </dgm:t>
    </dgm:pt>
    <dgm:pt modelId="{3E600396-6311-471B-A103-B7815BFC1D84}" type="parTrans" cxnId="{DA21E286-343E-4C6C-95E3-E5A359BD343A}">
      <dgm:prSet/>
      <dgm:spPr/>
      <dgm:t>
        <a:bodyPr/>
        <a:lstStyle/>
        <a:p>
          <a:endParaRPr lang="en-US"/>
        </a:p>
      </dgm:t>
    </dgm:pt>
    <dgm:pt modelId="{4F126471-4E09-466C-ADE0-564C9043F7BE}" type="sibTrans" cxnId="{DA21E286-343E-4C6C-95E3-E5A359BD343A}">
      <dgm:prSet/>
      <dgm:spPr/>
      <dgm:t>
        <a:bodyPr/>
        <a:lstStyle/>
        <a:p>
          <a:endParaRPr lang="en-US"/>
        </a:p>
      </dgm:t>
    </dgm:pt>
    <dgm:pt modelId="{0F814E80-5D7B-4A4E-9780-D57765627ECC}">
      <dgm:prSet phldrT="[Text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C54A72EB-3388-4821-9851-90A77A3DC176}" type="parTrans" cxnId="{B92BB957-DB87-4759-82B3-EBD7EF78114D}">
      <dgm:prSet/>
      <dgm:spPr/>
      <dgm:t>
        <a:bodyPr/>
        <a:lstStyle/>
        <a:p>
          <a:endParaRPr lang="en-US"/>
        </a:p>
      </dgm:t>
    </dgm:pt>
    <dgm:pt modelId="{90A24BEA-2A44-4E83-9B05-3D15EF2C225D}" type="sibTrans" cxnId="{B92BB957-DB87-4759-82B3-EBD7EF78114D}">
      <dgm:prSet/>
      <dgm:spPr/>
      <dgm:t>
        <a:bodyPr/>
        <a:lstStyle/>
        <a:p>
          <a:endParaRPr lang="en-US"/>
        </a:p>
      </dgm:t>
    </dgm:pt>
    <dgm:pt modelId="{369EADD1-A61A-4954-9B3A-DA97F2E1B357}">
      <dgm:prSet phldrT="[Text]" custT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2B346EE4-3F48-433A-807E-9A8AC8716DFA}" type="parTrans" cxnId="{FE8E7B3D-3CCE-498A-9124-1CF8E3474CEF}">
      <dgm:prSet/>
      <dgm:spPr/>
      <dgm:t>
        <a:bodyPr/>
        <a:lstStyle/>
        <a:p>
          <a:endParaRPr lang="en-US"/>
        </a:p>
      </dgm:t>
    </dgm:pt>
    <dgm:pt modelId="{DDC4C92D-461E-4D56-8302-267D3E577369}" type="sibTrans" cxnId="{FE8E7B3D-3CCE-498A-9124-1CF8E3474CEF}">
      <dgm:prSet/>
      <dgm:spPr/>
      <dgm:t>
        <a:bodyPr/>
        <a:lstStyle/>
        <a:p>
          <a:endParaRPr lang="en-US"/>
        </a:p>
      </dgm:t>
    </dgm:pt>
    <dgm:pt modelId="{F3D90054-324C-4BA4-9DA7-53EBA220FA63}">
      <dgm:prSet phldrT="[Text]" custT="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1D8F1DA1-E378-493E-B65D-064E8CDD4F6F}" type="parTrans" cxnId="{97C73AA1-D3E5-44F5-A1EF-ACD0E2C05C02}">
      <dgm:prSet/>
      <dgm:spPr/>
      <dgm:t>
        <a:bodyPr/>
        <a:lstStyle/>
        <a:p>
          <a:endParaRPr lang="en-US"/>
        </a:p>
      </dgm:t>
    </dgm:pt>
    <dgm:pt modelId="{C3073338-62E5-478E-B716-A47E7B01CA4B}" type="sibTrans" cxnId="{97C73AA1-D3E5-44F5-A1EF-ACD0E2C05C02}">
      <dgm:prSet/>
      <dgm:spPr/>
      <dgm:t>
        <a:bodyPr/>
        <a:lstStyle/>
        <a:p>
          <a:endParaRPr lang="en-US"/>
        </a:p>
      </dgm:t>
    </dgm:pt>
    <dgm:pt modelId="{ED0B2999-D9F6-4F51-B219-0A315AD4EA8D}">
      <dgm:prSet phldrT="[Text]" custT="1"/>
      <dgm:spPr/>
      <dgm:t>
        <a:bodyPr/>
        <a:lstStyle/>
        <a:p>
          <a:r>
            <a:rPr lang="en-US" sz="1600" dirty="0" smtClean="0"/>
            <a:t>…</a:t>
          </a:r>
          <a:endParaRPr lang="en-US" sz="1600" dirty="0"/>
        </a:p>
      </dgm:t>
    </dgm:pt>
    <dgm:pt modelId="{BC3A0A95-BB93-4837-BE85-545D87368E6C}" type="sibTrans" cxnId="{EED76288-5ED8-4658-87EC-A37C24CF5B8B}">
      <dgm:prSet/>
      <dgm:spPr/>
      <dgm:t>
        <a:bodyPr/>
        <a:lstStyle/>
        <a:p>
          <a:endParaRPr lang="en-US"/>
        </a:p>
      </dgm:t>
    </dgm:pt>
    <dgm:pt modelId="{9E873E22-6DF6-465C-9ED7-76F67869ECCF}" type="parTrans" cxnId="{EED76288-5ED8-4658-87EC-A37C24CF5B8B}">
      <dgm:prSet/>
      <dgm:spPr/>
      <dgm:t>
        <a:bodyPr/>
        <a:lstStyle/>
        <a:p>
          <a:endParaRPr lang="en-US"/>
        </a:p>
      </dgm:t>
    </dgm:pt>
    <dgm:pt modelId="{451CC40A-FBF7-465C-A47D-DBE46BD2D265}">
      <dgm:prSet phldrT="[Text]" custT="1"/>
      <dgm:spPr/>
      <dgm:t>
        <a:bodyPr/>
        <a:lstStyle/>
        <a:p>
          <a:r>
            <a:rPr lang="en-US" sz="1600" dirty="0" smtClean="0"/>
            <a:t>…</a:t>
          </a:r>
          <a:endParaRPr lang="en-US" sz="1600" dirty="0"/>
        </a:p>
      </dgm:t>
    </dgm:pt>
    <dgm:pt modelId="{480111B0-EF81-42B8-952B-B22DDA5FE6F6}" type="sibTrans" cxnId="{EF720A2C-7CA8-452B-A2F2-B852070DA34C}">
      <dgm:prSet/>
      <dgm:spPr/>
      <dgm:t>
        <a:bodyPr/>
        <a:lstStyle/>
        <a:p>
          <a:endParaRPr lang="en-US"/>
        </a:p>
      </dgm:t>
    </dgm:pt>
    <dgm:pt modelId="{11E097C1-F221-4BD4-9C70-AF5CF3E34C21}" type="parTrans" cxnId="{EF720A2C-7CA8-452B-A2F2-B852070DA34C}">
      <dgm:prSet/>
      <dgm:spPr/>
      <dgm:t>
        <a:bodyPr/>
        <a:lstStyle/>
        <a:p>
          <a:endParaRPr lang="en-US"/>
        </a:p>
      </dgm:t>
    </dgm:pt>
    <dgm:pt modelId="{B73BC9AA-BAD9-4575-A198-937A0605973B}">
      <dgm:prSet phldrT="[Text]" custT="1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61F6CC87-06C5-4809-A4E4-4612A59E77C2}" type="parTrans" cxnId="{AD255BA8-DD0A-46B9-B2AA-87C925D5F473}">
      <dgm:prSet/>
      <dgm:spPr/>
      <dgm:t>
        <a:bodyPr/>
        <a:lstStyle/>
        <a:p>
          <a:endParaRPr lang="en-US"/>
        </a:p>
      </dgm:t>
    </dgm:pt>
    <dgm:pt modelId="{B3F43963-56E2-4DF3-A2B9-F70F920A1E73}" type="sibTrans" cxnId="{AD255BA8-DD0A-46B9-B2AA-87C925D5F473}">
      <dgm:prSet/>
      <dgm:spPr/>
      <dgm:t>
        <a:bodyPr/>
        <a:lstStyle/>
        <a:p>
          <a:endParaRPr lang="en-US"/>
        </a:p>
      </dgm:t>
    </dgm:pt>
    <dgm:pt modelId="{F9A1057E-F6A8-4A69-B8B4-64780F6708CD}">
      <dgm:prSet phldrT="[Text]" custT="1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6488D324-E063-411C-BA86-2182C20C52F4}" type="sibTrans" cxnId="{601709FF-B514-41F9-A526-0EAC60B285CE}">
      <dgm:prSet/>
      <dgm:spPr/>
      <dgm:t>
        <a:bodyPr/>
        <a:lstStyle/>
        <a:p>
          <a:endParaRPr lang="en-US"/>
        </a:p>
      </dgm:t>
    </dgm:pt>
    <dgm:pt modelId="{70BBB3D3-A929-4C4B-9C58-C85383E0931E}" type="parTrans" cxnId="{601709FF-B514-41F9-A526-0EAC60B285CE}">
      <dgm:prSet/>
      <dgm:spPr/>
      <dgm:t>
        <a:bodyPr/>
        <a:lstStyle/>
        <a:p>
          <a:endParaRPr lang="en-US"/>
        </a:p>
      </dgm:t>
    </dgm:pt>
    <dgm:pt modelId="{D8FA18B0-5226-4BCF-B594-9B22DCF4DC52}">
      <dgm:prSet phldrT="[Text]" custT="1"/>
      <dgm:spPr>
        <a:blipFill rotWithShape="0">
          <a:blip xmlns:r="http://schemas.openxmlformats.org/officeDocument/2006/relationships" r:embed="rId9"/>
          <a:stretch>
            <a:fillRect l="-1064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7B6C0AA1-F63A-48BA-B92C-169391DA2AA8}" type="sibTrans" cxnId="{352901D6-1340-471E-BA72-9B4993190128}">
      <dgm:prSet/>
      <dgm:spPr/>
      <dgm:t>
        <a:bodyPr/>
        <a:lstStyle/>
        <a:p>
          <a:endParaRPr lang="en-US"/>
        </a:p>
      </dgm:t>
    </dgm:pt>
    <dgm:pt modelId="{10864A60-ADD5-4FD4-8071-D51C259B9AB2}" type="parTrans" cxnId="{352901D6-1340-471E-BA72-9B4993190128}">
      <dgm:prSet/>
      <dgm:spPr/>
      <dgm:t>
        <a:bodyPr/>
        <a:lstStyle/>
        <a:p>
          <a:endParaRPr lang="en-US"/>
        </a:p>
      </dgm:t>
    </dgm:pt>
    <dgm:pt modelId="{3F1BFA63-EB17-41FC-928F-2BF1200DFD4C}" type="pres">
      <dgm:prSet presAssocID="{3D4B4063-2F25-4222-95BD-733885AB79DE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C5885DB-2EC2-4B02-9684-35F8149D1386}" type="pres">
      <dgm:prSet presAssocID="{3D4B4063-2F25-4222-95BD-733885AB79DE}" presName="hierFlow" presStyleCnt="0"/>
      <dgm:spPr/>
    </dgm:pt>
    <dgm:pt modelId="{56264B58-E574-4C03-B10B-66499E10CF98}" type="pres">
      <dgm:prSet presAssocID="{3D4B4063-2F25-4222-95BD-733885AB79DE}" presName="firstBuf" presStyleCnt="0"/>
      <dgm:spPr/>
    </dgm:pt>
    <dgm:pt modelId="{23D77A90-E3C5-4FDF-A6FC-0CDABBB953D3}" type="pres">
      <dgm:prSet presAssocID="{3D4B4063-2F25-4222-95BD-733885AB79DE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CD6A7F69-E57E-4C58-8B9E-7961DB5035C0}" type="pres">
      <dgm:prSet presAssocID="{37B1362B-3604-43E3-8418-A7AD75AEB540}" presName="Name17" presStyleCnt="0"/>
      <dgm:spPr/>
    </dgm:pt>
    <dgm:pt modelId="{6909F86F-8182-49C1-BB9E-610EB939D8F6}" type="pres">
      <dgm:prSet presAssocID="{37B1362B-3604-43E3-8418-A7AD75AEB540}" presName="level1Shape" presStyleLbl="node0" presStyleIdx="0" presStyleCnt="1" custScaleX="124975" custLinFactNeighborX="45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3848E3-D118-40DF-B7F0-C61C94C35647}" type="pres">
      <dgm:prSet presAssocID="{37B1362B-3604-43E3-8418-A7AD75AEB540}" presName="hierChild2" presStyleCnt="0"/>
      <dgm:spPr/>
    </dgm:pt>
    <dgm:pt modelId="{A2F24EDA-3B88-40C0-B9F4-3D921198FD67}" type="pres">
      <dgm:prSet presAssocID="{EBEC464B-71CF-4709-9812-065EF71BFF18}" presName="Name25" presStyleLbl="parChTrans1D2" presStyleIdx="0" presStyleCnt="5"/>
      <dgm:spPr/>
    </dgm:pt>
    <dgm:pt modelId="{AFD30E45-BE4D-4B47-82D3-C1D580FB950B}" type="pres">
      <dgm:prSet presAssocID="{EBEC464B-71CF-4709-9812-065EF71BFF18}" presName="connTx" presStyleLbl="parChTrans1D2" presStyleIdx="0" presStyleCnt="5"/>
      <dgm:spPr/>
    </dgm:pt>
    <dgm:pt modelId="{7C09382C-49C8-44F5-8953-0724ADE22718}" type="pres">
      <dgm:prSet presAssocID="{74AF30FB-6DC1-47D5-81D2-B0EF57760FEA}" presName="Name30" presStyleCnt="0"/>
      <dgm:spPr/>
    </dgm:pt>
    <dgm:pt modelId="{FF14608E-1946-4EFC-BB0F-818E650CD648}" type="pres">
      <dgm:prSet presAssocID="{74AF30FB-6DC1-47D5-81D2-B0EF57760FEA}" presName="level2Shape" presStyleLbl="node2" presStyleIdx="0" presStyleCnt="5"/>
      <dgm:spPr/>
      <dgm:t>
        <a:bodyPr/>
        <a:lstStyle/>
        <a:p>
          <a:endParaRPr lang="en-US"/>
        </a:p>
      </dgm:t>
    </dgm:pt>
    <dgm:pt modelId="{C1939EA8-E2C1-4554-977B-A7C95A79A8B2}" type="pres">
      <dgm:prSet presAssocID="{74AF30FB-6DC1-47D5-81D2-B0EF57760FEA}" presName="hierChild3" presStyleCnt="0"/>
      <dgm:spPr/>
    </dgm:pt>
    <dgm:pt modelId="{A7B9A798-BA8D-452A-BCFD-165A0C5176B2}" type="pres">
      <dgm:prSet presAssocID="{2B346EE4-3F48-433A-807E-9A8AC8716DFA}" presName="Name25" presStyleLbl="parChTrans1D2" presStyleIdx="1" presStyleCnt="5"/>
      <dgm:spPr/>
    </dgm:pt>
    <dgm:pt modelId="{5276FD6B-4891-45E3-91B1-09690AAA6CC3}" type="pres">
      <dgm:prSet presAssocID="{2B346EE4-3F48-433A-807E-9A8AC8716DFA}" presName="connTx" presStyleLbl="parChTrans1D2" presStyleIdx="1" presStyleCnt="5"/>
      <dgm:spPr/>
    </dgm:pt>
    <dgm:pt modelId="{4CD84242-E0CA-4E40-9E54-3892099D2A78}" type="pres">
      <dgm:prSet presAssocID="{369EADD1-A61A-4954-9B3A-DA97F2E1B357}" presName="Name30" presStyleCnt="0"/>
      <dgm:spPr/>
    </dgm:pt>
    <dgm:pt modelId="{AD398791-09E4-496E-BE24-4B59E90278C4}" type="pres">
      <dgm:prSet presAssocID="{369EADD1-A61A-4954-9B3A-DA97F2E1B357}" presName="level2Shape" presStyleLbl="node2" presStyleIdx="1" presStyleCnt="5"/>
      <dgm:spPr/>
      <dgm:t>
        <a:bodyPr/>
        <a:lstStyle/>
        <a:p>
          <a:endParaRPr lang="en-US"/>
        </a:p>
      </dgm:t>
    </dgm:pt>
    <dgm:pt modelId="{1B27F40D-CCBE-4044-B44F-71AF334A6248}" type="pres">
      <dgm:prSet presAssocID="{369EADD1-A61A-4954-9B3A-DA97F2E1B357}" presName="hierChild3" presStyleCnt="0"/>
      <dgm:spPr/>
    </dgm:pt>
    <dgm:pt modelId="{7840DE50-B80D-4CDD-AED4-5947F9F97EAC}" type="pres">
      <dgm:prSet presAssocID="{B5889C9F-A17A-46D6-B73E-F1F27D7EE99D}" presName="Name25" presStyleLbl="parChTrans1D3" presStyleIdx="0" presStyleCnt="3"/>
      <dgm:spPr/>
    </dgm:pt>
    <dgm:pt modelId="{805D1C49-A177-4477-9913-CBF344485E24}" type="pres">
      <dgm:prSet presAssocID="{B5889C9F-A17A-46D6-B73E-F1F27D7EE99D}" presName="connTx" presStyleLbl="parChTrans1D3" presStyleIdx="0" presStyleCnt="3"/>
      <dgm:spPr/>
    </dgm:pt>
    <dgm:pt modelId="{B66B9656-A01D-4C56-9946-B18463CCEBEC}" type="pres">
      <dgm:prSet presAssocID="{625A98E7-00FE-4D8A-8EAA-B2FBB514855B}" presName="Name30" presStyleCnt="0"/>
      <dgm:spPr/>
    </dgm:pt>
    <dgm:pt modelId="{95C1BD01-7AA3-4CE4-96F4-F9217340A75B}" type="pres">
      <dgm:prSet presAssocID="{625A98E7-00FE-4D8A-8EAA-B2FBB514855B}" presName="level2Shape" presStyleLbl="node3" presStyleIdx="0" presStyleCnt="3"/>
      <dgm:spPr/>
      <dgm:t>
        <a:bodyPr/>
        <a:lstStyle/>
        <a:p>
          <a:endParaRPr lang="en-US"/>
        </a:p>
      </dgm:t>
    </dgm:pt>
    <dgm:pt modelId="{EC4FF5AC-20F5-4B81-8C8C-DB842F653237}" type="pres">
      <dgm:prSet presAssocID="{625A98E7-00FE-4D8A-8EAA-B2FBB514855B}" presName="hierChild3" presStyleCnt="0"/>
      <dgm:spPr/>
    </dgm:pt>
    <dgm:pt modelId="{26D11AC6-6352-41E4-AE35-46756FF6CABF}" type="pres">
      <dgm:prSet presAssocID="{9E873E22-6DF6-465C-9ED7-76F67869ECCF}" presName="Name25" presStyleLbl="parChTrans1D2" presStyleIdx="2" presStyleCnt="5"/>
      <dgm:spPr/>
    </dgm:pt>
    <dgm:pt modelId="{7DE07C32-2FE9-4D95-8BBB-791BF890BC6A}" type="pres">
      <dgm:prSet presAssocID="{9E873E22-6DF6-465C-9ED7-76F67869ECCF}" presName="connTx" presStyleLbl="parChTrans1D2" presStyleIdx="2" presStyleCnt="5"/>
      <dgm:spPr/>
    </dgm:pt>
    <dgm:pt modelId="{52CB4BA2-FEAC-42EB-9287-6F01BE535E67}" type="pres">
      <dgm:prSet presAssocID="{ED0B2999-D9F6-4F51-B219-0A315AD4EA8D}" presName="Name30" presStyleCnt="0"/>
      <dgm:spPr/>
    </dgm:pt>
    <dgm:pt modelId="{BB72AB2B-7202-4E51-9722-B3AD3D8DE0AE}" type="pres">
      <dgm:prSet presAssocID="{ED0B2999-D9F6-4F51-B219-0A315AD4EA8D}" presName="level2Shape" presStyleLbl="node2" presStyleIdx="2" presStyleCnt="5"/>
      <dgm:spPr/>
      <dgm:t>
        <a:bodyPr/>
        <a:lstStyle/>
        <a:p>
          <a:endParaRPr lang="en-US"/>
        </a:p>
      </dgm:t>
    </dgm:pt>
    <dgm:pt modelId="{86D6BFC9-07AE-428E-8829-8D36A6992619}" type="pres">
      <dgm:prSet presAssocID="{ED0B2999-D9F6-4F51-B219-0A315AD4EA8D}" presName="hierChild3" presStyleCnt="0"/>
      <dgm:spPr/>
    </dgm:pt>
    <dgm:pt modelId="{DFAF8C3F-9687-4981-81F5-8B75A2CB3E5A}" type="pres">
      <dgm:prSet presAssocID="{11E097C1-F221-4BD4-9C70-AF5CF3E34C21}" presName="Name25" presStyleLbl="parChTrans1D2" presStyleIdx="3" presStyleCnt="5"/>
      <dgm:spPr/>
    </dgm:pt>
    <dgm:pt modelId="{1E80B3A6-F98F-4300-8050-4E671CB02ECA}" type="pres">
      <dgm:prSet presAssocID="{11E097C1-F221-4BD4-9C70-AF5CF3E34C21}" presName="connTx" presStyleLbl="parChTrans1D2" presStyleIdx="3" presStyleCnt="5"/>
      <dgm:spPr/>
    </dgm:pt>
    <dgm:pt modelId="{E86A9726-A9BE-43C3-8B9F-A84F5D1679E4}" type="pres">
      <dgm:prSet presAssocID="{451CC40A-FBF7-465C-A47D-DBE46BD2D265}" presName="Name30" presStyleCnt="0"/>
      <dgm:spPr/>
    </dgm:pt>
    <dgm:pt modelId="{FA8F264A-B89E-4055-B59F-418B97D7098B}" type="pres">
      <dgm:prSet presAssocID="{451CC40A-FBF7-465C-A47D-DBE46BD2D265}" presName="level2Shape" presStyleLbl="node2" presStyleIdx="3" presStyleCnt="5"/>
      <dgm:spPr/>
    </dgm:pt>
    <dgm:pt modelId="{A336708E-57F9-47CA-BD01-4A22C1F95E4D}" type="pres">
      <dgm:prSet presAssocID="{451CC40A-FBF7-465C-A47D-DBE46BD2D265}" presName="hierChild3" presStyleCnt="0"/>
      <dgm:spPr/>
    </dgm:pt>
    <dgm:pt modelId="{089C72E1-C377-4F87-ACD5-41A428E7F309}" type="pres">
      <dgm:prSet presAssocID="{61F6CC87-06C5-4809-A4E4-4612A59E77C2}" presName="Name25" presStyleLbl="parChTrans1D3" presStyleIdx="1" presStyleCnt="3"/>
      <dgm:spPr/>
    </dgm:pt>
    <dgm:pt modelId="{DFBD6130-BA5A-47B6-8A88-F23196A23650}" type="pres">
      <dgm:prSet presAssocID="{61F6CC87-06C5-4809-A4E4-4612A59E77C2}" presName="connTx" presStyleLbl="parChTrans1D3" presStyleIdx="1" presStyleCnt="3"/>
      <dgm:spPr/>
    </dgm:pt>
    <dgm:pt modelId="{5C602130-531C-4D15-B040-71D8C10AC629}" type="pres">
      <dgm:prSet presAssocID="{B73BC9AA-BAD9-4575-A198-937A0605973B}" presName="Name30" presStyleCnt="0"/>
      <dgm:spPr/>
    </dgm:pt>
    <dgm:pt modelId="{2806D361-922F-4C2A-8DBB-A57CE6AED420}" type="pres">
      <dgm:prSet presAssocID="{B73BC9AA-BAD9-4575-A198-937A0605973B}" presName="level2Shape" presStyleLbl="node3" presStyleIdx="1" presStyleCnt="3" custScaleX="110384"/>
      <dgm:spPr/>
      <dgm:t>
        <a:bodyPr/>
        <a:lstStyle/>
        <a:p>
          <a:endParaRPr lang="en-US"/>
        </a:p>
      </dgm:t>
    </dgm:pt>
    <dgm:pt modelId="{437B6A2D-CC80-4E92-B2CF-F4B6A302A6B3}" type="pres">
      <dgm:prSet presAssocID="{B73BC9AA-BAD9-4575-A198-937A0605973B}" presName="hierChild3" presStyleCnt="0"/>
      <dgm:spPr/>
    </dgm:pt>
    <dgm:pt modelId="{DB52A628-B7B8-4DEB-85C0-4B4D6E0A081C}" type="pres">
      <dgm:prSet presAssocID="{C54A72EB-3388-4821-9851-90A77A3DC176}" presName="Name25" presStyleLbl="parChTrans1D2" presStyleIdx="4" presStyleCnt="5"/>
      <dgm:spPr/>
    </dgm:pt>
    <dgm:pt modelId="{ACB2DB55-9F15-4293-AD10-E6C5F52DCC6B}" type="pres">
      <dgm:prSet presAssocID="{C54A72EB-3388-4821-9851-90A77A3DC176}" presName="connTx" presStyleLbl="parChTrans1D2" presStyleIdx="4" presStyleCnt="5"/>
      <dgm:spPr/>
    </dgm:pt>
    <dgm:pt modelId="{E586B4E3-D35D-4B01-8E43-2ABEDB19C354}" type="pres">
      <dgm:prSet presAssocID="{0F814E80-5D7B-4A4E-9780-D57765627ECC}" presName="Name30" presStyleCnt="0"/>
      <dgm:spPr/>
    </dgm:pt>
    <dgm:pt modelId="{649BDEF1-5ADC-45F4-8A2E-16FE05EA0E47}" type="pres">
      <dgm:prSet presAssocID="{0F814E80-5D7B-4A4E-9780-D57765627ECC}" presName="level2Shape" presStyleLbl="node2" presStyleIdx="4" presStyleCnt="5"/>
      <dgm:spPr/>
      <dgm:t>
        <a:bodyPr/>
        <a:lstStyle/>
        <a:p>
          <a:endParaRPr lang="en-US"/>
        </a:p>
      </dgm:t>
    </dgm:pt>
    <dgm:pt modelId="{F8F14669-D1E0-4E70-850C-4AA109CD3F80}" type="pres">
      <dgm:prSet presAssocID="{0F814E80-5D7B-4A4E-9780-D57765627ECC}" presName="hierChild3" presStyleCnt="0"/>
      <dgm:spPr/>
    </dgm:pt>
    <dgm:pt modelId="{086F6124-02B4-468E-84F3-2FA8D64F26F4}" type="pres">
      <dgm:prSet presAssocID="{10864A60-ADD5-4FD4-8071-D51C259B9AB2}" presName="Name25" presStyleLbl="parChTrans1D3" presStyleIdx="2" presStyleCnt="3"/>
      <dgm:spPr/>
    </dgm:pt>
    <dgm:pt modelId="{338016DD-8191-48AE-9F27-9B5E197C6B73}" type="pres">
      <dgm:prSet presAssocID="{10864A60-ADD5-4FD4-8071-D51C259B9AB2}" presName="connTx" presStyleLbl="parChTrans1D3" presStyleIdx="2" presStyleCnt="3"/>
      <dgm:spPr/>
    </dgm:pt>
    <dgm:pt modelId="{4BEA8B07-9FCC-4F8B-9AA0-64F00E90ACE8}" type="pres">
      <dgm:prSet presAssocID="{D8FA18B0-5226-4BCF-B594-9B22DCF4DC52}" presName="Name30" presStyleCnt="0"/>
      <dgm:spPr/>
    </dgm:pt>
    <dgm:pt modelId="{B50026C7-E231-4E10-B5BC-CC2CC2DB2A68}" type="pres">
      <dgm:prSet presAssocID="{D8FA18B0-5226-4BCF-B594-9B22DCF4DC52}" presName="level2Shape" presStyleLbl="node3" presStyleIdx="2" presStyleCnt="3" custScaleX="110384" custLinFactNeighborX="-3387" custLinFactNeighborY="2259"/>
      <dgm:spPr/>
      <dgm:t>
        <a:bodyPr/>
        <a:lstStyle/>
        <a:p>
          <a:endParaRPr lang="en-US"/>
        </a:p>
      </dgm:t>
    </dgm:pt>
    <dgm:pt modelId="{71B97A76-4C3F-429D-BAF3-1CAAF50BFB90}" type="pres">
      <dgm:prSet presAssocID="{D8FA18B0-5226-4BCF-B594-9B22DCF4DC52}" presName="hierChild3" presStyleCnt="0"/>
      <dgm:spPr/>
    </dgm:pt>
    <dgm:pt modelId="{486F6FC6-0571-4642-B348-671DED3493DE}" type="pres">
      <dgm:prSet presAssocID="{3D4B4063-2F25-4222-95BD-733885AB79DE}" presName="bgShapesFlow" presStyleCnt="0"/>
      <dgm:spPr/>
    </dgm:pt>
    <dgm:pt modelId="{770A3273-64DF-4D0D-A1B6-454F3263C3C5}" type="pres">
      <dgm:prSet presAssocID="{F9A1057E-F6A8-4A69-B8B4-64780F6708CD}" presName="rectComp" presStyleCnt="0"/>
      <dgm:spPr/>
    </dgm:pt>
    <dgm:pt modelId="{6699B957-1D56-48B1-8164-F19E60584345}" type="pres">
      <dgm:prSet presAssocID="{F9A1057E-F6A8-4A69-B8B4-64780F6708CD}" presName="bgRect" presStyleLbl="bgShp" presStyleIdx="0" presStyleCnt="4" custScaleX="119842"/>
      <dgm:spPr/>
      <dgm:t>
        <a:bodyPr/>
        <a:lstStyle/>
        <a:p>
          <a:endParaRPr lang="en-US"/>
        </a:p>
      </dgm:t>
    </dgm:pt>
    <dgm:pt modelId="{9AF91085-2801-41B7-949A-2505664CDD5D}" type="pres">
      <dgm:prSet presAssocID="{F9A1057E-F6A8-4A69-B8B4-64780F6708CD}" presName="bgRectTx" presStyleLbl="bgShp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2190BD-3003-4FD6-8CB5-64AF7D657749}" type="pres">
      <dgm:prSet presAssocID="{F9A1057E-F6A8-4A69-B8B4-64780F6708CD}" presName="spComp" presStyleCnt="0"/>
      <dgm:spPr/>
    </dgm:pt>
    <dgm:pt modelId="{DEB2BC75-6F23-47D3-9595-41DE3B48F1F5}" type="pres">
      <dgm:prSet presAssocID="{F9A1057E-F6A8-4A69-B8B4-64780F6708CD}" presName="hSp" presStyleCnt="0"/>
      <dgm:spPr/>
    </dgm:pt>
    <dgm:pt modelId="{2C7CC8DE-99B0-4485-9A3D-8F1B18F6B077}" type="pres">
      <dgm:prSet presAssocID="{E049EEA9-86FE-4770-9FE0-2AE72EF66AAF}" presName="rectComp" presStyleCnt="0"/>
      <dgm:spPr/>
    </dgm:pt>
    <dgm:pt modelId="{F1A31AC2-76CA-46D7-B5F7-2DFF3A4E9C95}" type="pres">
      <dgm:prSet presAssocID="{E049EEA9-86FE-4770-9FE0-2AE72EF66AAF}" presName="bgRect" presStyleLbl="bgShp" presStyleIdx="1" presStyleCnt="4"/>
      <dgm:spPr/>
      <dgm:t>
        <a:bodyPr/>
        <a:lstStyle/>
        <a:p>
          <a:endParaRPr lang="en-US"/>
        </a:p>
      </dgm:t>
    </dgm:pt>
    <dgm:pt modelId="{94BFD59E-AE0A-4E6C-8A04-71D1F2AA167A}" type="pres">
      <dgm:prSet presAssocID="{E049EEA9-86FE-4770-9FE0-2AE72EF66AAF}" presName="bgRectTx" presStyleLbl="bgShp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365B3B-0F08-4BB5-97B8-5CCA041436BC}" type="pres">
      <dgm:prSet presAssocID="{E049EEA9-86FE-4770-9FE0-2AE72EF66AAF}" presName="spComp" presStyleCnt="0"/>
      <dgm:spPr/>
    </dgm:pt>
    <dgm:pt modelId="{02225146-B4D3-4BC4-B20B-6394E4AE4998}" type="pres">
      <dgm:prSet presAssocID="{E049EEA9-86FE-4770-9FE0-2AE72EF66AAF}" presName="hSp" presStyleCnt="0"/>
      <dgm:spPr/>
    </dgm:pt>
    <dgm:pt modelId="{52DA3A97-B2A3-4848-96E1-1E7A1C4C4D40}" type="pres">
      <dgm:prSet presAssocID="{5D248B5B-19F6-4DD3-83F5-3D52B5160E63}" presName="rectComp" presStyleCnt="0"/>
      <dgm:spPr/>
    </dgm:pt>
    <dgm:pt modelId="{3313158F-DF6F-4A27-8F06-CF2539699B23}" type="pres">
      <dgm:prSet presAssocID="{5D248B5B-19F6-4DD3-83F5-3D52B5160E63}" presName="bgRect" presStyleLbl="bgShp" presStyleIdx="2" presStyleCnt="4"/>
      <dgm:spPr/>
    </dgm:pt>
    <dgm:pt modelId="{E10EFFEF-225C-480D-A40E-7376F0C51063}" type="pres">
      <dgm:prSet presAssocID="{5D248B5B-19F6-4DD3-83F5-3D52B5160E63}" presName="bgRectTx" presStyleLbl="bgShp" presStyleIdx="2" presStyleCnt="4">
        <dgm:presLayoutVars>
          <dgm:bulletEnabled val="1"/>
        </dgm:presLayoutVars>
      </dgm:prSet>
      <dgm:spPr/>
    </dgm:pt>
    <dgm:pt modelId="{D17D5086-91D3-4CE4-88CB-D70D8329F39B}" type="pres">
      <dgm:prSet presAssocID="{5D248B5B-19F6-4DD3-83F5-3D52B5160E63}" presName="spComp" presStyleCnt="0"/>
      <dgm:spPr/>
    </dgm:pt>
    <dgm:pt modelId="{0DBB93CF-C744-4346-B412-682AEFD01D7A}" type="pres">
      <dgm:prSet presAssocID="{5D248B5B-19F6-4DD3-83F5-3D52B5160E63}" presName="hSp" presStyleCnt="0"/>
      <dgm:spPr/>
    </dgm:pt>
    <dgm:pt modelId="{C3ECF0B3-E254-488E-8F81-1DD4B70D2E9C}" type="pres">
      <dgm:prSet presAssocID="{F3D90054-324C-4BA4-9DA7-53EBA220FA63}" presName="rectComp" presStyleCnt="0"/>
      <dgm:spPr/>
    </dgm:pt>
    <dgm:pt modelId="{3A3F9F18-19EF-43FC-BE0C-6DFFD38CD288}" type="pres">
      <dgm:prSet presAssocID="{F3D90054-324C-4BA4-9DA7-53EBA220FA63}" presName="bgRect" presStyleLbl="bgShp" presStyleIdx="3" presStyleCnt="4"/>
      <dgm:spPr/>
    </dgm:pt>
    <dgm:pt modelId="{8D747920-9C20-44B9-85EE-D11CBDBFA8F1}" type="pres">
      <dgm:prSet presAssocID="{F3D90054-324C-4BA4-9DA7-53EBA220FA63}" presName="bgRectTx" presStyleLbl="bgShp" presStyleIdx="3" presStyleCnt="4">
        <dgm:presLayoutVars>
          <dgm:bulletEnabled val="1"/>
        </dgm:presLayoutVars>
      </dgm:prSet>
      <dgm:spPr/>
    </dgm:pt>
  </dgm:ptLst>
  <dgm:cxnLst>
    <dgm:cxn modelId="{97C73AA1-D3E5-44F5-A1EF-ACD0E2C05C02}" srcId="{3D4B4063-2F25-4222-95BD-733885AB79DE}" destId="{F3D90054-324C-4BA4-9DA7-53EBA220FA63}" srcOrd="4" destOrd="0" parTransId="{1D8F1DA1-E378-493E-B65D-064E8CDD4F6F}" sibTransId="{C3073338-62E5-478E-B716-A47E7B01CA4B}"/>
    <dgm:cxn modelId="{FE8E7B3D-3CCE-498A-9124-1CF8E3474CEF}" srcId="{37B1362B-3604-43E3-8418-A7AD75AEB540}" destId="{369EADD1-A61A-4954-9B3A-DA97F2E1B357}" srcOrd="1" destOrd="0" parTransId="{2B346EE4-3F48-433A-807E-9A8AC8716DFA}" sibTransId="{DDC4C92D-461E-4D56-8302-267D3E577369}"/>
    <dgm:cxn modelId="{B92BB957-DB87-4759-82B3-EBD7EF78114D}" srcId="{37B1362B-3604-43E3-8418-A7AD75AEB540}" destId="{0F814E80-5D7B-4A4E-9780-D57765627ECC}" srcOrd="4" destOrd="0" parTransId="{C54A72EB-3388-4821-9851-90A77A3DC176}" sibTransId="{90A24BEA-2A44-4E83-9B05-3D15EF2C225D}"/>
    <dgm:cxn modelId="{77E9A449-1637-41C9-AC20-D4DFDED5BC5F}" type="presOf" srcId="{9E873E22-6DF6-465C-9ED7-76F67869ECCF}" destId="{26D11AC6-6352-41E4-AE35-46756FF6CABF}" srcOrd="0" destOrd="0" presId="urn:microsoft.com/office/officeart/2005/8/layout/hierarchy5"/>
    <dgm:cxn modelId="{EF720A2C-7CA8-452B-A2F2-B852070DA34C}" srcId="{37B1362B-3604-43E3-8418-A7AD75AEB540}" destId="{451CC40A-FBF7-465C-A47D-DBE46BD2D265}" srcOrd="3" destOrd="0" parTransId="{11E097C1-F221-4BD4-9C70-AF5CF3E34C21}" sibTransId="{480111B0-EF81-42B8-952B-B22DDA5FE6F6}"/>
    <dgm:cxn modelId="{0373EF29-3615-4A60-8A1D-7A73CAB5FD66}" type="presOf" srcId="{3D4B4063-2F25-4222-95BD-733885AB79DE}" destId="{3F1BFA63-EB17-41FC-928F-2BF1200DFD4C}" srcOrd="0" destOrd="0" presId="urn:microsoft.com/office/officeart/2005/8/layout/hierarchy5"/>
    <dgm:cxn modelId="{8FA9DDD6-6950-43A6-9BF0-217F1B4DC37B}" srcId="{3D4B4063-2F25-4222-95BD-733885AB79DE}" destId="{E049EEA9-86FE-4770-9FE0-2AE72EF66AAF}" srcOrd="2" destOrd="0" parTransId="{C1718A47-4C8C-4FC3-BDD3-2AB71B1C4A74}" sibTransId="{93D0CBE4-CBFA-4C5A-AD3D-2784F5C37A80}"/>
    <dgm:cxn modelId="{C1A1F497-51F1-4BED-8E09-19E6DBAAAFAD}" srcId="{37B1362B-3604-43E3-8418-A7AD75AEB540}" destId="{74AF30FB-6DC1-47D5-81D2-B0EF57760FEA}" srcOrd="0" destOrd="0" parTransId="{EBEC464B-71CF-4709-9812-065EF71BFF18}" sibTransId="{229D614B-1C3B-43A3-B23D-CDF907A3B933}"/>
    <dgm:cxn modelId="{5B463293-EC19-45D1-AA3C-31C6EBFDFDEA}" type="presOf" srcId="{C54A72EB-3388-4821-9851-90A77A3DC176}" destId="{DB52A628-B7B8-4DEB-85C0-4B4D6E0A081C}" srcOrd="0" destOrd="0" presId="urn:microsoft.com/office/officeart/2005/8/layout/hierarchy5"/>
    <dgm:cxn modelId="{771D31C9-907E-4232-8FD9-278776C59922}" type="presOf" srcId="{B5889C9F-A17A-46D6-B73E-F1F27D7EE99D}" destId="{7840DE50-B80D-4CDD-AED4-5947F9F97EAC}" srcOrd="0" destOrd="0" presId="urn:microsoft.com/office/officeart/2005/8/layout/hierarchy5"/>
    <dgm:cxn modelId="{B1ED9797-7172-4535-B610-163873E0D89E}" type="presOf" srcId="{37B1362B-3604-43E3-8418-A7AD75AEB540}" destId="{6909F86F-8182-49C1-BB9E-610EB939D8F6}" srcOrd="0" destOrd="0" presId="urn:microsoft.com/office/officeart/2005/8/layout/hierarchy5"/>
    <dgm:cxn modelId="{24484A7E-706E-4F64-81F7-FA6EE0515B39}" type="presOf" srcId="{E049EEA9-86FE-4770-9FE0-2AE72EF66AAF}" destId="{94BFD59E-AE0A-4E6C-8A04-71D1F2AA167A}" srcOrd="1" destOrd="0" presId="urn:microsoft.com/office/officeart/2005/8/layout/hierarchy5"/>
    <dgm:cxn modelId="{8B255C52-2611-4C9C-9686-A11CEC93CAA0}" type="presOf" srcId="{B5889C9F-A17A-46D6-B73E-F1F27D7EE99D}" destId="{805D1C49-A177-4477-9913-CBF344485E24}" srcOrd="1" destOrd="0" presId="urn:microsoft.com/office/officeart/2005/8/layout/hierarchy5"/>
    <dgm:cxn modelId="{21209A8C-7686-4B7E-AC51-3A111D4538B0}" srcId="{3D4B4063-2F25-4222-95BD-733885AB79DE}" destId="{37B1362B-3604-43E3-8418-A7AD75AEB540}" srcOrd="0" destOrd="0" parTransId="{A138F654-86F5-440E-954E-691D5409E4DB}" sibTransId="{0775CB92-3DE9-4009-96EF-C7A25EEC09B1}"/>
    <dgm:cxn modelId="{AD858A99-8CE1-4681-A0DA-3DA9A16C41AD}" type="presOf" srcId="{ED0B2999-D9F6-4F51-B219-0A315AD4EA8D}" destId="{BB72AB2B-7202-4E51-9722-B3AD3D8DE0AE}" srcOrd="0" destOrd="0" presId="urn:microsoft.com/office/officeart/2005/8/layout/hierarchy5"/>
    <dgm:cxn modelId="{352901D6-1340-471E-BA72-9B4993190128}" srcId="{0F814E80-5D7B-4A4E-9780-D57765627ECC}" destId="{D8FA18B0-5226-4BCF-B594-9B22DCF4DC52}" srcOrd="0" destOrd="0" parTransId="{10864A60-ADD5-4FD4-8071-D51C259B9AB2}" sibTransId="{7B6C0AA1-F63A-48BA-B92C-169391DA2AA8}"/>
    <dgm:cxn modelId="{45BED156-45AD-44BB-B068-903A4DA3B40B}" type="presOf" srcId="{D8FA18B0-5226-4BCF-B594-9B22DCF4DC52}" destId="{B50026C7-E231-4E10-B5BC-CC2CC2DB2A68}" srcOrd="0" destOrd="0" presId="urn:microsoft.com/office/officeart/2005/8/layout/hierarchy5"/>
    <dgm:cxn modelId="{CFF0213F-A288-4C92-8E2C-434C85F312D6}" type="presOf" srcId="{74AF30FB-6DC1-47D5-81D2-B0EF57760FEA}" destId="{FF14608E-1946-4EFC-BB0F-818E650CD648}" srcOrd="0" destOrd="0" presId="urn:microsoft.com/office/officeart/2005/8/layout/hierarchy5"/>
    <dgm:cxn modelId="{A2A744FB-B3BE-4301-8B8B-24A176C6ED42}" type="presOf" srcId="{10864A60-ADD5-4FD4-8071-D51C259B9AB2}" destId="{338016DD-8191-48AE-9F27-9B5E197C6B73}" srcOrd="1" destOrd="0" presId="urn:microsoft.com/office/officeart/2005/8/layout/hierarchy5"/>
    <dgm:cxn modelId="{279D00AE-8717-4B38-85CB-4572578E1836}" type="presOf" srcId="{C54A72EB-3388-4821-9851-90A77A3DC176}" destId="{ACB2DB55-9F15-4293-AD10-E6C5F52DCC6B}" srcOrd="1" destOrd="0" presId="urn:microsoft.com/office/officeart/2005/8/layout/hierarchy5"/>
    <dgm:cxn modelId="{AD255BA8-DD0A-46B9-B2AA-87C925D5F473}" srcId="{451CC40A-FBF7-465C-A47D-DBE46BD2D265}" destId="{B73BC9AA-BAD9-4575-A198-937A0605973B}" srcOrd="0" destOrd="0" parTransId="{61F6CC87-06C5-4809-A4E4-4612A59E77C2}" sibTransId="{B3F43963-56E2-4DF3-A2B9-F70F920A1E73}"/>
    <dgm:cxn modelId="{5A564940-1A2E-4DBF-8B12-99247A82FB71}" type="presOf" srcId="{5D248B5B-19F6-4DD3-83F5-3D52B5160E63}" destId="{3313158F-DF6F-4A27-8F06-CF2539699B23}" srcOrd="0" destOrd="0" presId="urn:microsoft.com/office/officeart/2005/8/layout/hierarchy5"/>
    <dgm:cxn modelId="{6CC48C3F-0474-4160-877F-D2860808A25C}" type="presOf" srcId="{10864A60-ADD5-4FD4-8071-D51C259B9AB2}" destId="{086F6124-02B4-468E-84F3-2FA8D64F26F4}" srcOrd="0" destOrd="0" presId="urn:microsoft.com/office/officeart/2005/8/layout/hierarchy5"/>
    <dgm:cxn modelId="{B3DBDBDB-0945-4CD6-B05B-E4430FE5FCCB}" type="presOf" srcId="{EBEC464B-71CF-4709-9812-065EF71BFF18}" destId="{AFD30E45-BE4D-4B47-82D3-C1D580FB950B}" srcOrd="1" destOrd="0" presId="urn:microsoft.com/office/officeart/2005/8/layout/hierarchy5"/>
    <dgm:cxn modelId="{8D68DCAB-E2E9-400B-8284-79D53843F47D}" srcId="{369EADD1-A61A-4954-9B3A-DA97F2E1B357}" destId="{625A98E7-00FE-4D8A-8EAA-B2FBB514855B}" srcOrd="0" destOrd="0" parTransId="{B5889C9F-A17A-46D6-B73E-F1F27D7EE99D}" sibTransId="{3FFDEEE8-3B11-480F-A2DC-8759A1CBB75F}"/>
    <dgm:cxn modelId="{03C9BC9A-BE9C-42B8-9E0C-2742DD4AB45F}" type="presOf" srcId="{EBEC464B-71CF-4709-9812-065EF71BFF18}" destId="{A2F24EDA-3B88-40C0-B9F4-3D921198FD67}" srcOrd="0" destOrd="0" presId="urn:microsoft.com/office/officeart/2005/8/layout/hierarchy5"/>
    <dgm:cxn modelId="{64F3F2A3-945F-469B-95B2-D4E0411428F9}" type="presOf" srcId="{0F814E80-5D7B-4A4E-9780-D57765627ECC}" destId="{649BDEF1-5ADC-45F4-8A2E-16FE05EA0E47}" srcOrd="0" destOrd="0" presId="urn:microsoft.com/office/officeart/2005/8/layout/hierarchy5"/>
    <dgm:cxn modelId="{F394A599-AC34-40EB-B1E1-AB8984057733}" type="presOf" srcId="{11E097C1-F221-4BD4-9C70-AF5CF3E34C21}" destId="{1E80B3A6-F98F-4300-8050-4E671CB02ECA}" srcOrd="1" destOrd="0" presId="urn:microsoft.com/office/officeart/2005/8/layout/hierarchy5"/>
    <dgm:cxn modelId="{DA21E286-343E-4C6C-95E3-E5A359BD343A}" srcId="{3D4B4063-2F25-4222-95BD-733885AB79DE}" destId="{5D248B5B-19F6-4DD3-83F5-3D52B5160E63}" srcOrd="3" destOrd="0" parTransId="{3E600396-6311-471B-A103-B7815BFC1D84}" sibTransId="{4F126471-4E09-466C-ADE0-564C9043F7BE}"/>
    <dgm:cxn modelId="{93B76E33-6BE6-4CD1-BEB4-A005B2BD9A4E}" type="presOf" srcId="{F3D90054-324C-4BA4-9DA7-53EBA220FA63}" destId="{3A3F9F18-19EF-43FC-BE0C-6DFFD38CD288}" srcOrd="0" destOrd="0" presId="urn:microsoft.com/office/officeart/2005/8/layout/hierarchy5"/>
    <dgm:cxn modelId="{D202005C-AF98-41B1-A02F-8F9DCF9A25FA}" type="presOf" srcId="{9E873E22-6DF6-465C-9ED7-76F67869ECCF}" destId="{7DE07C32-2FE9-4D95-8BBB-791BF890BC6A}" srcOrd="1" destOrd="0" presId="urn:microsoft.com/office/officeart/2005/8/layout/hierarchy5"/>
    <dgm:cxn modelId="{0308285E-D4B0-44C7-980F-71C4FBD879C1}" type="presOf" srcId="{369EADD1-A61A-4954-9B3A-DA97F2E1B357}" destId="{AD398791-09E4-496E-BE24-4B59E90278C4}" srcOrd="0" destOrd="0" presId="urn:microsoft.com/office/officeart/2005/8/layout/hierarchy5"/>
    <dgm:cxn modelId="{75BC6951-69B5-442F-8E11-FA52B7C8D933}" type="presOf" srcId="{F3D90054-324C-4BA4-9DA7-53EBA220FA63}" destId="{8D747920-9C20-44B9-85EE-D11CBDBFA8F1}" srcOrd="1" destOrd="0" presId="urn:microsoft.com/office/officeart/2005/8/layout/hierarchy5"/>
    <dgm:cxn modelId="{25C0C6A3-54D6-426B-B73F-A6F2AAC88636}" type="presOf" srcId="{61F6CC87-06C5-4809-A4E4-4612A59E77C2}" destId="{DFBD6130-BA5A-47B6-8A88-F23196A23650}" srcOrd="1" destOrd="0" presId="urn:microsoft.com/office/officeart/2005/8/layout/hierarchy5"/>
    <dgm:cxn modelId="{4F3655A2-8B6B-42FD-A274-914F53E314AD}" type="presOf" srcId="{F9A1057E-F6A8-4A69-B8B4-64780F6708CD}" destId="{6699B957-1D56-48B1-8164-F19E60584345}" srcOrd="0" destOrd="0" presId="urn:microsoft.com/office/officeart/2005/8/layout/hierarchy5"/>
    <dgm:cxn modelId="{601709FF-B514-41F9-A526-0EAC60B285CE}" srcId="{3D4B4063-2F25-4222-95BD-733885AB79DE}" destId="{F9A1057E-F6A8-4A69-B8B4-64780F6708CD}" srcOrd="1" destOrd="0" parTransId="{70BBB3D3-A929-4C4B-9C58-C85383E0931E}" sibTransId="{6488D324-E063-411C-BA86-2182C20C52F4}"/>
    <dgm:cxn modelId="{9B13771F-E2AB-4954-A130-C7CB401916DB}" type="presOf" srcId="{451CC40A-FBF7-465C-A47D-DBE46BD2D265}" destId="{FA8F264A-B89E-4055-B59F-418B97D7098B}" srcOrd="0" destOrd="0" presId="urn:microsoft.com/office/officeart/2005/8/layout/hierarchy5"/>
    <dgm:cxn modelId="{2387156F-C6CD-49A6-BF8A-8EF03EBAF039}" type="presOf" srcId="{2B346EE4-3F48-433A-807E-9A8AC8716DFA}" destId="{5276FD6B-4891-45E3-91B1-09690AAA6CC3}" srcOrd="1" destOrd="0" presId="urn:microsoft.com/office/officeart/2005/8/layout/hierarchy5"/>
    <dgm:cxn modelId="{3E9C8A53-467D-445A-BC76-254DDB9A4550}" type="presOf" srcId="{F9A1057E-F6A8-4A69-B8B4-64780F6708CD}" destId="{9AF91085-2801-41B7-949A-2505664CDD5D}" srcOrd="1" destOrd="0" presId="urn:microsoft.com/office/officeart/2005/8/layout/hierarchy5"/>
    <dgm:cxn modelId="{DBADA941-D7F6-495A-838F-4928711FEFE3}" type="presOf" srcId="{11E097C1-F221-4BD4-9C70-AF5CF3E34C21}" destId="{DFAF8C3F-9687-4981-81F5-8B75A2CB3E5A}" srcOrd="0" destOrd="0" presId="urn:microsoft.com/office/officeart/2005/8/layout/hierarchy5"/>
    <dgm:cxn modelId="{6D6F0073-44AA-4590-ACB3-38C1B583AAB8}" type="presOf" srcId="{E049EEA9-86FE-4770-9FE0-2AE72EF66AAF}" destId="{F1A31AC2-76CA-46D7-B5F7-2DFF3A4E9C95}" srcOrd="0" destOrd="0" presId="urn:microsoft.com/office/officeart/2005/8/layout/hierarchy5"/>
    <dgm:cxn modelId="{11BF8811-F0EC-4E56-84A7-80EFC35782B4}" type="presOf" srcId="{2B346EE4-3F48-433A-807E-9A8AC8716DFA}" destId="{A7B9A798-BA8D-452A-BCFD-165A0C5176B2}" srcOrd="0" destOrd="0" presId="urn:microsoft.com/office/officeart/2005/8/layout/hierarchy5"/>
    <dgm:cxn modelId="{ECCF952F-9E3E-492F-9292-3E06D7848230}" type="presOf" srcId="{B73BC9AA-BAD9-4575-A198-937A0605973B}" destId="{2806D361-922F-4C2A-8DBB-A57CE6AED420}" srcOrd="0" destOrd="0" presId="urn:microsoft.com/office/officeart/2005/8/layout/hierarchy5"/>
    <dgm:cxn modelId="{2FE4C096-E718-42B9-A3C8-EE0F4B581272}" type="presOf" srcId="{61F6CC87-06C5-4809-A4E4-4612A59E77C2}" destId="{089C72E1-C377-4F87-ACD5-41A428E7F309}" srcOrd="0" destOrd="0" presId="urn:microsoft.com/office/officeart/2005/8/layout/hierarchy5"/>
    <dgm:cxn modelId="{EED76288-5ED8-4658-87EC-A37C24CF5B8B}" srcId="{37B1362B-3604-43E3-8418-A7AD75AEB540}" destId="{ED0B2999-D9F6-4F51-B219-0A315AD4EA8D}" srcOrd="2" destOrd="0" parTransId="{9E873E22-6DF6-465C-9ED7-76F67869ECCF}" sibTransId="{BC3A0A95-BB93-4837-BE85-545D87368E6C}"/>
    <dgm:cxn modelId="{A3609BB1-DE37-4171-9A53-BDE30A2815A8}" type="presOf" srcId="{625A98E7-00FE-4D8A-8EAA-B2FBB514855B}" destId="{95C1BD01-7AA3-4CE4-96F4-F9217340A75B}" srcOrd="0" destOrd="0" presId="urn:microsoft.com/office/officeart/2005/8/layout/hierarchy5"/>
    <dgm:cxn modelId="{2E3A4D65-8834-4BF9-9A70-2F01F23956C8}" type="presOf" srcId="{5D248B5B-19F6-4DD3-83F5-3D52B5160E63}" destId="{E10EFFEF-225C-480D-A40E-7376F0C51063}" srcOrd="1" destOrd="0" presId="urn:microsoft.com/office/officeart/2005/8/layout/hierarchy5"/>
    <dgm:cxn modelId="{2B1DC9F3-70F6-41C3-ADF1-A7691592C9BE}" type="presParOf" srcId="{3F1BFA63-EB17-41FC-928F-2BF1200DFD4C}" destId="{FC5885DB-2EC2-4B02-9684-35F8149D1386}" srcOrd="0" destOrd="0" presId="urn:microsoft.com/office/officeart/2005/8/layout/hierarchy5"/>
    <dgm:cxn modelId="{F8BF3FDB-3544-44C1-8268-DC8D956DA65B}" type="presParOf" srcId="{FC5885DB-2EC2-4B02-9684-35F8149D1386}" destId="{56264B58-E574-4C03-B10B-66499E10CF98}" srcOrd="0" destOrd="0" presId="urn:microsoft.com/office/officeart/2005/8/layout/hierarchy5"/>
    <dgm:cxn modelId="{871C6274-0E9C-412C-8534-1DD16F7F3DDC}" type="presParOf" srcId="{FC5885DB-2EC2-4B02-9684-35F8149D1386}" destId="{23D77A90-E3C5-4FDF-A6FC-0CDABBB953D3}" srcOrd="1" destOrd="0" presId="urn:microsoft.com/office/officeart/2005/8/layout/hierarchy5"/>
    <dgm:cxn modelId="{9E30FE3D-B12B-47D4-9DBF-EF0D2AAB6013}" type="presParOf" srcId="{23D77A90-E3C5-4FDF-A6FC-0CDABBB953D3}" destId="{CD6A7F69-E57E-4C58-8B9E-7961DB5035C0}" srcOrd="0" destOrd="0" presId="urn:microsoft.com/office/officeart/2005/8/layout/hierarchy5"/>
    <dgm:cxn modelId="{E65C2FA7-A545-4FCF-A197-408CC84DEFFD}" type="presParOf" srcId="{CD6A7F69-E57E-4C58-8B9E-7961DB5035C0}" destId="{6909F86F-8182-49C1-BB9E-610EB939D8F6}" srcOrd="0" destOrd="0" presId="urn:microsoft.com/office/officeart/2005/8/layout/hierarchy5"/>
    <dgm:cxn modelId="{EDB72C5D-E221-457D-B65C-E47C06014BA4}" type="presParOf" srcId="{CD6A7F69-E57E-4C58-8B9E-7961DB5035C0}" destId="{EC3848E3-D118-40DF-B7F0-C61C94C35647}" srcOrd="1" destOrd="0" presId="urn:microsoft.com/office/officeart/2005/8/layout/hierarchy5"/>
    <dgm:cxn modelId="{1C14D54D-4CF4-4675-ADE5-57AE7041074B}" type="presParOf" srcId="{EC3848E3-D118-40DF-B7F0-C61C94C35647}" destId="{A2F24EDA-3B88-40C0-B9F4-3D921198FD67}" srcOrd="0" destOrd="0" presId="urn:microsoft.com/office/officeart/2005/8/layout/hierarchy5"/>
    <dgm:cxn modelId="{1244C2A4-D032-417E-93CF-4AD9EEBE5581}" type="presParOf" srcId="{A2F24EDA-3B88-40C0-B9F4-3D921198FD67}" destId="{AFD30E45-BE4D-4B47-82D3-C1D580FB950B}" srcOrd="0" destOrd="0" presId="urn:microsoft.com/office/officeart/2005/8/layout/hierarchy5"/>
    <dgm:cxn modelId="{72C10AEA-DFD9-40EE-8CF6-67B171D8AEEB}" type="presParOf" srcId="{EC3848E3-D118-40DF-B7F0-C61C94C35647}" destId="{7C09382C-49C8-44F5-8953-0724ADE22718}" srcOrd="1" destOrd="0" presId="urn:microsoft.com/office/officeart/2005/8/layout/hierarchy5"/>
    <dgm:cxn modelId="{3F733EF1-3B41-444F-ADE9-5F8AB1957EA5}" type="presParOf" srcId="{7C09382C-49C8-44F5-8953-0724ADE22718}" destId="{FF14608E-1946-4EFC-BB0F-818E650CD648}" srcOrd="0" destOrd="0" presId="urn:microsoft.com/office/officeart/2005/8/layout/hierarchy5"/>
    <dgm:cxn modelId="{C09FBAE7-E9B0-42B0-8CBF-BF807871974B}" type="presParOf" srcId="{7C09382C-49C8-44F5-8953-0724ADE22718}" destId="{C1939EA8-E2C1-4554-977B-A7C95A79A8B2}" srcOrd="1" destOrd="0" presId="urn:microsoft.com/office/officeart/2005/8/layout/hierarchy5"/>
    <dgm:cxn modelId="{92CE7190-8C14-45D9-8E63-D395AEB17102}" type="presParOf" srcId="{EC3848E3-D118-40DF-B7F0-C61C94C35647}" destId="{A7B9A798-BA8D-452A-BCFD-165A0C5176B2}" srcOrd="2" destOrd="0" presId="urn:microsoft.com/office/officeart/2005/8/layout/hierarchy5"/>
    <dgm:cxn modelId="{5F0BF7DA-0F18-4F03-BB21-9BF1ED0A7453}" type="presParOf" srcId="{A7B9A798-BA8D-452A-BCFD-165A0C5176B2}" destId="{5276FD6B-4891-45E3-91B1-09690AAA6CC3}" srcOrd="0" destOrd="0" presId="urn:microsoft.com/office/officeart/2005/8/layout/hierarchy5"/>
    <dgm:cxn modelId="{B2CB465E-590A-4D21-A252-A30ACD7E06F3}" type="presParOf" srcId="{EC3848E3-D118-40DF-B7F0-C61C94C35647}" destId="{4CD84242-E0CA-4E40-9E54-3892099D2A78}" srcOrd="3" destOrd="0" presId="urn:microsoft.com/office/officeart/2005/8/layout/hierarchy5"/>
    <dgm:cxn modelId="{2F237914-6247-4073-B3D0-D3D9200909E9}" type="presParOf" srcId="{4CD84242-E0CA-4E40-9E54-3892099D2A78}" destId="{AD398791-09E4-496E-BE24-4B59E90278C4}" srcOrd="0" destOrd="0" presId="urn:microsoft.com/office/officeart/2005/8/layout/hierarchy5"/>
    <dgm:cxn modelId="{CFC20453-0F1E-41BA-8E24-7AB28C7C1353}" type="presParOf" srcId="{4CD84242-E0CA-4E40-9E54-3892099D2A78}" destId="{1B27F40D-CCBE-4044-B44F-71AF334A6248}" srcOrd="1" destOrd="0" presId="urn:microsoft.com/office/officeart/2005/8/layout/hierarchy5"/>
    <dgm:cxn modelId="{0013743A-140F-4B18-8AC7-C21C0973E7C3}" type="presParOf" srcId="{1B27F40D-CCBE-4044-B44F-71AF334A6248}" destId="{7840DE50-B80D-4CDD-AED4-5947F9F97EAC}" srcOrd="0" destOrd="0" presId="urn:microsoft.com/office/officeart/2005/8/layout/hierarchy5"/>
    <dgm:cxn modelId="{9EDE287C-02BA-4456-BFE1-C9A985AEABF3}" type="presParOf" srcId="{7840DE50-B80D-4CDD-AED4-5947F9F97EAC}" destId="{805D1C49-A177-4477-9913-CBF344485E24}" srcOrd="0" destOrd="0" presId="urn:microsoft.com/office/officeart/2005/8/layout/hierarchy5"/>
    <dgm:cxn modelId="{5B7FFF38-9B45-4F95-B0BB-5294559AF455}" type="presParOf" srcId="{1B27F40D-CCBE-4044-B44F-71AF334A6248}" destId="{B66B9656-A01D-4C56-9946-B18463CCEBEC}" srcOrd="1" destOrd="0" presId="urn:microsoft.com/office/officeart/2005/8/layout/hierarchy5"/>
    <dgm:cxn modelId="{13C6A953-4D54-4960-B1E9-CBD1D4428069}" type="presParOf" srcId="{B66B9656-A01D-4C56-9946-B18463CCEBEC}" destId="{95C1BD01-7AA3-4CE4-96F4-F9217340A75B}" srcOrd="0" destOrd="0" presId="urn:microsoft.com/office/officeart/2005/8/layout/hierarchy5"/>
    <dgm:cxn modelId="{EBD5ABB8-4F59-46C5-9FED-56BF43E98102}" type="presParOf" srcId="{B66B9656-A01D-4C56-9946-B18463CCEBEC}" destId="{EC4FF5AC-20F5-4B81-8C8C-DB842F653237}" srcOrd="1" destOrd="0" presId="urn:microsoft.com/office/officeart/2005/8/layout/hierarchy5"/>
    <dgm:cxn modelId="{BD8CE7D8-5080-4B50-9F90-F4DBC1F92585}" type="presParOf" srcId="{EC3848E3-D118-40DF-B7F0-C61C94C35647}" destId="{26D11AC6-6352-41E4-AE35-46756FF6CABF}" srcOrd="4" destOrd="0" presId="urn:microsoft.com/office/officeart/2005/8/layout/hierarchy5"/>
    <dgm:cxn modelId="{10704AD2-9C2F-47DB-A893-7325B4CF56C8}" type="presParOf" srcId="{26D11AC6-6352-41E4-AE35-46756FF6CABF}" destId="{7DE07C32-2FE9-4D95-8BBB-791BF890BC6A}" srcOrd="0" destOrd="0" presId="urn:microsoft.com/office/officeart/2005/8/layout/hierarchy5"/>
    <dgm:cxn modelId="{176DA2A4-220E-45B1-8085-13D37E46E2E4}" type="presParOf" srcId="{EC3848E3-D118-40DF-B7F0-C61C94C35647}" destId="{52CB4BA2-FEAC-42EB-9287-6F01BE535E67}" srcOrd="5" destOrd="0" presId="urn:microsoft.com/office/officeart/2005/8/layout/hierarchy5"/>
    <dgm:cxn modelId="{BA5A6DE5-9193-4E20-AB72-FA38E1CE95A0}" type="presParOf" srcId="{52CB4BA2-FEAC-42EB-9287-6F01BE535E67}" destId="{BB72AB2B-7202-4E51-9722-B3AD3D8DE0AE}" srcOrd="0" destOrd="0" presId="urn:microsoft.com/office/officeart/2005/8/layout/hierarchy5"/>
    <dgm:cxn modelId="{67E51EE9-19D9-4213-A146-D001181BF52C}" type="presParOf" srcId="{52CB4BA2-FEAC-42EB-9287-6F01BE535E67}" destId="{86D6BFC9-07AE-428E-8829-8D36A6992619}" srcOrd="1" destOrd="0" presId="urn:microsoft.com/office/officeart/2005/8/layout/hierarchy5"/>
    <dgm:cxn modelId="{5B98434A-B1ED-4C3F-89B2-1434DA614BA7}" type="presParOf" srcId="{EC3848E3-D118-40DF-B7F0-C61C94C35647}" destId="{DFAF8C3F-9687-4981-81F5-8B75A2CB3E5A}" srcOrd="6" destOrd="0" presId="urn:microsoft.com/office/officeart/2005/8/layout/hierarchy5"/>
    <dgm:cxn modelId="{6F51C2D4-3B1B-40E9-AE6C-D4A06BD9622C}" type="presParOf" srcId="{DFAF8C3F-9687-4981-81F5-8B75A2CB3E5A}" destId="{1E80B3A6-F98F-4300-8050-4E671CB02ECA}" srcOrd="0" destOrd="0" presId="urn:microsoft.com/office/officeart/2005/8/layout/hierarchy5"/>
    <dgm:cxn modelId="{6960D6CC-AAE7-43C7-9D96-8651E138BFE8}" type="presParOf" srcId="{EC3848E3-D118-40DF-B7F0-C61C94C35647}" destId="{E86A9726-A9BE-43C3-8B9F-A84F5D1679E4}" srcOrd="7" destOrd="0" presId="urn:microsoft.com/office/officeart/2005/8/layout/hierarchy5"/>
    <dgm:cxn modelId="{956529C6-5833-4CD4-920E-EE33CF5292B0}" type="presParOf" srcId="{E86A9726-A9BE-43C3-8B9F-A84F5D1679E4}" destId="{FA8F264A-B89E-4055-B59F-418B97D7098B}" srcOrd="0" destOrd="0" presId="urn:microsoft.com/office/officeart/2005/8/layout/hierarchy5"/>
    <dgm:cxn modelId="{FE03677F-E252-4931-B7EC-4C3EF08FF0DC}" type="presParOf" srcId="{E86A9726-A9BE-43C3-8B9F-A84F5D1679E4}" destId="{A336708E-57F9-47CA-BD01-4A22C1F95E4D}" srcOrd="1" destOrd="0" presId="urn:microsoft.com/office/officeart/2005/8/layout/hierarchy5"/>
    <dgm:cxn modelId="{F1B1E5FC-9405-495B-9F0B-AD76680D58EF}" type="presParOf" srcId="{A336708E-57F9-47CA-BD01-4A22C1F95E4D}" destId="{089C72E1-C377-4F87-ACD5-41A428E7F309}" srcOrd="0" destOrd="0" presId="urn:microsoft.com/office/officeart/2005/8/layout/hierarchy5"/>
    <dgm:cxn modelId="{79554818-9539-4806-A60C-51AC6FF93705}" type="presParOf" srcId="{089C72E1-C377-4F87-ACD5-41A428E7F309}" destId="{DFBD6130-BA5A-47B6-8A88-F23196A23650}" srcOrd="0" destOrd="0" presId="urn:microsoft.com/office/officeart/2005/8/layout/hierarchy5"/>
    <dgm:cxn modelId="{9AF5C356-B0B0-4938-AB43-4566D8840B0A}" type="presParOf" srcId="{A336708E-57F9-47CA-BD01-4A22C1F95E4D}" destId="{5C602130-531C-4D15-B040-71D8C10AC629}" srcOrd="1" destOrd="0" presId="urn:microsoft.com/office/officeart/2005/8/layout/hierarchy5"/>
    <dgm:cxn modelId="{772E7362-7AF0-4D63-B969-E55416B4FDB1}" type="presParOf" srcId="{5C602130-531C-4D15-B040-71D8C10AC629}" destId="{2806D361-922F-4C2A-8DBB-A57CE6AED420}" srcOrd="0" destOrd="0" presId="urn:microsoft.com/office/officeart/2005/8/layout/hierarchy5"/>
    <dgm:cxn modelId="{F8CB63F8-BA31-4A53-8773-17BCACC2785B}" type="presParOf" srcId="{5C602130-531C-4D15-B040-71D8C10AC629}" destId="{437B6A2D-CC80-4E92-B2CF-F4B6A302A6B3}" srcOrd="1" destOrd="0" presId="urn:microsoft.com/office/officeart/2005/8/layout/hierarchy5"/>
    <dgm:cxn modelId="{8DE08406-6F42-4058-A7AE-199569C29151}" type="presParOf" srcId="{EC3848E3-D118-40DF-B7F0-C61C94C35647}" destId="{DB52A628-B7B8-4DEB-85C0-4B4D6E0A081C}" srcOrd="8" destOrd="0" presId="urn:microsoft.com/office/officeart/2005/8/layout/hierarchy5"/>
    <dgm:cxn modelId="{360F5461-4784-4256-9149-61CAE0E5BBBC}" type="presParOf" srcId="{DB52A628-B7B8-4DEB-85C0-4B4D6E0A081C}" destId="{ACB2DB55-9F15-4293-AD10-E6C5F52DCC6B}" srcOrd="0" destOrd="0" presId="urn:microsoft.com/office/officeart/2005/8/layout/hierarchy5"/>
    <dgm:cxn modelId="{3EF0340D-6B33-4AD4-A1A4-01662454A784}" type="presParOf" srcId="{EC3848E3-D118-40DF-B7F0-C61C94C35647}" destId="{E586B4E3-D35D-4B01-8E43-2ABEDB19C354}" srcOrd="9" destOrd="0" presId="urn:microsoft.com/office/officeart/2005/8/layout/hierarchy5"/>
    <dgm:cxn modelId="{9BCFCE1B-C6E0-4C7C-BE8C-EA410424E3B8}" type="presParOf" srcId="{E586B4E3-D35D-4B01-8E43-2ABEDB19C354}" destId="{649BDEF1-5ADC-45F4-8A2E-16FE05EA0E47}" srcOrd="0" destOrd="0" presId="urn:microsoft.com/office/officeart/2005/8/layout/hierarchy5"/>
    <dgm:cxn modelId="{B316DC3D-A2C1-489D-B649-B71E6B8AB14E}" type="presParOf" srcId="{E586B4E3-D35D-4B01-8E43-2ABEDB19C354}" destId="{F8F14669-D1E0-4E70-850C-4AA109CD3F80}" srcOrd="1" destOrd="0" presId="urn:microsoft.com/office/officeart/2005/8/layout/hierarchy5"/>
    <dgm:cxn modelId="{2316EC02-67C4-432F-B6CF-BDE629C81893}" type="presParOf" srcId="{F8F14669-D1E0-4E70-850C-4AA109CD3F80}" destId="{086F6124-02B4-468E-84F3-2FA8D64F26F4}" srcOrd="0" destOrd="0" presId="urn:microsoft.com/office/officeart/2005/8/layout/hierarchy5"/>
    <dgm:cxn modelId="{B97A0327-7B03-4765-97BA-45C426EA39B9}" type="presParOf" srcId="{086F6124-02B4-468E-84F3-2FA8D64F26F4}" destId="{338016DD-8191-48AE-9F27-9B5E197C6B73}" srcOrd="0" destOrd="0" presId="urn:microsoft.com/office/officeart/2005/8/layout/hierarchy5"/>
    <dgm:cxn modelId="{163BEACC-DAE7-40E1-BD14-DD3B840D7BAB}" type="presParOf" srcId="{F8F14669-D1E0-4E70-850C-4AA109CD3F80}" destId="{4BEA8B07-9FCC-4F8B-9AA0-64F00E90ACE8}" srcOrd="1" destOrd="0" presId="urn:microsoft.com/office/officeart/2005/8/layout/hierarchy5"/>
    <dgm:cxn modelId="{7DA66255-9B07-4453-8E54-F70AB846B2EC}" type="presParOf" srcId="{4BEA8B07-9FCC-4F8B-9AA0-64F00E90ACE8}" destId="{B50026C7-E231-4E10-B5BC-CC2CC2DB2A68}" srcOrd="0" destOrd="0" presId="urn:microsoft.com/office/officeart/2005/8/layout/hierarchy5"/>
    <dgm:cxn modelId="{DD50474F-B367-4610-84AE-F9FFE7E9BDB2}" type="presParOf" srcId="{4BEA8B07-9FCC-4F8B-9AA0-64F00E90ACE8}" destId="{71B97A76-4C3F-429D-BAF3-1CAAF50BFB90}" srcOrd="1" destOrd="0" presId="urn:microsoft.com/office/officeart/2005/8/layout/hierarchy5"/>
    <dgm:cxn modelId="{728DC906-823E-48E9-86CB-9CFDB060FB18}" type="presParOf" srcId="{3F1BFA63-EB17-41FC-928F-2BF1200DFD4C}" destId="{486F6FC6-0571-4642-B348-671DED3493DE}" srcOrd="1" destOrd="0" presId="urn:microsoft.com/office/officeart/2005/8/layout/hierarchy5"/>
    <dgm:cxn modelId="{B3B81364-D7CB-47C4-9AC7-3C535782DDF0}" type="presParOf" srcId="{486F6FC6-0571-4642-B348-671DED3493DE}" destId="{770A3273-64DF-4D0D-A1B6-454F3263C3C5}" srcOrd="0" destOrd="0" presId="urn:microsoft.com/office/officeart/2005/8/layout/hierarchy5"/>
    <dgm:cxn modelId="{C37D97BC-A930-4DE5-988E-942B7D7BE704}" type="presParOf" srcId="{770A3273-64DF-4D0D-A1B6-454F3263C3C5}" destId="{6699B957-1D56-48B1-8164-F19E60584345}" srcOrd="0" destOrd="0" presId="urn:microsoft.com/office/officeart/2005/8/layout/hierarchy5"/>
    <dgm:cxn modelId="{8D003E67-9AB3-4593-97E4-BA911494C06D}" type="presParOf" srcId="{770A3273-64DF-4D0D-A1B6-454F3263C3C5}" destId="{9AF91085-2801-41B7-949A-2505664CDD5D}" srcOrd="1" destOrd="0" presId="urn:microsoft.com/office/officeart/2005/8/layout/hierarchy5"/>
    <dgm:cxn modelId="{796B2FBF-3B58-4780-A13A-DD86D948227F}" type="presParOf" srcId="{486F6FC6-0571-4642-B348-671DED3493DE}" destId="{8B2190BD-3003-4FD6-8CB5-64AF7D657749}" srcOrd="1" destOrd="0" presId="urn:microsoft.com/office/officeart/2005/8/layout/hierarchy5"/>
    <dgm:cxn modelId="{71CD4F8B-085F-4004-AA35-2F86C6D27A70}" type="presParOf" srcId="{8B2190BD-3003-4FD6-8CB5-64AF7D657749}" destId="{DEB2BC75-6F23-47D3-9595-41DE3B48F1F5}" srcOrd="0" destOrd="0" presId="urn:microsoft.com/office/officeart/2005/8/layout/hierarchy5"/>
    <dgm:cxn modelId="{EF31B6AE-EA30-425B-8761-974BC6A781C0}" type="presParOf" srcId="{486F6FC6-0571-4642-B348-671DED3493DE}" destId="{2C7CC8DE-99B0-4485-9A3D-8F1B18F6B077}" srcOrd="2" destOrd="0" presId="urn:microsoft.com/office/officeart/2005/8/layout/hierarchy5"/>
    <dgm:cxn modelId="{D40C8116-28E7-40BB-A94D-35D902E40319}" type="presParOf" srcId="{2C7CC8DE-99B0-4485-9A3D-8F1B18F6B077}" destId="{F1A31AC2-76CA-46D7-B5F7-2DFF3A4E9C95}" srcOrd="0" destOrd="0" presId="urn:microsoft.com/office/officeart/2005/8/layout/hierarchy5"/>
    <dgm:cxn modelId="{A587C9CA-3E8F-4C23-AD74-53903E084974}" type="presParOf" srcId="{2C7CC8DE-99B0-4485-9A3D-8F1B18F6B077}" destId="{94BFD59E-AE0A-4E6C-8A04-71D1F2AA167A}" srcOrd="1" destOrd="0" presId="urn:microsoft.com/office/officeart/2005/8/layout/hierarchy5"/>
    <dgm:cxn modelId="{81A74BEB-66D2-4E05-80D3-D17D9BBFBAEE}" type="presParOf" srcId="{486F6FC6-0571-4642-B348-671DED3493DE}" destId="{72365B3B-0F08-4BB5-97B8-5CCA041436BC}" srcOrd="3" destOrd="0" presId="urn:microsoft.com/office/officeart/2005/8/layout/hierarchy5"/>
    <dgm:cxn modelId="{71CD577C-7867-4E95-953F-60727731D335}" type="presParOf" srcId="{72365B3B-0F08-4BB5-97B8-5CCA041436BC}" destId="{02225146-B4D3-4BC4-B20B-6394E4AE4998}" srcOrd="0" destOrd="0" presId="urn:microsoft.com/office/officeart/2005/8/layout/hierarchy5"/>
    <dgm:cxn modelId="{E287D360-D29D-49C0-8C71-4EF6E0DDD1ED}" type="presParOf" srcId="{486F6FC6-0571-4642-B348-671DED3493DE}" destId="{52DA3A97-B2A3-4848-96E1-1E7A1C4C4D40}" srcOrd="4" destOrd="0" presId="urn:microsoft.com/office/officeart/2005/8/layout/hierarchy5"/>
    <dgm:cxn modelId="{1EA7A080-58B5-413A-B0A4-465A74D08FD3}" type="presParOf" srcId="{52DA3A97-B2A3-4848-96E1-1E7A1C4C4D40}" destId="{3313158F-DF6F-4A27-8F06-CF2539699B23}" srcOrd="0" destOrd="0" presId="urn:microsoft.com/office/officeart/2005/8/layout/hierarchy5"/>
    <dgm:cxn modelId="{6A383228-FB88-4277-A6E4-0F8645D8FB56}" type="presParOf" srcId="{52DA3A97-B2A3-4848-96E1-1E7A1C4C4D40}" destId="{E10EFFEF-225C-480D-A40E-7376F0C51063}" srcOrd="1" destOrd="0" presId="urn:microsoft.com/office/officeart/2005/8/layout/hierarchy5"/>
    <dgm:cxn modelId="{19FC62BA-BAC2-41DA-9E45-A2F6D4F80A32}" type="presParOf" srcId="{486F6FC6-0571-4642-B348-671DED3493DE}" destId="{D17D5086-91D3-4CE4-88CB-D70D8329F39B}" srcOrd="5" destOrd="0" presId="urn:microsoft.com/office/officeart/2005/8/layout/hierarchy5"/>
    <dgm:cxn modelId="{660A548B-5D51-4A22-844D-F2DE52396803}" type="presParOf" srcId="{D17D5086-91D3-4CE4-88CB-D70D8329F39B}" destId="{0DBB93CF-C744-4346-B412-682AEFD01D7A}" srcOrd="0" destOrd="0" presId="urn:microsoft.com/office/officeart/2005/8/layout/hierarchy5"/>
    <dgm:cxn modelId="{1FC6C3E5-87AC-446B-AFEA-C9A651A63BBB}" type="presParOf" srcId="{486F6FC6-0571-4642-B348-671DED3493DE}" destId="{C3ECF0B3-E254-488E-8F81-1DD4B70D2E9C}" srcOrd="6" destOrd="0" presId="urn:microsoft.com/office/officeart/2005/8/layout/hierarchy5"/>
    <dgm:cxn modelId="{DCD4C9A9-4DCE-49B2-9B4F-A07B87140954}" type="presParOf" srcId="{C3ECF0B3-E254-488E-8F81-1DD4B70D2E9C}" destId="{3A3F9F18-19EF-43FC-BE0C-6DFFD38CD288}" srcOrd="0" destOrd="0" presId="urn:microsoft.com/office/officeart/2005/8/layout/hierarchy5"/>
    <dgm:cxn modelId="{806BD306-5011-4E40-BDB2-4BC939858E3A}" type="presParOf" srcId="{C3ECF0B3-E254-488E-8F81-1DD4B70D2E9C}" destId="{8D747920-9C20-44B9-85EE-D11CBDBFA8F1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51024D2-4D45-4438-A765-B5D139CFFC60}" type="doc">
      <dgm:prSet loTypeId="urn:microsoft.com/office/officeart/2005/8/layout/hChevron3" loCatId="process" qsTypeId="urn:microsoft.com/office/officeart/2005/8/quickstyle/simple2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D3CD3920-D90C-4320-ACF1-CAEBE6B03F37}">
      <dgm:prSet phldrT="[Text]" custT="1"/>
      <dgm:spPr/>
      <dgm:t>
        <a:bodyPr/>
        <a:lstStyle/>
        <a:p>
          <a:r>
            <a:rPr lang="en-US" sz="1400" dirty="0" smtClean="0"/>
            <a:t>Intro</a:t>
          </a:r>
          <a:endParaRPr lang="en-US" sz="1400" dirty="0"/>
        </a:p>
      </dgm:t>
    </dgm:pt>
    <dgm:pt modelId="{ABF3B702-9130-4B3D-A92F-F379D157DA5D}" type="parTrans" cxnId="{647710C6-7EA7-4214-8B9D-44DB7E9DCAB2}">
      <dgm:prSet/>
      <dgm:spPr/>
      <dgm:t>
        <a:bodyPr/>
        <a:lstStyle/>
        <a:p>
          <a:endParaRPr lang="en-US"/>
        </a:p>
      </dgm:t>
    </dgm:pt>
    <dgm:pt modelId="{8A305426-D727-416A-9179-238BA57F08AD}" type="sibTrans" cxnId="{647710C6-7EA7-4214-8B9D-44DB7E9DCAB2}">
      <dgm:prSet/>
      <dgm:spPr/>
      <dgm:t>
        <a:bodyPr/>
        <a:lstStyle/>
        <a:p>
          <a:endParaRPr lang="en-US"/>
        </a:p>
      </dgm:t>
    </dgm:pt>
    <dgm:pt modelId="{D36DD954-ABFB-4D91-9916-0B066C2B8FA3}">
      <dgm:prSet phldrT="[Text]" custT="1"/>
      <dgm:spPr/>
      <dgm:t>
        <a:bodyPr/>
        <a:lstStyle/>
        <a:p>
          <a:r>
            <a:rPr lang="en-US" sz="1400" dirty="0" smtClean="0"/>
            <a:t>Cross Entropy</a:t>
          </a:r>
          <a:endParaRPr lang="en-US" sz="1400" dirty="0"/>
        </a:p>
      </dgm:t>
    </dgm:pt>
    <dgm:pt modelId="{AF53719A-1224-463D-8E28-BDB45141D153}" type="parTrans" cxnId="{93072B13-1372-49CA-A731-5C41C3D68980}">
      <dgm:prSet/>
      <dgm:spPr/>
      <dgm:t>
        <a:bodyPr/>
        <a:lstStyle/>
        <a:p>
          <a:endParaRPr lang="en-US"/>
        </a:p>
      </dgm:t>
    </dgm:pt>
    <dgm:pt modelId="{36C96AC8-9604-4260-911C-63636841473C}" type="sibTrans" cxnId="{93072B13-1372-49CA-A731-5C41C3D68980}">
      <dgm:prSet/>
      <dgm:spPr/>
      <dgm:t>
        <a:bodyPr/>
        <a:lstStyle/>
        <a:p>
          <a:endParaRPr lang="en-US"/>
        </a:p>
      </dgm:t>
    </dgm:pt>
    <dgm:pt modelId="{68C8FD5B-903A-4639-A581-1AE04615FD4B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400" dirty="0" smtClean="0"/>
            <a:t>Experiment</a:t>
          </a:r>
          <a:endParaRPr lang="en-US" sz="1400" dirty="0"/>
        </a:p>
      </dgm:t>
    </dgm:pt>
    <dgm:pt modelId="{5C84B9B4-E7C0-4CB7-8C5C-425D539DB204}" type="parTrans" cxnId="{57D4C3EF-9876-42DA-911E-B2EE6A08377D}">
      <dgm:prSet/>
      <dgm:spPr/>
      <dgm:t>
        <a:bodyPr/>
        <a:lstStyle/>
        <a:p>
          <a:endParaRPr lang="en-US"/>
        </a:p>
      </dgm:t>
    </dgm:pt>
    <dgm:pt modelId="{8E446847-0207-44BA-B270-245775F5897A}" type="sibTrans" cxnId="{57D4C3EF-9876-42DA-911E-B2EE6A08377D}">
      <dgm:prSet/>
      <dgm:spPr/>
      <dgm:t>
        <a:bodyPr/>
        <a:lstStyle/>
        <a:p>
          <a:endParaRPr lang="en-US"/>
        </a:p>
      </dgm:t>
    </dgm:pt>
    <dgm:pt modelId="{C90FC873-F730-4FEA-A699-7A104DD4EF71}">
      <dgm:prSet phldrT="[Text]" custT="1"/>
      <dgm:spPr/>
      <dgm:t>
        <a:bodyPr/>
        <a:lstStyle/>
        <a:p>
          <a:r>
            <a:rPr lang="en-US" sz="1400" dirty="0" smtClean="0"/>
            <a:t>Simulation</a:t>
          </a:r>
          <a:endParaRPr lang="en-US" sz="1400" dirty="0"/>
        </a:p>
      </dgm:t>
    </dgm:pt>
    <dgm:pt modelId="{7CAEC891-D104-4824-855A-54B402FC5B73}" type="parTrans" cxnId="{86774576-746F-498C-BD4C-E297CEDBB303}">
      <dgm:prSet/>
      <dgm:spPr/>
      <dgm:t>
        <a:bodyPr/>
        <a:lstStyle/>
        <a:p>
          <a:endParaRPr lang="en-US"/>
        </a:p>
      </dgm:t>
    </dgm:pt>
    <dgm:pt modelId="{784460F2-349E-46B9-925B-4D81C913A836}" type="sibTrans" cxnId="{86774576-746F-498C-BD4C-E297CEDBB303}">
      <dgm:prSet/>
      <dgm:spPr/>
      <dgm:t>
        <a:bodyPr/>
        <a:lstStyle/>
        <a:p>
          <a:endParaRPr lang="en-US"/>
        </a:p>
      </dgm:t>
    </dgm:pt>
    <dgm:pt modelId="{8C62B5FB-D399-42A4-83FD-0DD998A854AC}">
      <dgm:prSet phldrT="[Text]" custT="1"/>
      <dgm:spPr/>
      <dgm:t>
        <a:bodyPr/>
        <a:lstStyle/>
        <a:p>
          <a:r>
            <a:rPr lang="en-US" sz="1400" dirty="0" smtClean="0"/>
            <a:t>MCTS</a:t>
          </a:r>
          <a:endParaRPr lang="en-US" sz="1400" dirty="0"/>
        </a:p>
      </dgm:t>
    </dgm:pt>
    <dgm:pt modelId="{FD66F2AC-DC64-466C-8802-5DCBAAB1A8D0}" type="parTrans" cxnId="{10787FBE-C0BC-453A-8F9A-C5183E55CCD5}">
      <dgm:prSet/>
      <dgm:spPr/>
      <dgm:t>
        <a:bodyPr/>
        <a:lstStyle/>
        <a:p>
          <a:endParaRPr lang="en-US"/>
        </a:p>
      </dgm:t>
    </dgm:pt>
    <dgm:pt modelId="{D892BA52-5F68-499C-93A2-3308A129CFB4}" type="sibTrans" cxnId="{10787FBE-C0BC-453A-8F9A-C5183E55CCD5}">
      <dgm:prSet/>
      <dgm:spPr/>
      <dgm:t>
        <a:bodyPr/>
        <a:lstStyle/>
        <a:p>
          <a:endParaRPr lang="en-US"/>
        </a:p>
      </dgm:t>
    </dgm:pt>
    <dgm:pt modelId="{DA4A9588-1928-48E2-9990-473F3A2FB0C6}" type="pres">
      <dgm:prSet presAssocID="{851024D2-4D45-4438-A765-B5D139CFFC6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CAD6F3-2A2F-49BE-94A3-84048A8C210C}" type="pres">
      <dgm:prSet presAssocID="{D3CD3920-D90C-4320-ACF1-CAEBE6B03F37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56F0BA-4556-4939-B464-4E25647382E3}" type="pres">
      <dgm:prSet presAssocID="{8A305426-D727-416A-9179-238BA57F08AD}" presName="parSpace" presStyleCnt="0"/>
      <dgm:spPr/>
    </dgm:pt>
    <dgm:pt modelId="{0622DC03-5255-4D4C-9FBF-1D95B02C5949}" type="pres">
      <dgm:prSet presAssocID="{8C62B5FB-D399-42A4-83FD-0DD998A854AC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45E204-2CE8-4D82-83E9-AEC09D961167}" type="pres">
      <dgm:prSet presAssocID="{D892BA52-5F68-499C-93A2-3308A129CFB4}" presName="parSpace" presStyleCnt="0"/>
      <dgm:spPr/>
    </dgm:pt>
    <dgm:pt modelId="{803BD554-7707-486F-8A84-A9083F8D9110}" type="pres">
      <dgm:prSet presAssocID="{D36DD954-ABFB-4D91-9916-0B066C2B8FA3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8BB360-72B4-4B9A-AFAB-D206E72F1B7A}" type="pres">
      <dgm:prSet presAssocID="{36C96AC8-9604-4260-911C-63636841473C}" presName="parSpace" presStyleCnt="0"/>
      <dgm:spPr/>
    </dgm:pt>
    <dgm:pt modelId="{51697707-3211-4E0C-9C6F-C7A28020258A}" type="pres">
      <dgm:prSet presAssocID="{68C8FD5B-903A-4639-A581-1AE04615FD4B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582C3-693B-481A-BA41-A3FE68CAB20F}" type="pres">
      <dgm:prSet presAssocID="{8E446847-0207-44BA-B270-245775F5897A}" presName="parSpace" presStyleCnt="0"/>
      <dgm:spPr/>
    </dgm:pt>
    <dgm:pt modelId="{4562CF1D-CA2C-40E8-BAE5-2D6E1E5FF611}" type="pres">
      <dgm:prSet presAssocID="{C90FC873-F730-4FEA-A699-7A104DD4EF71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B169A9-B25D-4F88-8165-19F1BE72EB62}" type="presOf" srcId="{D36DD954-ABFB-4D91-9916-0B066C2B8FA3}" destId="{803BD554-7707-486F-8A84-A9083F8D9110}" srcOrd="0" destOrd="0" presId="urn:microsoft.com/office/officeart/2005/8/layout/hChevron3"/>
    <dgm:cxn modelId="{10787FBE-C0BC-453A-8F9A-C5183E55CCD5}" srcId="{851024D2-4D45-4438-A765-B5D139CFFC60}" destId="{8C62B5FB-D399-42A4-83FD-0DD998A854AC}" srcOrd="1" destOrd="0" parTransId="{FD66F2AC-DC64-466C-8802-5DCBAAB1A8D0}" sibTransId="{D892BA52-5F68-499C-93A2-3308A129CFB4}"/>
    <dgm:cxn modelId="{86774576-746F-498C-BD4C-E297CEDBB303}" srcId="{851024D2-4D45-4438-A765-B5D139CFFC60}" destId="{C90FC873-F730-4FEA-A699-7A104DD4EF71}" srcOrd="4" destOrd="0" parTransId="{7CAEC891-D104-4824-855A-54B402FC5B73}" sibTransId="{784460F2-349E-46B9-925B-4D81C913A836}"/>
    <dgm:cxn modelId="{B58C2DA2-00A0-4759-B6F9-0668964263B1}" type="presOf" srcId="{8C62B5FB-D399-42A4-83FD-0DD998A854AC}" destId="{0622DC03-5255-4D4C-9FBF-1D95B02C5949}" srcOrd="0" destOrd="0" presId="urn:microsoft.com/office/officeart/2005/8/layout/hChevron3"/>
    <dgm:cxn modelId="{733828C1-FCDD-4C73-9FFC-F4241DABA22A}" type="presOf" srcId="{68C8FD5B-903A-4639-A581-1AE04615FD4B}" destId="{51697707-3211-4E0C-9C6F-C7A28020258A}" srcOrd="0" destOrd="0" presId="urn:microsoft.com/office/officeart/2005/8/layout/hChevron3"/>
    <dgm:cxn modelId="{57D4C3EF-9876-42DA-911E-B2EE6A08377D}" srcId="{851024D2-4D45-4438-A765-B5D139CFFC60}" destId="{68C8FD5B-903A-4639-A581-1AE04615FD4B}" srcOrd="3" destOrd="0" parTransId="{5C84B9B4-E7C0-4CB7-8C5C-425D539DB204}" sibTransId="{8E446847-0207-44BA-B270-245775F5897A}"/>
    <dgm:cxn modelId="{647710C6-7EA7-4214-8B9D-44DB7E9DCAB2}" srcId="{851024D2-4D45-4438-A765-B5D139CFFC60}" destId="{D3CD3920-D90C-4320-ACF1-CAEBE6B03F37}" srcOrd="0" destOrd="0" parTransId="{ABF3B702-9130-4B3D-A92F-F379D157DA5D}" sibTransId="{8A305426-D727-416A-9179-238BA57F08AD}"/>
    <dgm:cxn modelId="{9B58214A-6908-4BE6-9B98-6E29AEF0003B}" type="presOf" srcId="{851024D2-4D45-4438-A765-B5D139CFFC60}" destId="{DA4A9588-1928-48E2-9990-473F3A2FB0C6}" srcOrd="0" destOrd="0" presId="urn:microsoft.com/office/officeart/2005/8/layout/hChevron3"/>
    <dgm:cxn modelId="{93072B13-1372-49CA-A731-5C41C3D68980}" srcId="{851024D2-4D45-4438-A765-B5D139CFFC60}" destId="{D36DD954-ABFB-4D91-9916-0B066C2B8FA3}" srcOrd="2" destOrd="0" parTransId="{AF53719A-1224-463D-8E28-BDB45141D153}" sibTransId="{36C96AC8-9604-4260-911C-63636841473C}"/>
    <dgm:cxn modelId="{09C0C880-E25B-4EE4-A5E0-B4FE3C2BAFCC}" type="presOf" srcId="{C90FC873-F730-4FEA-A699-7A104DD4EF71}" destId="{4562CF1D-CA2C-40E8-BAE5-2D6E1E5FF611}" srcOrd="0" destOrd="0" presId="urn:microsoft.com/office/officeart/2005/8/layout/hChevron3"/>
    <dgm:cxn modelId="{8FC8E4D0-403E-45AF-9CF9-55F038EFA5C6}" type="presOf" srcId="{D3CD3920-D90C-4320-ACF1-CAEBE6B03F37}" destId="{10CAD6F3-2A2F-49BE-94A3-84048A8C210C}" srcOrd="0" destOrd="0" presId="urn:microsoft.com/office/officeart/2005/8/layout/hChevron3"/>
    <dgm:cxn modelId="{31692F3D-E985-4F05-A1B1-0B7B38A19358}" type="presParOf" srcId="{DA4A9588-1928-48E2-9990-473F3A2FB0C6}" destId="{10CAD6F3-2A2F-49BE-94A3-84048A8C210C}" srcOrd="0" destOrd="0" presId="urn:microsoft.com/office/officeart/2005/8/layout/hChevron3"/>
    <dgm:cxn modelId="{58C0DBC4-51F9-4FB4-A6A7-47F3367B144B}" type="presParOf" srcId="{DA4A9588-1928-48E2-9990-473F3A2FB0C6}" destId="{4856F0BA-4556-4939-B464-4E25647382E3}" srcOrd="1" destOrd="0" presId="urn:microsoft.com/office/officeart/2005/8/layout/hChevron3"/>
    <dgm:cxn modelId="{1DC377A6-C361-4697-902B-59AFBC17C061}" type="presParOf" srcId="{DA4A9588-1928-48E2-9990-473F3A2FB0C6}" destId="{0622DC03-5255-4D4C-9FBF-1D95B02C5949}" srcOrd="2" destOrd="0" presId="urn:microsoft.com/office/officeart/2005/8/layout/hChevron3"/>
    <dgm:cxn modelId="{661D12DB-4659-42CC-AD00-BFA6DA34EAEC}" type="presParOf" srcId="{DA4A9588-1928-48E2-9990-473F3A2FB0C6}" destId="{7C45E204-2CE8-4D82-83E9-AEC09D961167}" srcOrd="3" destOrd="0" presId="urn:microsoft.com/office/officeart/2005/8/layout/hChevron3"/>
    <dgm:cxn modelId="{84A50168-EB90-4AE4-83AE-3758A0A64DEA}" type="presParOf" srcId="{DA4A9588-1928-48E2-9990-473F3A2FB0C6}" destId="{803BD554-7707-486F-8A84-A9083F8D9110}" srcOrd="4" destOrd="0" presId="urn:microsoft.com/office/officeart/2005/8/layout/hChevron3"/>
    <dgm:cxn modelId="{5E35B698-769E-47F0-9A16-9FE83B38D332}" type="presParOf" srcId="{DA4A9588-1928-48E2-9990-473F3A2FB0C6}" destId="{7F8BB360-72B4-4B9A-AFAB-D206E72F1B7A}" srcOrd="5" destOrd="0" presId="urn:microsoft.com/office/officeart/2005/8/layout/hChevron3"/>
    <dgm:cxn modelId="{AB899006-BE62-4497-A23D-9B1DEBFABFD2}" type="presParOf" srcId="{DA4A9588-1928-48E2-9990-473F3A2FB0C6}" destId="{51697707-3211-4E0C-9C6F-C7A28020258A}" srcOrd="6" destOrd="0" presId="urn:microsoft.com/office/officeart/2005/8/layout/hChevron3"/>
    <dgm:cxn modelId="{DE7FBD2E-D8EE-461F-8AF7-C4459EFECA38}" type="presParOf" srcId="{DA4A9588-1928-48E2-9990-473F3A2FB0C6}" destId="{449582C3-693B-481A-BA41-A3FE68CAB20F}" srcOrd="7" destOrd="0" presId="urn:microsoft.com/office/officeart/2005/8/layout/hChevron3"/>
    <dgm:cxn modelId="{C891AFF6-1EDE-4F77-BCB7-C5E36517C085}" type="presParOf" srcId="{DA4A9588-1928-48E2-9990-473F3A2FB0C6}" destId="{4562CF1D-CA2C-40E8-BAE5-2D6E1E5FF611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51024D2-4D45-4438-A765-B5D139CFFC60}" type="doc">
      <dgm:prSet loTypeId="urn:microsoft.com/office/officeart/2005/8/layout/hChevron3" loCatId="process" qsTypeId="urn:microsoft.com/office/officeart/2005/8/quickstyle/simple2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D3CD3920-D90C-4320-ACF1-CAEBE6B03F37}">
      <dgm:prSet phldrT="[Text]" custT="1"/>
      <dgm:spPr/>
      <dgm:t>
        <a:bodyPr/>
        <a:lstStyle/>
        <a:p>
          <a:r>
            <a:rPr lang="en-US" sz="1400" dirty="0" smtClean="0"/>
            <a:t>Intro</a:t>
          </a:r>
          <a:endParaRPr lang="en-US" sz="1400" dirty="0"/>
        </a:p>
      </dgm:t>
    </dgm:pt>
    <dgm:pt modelId="{ABF3B702-9130-4B3D-A92F-F379D157DA5D}" type="parTrans" cxnId="{647710C6-7EA7-4214-8B9D-44DB7E9DCAB2}">
      <dgm:prSet/>
      <dgm:spPr/>
      <dgm:t>
        <a:bodyPr/>
        <a:lstStyle/>
        <a:p>
          <a:endParaRPr lang="en-US"/>
        </a:p>
      </dgm:t>
    </dgm:pt>
    <dgm:pt modelId="{8A305426-D727-416A-9179-238BA57F08AD}" type="sibTrans" cxnId="{647710C6-7EA7-4214-8B9D-44DB7E9DCAB2}">
      <dgm:prSet/>
      <dgm:spPr/>
      <dgm:t>
        <a:bodyPr/>
        <a:lstStyle/>
        <a:p>
          <a:endParaRPr lang="en-US"/>
        </a:p>
      </dgm:t>
    </dgm:pt>
    <dgm:pt modelId="{D36DD954-ABFB-4D91-9916-0B066C2B8FA3}">
      <dgm:prSet phldrT="[Text]" custT="1"/>
      <dgm:spPr/>
      <dgm:t>
        <a:bodyPr/>
        <a:lstStyle/>
        <a:p>
          <a:r>
            <a:rPr lang="en-US" sz="1400" dirty="0" smtClean="0"/>
            <a:t>Cross Entropy</a:t>
          </a:r>
          <a:endParaRPr lang="en-US" sz="1400" dirty="0"/>
        </a:p>
      </dgm:t>
    </dgm:pt>
    <dgm:pt modelId="{AF53719A-1224-463D-8E28-BDB45141D153}" type="parTrans" cxnId="{93072B13-1372-49CA-A731-5C41C3D68980}">
      <dgm:prSet/>
      <dgm:spPr/>
      <dgm:t>
        <a:bodyPr/>
        <a:lstStyle/>
        <a:p>
          <a:endParaRPr lang="en-US"/>
        </a:p>
      </dgm:t>
    </dgm:pt>
    <dgm:pt modelId="{36C96AC8-9604-4260-911C-63636841473C}" type="sibTrans" cxnId="{93072B13-1372-49CA-A731-5C41C3D68980}">
      <dgm:prSet/>
      <dgm:spPr/>
      <dgm:t>
        <a:bodyPr/>
        <a:lstStyle/>
        <a:p>
          <a:endParaRPr lang="en-US"/>
        </a:p>
      </dgm:t>
    </dgm:pt>
    <dgm:pt modelId="{68C8FD5B-903A-4639-A581-1AE04615FD4B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400" dirty="0" smtClean="0"/>
            <a:t>Experiment</a:t>
          </a:r>
          <a:endParaRPr lang="en-US" sz="1400" dirty="0"/>
        </a:p>
      </dgm:t>
    </dgm:pt>
    <dgm:pt modelId="{5C84B9B4-E7C0-4CB7-8C5C-425D539DB204}" type="parTrans" cxnId="{57D4C3EF-9876-42DA-911E-B2EE6A08377D}">
      <dgm:prSet/>
      <dgm:spPr/>
      <dgm:t>
        <a:bodyPr/>
        <a:lstStyle/>
        <a:p>
          <a:endParaRPr lang="en-US"/>
        </a:p>
      </dgm:t>
    </dgm:pt>
    <dgm:pt modelId="{8E446847-0207-44BA-B270-245775F5897A}" type="sibTrans" cxnId="{57D4C3EF-9876-42DA-911E-B2EE6A08377D}">
      <dgm:prSet/>
      <dgm:spPr/>
      <dgm:t>
        <a:bodyPr/>
        <a:lstStyle/>
        <a:p>
          <a:endParaRPr lang="en-US"/>
        </a:p>
      </dgm:t>
    </dgm:pt>
    <dgm:pt modelId="{C90FC873-F730-4FEA-A699-7A104DD4EF71}">
      <dgm:prSet phldrT="[Text]" custT="1"/>
      <dgm:spPr/>
      <dgm:t>
        <a:bodyPr/>
        <a:lstStyle/>
        <a:p>
          <a:r>
            <a:rPr lang="en-US" sz="1400" dirty="0" smtClean="0"/>
            <a:t>Simulation</a:t>
          </a:r>
          <a:endParaRPr lang="en-US" sz="1400" dirty="0"/>
        </a:p>
      </dgm:t>
    </dgm:pt>
    <dgm:pt modelId="{7CAEC891-D104-4824-855A-54B402FC5B73}" type="parTrans" cxnId="{86774576-746F-498C-BD4C-E297CEDBB303}">
      <dgm:prSet/>
      <dgm:spPr/>
      <dgm:t>
        <a:bodyPr/>
        <a:lstStyle/>
        <a:p>
          <a:endParaRPr lang="en-US"/>
        </a:p>
      </dgm:t>
    </dgm:pt>
    <dgm:pt modelId="{784460F2-349E-46B9-925B-4D81C913A836}" type="sibTrans" cxnId="{86774576-746F-498C-BD4C-E297CEDBB303}">
      <dgm:prSet/>
      <dgm:spPr/>
      <dgm:t>
        <a:bodyPr/>
        <a:lstStyle/>
        <a:p>
          <a:endParaRPr lang="en-US"/>
        </a:p>
      </dgm:t>
    </dgm:pt>
    <dgm:pt modelId="{8C62B5FB-D399-42A4-83FD-0DD998A854AC}">
      <dgm:prSet phldrT="[Text]" custT="1"/>
      <dgm:spPr/>
      <dgm:t>
        <a:bodyPr/>
        <a:lstStyle/>
        <a:p>
          <a:r>
            <a:rPr lang="en-US" sz="1400" dirty="0" smtClean="0"/>
            <a:t>MCTS</a:t>
          </a:r>
          <a:endParaRPr lang="en-US" sz="1400" dirty="0"/>
        </a:p>
      </dgm:t>
    </dgm:pt>
    <dgm:pt modelId="{FD66F2AC-DC64-466C-8802-5DCBAAB1A8D0}" type="parTrans" cxnId="{10787FBE-C0BC-453A-8F9A-C5183E55CCD5}">
      <dgm:prSet/>
      <dgm:spPr/>
      <dgm:t>
        <a:bodyPr/>
        <a:lstStyle/>
        <a:p>
          <a:endParaRPr lang="en-US"/>
        </a:p>
      </dgm:t>
    </dgm:pt>
    <dgm:pt modelId="{D892BA52-5F68-499C-93A2-3308A129CFB4}" type="sibTrans" cxnId="{10787FBE-C0BC-453A-8F9A-C5183E55CCD5}">
      <dgm:prSet/>
      <dgm:spPr/>
      <dgm:t>
        <a:bodyPr/>
        <a:lstStyle/>
        <a:p>
          <a:endParaRPr lang="en-US"/>
        </a:p>
      </dgm:t>
    </dgm:pt>
    <dgm:pt modelId="{DA4A9588-1928-48E2-9990-473F3A2FB0C6}" type="pres">
      <dgm:prSet presAssocID="{851024D2-4D45-4438-A765-B5D139CFFC6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CAD6F3-2A2F-49BE-94A3-84048A8C210C}" type="pres">
      <dgm:prSet presAssocID="{D3CD3920-D90C-4320-ACF1-CAEBE6B03F37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56F0BA-4556-4939-B464-4E25647382E3}" type="pres">
      <dgm:prSet presAssocID="{8A305426-D727-416A-9179-238BA57F08AD}" presName="parSpace" presStyleCnt="0"/>
      <dgm:spPr/>
    </dgm:pt>
    <dgm:pt modelId="{0622DC03-5255-4D4C-9FBF-1D95B02C5949}" type="pres">
      <dgm:prSet presAssocID="{8C62B5FB-D399-42A4-83FD-0DD998A854AC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45E204-2CE8-4D82-83E9-AEC09D961167}" type="pres">
      <dgm:prSet presAssocID="{D892BA52-5F68-499C-93A2-3308A129CFB4}" presName="parSpace" presStyleCnt="0"/>
      <dgm:spPr/>
    </dgm:pt>
    <dgm:pt modelId="{803BD554-7707-486F-8A84-A9083F8D9110}" type="pres">
      <dgm:prSet presAssocID="{D36DD954-ABFB-4D91-9916-0B066C2B8FA3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8BB360-72B4-4B9A-AFAB-D206E72F1B7A}" type="pres">
      <dgm:prSet presAssocID="{36C96AC8-9604-4260-911C-63636841473C}" presName="parSpace" presStyleCnt="0"/>
      <dgm:spPr/>
    </dgm:pt>
    <dgm:pt modelId="{51697707-3211-4E0C-9C6F-C7A28020258A}" type="pres">
      <dgm:prSet presAssocID="{68C8FD5B-903A-4639-A581-1AE04615FD4B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582C3-693B-481A-BA41-A3FE68CAB20F}" type="pres">
      <dgm:prSet presAssocID="{8E446847-0207-44BA-B270-245775F5897A}" presName="parSpace" presStyleCnt="0"/>
      <dgm:spPr/>
    </dgm:pt>
    <dgm:pt modelId="{4562CF1D-CA2C-40E8-BAE5-2D6E1E5FF611}" type="pres">
      <dgm:prSet presAssocID="{C90FC873-F730-4FEA-A699-7A104DD4EF71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D4C3EF-9876-42DA-911E-B2EE6A08377D}" srcId="{851024D2-4D45-4438-A765-B5D139CFFC60}" destId="{68C8FD5B-903A-4639-A581-1AE04615FD4B}" srcOrd="3" destOrd="0" parTransId="{5C84B9B4-E7C0-4CB7-8C5C-425D539DB204}" sibTransId="{8E446847-0207-44BA-B270-245775F5897A}"/>
    <dgm:cxn modelId="{4A3ED122-DF22-4918-BD28-212A012585DC}" type="presOf" srcId="{8C62B5FB-D399-42A4-83FD-0DD998A854AC}" destId="{0622DC03-5255-4D4C-9FBF-1D95B02C5949}" srcOrd="0" destOrd="0" presId="urn:microsoft.com/office/officeart/2005/8/layout/hChevron3"/>
    <dgm:cxn modelId="{7F14694F-D004-4CFF-80D0-7070D28E2D10}" type="presOf" srcId="{851024D2-4D45-4438-A765-B5D139CFFC60}" destId="{DA4A9588-1928-48E2-9990-473F3A2FB0C6}" srcOrd="0" destOrd="0" presId="urn:microsoft.com/office/officeart/2005/8/layout/hChevron3"/>
    <dgm:cxn modelId="{B796C495-B2AB-482D-889B-2B15DA04D43D}" type="presOf" srcId="{D36DD954-ABFB-4D91-9916-0B066C2B8FA3}" destId="{803BD554-7707-486F-8A84-A9083F8D9110}" srcOrd="0" destOrd="0" presId="urn:microsoft.com/office/officeart/2005/8/layout/hChevron3"/>
    <dgm:cxn modelId="{647710C6-7EA7-4214-8B9D-44DB7E9DCAB2}" srcId="{851024D2-4D45-4438-A765-B5D139CFFC60}" destId="{D3CD3920-D90C-4320-ACF1-CAEBE6B03F37}" srcOrd="0" destOrd="0" parTransId="{ABF3B702-9130-4B3D-A92F-F379D157DA5D}" sibTransId="{8A305426-D727-416A-9179-238BA57F08AD}"/>
    <dgm:cxn modelId="{5BD5E609-F418-4154-8B55-7C960E214C09}" type="presOf" srcId="{68C8FD5B-903A-4639-A581-1AE04615FD4B}" destId="{51697707-3211-4E0C-9C6F-C7A28020258A}" srcOrd="0" destOrd="0" presId="urn:microsoft.com/office/officeart/2005/8/layout/hChevron3"/>
    <dgm:cxn modelId="{0C0EDC1B-C7F0-43EF-AEC2-71EF97003CFC}" type="presOf" srcId="{C90FC873-F730-4FEA-A699-7A104DD4EF71}" destId="{4562CF1D-CA2C-40E8-BAE5-2D6E1E5FF611}" srcOrd="0" destOrd="0" presId="urn:microsoft.com/office/officeart/2005/8/layout/hChevron3"/>
    <dgm:cxn modelId="{40680FC5-F142-4E30-8300-14BE029B3962}" type="presOf" srcId="{D3CD3920-D90C-4320-ACF1-CAEBE6B03F37}" destId="{10CAD6F3-2A2F-49BE-94A3-84048A8C210C}" srcOrd="0" destOrd="0" presId="urn:microsoft.com/office/officeart/2005/8/layout/hChevron3"/>
    <dgm:cxn modelId="{86774576-746F-498C-BD4C-E297CEDBB303}" srcId="{851024D2-4D45-4438-A765-B5D139CFFC60}" destId="{C90FC873-F730-4FEA-A699-7A104DD4EF71}" srcOrd="4" destOrd="0" parTransId="{7CAEC891-D104-4824-855A-54B402FC5B73}" sibTransId="{784460F2-349E-46B9-925B-4D81C913A836}"/>
    <dgm:cxn modelId="{10787FBE-C0BC-453A-8F9A-C5183E55CCD5}" srcId="{851024D2-4D45-4438-A765-B5D139CFFC60}" destId="{8C62B5FB-D399-42A4-83FD-0DD998A854AC}" srcOrd="1" destOrd="0" parTransId="{FD66F2AC-DC64-466C-8802-5DCBAAB1A8D0}" sibTransId="{D892BA52-5F68-499C-93A2-3308A129CFB4}"/>
    <dgm:cxn modelId="{93072B13-1372-49CA-A731-5C41C3D68980}" srcId="{851024D2-4D45-4438-A765-B5D139CFFC60}" destId="{D36DD954-ABFB-4D91-9916-0B066C2B8FA3}" srcOrd="2" destOrd="0" parTransId="{AF53719A-1224-463D-8E28-BDB45141D153}" sibTransId="{36C96AC8-9604-4260-911C-63636841473C}"/>
    <dgm:cxn modelId="{EBFE3802-D2E7-4F7D-B3B4-3792E63237B9}" type="presParOf" srcId="{DA4A9588-1928-48E2-9990-473F3A2FB0C6}" destId="{10CAD6F3-2A2F-49BE-94A3-84048A8C210C}" srcOrd="0" destOrd="0" presId="urn:microsoft.com/office/officeart/2005/8/layout/hChevron3"/>
    <dgm:cxn modelId="{3594ABC4-8015-409A-913E-B10F3FE1B039}" type="presParOf" srcId="{DA4A9588-1928-48E2-9990-473F3A2FB0C6}" destId="{4856F0BA-4556-4939-B464-4E25647382E3}" srcOrd="1" destOrd="0" presId="urn:microsoft.com/office/officeart/2005/8/layout/hChevron3"/>
    <dgm:cxn modelId="{387365F2-1FF6-4A51-98C5-E7FD26D23A6A}" type="presParOf" srcId="{DA4A9588-1928-48E2-9990-473F3A2FB0C6}" destId="{0622DC03-5255-4D4C-9FBF-1D95B02C5949}" srcOrd="2" destOrd="0" presId="urn:microsoft.com/office/officeart/2005/8/layout/hChevron3"/>
    <dgm:cxn modelId="{C71224C3-AB78-44E4-8709-CBFA93973500}" type="presParOf" srcId="{DA4A9588-1928-48E2-9990-473F3A2FB0C6}" destId="{7C45E204-2CE8-4D82-83E9-AEC09D961167}" srcOrd="3" destOrd="0" presId="urn:microsoft.com/office/officeart/2005/8/layout/hChevron3"/>
    <dgm:cxn modelId="{0195922C-92C3-416C-BA93-0655DF8CC475}" type="presParOf" srcId="{DA4A9588-1928-48E2-9990-473F3A2FB0C6}" destId="{803BD554-7707-486F-8A84-A9083F8D9110}" srcOrd="4" destOrd="0" presId="urn:microsoft.com/office/officeart/2005/8/layout/hChevron3"/>
    <dgm:cxn modelId="{D46812A4-B3BF-4565-9198-A8DAFCE50393}" type="presParOf" srcId="{DA4A9588-1928-48E2-9990-473F3A2FB0C6}" destId="{7F8BB360-72B4-4B9A-AFAB-D206E72F1B7A}" srcOrd="5" destOrd="0" presId="urn:microsoft.com/office/officeart/2005/8/layout/hChevron3"/>
    <dgm:cxn modelId="{6D84CE5A-A131-4FAB-A9EA-62CA34418C49}" type="presParOf" srcId="{DA4A9588-1928-48E2-9990-473F3A2FB0C6}" destId="{51697707-3211-4E0C-9C6F-C7A28020258A}" srcOrd="6" destOrd="0" presId="urn:microsoft.com/office/officeart/2005/8/layout/hChevron3"/>
    <dgm:cxn modelId="{02E89C93-44C2-41E5-98F1-1618C247EE75}" type="presParOf" srcId="{DA4A9588-1928-48E2-9990-473F3A2FB0C6}" destId="{449582C3-693B-481A-BA41-A3FE68CAB20F}" srcOrd="7" destOrd="0" presId="urn:microsoft.com/office/officeart/2005/8/layout/hChevron3"/>
    <dgm:cxn modelId="{EDB4BC27-73FF-49BA-B38A-94C6A48B7DCA}" type="presParOf" srcId="{DA4A9588-1928-48E2-9990-473F3A2FB0C6}" destId="{4562CF1D-CA2C-40E8-BAE5-2D6E1E5FF611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51024D2-4D45-4438-A765-B5D139CFFC60}" type="doc">
      <dgm:prSet loTypeId="urn:microsoft.com/office/officeart/2005/8/layout/hChevron3" loCatId="process" qsTypeId="urn:microsoft.com/office/officeart/2005/8/quickstyle/simple2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D3CD3920-D90C-4320-ACF1-CAEBE6B03F37}">
      <dgm:prSet phldrT="[Text]" custT="1"/>
      <dgm:spPr/>
      <dgm:t>
        <a:bodyPr/>
        <a:lstStyle/>
        <a:p>
          <a:r>
            <a:rPr lang="en-US" sz="1400" dirty="0" smtClean="0"/>
            <a:t>Intro</a:t>
          </a:r>
          <a:endParaRPr lang="en-US" sz="1400" dirty="0"/>
        </a:p>
      </dgm:t>
    </dgm:pt>
    <dgm:pt modelId="{ABF3B702-9130-4B3D-A92F-F379D157DA5D}" type="parTrans" cxnId="{647710C6-7EA7-4214-8B9D-44DB7E9DCAB2}">
      <dgm:prSet/>
      <dgm:spPr/>
      <dgm:t>
        <a:bodyPr/>
        <a:lstStyle/>
        <a:p>
          <a:endParaRPr lang="en-US"/>
        </a:p>
      </dgm:t>
    </dgm:pt>
    <dgm:pt modelId="{8A305426-D727-416A-9179-238BA57F08AD}" type="sibTrans" cxnId="{647710C6-7EA7-4214-8B9D-44DB7E9DCAB2}">
      <dgm:prSet/>
      <dgm:spPr/>
      <dgm:t>
        <a:bodyPr/>
        <a:lstStyle/>
        <a:p>
          <a:endParaRPr lang="en-US"/>
        </a:p>
      </dgm:t>
    </dgm:pt>
    <dgm:pt modelId="{D36DD954-ABFB-4D91-9916-0B066C2B8FA3}">
      <dgm:prSet phldrT="[Text]" custT="1"/>
      <dgm:spPr/>
      <dgm:t>
        <a:bodyPr/>
        <a:lstStyle/>
        <a:p>
          <a:r>
            <a:rPr lang="en-US" sz="1400" dirty="0" smtClean="0"/>
            <a:t>Cross Entropy</a:t>
          </a:r>
          <a:endParaRPr lang="en-US" sz="1400" dirty="0"/>
        </a:p>
      </dgm:t>
    </dgm:pt>
    <dgm:pt modelId="{AF53719A-1224-463D-8E28-BDB45141D153}" type="parTrans" cxnId="{93072B13-1372-49CA-A731-5C41C3D68980}">
      <dgm:prSet/>
      <dgm:spPr/>
      <dgm:t>
        <a:bodyPr/>
        <a:lstStyle/>
        <a:p>
          <a:endParaRPr lang="en-US"/>
        </a:p>
      </dgm:t>
    </dgm:pt>
    <dgm:pt modelId="{36C96AC8-9604-4260-911C-63636841473C}" type="sibTrans" cxnId="{93072B13-1372-49CA-A731-5C41C3D68980}">
      <dgm:prSet/>
      <dgm:spPr/>
      <dgm:t>
        <a:bodyPr/>
        <a:lstStyle/>
        <a:p>
          <a:endParaRPr lang="en-US"/>
        </a:p>
      </dgm:t>
    </dgm:pt>
    <dgm:pt modelId="{68C8FD5B-903A-4639-A581-1AE04615FD4B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400" dirty="0" smtClean="0"/>
            <a:t>Experiment</a:t>
          </a:r>
          <a:endParaRPr lang="en-US" sz="1400" dirty="0"/>
        </a:p>
      </dgm:t>
    </dgm:pt>
    <dgm:pt modelId="{5C84B9B4-E7C0-4CB7-8C5C-425D539DB204}" type="parTrans" cxnId="{57D4C3EF-9876-42DA-911E-B2EE6A08377D}">
      <dgm:prSet/>
      <dgm:spPr/>
      <dgm:t>
        <a:bodyPr/>
        <a:lstStyle/>
        <a:p>
          <a:endParaRPr lang="en-US"/>
        </a:p>
      </dgm:t>
    </dgm:pt>
    <dgm:pt modelId="{8E446847-0207-44BA-B270-245775F5897A}" type="sibTrans" cxnId="{57D4C3EF-9876-42DA-911E-B2EE6A08377D}">
      <dgm:prSet/>
      <dgm:spPr/>
      <dgm:t>
        <a:bodyPr/>
        <a:lstStyle/>
        <a:p>
          <a:endParaRPr lang="en-US"/>
        </a:p>
      </dgm:t>
    </dgm:pt>
    <dgm:pt modelId="{C90FC873-F730-4FEA-A699-7A104DD4EF71}">
      <dgm:prSet phldrT="[Text]" custT="1"/>
      <dgm:spPr/>
      <dgm:t>
        <a:bodyPr/>
        <a:lstStyle/>
        <a:p>
          <a:r>
            <a:rPr lang="en-US" sz="1400" dirty="0" smtClean="0"/>
            <a:t>Simulation</a:t>
          </a:r>
          <a:endParaRPr lang="en-US" sz="1400" dirty="0"/>
        </a:p>
      </dgm:t>
    </dgm:pt>
    <dgm:pt modelId="{7CAEC891-D104-4824-855A-54B402FC5B73}" type="parTrans" cxnId="{86774576-746F-498C-BD4C-E297CEDBB303}">
      <dgm:prSet/>
      <dgm:spPr/>
      <dgm:t>
        <a:bodyPr/>
        <a:lstStyle/>
        <a:p>
          <a:endParaRPr lang="en-US"/>
        </a:p>
      </dgm:t>
    </dgm:pt>
    <dgm:pt modelId="{784460F2-349E-46B9-925B-4D81C913A836}" type="sibTrans" cxnId="{86774576-746F-498C-BD4C-E297CEDBB303}">
      <dgm:prSet/>
      <dgm:spPr/>
      <dgm:t>
        <a:bodyPr/>
        <a:lstStyle/>
        <a:p>
          <a:endParaRPr lang="en-US"/>
        </a:p>
      </dgm:t>
    </dgm:pt>
    <dgm:pt modelId="{8C62B5FB-D399-42A4-83FD-0DD998A854AC}">
      <dgm:prSet phldrT="[Text]" custT="1"/>
      <dgm:spPr/>
      <dgm:t>
        <a:bodyPr/>
        <a:lstStyle/>
        <a:p>
          <a:r>
            <a:rPr lang="en-US" sz="1400" dirty="0" smtClean="0"/>
            <a:t>MCTS</a:t>
          </a:r>
          <a:endParaRPr lang="en-US" sz="1400" dirty="0"/>
        </a:p>
      </dgm:t>
    </dgm:pt>
    <dgm:pt modelId="{FD66F2AC-DC64-466C-8802-5DCBAAB1A8D0}" type="parTrans" cxnId="{10787FBE-C0BC-453A-8F9A-C5183E55CCD5}">
      <dgm:prSet/>
      <dgm:spPr/>
      <dgm:t>
        <a:bodyPr/>
        <a:lstStyle/>
        <a:p>
          <a:endParaRPr lang="en-US"/>
        </a:p>
      </dgm:t>
    </dgm:pt>
    <dgm:pt modelId="{D892BA52-5F68-499C-93A2-3308A129CFB4}" type="sibTrans" cxnId="{10787FBE-C0BC-453A-8F9A-C5183E55CCD5}">
      <dgm:prSet/>
      <dgm:spPr/>
      <dgm:t>
        <a:bodyPr/>
        <a:lstStyle/>
        <a:p>
          <a:endParaRPr lang="en-US"/>
        </a:p>
      </dgm:t>
    </dgm:pt>
    <dgm:pt modelId="{DA4A9588-1928-48E2-9990-473F3A2FB0C6}" type="pres">
      <dgm:prSet presAssocID="{851024D2-4D45-4438-A765-B5D139CFFC6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CAD6F3-2A2F-49BE-94A3-84048A8C210C}" type="pres">
      <dgm:prSet presAssocID="{D3CD3920-D90C-4320-ACF1-CAEBE6B03F37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56F0BA-4556-4939-B464-4E25647382E3}" type="pres">
      <dgm:prSet presAssocID="{8A305426-D727-416A-9179-238BA57F08AD}" presName="parSpace" presStyleCnt="0"/>
      <dgm:spPr/>
    </dgm:pt>
    <dgm:pt modelId="{0622DC03-5255-4D4C-9FBF-1D95B02C5949}" type="pres">
      <dgm:prSet presAssocID="{8C62B5FB-D399-42A4-83FD-0DD998A854AC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45E204-2CE8-4D82-83E9-AEC09D961167}" type="pres">
      <dgm:prSet presAssocID="{D892BA52-5F68-499C-93A2-3308A129CFB4}" presName="parSpace" presStyleCnt="0"/>
      <dgm:spPr/>
    </dgm:pt>
    <dgm:pt modelId="{803BD554-7707-486F-8A84-A9083F8D9110}" type="pres">
      <dgm:prSet presAssocID="{D36DD954-ABFB-4D91-9916-0B066C2B8FA3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8BB360-72B4-4B9A-AFAB-D206E72F1B7A}" type="pres">
      <dgm:prSet presAssocID="{36C96AC8-9604-4260-911C-63636841473C}" presName="parSpace" presStyleCnt="0"/>
      <dgm:spPr/>
    </dgm:pt>
    <dgm:pt modelId="{51697707-3211-4E0C-9C6F-C7A28020258A}" type="pres">
      <dgm:prSet presAssocID="{68C8FD5B-903A-4639-A581-1AE04615FD4B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582C3-693B-481A-BA41-A3FE68CAB20F}" type="pres">
      <dgm:prSet presAssocID="{8E446847-0207-44BA-B270-245775F5897A}" presName="parSpace" presStyleCnt="0"/>
      <dgm:spPr/>
    </dgm:pt>
    <dgm:pt modelId="{4562CF1D-CA2C-40E8-BAE5-2D6E1E5FF611}" type="pres">
      <dgm:prSet presAssocID="{C90FC873-F730-4FEA-A699-7A104DD4EF71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D4C3EF-9876-42DA-911E-B2EE6A08377D}" srcId="{851024D2-4D45-4438-A765-B5D139CFFC60}" destId="{68C8FD5B-903A-4639-A581-1AE04615FD4B}" srcOrd="3" destOrd="0" parTransId="{5C84B9B4-E7C0-4CB7-8C5C-425D539DB204}" sibTransId="{8E446847-0207-44BA-B270-245775F5897A}"/>
    <dgm:cxn modelId="{14E0DCE6-0ACC-425C-B6D6-671D70D2E691}" type="presOf" srcId="{D3CD3920-D90C-4320-ACF1-CAEBE6B03F37}" destId="{10CAD6F3-2A2F-49BE-94A3-84048A8C210C}" srcOrd="0" destOrd="0" presId="urn:microsoft.com/office/officeart/2005/8/layout/hChevron3"/>
    <dgm:cxn modelId="{647710C6-7EA7-4214-8B9D-44DB7E9DCAB2}" srcId="{851024D2-4D45-4438-A765-B5D139CFFC60}" destId="{D3CD3920-D90C-4320-ACF1-CAEBE6B03F37}" srcOrd="0" destOrd="0" parTransId="{ABF3B702-9130-4B3D-A92F-F379D157DA5D}" sibTransId="{8A305426-D727-416A-9179-238BA57F08AD}"/>
    <dgm:cxn modelId="{9F0035C3-E868-4A49-83DD-EA8BEF5A3883}" type="presOf" srcId="{8C62B5FB-D399-42A4-83FD-0DD998A854AC}" destId="{0622DC03-5255-4D4C-9FBF-1D95B02C5949}" srcOrd="0" destOrd="0" presId="urn:microsoft.com/office/officeart/2005/8/layout/hChevron3"/>
    <dgm:cxn modelId="{86774576-746F-498C-BD4C-E297CEDBB303}" srcId="{851024D2-4D45-4438-A765-B5D139CFFC60}" destId="{C90FC873-F730-4FEA-A699-7A104DD4EF71}" srcOrd="4" destOrd="0" parTransId="{7CAEC891-D104-4824-855A-54B402FC5B73}" sibTransId="{784460F2-349E-46B9-925B-4D81C913A836}"/>
    <dgm:cxn modelId="{10787FBE-C0BC-453A-8F9A-C5183E55CCD5}" srcId="{851024D2-4D45-4438-A765-B5D139CFFC60}" destId="{8C62B5FB-D399-42A4-83FD-0DD998A854AC}" srcOrd="1" destOrd="0" parTransId="{FD66F2AC-DC64-466C-8802-5DCBAAB1A8D0}" sibTransId="{D892BA52-5F68-499C-93A2-3308A129CFB4}"/>
    <dgm:cxn modelId="{79A31B0E-6C16-4F41-ABA7-C9574EB05D65}" type="presOf" srcId="{D36DD954-ABFB-4D91-9916-0B066C2B8FA3}" destId="{803BD554-7707-486F-8A84-A9083F8D9110}" srcOrd="0" destOrd="0" presId="urn:microsoft.com/office/officeart/2005/8/layout/hChevron3"/>
    <dgm:cxn modelId="{93072B13-1372-49CA-A731-5C41C3D68980}" srcId="{851024D2-4D45-4438-A765-B5D139CFFC60}" destId="{D36DD954-ABFB-4D91-9916-0B066C2B8FA3}" srcOrd="2" destOrd="0" parTransId="{AF53719A-1224-463D-8E28-BDB45141D153}" sibTransId="{36C96AC8-9604-4260-911C-63636841473C}"/>
    <dgm:cxn modelId="{D2707F93-110E-47A3-BB3B-4C89798E44B4}" type="presOf" srcId="{851024D2-4D45-4438-A765-B5D139CFFC60}" destId="{DA4A9588-1928-48E2-9990-473F3A2FB0C6}" srcOrd="0" destOrd="0" presId="urn:microsoft.com/office/officeart/2005/8/layout/hChevron3"/>
    <dgm:cxn modelId="{F971E795-3186-459A-8E76-B78615E17B1A}" type="presOf" srcId="{C90FC873-F730-4FEA-A699-7A104DD4EF71}" destId="{4562CF1D-CA2C-40E8-BAE5-2D6E1E5FF611}" srcOrd="0" destOrd="0" presId="urn:microsoft.com/office/officeart/2005/8/layout/hChevron3"/>
    <dgm:cxn modelId="{979CEDC3-DD18-45F9-BB8D-9812F556E2A6}" type="presOf" srcId="{68C8FD5B-903A-4639-A581-1AE04615FD4B}" destId="{51697707-3211-4E0C-9C6F-C7A28020258A}" srcOrd="0" destOrd="0" presId="urn:microsoft.com/office/officeart/2005/8/layout/hChevron3"/>
    <dgm:cxn modelId="{3988AE62-B438-48F0-AFCF-AF2F2A3EDE8C}" type="presParOf" srcId="{DA4A9588-1928-48E2-9990-473F3A2FB0C6}" destId="{10CAD6F3-2A2F-49BE-94A3-84048A8C210C}" srcOrd="0" destOrd="0" presId="urn:microsoft.com/office/officeart/2005/8/layout/hChevron3"/>
    <dgm:cxn modelId="{2EA53019-7B5C-41F0-866F-AEC9468A9904}" type="presParOf" srcId="{DA4A9588-1928-48E2-9990-473F3A2FB0C6}" destId="{4856F0BA-4556-4939-B464-4E25647382E3}" srcOrd="1" destOrd="0" presId="urn:microsoft.com/office/officeart/2005/8/layout/hChevron3"/>
    <dgm:cxn modelId="{A70541E0-7AB5-45AA-AD98-407C13322953}" type="presParOf" srcId="{DA4A9588-1928-48E2-9990-473F3A2FB0C6}" destId="{0622DC03-5255-4D4C-9FBF-1D95B02C5949}" srcOrd="2" destOrd="0" presId="urn:microsoft.com/office/officeart/2005/8/layout/hChevron3"/>
    <dgm:cxn modelId="{B75C9213-5048-4C57-8DC5-437BC398E7A4}" type="presParOf" srcId="{DA4A9588-1928-48E2-9990-473F3A2FB0C6}" destId="{7C45E204-2CE8-4D82-83E9-AEC09D961167}" srcOrd="3" destOrd="0" presId="urn:microsoft.com/office/officeart/2005/8/layout/hChevron3"/>
    <dgm:cxn modelId="{7ABAA5A4-0897-49B3-97F4-461C6AA97ABC}" type="presParOf" srcId="{DA4A9588-1928-48E2-9990-473F3A2FB0C6}" destId="{803BD554-7707-486F-8A84-A9083F8D9110}" srcOrd="4" destOrd="0" presId="urn:microsoft.com/office/officeart/2005/8/layout/hChevron3"/>
    <dgm:cxn modelId="{748B85BA-40FF-45DA-8B81-C626D18FB0C9}" type="presParOf" srcId="{DA4A9588-1928-48E2-9990-473F3A2FB0C6}" destId="{7F8BB360-72B4-4B9A-AFAB-D206E72F1B7A}" srcOrd="5" destOrd="0" presId="urn:microsoft.com/office/officeart/2005/8/layout/hChevron3"/>
    <dgm:cxn modelId="{3B1E78DE-5F11-48CA-BC6C-19B5F7A85822}" type="presParOf" srcId="{DA4A9588-1928-48E2-9990-473F3A2FB0C6}" destId="{51697707-3211-4E0C-9C6F-C7A28020258A}" srcOrd="6" destOrd="0" presId="urn:microsoft.com/office/officeart/2005/8/layout/hChevron3"/>
    <dgm:cxn modelId="{B30A8397-8E5B-4303-9288-5E9C3B6A8FA9}" type="presParOf" srcId="{DA4A9588-1928-48E2-9990-473F3A2FB0C6}" destId="{449582C3-693B-481A-BA41-A3FE68CAB20F}" srcOrd="7" destOrd="0" presId="urn:microsoft.com/office/officeart/2005/8/layout/hChevron3"/>
    <dgm:cxn modelId="{353C7705-744F-45D0-ADA7-C3784286A40B}" type="presParOf" srcId="{DA4A9588-1928-48E2-9990-473F3A2FB0C6}" destId="{4562CF1D-CA2C-40E8-BAE5-2D6E1E5FF611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1024D2-4D45-4438-A765-B5D139CFFC60}" type="doc">
      <dgm:prSet loTypeId="urn:microsoft.com/office/officeart/2005/8/layout/hChevron3" loCatId="process" qsTypeId="urn:microsoft.com/office/officeart/2005/8/quickstyle/simple2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D3CD3920-D90C-4320-ACF1-CAEBE6B03F37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400" b="0" dirty="0" smtClean="0"/>
            <a:t>Intro</a:t>
          </a:r>
          <a:endParaRPr lang="en-US" sz="1400" b="0" dirty="0"/>
        </a:p>
      </dgm:t>
    </dgm:pt>
    <dgm:pt modelId="{ABF3B702-9130-4B3D-A92F-F379D157DA5D}" type="parTrans" cxnId="{647710C6-7EA7-4214-8B9D-44DB7E9DCAB2}">
      <dgm:prSet/>
      <dgm:spPr/>
      <dgm:t>
        <a:bodyPr/>
        <a:lstStyle/>
        <a:p>
          <a:endParaRPr lang="en-US"/>
        </a:p>
      </dgm:t>
    </dgm:pt>
    <dgm:pt modelId="{8A305426-D727-416A-9179-238BA57F08AD}" type="sibTrans" cxnId="{647710C6-7EA7-4214-8B9D-44DB7E9DCAB2}">
      <dgm:prSet/>
      <dgm:spPr/>
      <dgm:t>
        <a:bodyPr/>
        <a:lstStyle/>
        <a:p>
          <a:endParaRPr lang="en-US"/>
        </a:p>
      </dgm:t>
    </dgm:pt>
    <dgm:pt modelId="{29F71652-107C-49E5-819A-F643C22D302D}">
      <dgm:prSet phldrT="[Text]" custT="1"/>
      <dgm:spPr/>
      <dgm:t>
        <a:bodyPr/>
        <a:lstStyle/>
        <a:p>
          <a:r>
            <a:rPr lang="en-US" sz="1400" dirty="0" smtClean="0"/>
            <a:t>MCTS</a:t>
          </a:r>
          <a:endParaRPr lang="en-US" sz="1400" dirty="0"/>
        </a:p>
      </dgm:t>
    </dgm:pt>
    <dgm:pt modelId="{CB6531B1-4232-4B76-8C2B-BBB87675EFF6}" type="parTrans" cxnId="{5694C202-391F-4AD3-B5E7-8AE03A4E78A6}">
      <dgm:prSet/>
      <dgm:spPr/>
      <dgm:t>
        <a:bodyPr/>
        <a:lstStyle/>
        <a:p>
          <a:endParaRPr lang="en-US"/>
        </a:p>
      </dgm:t>
    </dgm:pt>
    <dgm:pt modelId="{146CD2BF-494F-41C9-8784-BA74007B059F}" type="sibTrans" cxnId="{5694C202-391F-4AD3-B5E7-8AE03A4E78A6}">
      <dgm:prSet/>
      <dgm:spPr/>
      <dgm:t>
        <a:bodyPr/>
        <a:lstStyle/>
        <a:p>
          <a:endParaRPr lang="en-US"/>
        </a:p>
      </dgm:t>
    </dgm:pt>
    <dgm:pt modelId="{D36DD954-ABFB-4D91-9916-0B066C2B8FA3}">
      <dgm:prSet phldrT="[Text]" custT="1"/>
      <dgm:spPr/>
      <dgm:t>
        <a:bodyPr/>
        <a:lstStyle/>
        <a:p>
          <a:r>
            <a:rPr lang="en-US" sz="1400" dirty="0" smtClean="0"/>
            <a:t>Cross Entropy</a:t>
          </a:r>
          <a:endParaRPr lang="en-US" sz="1400" dirty="0"/>
        </a:p>
      </dgm:t>
    </dgm:pt>
    <dgm:pt modelId="{AF53719A-1224-463D-8E28-BDB45141D153}" type="parTrans" cxnId="{93072B13-1372-49CA-A731-5C41C3D68980}">
      <dgm:prSet/>
      <dgm:spPr/>
      <dgm:t>
        <a:bodyPr/>
        <a:lstStyle/>
        <a:p>
          <a:endParaRPr lang="en-US"/>
        </a:p>
      </dgm:t>
    </dgm:pt>
    <dgm:pt modelId="{36C96AC8-9604-4260-911C-63636841473C}" type="sibTrans" cxnId="{93072B13-1372-49CA-A731-5C41C3D68980}">
      <dgm:prSet/>
      <dgm:spPr/>
      <dgm:t>
        <a:bodyPr/>
        <a:lstStyle/>
        <a:p>
          <a:endParaRPr lang="en-US"/>
        </a:p>
      </dgm:t>
    </dgm:pt>
    <dgm:pt modelId="{68C8FD5B-903A-4639-A581-1AE04615FD4B}">
      <dgm:prSet phldrT="[Text]" custT="1"/>
      <dgm:spPr/>
      <dgm:t>
        <a:bodyPr/>
        <a:lstStyle/>
        <a:p>
          <a:r>
            <a:rPr lang="en-US" sz="1400" dirty="0" smtClean="0"/>
            <a:t>Experiment</a:t>
          </a:r>
          <a:endParaRPr lang="en-US" sz="1400" dirty="0"/>
        </a:p>
      </dgm:t>
    </dgm:pt>
    <dgm:pt modelId="{5C84B9B4-E7C0-4CB7-8C5C-425D539DB204}" type="parTrans" cxnId="{57D4C3EF-9876-42DA-911E-B2EE6A08377D}">
      <dgm:prSet/>
      <dgm:spPr/>
      <dgm:t>
        <a:bodyPr/>
        <a:lstStyle/>
        <a:p>
          <a:endParaRPr lang="en-US"/>
        </a:p>
      </dgm:t>
    </dgm:pt>
    <dgm:pt modelId="{8E446847-0207-44BA-B270-245775F5897A}" type="sibTrans" cxnId="{57D4C3EF-9876-42DA-911E-B2EE6A08377D}">
      <dgm:prSet/>
      <dgm:spPr/>
      <dgm:t>
        <a:bodyPr/>
        <a:lstStyle/>
        <a:p>
          <a:endParaRPr lang="en-US"/>
        </a:p>
      </dgm:t>
    </dgm:pt>
    <dgm:pt modelId="{C90FC873-F730-4FEA-A699-7A104DD4EF71}">
      <dgm:prSet phldrT="[Text]" custT="1"/>
      <dgm:spPr/>
      <dgm:t>
        <a:bodyPr/>
        <a:lstStyle/>
        <a:p>
          <a:r>
            <a:rPr lang="en-US" sz="1400" dirty="0" smtClean="0"/>
            <a:t>Simulation</a:t>
          </a:r>
          <a:endParaRPr lang="en-US" sz="1400" dirty="0"/>
        </a:p>
      </dgm:t>
    </dgm:pt>
    <dgm:pt modelId="{7CAEC891-D104-4824-855A-54B402FC5B73}" type="parTrans" cxnId="{86774576-746F-498C-BD4C-E297CEDBB303}">
      <dgm:prSet/>
      <dgm:spPr/>
      <dgm:t>
        <a:bodyPr/>
        <a:lstStyle/>
        <a:p>
          <a:endParaRPr lang="en-US"/>
        </a:p>
      </dgm:t>
    </dgm:pt>
    <dgm:pt modelId="{784460F2-349E-46B9-925B-4D81C913A836}" type="sibTrans" cxnId="{86774576-746F-498C-BD4C-E297CEDBB303}">
      <dgm:prSet/>
      <dgm:spPr/>
      <dgm:t>
        <a:bodyPr/>
        <a:lstStyle/>
        <a:p>
          <a:endParaRPr lang="en-US"/>
        </a:p>
      </dgm:t>
    </dgm:pt>
    <dgm:pt modelId="{DA4A9588-1928-48E2-9990-473F3A2FB0C6}" type="pres">
      <dgm:prSet presAssocID="{851024D2-4D45-4438-A765-B5D139CFFC6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CAD6F3-2A2F-49BE-94A3-84048A8C210C}" type="pres">
      <dgm:prSet presAssocID="{D3CD3920-D90C-4320-ACF1-CAEBE6B03F37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56F0BA-4556-4939-B464-4E25647382E3}" type="pres">
      <dgm:prSet presAssocID="{8A305426-D727-416A-9179-238BA57F08AD}" presName="parSpace" presStyleCnt="0"/>
      <dgm:spPr/>
    </dgm:pt>
    <dgm:pt modelId="{CEA73BE3-8891-4EA8-A209-7BBE4D861D1F}" type="pres">
      <dgm:prSet presAssocID="{29F71652-107C-49E5-819A-F643C22D302D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C35D2F-2CFF-4B2D-A33A-352CA1BC67C1}" type="pres">
      <dgm:prSet presAssocID="{146CD2BF-494F-41C9-8784-BA74007B059F}" presName="parSpace" presStyleCnt="0"/>
      <dgm:spPr/>
    </dgm:pt>
    <dgm:pt modelId="{803BD554-7707-486F-8A84-A9083F8D9110}" type="pres">
      <dgm:prSet presAssocID="{D36DD954-ABFB-4D91-9916-0B066C2B8FA3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8BB360-72B4-4B9A-AFAB-D206E72F1B7A}" type="pres">
      <dgm:prSet presAssocID="{36C96AC8-9604-4260-911C-63636841473C}" presName="parSpace" presStyleCnt="0"/>
      <dgm:spPr/>
    </dgm:pt>
    <dgm:pt modelId="{51697707-3211-4E0C-9C6F-C7A28020258A}" type="pres">
      <dgm:prSet presAssocID="{68C8FD5B-903A-4639-A581-1AE04615FD4B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582C3-693B-481A-BA41-A3FE68CAB20F}" type="pres">
      <dgm:prSet presAssocID="{8E446847-0207-44BA-B270-245775F5897A}" presName="parSpace" presStyleCnt="0"/>
      <dgm:spPr/>
    </dgm:pt>
    <dgm:pt modelId="{4562CF1D-CA2C-40E8-BAE5-2D6E1E5FF611}" type="pres">
      <dgm:prSet presAssocID="{C90FC873-F730-4FEA-A699-7A104DD4EF71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B7D042-8841-4102-A365-FA7A8FAE7773}" type="presOf" srcId="{851024D2-4D45-4438-A765-B5D139CFFC60}" destId="{DA4A9588-1928-48E2-9990-473F3A2FB0C6}" srcOrd="0" destOrd="0" presId="urn:microsoft.com/office/officeart/2005/8/layout/hChevron3"/>
    <dgm:cxn modelId="{57D4C3EF-9876-42DA-911E-B2EE6A08377D}" srcId="{851024D2-4D45-4438-A765-B5D139CFFC60}" destId="{68C8FD5B-903A-4639-A581-1AE04615FD4B}" srcOrd="3" destOrd="0" parTransId="{5C84B9B4-E7C0-4CB7-8C5C-425D539DB204}" sibTransId="{8E446847-0207-44BA-B270-245775F5897A}"/>
    <dgm:cxn modelId="{F957FF33-289F-4DBD-B59A-C9D9FC119A4E}" type="presOf" srcId="{29F71652-107C-49E5-819A-F643C22D302D}" destId="{CEA73BE3-8891-4EA8-A209-7BBE4D861D1F}" srcOrd="0" destOrd="0" presId="urn:microsoft.com/office/officeart/2005/8/layout/hChevron3"/>
    <dgm:cxn modelId="{FC2986E9-64A6-41D9-9B6C-4BDEB0F5562B}" type="presOf" srcId="{D3CD3920-D90C-4320-ACF1-CAEBE6B03F37}" destId="{10CAD6F3-2A2F-49BE-94A3-84048A8C210C}" srcOrd="0" destOrd="0" presId="urn:microsoft.com/office/officeart/2005/8/layout/hChevron3"/>
    <dgm:cxn modelId="{0D9561BC-A8EF-4419-B7C4-6D6D089CA93C}" type="presOf" srcId="{D36DD954-ABFB-4D91-9916-0B066C2B8FA3}" destId="{803BD554-7707-486F-8A84-A9083F8D9110}" srcOrd="0" destOrd="0" presId="urn:microsoft.com/office/officeart/2005/8/layout/hChevron3"/>
    <dgm:cxn modelId="{647710C6-7EA7-4214-8B9D-44DB7E9DCAB2}" srcId="{851024D2-4D45-4438-A765-B5D139CFFC60}" destId="{D3CD3920-D90C-4320-ACF1-CAEBE6B03F37}" srcOrd="0" destOrd="0" parTransId="{ABF3B702-9130-4B3D-A92F-F379D157DA5D}" sibTransId="{8A305426-D727-416A-9179-238BA57F08AD}"/>
    <dgm:cxn modelId="{8C37E58A-A83B-425C-9C5E-7061E01E7241}" type="presOf" srcId="{C90FC873-F730-4FEA-A699-7A104DD4EF71}" destId="{4562CF1D-CA2C-40E8-BAE5-2D6E1E5FF611}" srcOrd="0" destOrd="0" presId="urn:microsoft.com/office/officeart/2005/8/layout/hChevron3"/>
    <dgm:cxn modelId="{86774576-746F-498C-BD4C-E297CEDBB303}" srcId="{851024D2-4D45-4438-A765-B5D139CFFC60}" destId="{C90FC873-F730-4FEA-A699-7A104DD4EF71}" srcOrd="4" destOrd="0" parTransId="{7CAEC891-D104-4824-855A-54B402FC5B73}" sibTransId="{784460F2-349E-46B9-925B-4D81C913A836}"/>
    <dgm:cxn modelId="{93072B13-1372-49CA-A731-5C41C3D68980}" srcId="{851024D2-4D45-4438-A765-B5D139CFFC60}" destId="{D36DD954-ABFB-4D91-9916-0B066C2B8FA3}" srcOrd="2" destOrd="0" parTransId="{AF53719A-1224-463D-8E28-BDB45141D153}" sibTransId="{36C96AC8-9604-4260-911C-63636841473C}"/>
    <dgm:cxn modelId="{5694C202-391F-4AD3-B5E7-8AE03A4E78A6}" srcId="{851024D2-4D45-4438-A765-B5D139CFFC60}" destId="{29F71652-107C-49E5-819A-F643C22D302D}" srcOrd="1" destOrd="0" parTransId="{CB6531B1-4232-4B76-8C2B-BBB87675EFF6}" sibTransId="{146CD2BF-494F-41C9-8784-BA74007B059F}"/>
    <dgm:cxn modelId="{61A7EEC1-CA95-4DB7-B6D2-17A3899B96A6}" type="presOf" srcId="{68C8FD5B-903A-4639-A581-1AE04615FD4B}" destId="{51697707-3211-4E0C-9C6F-C7A28020258A}" srcOrd="0" destOrd="0" presId="urn:microsoft.com/office/officeart/2005/8/layout/hChevron3"/>
    <dgm:cxn modelId="{4F25FCF7-F237-4D29-943D-40DAE898B226}" type="presParOf" srcId="{DA4A9588-1928-48E2-9990-473F3A2FB0C6}" destId="{10CAD6F3-2A2F-49BE-94A3-84048A8C210C}" srcOrd="0" destOrd="0" presId="urn:microsoft.com/office/officeart/2005/8/layout/hChevron3"/>
    <dgm:cxn modelId="{737A89D8-1939-4AD5-A44E-64F7367EE552}" type="presParOf" srcId="{DA4A9588-1928-48E2-9990-473F3A2FB0C6}" destId="{4856F0BA-4556-4939-B464-4E25647382E3}" srcOrd="1" destOrd="0" presId="urn:microsoft.com/office/officeart/2005/8/layout/hChevron3"/>
    <dgm:cxn modelId="{43B92E46-F16E-40DF-89E4-226B4A89CF5C}" type="presParOf" srcId="{DA4A9588-1928-48E2-9990-473F3A2FB0C6}" destId="{CEA73BE3-8891-4EA8-A209-7BBE4D861D1F}" srcOrd="2" destOrd="0" presId="urn:microsoft.com/office/officeart/2005/8/layout/hChevron3"/>
    <dgm:cxn modelId="{0F651C6D-9544-461A-8355-CE961ACA44F4}" type="presParOf" srcId="{DA4A9588-1928-48E2-9990-473F3A2FB0C6}" destId="{32C35D2F-2CFF-4B2D-A33A-352CA1BC67C1}" srcOrd="3" destOrd="0" presId="urn:microsoft.com/office/officeart/2005/8/layout/hChevron3"/>
    <dgm:cxn modelId="{993201EA-ED08-4997-9D69-FF2CC6F842C1}" type="presParOf" srcId="{DA4A9588-1928-48E2-9990-473F3A2FB0C6}" destId="{803BD554-7707-486F-8A84-A9083F8D9110}" srcOrd="4" destOrd="0" presId="urn:microsoft.com/office/officeart/2005/8/layout/hChevron3"/>
    <dgm:cxn modelId="{F23741F5-2F20-4A76-B5E3-C66F48E7A518}" type="presParOf" srcId="{DA4A9588-1928-48E2-9990-473F3A2FB0C6}" destId="{7F8BB360-72B4-4B9A-AFAB-D206E72F1B7A}" srcOrd="5" destOrd="0" presId="urn:microsoft.com/office/officeart/2005/8/layout/hChevron3"/>
    <dgm:cxn modelId="{78B73A80-AE91-4904-BD4D-86414237D71E}" type="presParOf" srcId="{DA4A9588-1928-48E2-9990-473F3A2FB0C6}" destId="{51697707-3211-4E0C-9C6F-C7A28020258A}" srcOrd="6" destOrd="0" presId="urn:microsoft.com/office/officeart/2005/8/layout/hChevron3"/>
    <dgm:cxn modelId="{3973DDC2-08F2-495A-8D91-B97A24065CA6}" type="presParOf" srcId="{DA4A9588-1928-48E2-9990-473F3A2FB0C6}" destId="{449582C3-693B-481A-BA41-A3FE68CAB20F}" srcOrd="7" destOrd="0" presId="urn:microsoft.com/office/officeart/2005/8/layout/hChevron3"/>
    <dgm:cxn modelId="{5512BA57-A49D-4E3A-AF09-52FA8E14E748}" type="presParOf" srcId="{DA4A9588-1928-48E2-9990-473F3A2FB0C6}" destId="{4562CF1D-CA2C-40E8-BAE5-2D6E1E5FF611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51024D2-4D45-4438-A765-B5D139CFFC60}" type="doc">
      <dgm:prSet loTypeId="urn:microsoft.com/office/officeart/2005/8/layout/hChevron3" loCatId="process" qsTypeId="urn:microsoft.com/office/officeart/2005/8/quickstyle/simple2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D3CD3920-D90C-4320-ACF1-CAEBE6B03F37}">
      <dgm:prSet phldrT="[Text]" custT="1"/>
      <dgm:spPr/>
      <dgm:t>
        <a:bodyPr/>
        <a:lstStyle/>
        <a:p>
          <a:r>
            <a:rPr lang="en-US" sz="1400" dirty="0" smtClean="0"/>
            <a:t>Intro</a:t>
          </a:r>
          <a:endParaRPr lang="en-US" sz="1400" dirty="0"/>
        </a:p>
      </dgm:t>
    </dgm:pt>
    <dgm:pt modelId="{ABF3B702-9130-4B3D-A92F-F379D157DA5D}" type="parTrans" cxnId="{647710C6-7EA7-4214-8B9D-44DB7E9DCAB2}">
      <dgm:prSet/>
      <dgm:spPr/>
      <dgm:t>
        <a:bodyPr/>
        <a:lstStyle/>
        <a:p>
          <a:endParaRPr lang="en-US"/>
        </a:p>
      </dgm:t>
    </dgm:pt>
    <dgm:pt modelId="{8A305426-D727-416A-9179-238BA57F08AD}" type="sibTrans" cxnId="{647710C6-7EA7-4214-8B9D-44DB7E9DCAB2}">
      <dgm:prSet/>
      <dgm:spPr/>
      <dgm:t>
        <a:bodyPr/>
        <a:lstStyle/>
        <a:p>
          <a:endParaRPr lang="en-US"/>
        </a:p>
      </dgm:t>
    </dgm:pt>
    <dgm:pt modelId="{D36DD954-ABFB-4D91-9916-0B066C2B8FA3}">
      <dgm:prSet phldrT="[Text]" custT="1"/>
      <dgm:spPr/>
      <dgm:t>
        <a:bodyPr/>
        <a:lstStyle/>
        <a:p>
          <a:r>
            <a:rPr lang="en-US" sz="1400" dirty="0" smtClean="0"/>
            <a:t>Cross Entropy</a:t>
          </a:r>
          <a:endParaRPr lang="en-US" sz="1400" dirty="0"/>
        </a:p>
      </dgm:t>
    </dgm:pt>
    <dgm:pt modelId="{AF53719A-1224-463D-8E28-BDB45141D153}" type="parTrans" cxnId="{93072B13-1372-49CA-A731-5C41C3D68980}">
      <dgm:prSet/>
      <dgm:spPr/>
      <dgm:t>
        <a:bodyPr/>
        <a:lstStyle/>
        <a:p>
          <a:endParaRPr lang="en-US"/>
        </a:p>
      </dgm:t>
    </dgm:pt>
    <dgm:pt modelId="{36C96AC8-9604-4260-911C-63636841473C}" type="sibTrans" cxnId="{93072B13-1372-49CA-A731-5C41C3D68980}">
      <dgm:prSet/>
      <dgm:spPr/>
      <dgm:t>
        <a:bodyPr/>
        <a:lstStyle/>
        <a:p>
          <a:endParaRPr lang="en-US"/>
        </a:p>
      </dgm:t>
    </dgm:pt>
    <dgm:pt modelId="{68C8FD5B-903A-4639-A581-1AE04615FD4B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400" dirty="0" smtClean="0"/>
            <a:t>Experiment</a:t>
          </a:r>
          <a:endParaRPr lang="en-US" sz="1400" dirty="0"/>
        </a:p>
      </dgm:t>
    </dgm:pt>
    <dgm:pt modelId="{5C84B9B4-E7C0-4CB7-8C5C-425D539DB204}" type="parTrans" cxnId="{57D4C3EF-9876-42DA-911E-B2EE6A08377D}">
      <dgm:prSet/>
      <dgm:spPr/>
      <dgm:t>
        <a:bodyPr/>
        <a:lstStyle/>
        <a:p>
          <a:endParaRPr lang="en-US"/>
        </a:p>
      </dgm:t>
    </dgm:pt>
    <dgm:pt modelId="{8E446847-0207-44BA-B270-245775F5897A}" type="sibTrans" cxnId="{57D4C3EF-9876-42DA-911E-B2EE6A08377D}">
      <dgm:prSet/>
      <dgm:spPr/>
      <dgm:t>
        <a:bodyPr/>
        <a:lstStyle/>
        <a:p>
          <a:endParaRPr lang="en-US"/>
        </a:p>
      </dgm:t>
    </dgm:pt>
    <dgm:pt modelId="{C90FC873-F730-4FEA-A699-7A104DD4EF71}">
      <dgm:prSet phldrT="[Text]" custT="1"/>
      <dgm:spPr/>
      <dgm:t>
        <a:bodyPr/>
        <a:lstStyle/>
        <a:p>
          <a:r>
            <a:rPr lang="en-US" sz="1400" dirty="0" smtClean="0"/>
            <a:t>Simulation</a:t>
          </a:r>
          <a:endParaRPr lang="en-US" sz="1400" dirty="0"/>
        </a:p>
      </dgm:t>
    </dgm:pt>
    <dgm:pt modelId="{7CAEC891-D104-4824-855A-54B402FC5B73}" type="parTrans" cxnId="{86774576-746F-498C-BD4C-E297CEDBB303}">
      <dgm:prSet/>
      <dgm:spPr/>
      <dgm:t>
        <a:bodyPr/>
        <a:lstStyle/>
        <a:p>
          <a:endParaRPr lang="en-US"/>
        </a:p>
      </dgm:t>
    </dgm:pt>
    <dgm:pt modelId="{784460F2-349E-46B9-925B-4D81C913A836}" type="sibTrans" cxnId="{86774576-746F-498C-BD4C-E297CEDBB303}">
      <dgm:prSet/>
      <dgm:spPr/>
      <dgm:t>
        <a:bodyPr/>
        <a:lstStyle/>
        <a:p>
          <a:endParaRPr lang="en-US"/>
        </a:p>
      </dgm:t>
    </dgm:pt>
    <dgm:pt modelId="{8C62B5FB-D399-42A4-83FD-0DD998A854AC}">
      <dgm:prSet phldrT="[Text]" custT="1"/>
      <dgm:spPr/>
      <dgm:t>
        <a:bodyPr/>
        <a:lstStyle/>
        <a:p>
          <a:r>
            <a:rPr lang="en-US" sz="1400" dirty="0" smtClean="0"/>
            <a:t>MCTS</a:t>
          </a:r>
          <a:endParaRPr lang="en-US" sz="1400" dirty="0"/>
        </a:p>
      </dgm:t>
    </dgm:pt>
    <dgm:pt modelId="{FD66F2AC-DC64-466C-8802-5DCBAAB1A8D0}" type="parTrans" cxnId="{10787FBE-C0BC-453A-8F9A-C5183E55CCD5}">
      <dgm:prSet/>
      <dgm:spPr/>
      <dgm:t>
        <a:bodyPr/>
        <a:lstStyle/>
        <a:p>
          <a:endParaRPr lang="en-US"/>
        </a:p>
      </dgm:t>
    </dgm:pt>
    <dgm:pt modelId="{D892BA52-5F68-499C-93A2-3308A129CFB4}" type="sibTrans" cxnId="{10787FBE-C0BC-453A-8F9A-C5183E55CCD5}">
      <dgm:prSet/>
      <dgm:spPr/>
      <dgm:t>
        <a:bodyPr/>
        <a:lstStyle/>
        <a:p>
          <a:endParaRPr lang="en-US"/>
        </a:p>
      </dgm:t>
    </dgm:pt>
    <dgm:pt modelId="{DA4A9588-1928-48E2-9990-473F3A2FB0C6}" type="pres">
      <dgm:prSet presAssocID="{851024D2-4D45-4438-A765-B5D139CFFC6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CAD6F3-2A2F-49BE-94A3-84048A8C210C}" type="pres">
      <dgm:prSet presAssocID="{D3CD3920-D90C-4320-ACF1-CAEBE6B03F37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56F0BA-4556-4939-B464-4E25647382E3}" type="pres">
      <dgm:prSet presAssocID="{8A305426-D727-416A-9179-238BA57F08AD}" presName="parSpace" presStyleCnt="0"/>
      <dgm:spPr/>
    </dgm:pt>
    <dgm:pt modelId="{0622DC03-5255-4D4C-9FBF-1D95B02C5949}" type="pres">
      <dgm:prSet presAssocID="{8C62B5FB-D399-42A4-83FD-0DD998A854AC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45E204-2CE8-4D82-83E9-AEC09D961167}" type="pres">
      <dgm:prSet presAssocID="{D892BA52-5F68-499C-93A2-3308A129CFB4}" presName="parSpace" presStyleCnt="0"/>
      <dgm:spPr/>
    </dgm:pt>
    <dgm:pt modelId="{803BD554-7707-486F-8A84-A9083F8D9110}" type="pres">
      <dgm:prSet presAssocID="{D36DD954-ABFB-4D91-9916-0B066C2B8FA3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8BB360-72B4-4B9A-AFAB-D206E72F1B7A}" type="pres">
      <dgm:prSet presAssocID="{36C96AC8-9604-4260-911C-63636841473C}" presName="parSpace" presStyleCnt="0"/>
      <dgm:spPr/>
    </dgm:pt>
    <dgm:pt modelId="{51697707-3211-4E0C-9C6F-C7A28020258A}" type="pres">
      <dgm:prSet presAssocID="{68C8FD5B-903A-4639-A581-1AE04615FD4B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582C3-693B-481A-BA41-A3FE68CAB20F}" type="pres">
      <dgm:prSet presAssocID="{8E446847-0207-44BA-B270-245775F5897A}" presName="parSpace" presStyleCnt="0"/>
      <dgm:spPr/>
    </dgm:pt>
    <dgm:pt modelId="{4562CF1D-CA2C-40E8-BAE5-2D6E1E5FF611}" type="pres">
      <dgm:prSet presAssocID="{C90FC873-F730-4FEA-A699-7A104DD4EF71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AAE8A6-E8C5-4811-B1A0-AB0F3B6A3F1E}" type="presOf" srcId="{C90FC873-F730-4FEA-A699-7A104DD4EF71}" destId="{4562CF1D-CA2C-40E8-BAE5-2D6E1E5FF611}" srcOrd="0" destOrd="0" presId="urn:microsoft.com/office/officeart/2005/8/layout/hChevron3"/>
    <dgm:cxn modelId="{BD1CD080-662E-4A51-9CA5-E5C1C90E6880}" type="presOf" srcId="{D3CD3920-D90C-4320-ACF1-CAEBE6B03F37}" destId="{10CAD6F3-2A2F-49BE-94A3-84048A8C210C}" srcOrd="0" destOrd="0" presId="urn:microsoft.com/office/officeart/2005/8/layout/hChevron3"/>
    <dgm:cxn modelId="{4208B348-BC8C-47C1-80B9-DD469447F47E}" type="presOf" srcId="{D36DD954-ABFB-4D91-9916-0B066C2B8FA3}" destId="{803BD554-7707-486F-8A84-A9083F8D9110}" srcOrd="0" destOrd="0" presId="urn:microsoft.com/office/officeart/2005/8/layout/hChevron3"/>
    <dgm:cxn modelId="{10787FBE-C0BC-453A-8F9A-C5183E55CCD5}" srcId="{851024D2-4D45-4438-A765-B5D139CFFC60}" destId="{8C62B5FB-D399-42A4-83FD-0DD998A854AC}" srcOrd="1" destOrd="0" parTransId="{FD66F2AC-DC64-466C-8802-5DCBAAB1A8D0}" sibTransId="{D892BA52-5F68-499C-93A2-3308A129CFB4}"/>
    <dgm:cxn modelId="{0DB292AB-F707-49D4-95D1-C75901D467E8}" type="presOf" srcId="{8C62B5FB-D399-42A4-83FD-0DD998A854AC}" destId="{0622DC03-5255-4D4C-9FBF-1D95B02C5949}" srcOrd="0" destOrd="0" presId="urn:microsoft.com/office/officeart/2005/8/layout/hChevron3"/>
    <dgm:cxn modelId="{86774576-746F-498C-BD4C-E297CEDBB303}" srcId="{851024D2-4D45-4438-A765-B5D139CFFC60}" destId="{C90FC873-F730-4FEA-A699-7A104DD4EF71}" srcOrd="4" destOrd="0" parTransId="{7CAEC891-D104-4824-855A-54B402FC5B73}" sibTransId="{784460F2-349E-46B9-925B-4D81C913A836}"/>
    <dgm:cxn modelId="{F8D8D2B7-B745-48AD-A11D-DC91D88E071D}" type="presOf" srcId="{68C8FD5B-903A-4639-A581-1AE04615FD4B}" destId="{51697707-3211-4E0C-9C6F-C7A28020258A}" srcOrd="0" destOrd="0" presId="urn:microsoft.com/office/officeart/2005/8/layout/hChevron3"/>
    <dgm:cxn modelId="{57D4C3EF-9876-42DA-911E-B2EE6A08377D}" srcId="{851024D2-4D45-4438-A765-B5D139CFFC60}" destId="{68C8FD5B-903A-4639-A581-1AE04615FD4B}" srcOrd="3" destOrd="0" parTransId="{5C84B9B4-E7C0-4CB7-8C5C-425D539DB204}" sibTransId="{8E446847-0207-44BA-B270-245775F5897A}"/>
    <dgm:cxn modelId="{C517AB44-FFC7-418A-B40D-14FF0EE18255}" type="presOf" srcId="{851024D2-4D45-4438-A765-B5D139CFFC60}" destId="{DA4A9588-1928-48E2-9990-473F3A2FB0C6}" srcOrd="0" destOrd="0" presId="urn:microsoft.com/office/officeart/2005/8/layout/hChevron3"/>
    <dgm:cxn modelId="{647710C6-7EA7-4214-8B9D-44DB7E9DCAB2}" srcId="{851024D2-4D45-4438-A765-B5D139CFFC60}" destId="{D3CD3920-D90C-4320-ACF1-CAEBE6B03F37}" srcOrd="0" destOrd="0" parTransId="{ABF3B702-9130-4B3D-A92F-F379D157DA5D}" sibTransId="{8A305426-D727-416A-9179-238BA57F08AD}"/>
    <dgm:cxn modelId="{93072B13-1372-49CA-A731-5C41C3D68980}" srcId="{851024D2-4D45-4438-A765-B5D139CFFC60}" destId="{D36DD954-ABFB-4D91-9916-0B066C2B8FA3}" srcOrd="2" destOrd="0" parTransId="{AF53719A-1224-463D-8E28-BDB45141D153}" sibTransId="{36C96AC8-9604-4260-911C-63636841473C}"/>
    <dgm:cxn modelId="{3C3732CF-97C9-49B5-A330-C25D7025CDED}" type="presParOf" srcId="{DA4A9588-1928-48E2-9990-473F3A2FB0C6}" destId="{10CAD6F3-2A2F-49BE-94A3-84048A8C210C}" srcOrd="0" destOrd="0" presId="urn:microsoft.com/office/officeart/2005/8/layout/hChevron3"/>
    <dgm:cxn modelId="{B75F5760-9F8D-4AC2-8F8F-93241E7D4B88}" type="presParOf" srcId="{DA4A9588-1928-48E2-9990-473F3A2FB0C6}" destId="{4856F0BA-4556-4939-B464-4E25647382E3}" srcOrd="1" destOrd="0" presId="urn:microsoft.com/office/officeart/2005/8/layout/hChevron3"/>
    <dgm:cxn modelId="{3EE0F9C8-61A6-4712-BC6F-CDC81D41BE97}" type="presParOf" srcId="{DA4A9588-1928-48E2-9990-473F3A2FB0C6}" destId="{0622DC03-5255-4D4C-9FBF-1D95B02C5949}" srcOrd="2" destOrd="0" presId="urn:microsoft.com/office/officeart/2005/8/layout/hChevron3"/>
    <dgm:cxn modelId="{A90B8E4F-1963-4290-9DA5-3BBD4F7B602F}" type="presParOf" srcId="{DA4A9588-1928-48E2-9990-473F3A2FB0C6}" destId="{7C45E204-2CE8-4D82-83E9-AEC09D961167}" srcOrd="3" destOrd="0" presId="urn:microsoft.com/office/officeart/2005/8/layout/hChevron3"/>
    <dgm:cxn modelId="{CE11FE3C-1323-4015-98AB-C39BD502F9B3}" type="presParOf" srcId="{DA4A9588-1928-48E2-9990-473F3A2FB0C6}" destId="{803BD554-7707-486F-8A84-A9083F8D9110}" srcOrd="4" destOrd="0" presId="urn:microsoft.com/office/officeart/2005/8/layout/hChevron3"/>
    <dgm:cxn modelId="{0D0F278E-42EE-4750-968D-131844DB6917}" type="presParOf" srcId="{DA4A9588-1928-48E2-9990-473F3A2FB0C6}" destId="{7F8BB360-72B4-4B9A-AFAB-D206E72F1B7A}" srcOrd="5" destOrd="0" presId="urn:microsoft.com/office/officeart/2005/8/layout/hChevron3"/>
    <dgm:cxn modelId="{8C6621EB-AE3C-42D8-9FCD-0F712A21CACA}" type="presParOf" srcId="{DA4A9588-1928-48E2-9990-473F3A2FB0C6}" destId="{51697707-3211-4E0C-9C6F-C7A28020258A}" srcOrd="6" destOrd="0" presId="urn:microsoft.com/office/officeart/2005/8/layout/hChevron3"/>
    <dgm:cxn modelId="{837D67F7-C3F9-4604-B7B3-9E54C919C92D}" type="presParOf" srcId="{DA4A9588-1928-48E2-9990-473F3A2FB0C6}" destId="{449582C3-693B-481A-BA41-A3FE68CAB20F}" srcOrd="7" destOrd="0" presId="urn:microsoft.com/office/officeart/2005/8/layout/hChevron3"/>
    <dgm:cxn modelId="{50269150-0748-4276-B518-091FB3837840}" type="presParOf" srcId="{DA4A9588-1928-48E2-9990-473F3A2FB0C6}" destId="{4562CF1D-CA2C-40E8-BAE5-2D6E1E5FF611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51024D2-4D45-4438-A765-B5D139CFFC60}" type="doc">
      <dgm:prSet loTypeId="urn:microsoft.com/office/officeart/2005/8/layout/hChevron3" loCatId="process" qsTypeId="urn:microsoft.com/office/officeart/2005/8/quickstyle/simple2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D3CD3920-D90C-4320-ACF1-CAEBE6B03F37}">
      <dgm:prSet phldrT="[Text]" custT="1"/>
      <dgm:spPr/>
      <dgm:t>
        <a:bodyPr/>
        <a:lstStyle/>
        <a:p>
          <a:r>
            <a:rPr lang="en-US" sz="1400" dirty="0" smtClean="0"/>
            <a:t>Intro</a:t>
          </a:r>
          <a:endParaRPr lang="en-US" sz="1400" dirty="0"/>
        </a:p>
      </dgm:t>
    </dgm:pt>
    <dgm:pt modelId="{ABF3B702-9130-4B3D-A92F-F379D157DA5D}" type="parTrans" cxnId="{647710C6-7EA7-4214-8B9D-44DB7E9DCAB2}">
      <dgm:prSet/>
      <dgm:spPr/>
      <dgm:t>
        <a:bodyPr/>
        <a:lstStyle/>
        <a:p>
          <a:endParaRPr lang="en-US"/>
        </a:p>
      </dgm:t>
    </dgm:pt>
    <dgm:pt modelId="{8A305426-D727-416A-9179-238BA57F08AD}" type="sibTrans" cxnId="{647710C6-7EA7-4214-8B9D-44DB7E9DCAB2}">
      <dgm:prSet/>
      <dgm:spPr/>
      <dgm:t>
        <a:bodyPr/>
        <a:lstStyle/>
        <a:p>
          <a:endParaRPr lang="en-US"/>
        </a:p>
      </dgm:t>
    </dgm:pt>
    <dgm:pt modelId="{D36DD954-ABFB-4D91-9916-0B066C2B8FA3}">
      <dgm:prSet phldrT="[Text]" custT="1"/>
      <dgm:spPr/>
      <dgm:t>
        <a:bodyPr/>
        <a:lstStyle/>
        <a:p>
          <a:r>
            <a:rPr lang="en-US" sz="1400" dirty="0" smtClean="0"/>
            <a:t>Cross Entropy</a:t>
          </a:r>
          <a:endParaRPr lang="en-US" sz="1400" dirty="0"/>
        </a:p>
      </dgm:t>
    </dgm:pt>
    <dgm:pt modelId="{AF53719A-1224-463D-8E28-BDB45141D153}" type="parTrans" cxnId="{93072B13-1372-49CA-A731-5C41C3D68980}">
      <dgm:prSet/>
      <dgm:spPr/>
      <dgm:t>
        <a:bodyPr/>
        <a:lstStyle/>
        <a:p>
          <a:endParaRPr lang="en-US"/>
        </a:p>
      </dgm:t>
    </dgm:pt>
    <dgm:pt modelId="{36C96AC8-9604-4260-911C-63636841473C}" type="sibTrans" cxnId="{93072B13-1372-49CA-A731-5C41C3D68980}">
      <dgm:prSet/>
      <dgm:spPr/>
      <dgm:t>
        <a:bodyPr/>
        <a:lstStyle/>
        <a:p>
          <a:endParaRPr lang="en-US"/>
        </a:p>
      </dgm:t>
    </dgm:pt>
    <dgm:pt modelId="{68C8FD5B-903A-4639-A581-1AE04615FD4B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400" dirty="0" smtClean="0"/>
            <a:t>Experiment</a:t>
          </a:r>
          <a:endParaRPr lang="en-US" sz="1400" dirty="0"/>
        </a:p>
      </dgm:t>
    </dgm:pt>
    <dgm:pt modelId="{5C84B9B4-E7C0-4CB7-8C5C-425D539DB204}" type="parTrans" cxnId="{57D4C3EF-9876-42DA-911E-B2EE6A08377D}">
      <dgm:prSet/>
      <dgm:spPr/>
      <dgm:t>
        <a:bodyPr/>
        <a:lstStyle/>
        <a:p>
          <a:endParaRPr lang="en-US"/>
        </a:p>
      </dgm:t>
    </dgm:pt>
    <dgm:pt modelId="{8E446847-0207-44BA-B270-245775F5897A}" type="sibTrans" cxnId="{57D4C3EF-9876-42DA-911E-B2EE6A08377D}">
      <dgm:prSet/>
      <dgm:spPr/>
      <dgm:t>
        <a:bodyPr/>
        <a:lstStyle/>
        <a:p>
          <a:endParaRPr lang="en-US"/>
        </a:p>
      </dgm:t>
    </dgm:pt>
    <dgm:pt modelId="{C90FC873-F730-4FEA-A699-7A104DD4EF71}">
      <dgm:prSet phldrT="[Text]" custT="1"/>
      <dgm:spPr/>
      <dgm:t>
        <a:bodyPr/>
        <a:lstStyle/>
        <a:p>
          <a:r>
            <a:rPr lang="en-US" sz="1400" dirty="0" smtClean="0"/>
            <a:t>Simulation</a:t>
          </a:r>
          <a:endParaRPr lang="en-US" sz="1400" dirty="0"/>
        </a:p>
      </dgm:t>
    </dgm:pt>
    <dgm:pt modelId="{7CAEC891-D104-4824-855A-54B402FC5B73}" type="parTrans" cxnId="{86774576-746F-498C-BD4C-E297CEDBB303}">
      <dgm:prSet/>
      <dgm:spPr/>
      <dgm:t>
        <a:bodyPr/>
        <a:lstStyle/>
        <a:p>
          <a:endParaRPr lang="en-US"/>
        </a:p>
      </dgm:t>
    </dgm:pt>
    <dgm:pt modelId="{784460F2-349E-46B9-925B-4D81C913A836}" type="sibTrans" cxnId="{86774576-746F-498C-BD4C-E297CEDBB303}">
      <dgm:prSet/>
      <dgm:spPr/>
      <dgm:t>
        <a:bodyPr/>
        <a:lstStyle/>
        <a:p>
          <a:endParaRPr lang="en-US"/>
        </a:p>
      </dgm:t>
    </dgm:pt>
    <dgm:pt modelId="{8C62B5FB-D399-42A4-83FD-0DD998A854AC}">
      <dgm:prSet phldrT="[Text]" custT="1"/>
      <dgm:spPr/>
      <dgm:t>
        <a:bodyPr/>
        <a:lstStyle/>
        <a:p>
          <a:r>
            <a:rPr lang="en-US" sz="1400" dirty="0" smtClean="0"/>
            <a:t>MCTS</a:t>
          </a:r>
          <a:endParaRPr lang="en-US" sz="1400" dirty="0"/>
        </a:p>
      </dgm:t>
    </dgm:pt>
    <dgm:pt modelId="{FD66F2AC-DC64-466C-8802-5DCBAAB1A8D0}" type="parTrans" cxnId="{10787FBE-C0BC-453A-8F9A-C5183E55CCD5}">
      <dgm:prSet/>
      <dgm:spPr/>
      <dgm:t>
        <a:bodyPr/>
        <a:lstStyle/>
        <a:p>
          <a:endParaRPr lang="en-US"/>
        </a:p>
      </dgm:t>
    </dgm:pt>
    <dgm:pt modelId="{D892BA52-5F68-499C-93A2-3308A129CFB4}" type="sibTrans" cxnId="{10787FBE-C0BC-453A-8F9A-C5183E55CCD5}">
      <dgm:prSet/>
      <dgm:spPr/>
      <dgm:t>
        <a:bodyPr/>
        <a:lstStyle/>
        <a:p>
          <a:endParaRPr lang="en-US"/>
        </a:p>
      </dgm:t>
    </dgm:pt>
    <dgm:pt modelId="{DA4A9588-1928-48E2-9990-473F3A2FB0C6}" type="pres">
      <dgm:prSet presAssocID="{851024D2-4D45-4438-A765-B5D139CFFC6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CAD6F3-2A2F-49BE-94A3-84048A8C210C}" type="pres">
      <dgm:prSet presAssocID="{D3CD3920-D90C-4320-ACF1-CAEBE6B03F37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56F0BA-4556-4939-B464-4E25647382E3}" type="pres">
      <dgm:prSet presAssocID="{8A305426-D727-416A-9179-238BA57F08AD}" presName="parSpace" presStyleCnt="0"/>
      <dgm:spPr/>
    </dgm:pt>
    <dgm:pt modelId="{0622DC03-5255-4D4C-9FBF-1D95B02C5949}" type="pres">
      <dgm:prSet presAssocID="{8C62B5FB-D399-42A4-83FD-0DD998A854AC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45E204-2CE8-4D82-83E9-AEC09D961167}" type="pres">
      <dgm:prSet presAssocID="{D892BA52-5F68-499C-93A2-3308A129CFB4}" presName="parSpace" presStyleCnt="0"/>
      <dgm:spPr/>
    </dgm:pt>
    <dgm:pt modelId="{803BD554-7707-486F-8A84-A9083F8D9110}" type="pres">
      <dgm:prSet presAssocID="{D36DD954-ABFB-4D91-9916-0B066C2B8FA3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8BB360-72B4-4B9A-AFAB-D206E72F1B7A}" type="pres">
      <dgm:prSet presAssocID="{36C96AC8-9604-4260-911C-63636841473C}" presName="parSpace" presStyleCnt="0"/>
      <dgm:spPr/>
    </dgm:pt>
    <dgm:pt modelId="{51697707-3211-4E0C-9C6F-C7A28020258A}" type="pres">
      <dgm:prSet presAssocID="{68C8FD5B-903A-4639-A581-1AE04615FD4B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582C3-693B-481A-BA41-A3FE68CAB20F}" type="pres">
      <dgm:prSet presAssocID="{8E446847-0207-44BA-B270-245775F5897A}" presName="parSpace" presStyleCnt="0"/>
      <dgm:spPr/>
    </dgm:pt>
    <dgm:pt modelId="{4562CF1D-CA2C-40E8-BAE5-2D6E1E5FF611}" type="pres">
      <dgm:prSet presAssocID="{C90FC873-F730-4FEA-A699-7A104DD4EF71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787FBE-C0BC-453A-8F9A-C5183E55CCD5}" srcId="{851024D2-4D45-4438-A765-B5D139CFFC60}" destId="{8C62B5FB-D399-42A4-83FD-0DD998A854AC}" srcOrd="1" destOrd="0" parTransId="{FD66F2AC-DC64-466C-8802-5DCBAAB1A8D0}" sibTransId="{D892BA52-5F68-499C-93A2-3308A129CFB4}"/>
    <dgm:cxn modelId="{64D6217F-25AD-499B-94D7-358A2B4A4985}" type="presOf" srcId="{851024D2-4D45-4438-A765-B5D139CFFC60}" destId="{DA4A9588-1928-48E2-9990-473F3A2FB0C6}" srcOrd="0" destOrd="0" presId="urn:microsoft.com/office/officeart/2005/8/layout/hChevron3"/>
    <dgm:cxn modelId="{86774576-746F-498C-BD4C-E297CEDBB303}" srcId="{851024D2-4D45-4438-A765-B5D139CFFC60}" destId="{C90FC873-F730-4FEA-A699-7A104DD4EF71}" srcOrd="4" destOrd="0" parTransId="{7CAEC891-D104-4824-855A-54B402FC5B73}" sibTransId="{784460F2-349E-46B9-925B-4D81C913A836}"/>
    <dgm:cxn modelId="{76AD4327-A824-499A-822B-B6395E6A363A}" type="presOf" srcId="{D3CD3920-D90C-4320-ACF1-CAEBE6B03F37}" destId="{10CAD6F3-2A2F-49BE-94A3-84048A8C210C}" srcOrd="0" destOrd="0" presId="urn:microsoft.com/office/officeart/2005/8/layout/hChevron3"/>
    <dgm:cxn modelId="{7274B229-1035-4AE9-B618-1851FA027674}" type="presOf" srcId="{C90FC873-F730-4FEA-A699-7A104DD4EF71}" destId="{4562CF1D-CA2C-40E8-BAE5-2D6E1E5FF611}" srcOrd="0" destOrd="0" presId="urn:microsoft.com/office/officeart/2005/8/layout/hChevron3"/>
    <dgm:cxn modelId="{57D4C3EF-9876-42DA-911E-B2EE6A08377D}" srcId="{851024D2-4D45-4438-A765-B5D139CFFC60}" destId="{68C8FD5B-903A-4639-A581-1AE04615FD4B}" srcOrd="3" destOrd="0" parTransId="{5C84B9B4-E7C0-4CB7-8C5C-425D539DB204}" sibTransId="{8E446847-0207-44BA-B270-245775F5897A}"/>
    <dgm:cxn modelId="{6E3AE6D4-F708-40CE-875B-DB1A9B948E05}" type="presOf" srcId="{D36DD954-ABFB-4D91-9916-0B066C2B8FA3}" destId="{803BD554-7707-486F-8A84-A9083F8D9110}" srcOrd="0" destOrd="0" presId="urn:microsoft.com/office/officeart/2005/8/layout/hChevron3"/>
    <dgm:cxn modelId="{4CA00EC2-CA18-4056-9368-0A3A4C96ECAF}" type="presOf" srcId="{8C62B5FB-D399-42A4-83FD-0DD998A854AC}" destId="{0622DC03-5255-4D4C-9FBF-1D95B02C5949}" srcOrd="0" destOrd="0" presId="urn:microsoft.com/office/officeart/2005/8/layout/hChevron3"/>
    <dgm:cxn modelId="{647710C6-7EA7-4214-8B9D-44DB7E9DCAB2}" srcId="{851024D2-4D45-4438-A765-B5D139CFFC60}" destId="{D3CD3920-D90C-4320-ACF1-CAEBE6B03F37}" srcOrd="0" destOrd="0" parTransId="{ABF3B702-9130-4B3D-A92F-F379D157DA5D}" sibTransId="{8A305426-D727-416A-9179-238BA57F08AD}"/>
    <dgm:cxn modelId="{93072B13-1372-49CA-A731-5C41C3D68980}" srcId="{851024D2-4D45-4438-A765-B5D139CFFC60}" destId="{D36DD954-ABFB-4D91-9916-0B066C2B8FA3}" srcOrd="2" destOrd="0" parTransId="{AF53719A-1224-463D-8E28-BDB45141D153}" sibTransId="{36C96AC8-9604-4260-911C-63636841473C}"/>
    <dgm:cxn modelId="{AAD88370-D0C4-4E6C-BCD2-AB2F856CA96C}" type="presOf" srcId="{68C8FD5B-903A-4639-A581-1AE04615FD4B}" destId="{51697707-3211-4E0C-9C6F-C7A28020258A}" srcOrd="0" destOrd="0" presId="urn:microsoft.com/office/officeart/2005/8/layout/hChevron3"/>
    <dgm:cxn modelId="{7E233C6E-9DA2-4CDA-860E-CEB5874EEF41}" type="presParOf" srcId="{DA4A9588-1928-48E2-9990-473F3A2FB0C6}" destId="{10CAD6F3-2A2F-49BE-94A3-84048A8C210C}" srcOrd="0" destOrd="0" presId="urn:microsoft.com/office/officeart/2005/8/layout/hChevron3"/>
    <dgm:cxn modelId="{3C26A75E-A4D6-415F-8F25-AEF84E32F1F2}" type="presParOf" srcId="{DA4A9588-1928-48E2-9990-473F3A2FB0C6}" destId="{4856F0BA-4556-4939-B464-4E25647382E3}" srcOrd="1" destOrd="0" presId="urn:microsoft.com/office/officeart/2005/8/layout/hChevron3"/>
    <dgm:cxn modelId="{F59B2388-7DD3-4065-8802-1F9B967598E3}" type="presParOf" srcId="{DA4A9588-1928-48E2-9990-473F3A2FB0C6}" destId="{0622DC03-5255-4D4C-9FBF-1D95B02C5949}" srcOrd="2" destOrd="0" presId="urn:microsoft.com/office/officeart/2005/8/layout/hChevron3"/>
    <dgm:cxn modelId="{24E617A2-BDD3-4703-BE61-920B1F4DF3FF}" type="presParOf" srcId="{DA4A9588-1928-48E2-9990-473F3A2FB0C6}" destId="{7C45E204-2CE8-4D82-83E9-AEC09D961167}" srcOrd="3" destOrd="0" presId="urn:microsoft.com/office/officeart/2005/8/layout/hChevron3"/>
    <dgm:cxn modelId="{5AF04704-EC2B-4D1F-B28D-7B227405ACAC}" type="presParOf" srcId="{DA4A9588-1928-48E2-9990-473F3A2FB0C6}" destId="{803BD554-7707-486F-8A84-A9083F8D9110}" srcOrd="4" destOrd="0" presId="urn:microsoft.com/office/officeart/2005/8/layout/hChevron3"/>
    <dgm:cxn modelId="{B7FAEC9F-BB3B-4FC8-AE11-0D9710123230}" type="presParOf" srcId="{DA4A9588-1928-48E2-9990-473F3A2FB0C6}" destId="{7F8BB360-72B4-4B9A-AFAB-D206E72F1B7A}" srcOrd="5" destOrd="0" presId="urn:microsoft.com/office/officeart/2005/8/layout/hChevron3"/>
    <dgm:cxn modelId="{3A0EC18F-6BF5-4EAA-938F-F2C5DC958A6A}" type="presParOf" srcId="{DA4A9588-1928-48E2-9990-473F3A2FB0C6}" destId="{51697707-3211-4E0C-9C6F-C7A28020258A}" srcOrd="6" destOrd="0" presId="urn:microsoft.com/office/officeart/2005/8/layout/hChevron3"/>
    <dgm:cxn modelId="{57BE55EA-85A3-4C17-AE42-0CE704405484}" type="presParOf" srcId="{DA4A9588-1928-48E2-9990-473F3A2FB0C6}" destId="{449582C3-693B-481A-BA41-A3FE68CAB20F}" srcOrd="7" destOrd="0" presId="urn:microsoft.com/office/officeart/2005/8/layout/hChevron3"/>
    <dgm:cxn modelId="{FC6E306D-10A7-4AF3-8443-F184B4CC8CF8}" type="presParOf" srcId="{DA4A9588-1928-48E2-9990-473F3A2FB0C6}" destId="{4562CF1D-CA2C-40E8-BAE5-2D6E1E5FF611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851024D2-4D45-4438-A765-B5D139CFFC60}" type="doc">
      <dgm:prSet loTypeId="urn:microsoft.com/office/officeart/2005/8/layout/hChevron3" loCatId="process" qsTypeId="urn:microsoft.com/office/officeart/2005/8/quickstyle/simple2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D3CD3920-D90C-4320-ACF1-CAEBE6B03F37}">
      <dgm:prSet phldrT="[Text]" custT="1"/>
      <dgm:spPr/>
      <dgm:t>
        <a:bodyPr/>
        <a:lstStyle/>
        <a:p>
          <a:r>
            <a:rPr lang="en-US" sz="1400" dirty="0" smtClean="0"/>
            <a:t>Intro</a:t>
          </a:r>
          <a:endParaRPr lang="en-US" sz="1400" dirty="0"/>
        </a:p>
      </dgm:t>
    </dgm:pt>
    <dgm:pt modelId="{ABF3B702-9130-4B3D-A92F-F379D157DA5D}" type="parTrans" cxnId="{647710C6-7EA7-4214-8B9D-44DB7E9DCAB2}">
      <dgm:prSet/>
      <dgm:spPr/>
      <dgm:t>
        <a:bodyPr/>
        <a:lstStyle/>
        <a:p>
          <a:endParaRPr lang="en-US"/>
        </a:p>
      </dgm:t>
    </dgm:pt>
    <dgm:pt modelId="{8A305426-D727-416A-9179-238BA57F08AD}" type="sibTrans" cxnId="{647710C6-7EA7-4214-8B9D-44DB7E9DCAB2}">
      <dgm:prSet/>
      <dgm:spPr/>
      <dgm:t>
        <a:bodyPr/>
        <a:lstStyle/>
        <a:p>
          <a:endParaRPr lang="en-US"/>
        </a:p>
      </dgm:t>
    </dgm:pt>
    <dgm:pt modelId="{D36DD954-ABFB-4D91-9916-0B066C2B8FA3}">
      <dgm:prSet phldrT="[Text]" custT="1"/>
      <dgm:spPr/>
      <dgm:t>
        <a:bodyPr/>
        <a:lstStyle/>
        <a:p>
          <a:r>
            <a:rPr lang="en-US" sz="1400" dirty="0" smtClean="0"/>
            <a:t>Cross Entropy</a:t>
          </a:r>
          <a:endParaRPr lang="en-US" sz="1400" dirty="0"/>
        </a:p>
      </dgm:t>
    </dgm:pt>
    <dgm:pt modelId="{AF53719A-1224-463D-8E28-BDB45141D153}" type="parTrans" cxnId="{93072B13-1372-49CA-A731-5C41C3D68980}">
      <dgm:prSet/>
      <dgm:spPr/>
      <dgm:t>
        <a:bodyPr/>
        <a:lstStyle/>
        <a:p>
          <a:endParaRPr lang="en-US"/>
        </a:p>
      </dgm:t>
    </dgm:pt>
    <dgm:pt modelId="{36C96AC8-9604-4260-911C-63636841473C}" type="sibTrans" cxnId="{93072B13-1372-49CA-A731-5C41C3D68980}">
      <dgm:prSet/>
      <dgm:spPr/>
      <dgm:t>
        <a:bodyPr/>
        <a:lstStyle/>
        <a:p>
          <a:endParaRPr lang="en-US"/>
        </a:p>
      </dgm:t>
    </dgm:pt>
    <dgm:pt modelId="{68C8FD5B-903A-4639-A581-1AE04615FD4B}">
      <dgm:prSet phldrT="[Text]" custT="1"/>
      <dgm:spPr/>
      <dgm:t>
        <a:bodyPr/>
        <a:lstStyle/>
        <a:p>
          <a:r>
            <a:rPr lang="en-US" sz="1400" dirty="0" smtClean="0"/>
            <a:t>Experiment</a:t>
          </a:r>
          <a:endParaRPr lang="en-US" sz="1400" dirty="0"/>
        </a:p>
      </dgm:t>
    </dgm:pt>
    <dgm:pt modelId="{5C84B9B4-E7C0-4CB7-8C5C-425D539DB204}" type="parTrans" cxnId="{57D4C3EF-9876-42DA-911E-B2EE6A08377D}">
      <dgm:prSet/>
      <dgm:spPr/>
      <dgm:t>
        <a:bodyPr/>
        <a:lstStyle/>
        <a:p>
          <a:endParaRPr lang="en-US"/>
        </a:p>
      </dgm:t>
    </dgm:pt>
    <dgm:pt modelId="{8E446847-0207-44BA-B270-245775F5897A}" type="sibTrans" cxnId="{57D4C3EF-9876-42DA-911E-B2EE6A08377D}">
      <dgm:prSet/>
      <dgm:spPr/>
      <dgm:t>
        <a:bodyPr/>
        <a:lstStyle/>
        <a:p>
          <a:endParaRPr lang="en-US"/>
        </a:p>
      </dgm:t>
    </dgm:pt>
    <dgm:pt modelId="{C90FC873-F730-4FEA-A699-7A104DD4EF71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400" dirty="0" smtClean="0"/>
            <a:t>Simulation</a:t>
          </a:r>
          <a:endParaRPr lang="en-US" sz="1400" dirty="0"/>
        </a:p>
      </dgm:t>
    </dgm:pt>
    <dgm:pt modelId="{7CAEC891-D104-4824-855A-54B402FC5B73}" type="parTrans" cxnId="{86774576-746F-498C-BD4C-E297CEDBB303}">
      <dgm:prSet/>
      <dgm:spPr/>
      <dgm:t>
        <a:bodyPr/>
        <a:lstStyle/>
        <a:p>
          <a:endParaRPr lang="en-US"/>
        </a:p>
      </dgm:t>
    </dgm:pt>
    <dgm:pt modelId="{784460F2-349E-46B9-925B-4D81C913A836}" type="sibTrans" cxnId="{86774576-746F-498C-BD4C-E297CEDBB303}">
      <dgm:prSet/>
      <dgm:spPr/>
      <dgm:t>
        <a:bodyPr/>
        <a:lstStyle/>
        <a:p>
          <a:endParaRPr lang="en-US"/>
        </a:p>
      </dgm:t>
    </dgm:pt>
    <dgm:pt modelId="{8C62B5FB-D399-42A4-83FD-0DD998A854AC}">
      <dgm:prSet phldrT="[Text]" custT="1"/>
      <dgm:spPr/>
      <dgm:t>
        <a:bodyPr/>
        <a:lstStyle/>
        <a:p>
          <a:r>
            <a:rPr lang="en-US" sz="1400" dirty="0" smtClean="0"/>
            <a:t>MCTS</a:t>
          </a:r>
          <a:endParaRPr lang="en-US" sz="1400" dirty="0"/>
        </a:p>
      </dgm:t>
    </dgm:pt>
    <dgm:pt modelId="{FD66F2AC-DC64-466C-8802-5DCBAAB1A8D0}" type="parTrans" cxnId="{10787FBE-C0BC-453A-8F9A-C5183E55CCD5}">
      <dgm:prSet/>
      <dgm:spPr/>
      <dgm:t>
        <a:bodyPr/>
        <a:lstStyle/>
        <a:p>
          <a:endParaRPr lang="en-US"/>
        </a:p>
      </dgm:t>
    </dgm:pt>
    <dgm:pt modelId="{D892BA52-5F68-499C-93A2-3308A129CFB4}" type="sibTrans" cxnId="{10787FBE-C0BC-453A-8F9A-C5183E55CCD5}">
      <dgm:prSet/>
      <dgm:spPr/>
      <dgm:t>
        <a:bodyPr/>
        <a:lstStyle/>
        <a:p>
          <a:endParaRPr lang="en-US"/>
        </a:p>
      </dgm:t>
    </dgm:pt>
    <dgm:pt modelId="{DA4A9588-1928-48E2-9990-473F3A2FB0C6}" type="pres">
      <dgm:prSet presAssocID="{851024D2-4D45-4438-A765-B5D139CFFC6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CAD6F3-2A2F-49BE-94A3-84048A8C210C}" type="pres">
      <dgm:prSet presAssocID="{D3CD3920-D90C-4320-ACF1-CAEBE6B03F37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56F0BA-4556-4939-B464-4E25647382E3}" type="pres">
      <dgm:prSet presAssocID="{8A305426-D727-416A-9179-238BA57F08AD}" presName="parSpace" presStyleCnt="0"/>
      <dgm:spPr/>
    </dgm:pt>
    <dgm:pt modelId="{0622DC03-5255-4D4C-9FBF-1D95B02C5949}" type="pres">
      <dgm:prSet presAssocID="{8C62B5FB-D399-42A4-83FD-0DD998A854AC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45E204-2CE8-4D82-83E9-AEC09D961167}" type="pres">
      <dgm:prSet presAssocID="{D892BA52-5F68-499C-93A2-3308A129CFB4}" presName="parSpace" presStyleCnt="0"/>
      <dgm:spPr/>
    </dgm:pt>
    <dgm:pt modelId="{803BD554-7707-486F-8A84-A9083F8D9110}" type="pres">
      <dgm:prSet presAssocID="{D36DD954-ABFB-4D91-9916-0B066C2B8FA3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8BB360-72B4-4B9A-AFAB-D206E72F1B7A}" type="pres">
      <dgm:prSet presAssocID="{36C96AC8-9604-4260-911C-63636841473C}" presName="parSpace" presStyleCnt="0"/>
      <dgm:spPr/>
    </dgm:pt>
    <dgm:pt modelId="{51697707-3211-4E0C-9C6F-C7A28020258A}" type="pres">
      <dgm:prSet presAssocID="{68C8FD5B-903A-4639-A581-1AE04615FD4B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582C3-693B-481A-BA41-A3FE68CAB20F}" type="pres">
      <dgm:prSet presAssocID="{8E446847-0207-44BA-B270-245775F5897A}" presName="parSpace" presStyleCnt="0"/>
      <dgm:spPr/>
    </dgm:pt>
    <dgm:pt modelId="{4562CF1D-CA2C-40E8-BAE5-2D6E1E5FF611}" type="pres">
      <dgm:prSet presAssocID="{C90FC873-F730-4FEA-A699-7A104DD4EF71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7564D1-917C-4A70-813E-4D55E571D4B4}" type="presOf" srcId="{D36DD954-ABFB-4D91-9916-0B066C2B8FA3}" destId="{803BD554-7707-486F-8A84-A9083F8D9110}" srcOrd="0" destOrd="0" presId="urn:microsoft.com/office/officeart/2005/8/layout/hChevron3"/>
    <dgm:cxn modelId="{57D4C3EF-9876-42DA-911E-B2EE6A08377D}" srcId="{851024D2-4D45-4438-A765-B5D139CFFC60}" destId="{68C8FD5B-903A-4639-A581-1AE04615FD4B}" srcOrd="3" destOrd="0" parTransId="{5C84B9B4-E7C0-4CB7-8C5C-425D539DB204}" sibTransId="{8E446847-0207-44BA-B270-245775F5897A}"/>
    <dgm:cxn modelId="{3852FF1D-B6EF-4D0E-A946-14F54B10CA5E}" type="presOf" srcId="{8C62B5FB-D399-42A4-83FD-0DD998A854AC}" destId="{0622DC03-5255-4D4C-9FBF-1D95B02C5949}" srcOrd="0" destOrd="0" presId="urn:microsoft.com/office/officeart/2005/8/layout/hChevron3"/>
    <dgm:cxn modelId="{DC9E976B-492C-4CBE-A7B7-BBFC6D7BEF1B}" type="presOf" srcId="{D3CD3920-D90C-4320-ACF1-CAEBE6B03F37}" destId="{10CAD6F3-2A2F-49BE-94A3-84048A8C210C}" srcOrd="0" destOrd="0" presId="urn:microsoft.com/office/officeart/2005/8/layout/hChevron3"/>
    <dgm:cxn modelId="{29F884D7-8EC2-47B6-8D8A-F35866995E79}" type="presOf" srcId="{68C8FD5B-903A-4639-A581-1AE04615FD4B}" destId="{51697707-3211-4E0C-9C6F-C7A28020258A}" srcOrd="0" destOrd="0" presId="urn:microsoft.com/office/officeart/2005/8/layout/hChevron3"/>
    <dgm:cxn modelId="{647710C6-7EA7-4214-8B9D-44DB7E9DCAB2}" srcId="{851024D2-4D45-4438-A765-B5D139CFFC60}" destId="{D3CD3920-D90C-4320-ACF1-CAEBE6B03F37}" srcOrd="0" destOrd="0" parTransId="{ABF3B702-9130-4B3D-A92F-F379D157DA5D}" sibTransId="{8A305426-D727-416A-9179-238BA57F08AD}"/>
    <dgm:cxn modelId="{408F6E8E-CA82-4AAF-916D-FB6764216C44}" type="presOf" srcId="{C90FC873-F730-4FEA-A699-7A104DD4EF71}" destId="{4562CF1D-CA2C-40E8-BAE5-2D6E1E5FF611}" srcOrd="0" destOrd="0" presId="urn:microsoft.com/office/officeart/2005/8/layout/hChevron3"/>
    <dgm:cxn modelId="{86774576-746F-498C-BD4C-E297CEDBB303}" srcId="{851024D2-4D45-4438-A765-B5D139CFFC60}" destId="{C90FC873-F730-4FEA-A699-7A104DD4EF71}" srcOrd="4" destOrd="0" parTransId="{7CAEC891-D104-4824-855A-54B402FC5B73}" sibTransId="{784460F2-349E-46B9-925B-4D81C913A836}"/>
    <dgm:cxn modelId="{10787FBE-C0BC-453A-8F9A-C5183E55CCD5}" srcId="{851024D2-4D45-4438-A765-B5D139CFFC60}" destId="{8C62B5FB-D399-42A4-83FD-0DD998A854AC}" srcOrd="1" destOrd="0" parTransId="{FD66F2AC-DC64-466C-8802-5DCBAAB1A8D0}" sibTransId="{D892BA52-5F68-499C-93A2-3308A129CFB4}"/>
    <dgm:cxn modelId="{93072B13-1372-49CA-A731-5C41C3D68980}" srcId="{851024D2-4D45-4438-A765-B5D139CFFC60}" destId="{D36DD954-ABFB-4D91-9916-0B066C2B8FA3}" srcOrd="2" destOrd="0" parTransId="{AF53719A-1224-463D-8E28-BDB45141D153}" sibTransId="{36C96AC8-9604-4260-911C-63636841473C}"/>
    <dgm:cxn modelId="{E090C842-72FC-4735-A774-8C26A56FA3EE}" type="presOf" srcId="{851024D2-4D45-4438-A765-B5D139CFFC60}" destId="{DA4A9588-1928-48E2-9990-473F3A2FB0C6}" srcOrd="0" destOrd="0" presId="urn:microsoft.com/office/officeart/2005/8/layout/hChevron3"/>
    <dgm:cxn modelId="{6CA076A2-44C2-4F35-9E79-22F2668E23BD}" type="presParOf" srcId="{DA4A9588-1928-48E2-9990-473F3A2FB0C6}" destId="{10CAD6F3-2A2F-49BE-94A3-84048A8C210C}" srcOrd="0" destOrd="0" presId="urn:microsoft.com/office/officeart/2005/8/layout/hChevron3"/>
    <dgm:cxn modelId="{C68ECC3B-40AD-4193-8D13-EC329B82B1B5}" type="presParOf" srcId="{DA4A9588-1928-48E2-9990-473F3A2FB0C6}" destId="{4856F0BA-4556-4939-B464-4E25647382E3}" srcOrd="1" destOrd="0" presId="urn:microsoft.com/office/officeart/2005/8/layout/hChevron3"/>
    <dgm:cxn modelId="{14ADBAD0-F47B-4E27-B18E-0315205CC513}" type="presParOf" srcId="{DA4A9588-1928-48E2-9990-473F3A2FB0C6}" destId="{0622DC03-5255-4D4C-9FBF-1D95B02C5949}" srcOrd="2" destOrd="0" presId="urn:microsoft.com/office/officeart/2005/8/layout/hChevron3"/>
    <dgm:cxn modelId="{C8E12722-D430-4AD0-B683-3C4EFB975D50}" type="presParOf" srcId="{DA4A9588-1928-48E2-9990-473F3A2FB0C6}" destId="{7C45E204-2CE8-4D82-83E9-AEC09D961167}" srcOrd="3" destOrd="0" presId="urn:microsoft.com/office/officeart/2005/8/layout/hChevron3"/>
    <dgm:cxn modelId="{7D5E8C7C-3B53-4F06-B191-B96E2AEE3D30}" type="presParOf" srcId="{DA4A9588-1928-48E2-9990-473F3A2FB0C6}" destId="{803BD554-7707-486F-8A84-A9083F8D9110}" srcOrd="4" destOrd="0" presId="urn:microsoft.com/office/officeart/2005/8/layout/hChevron3"/>
    <dgm:cxn modelId="{60DE9505-F9E3-4174-B037-D70FDF24B0ED}" type="presParOf" srcId="{DA4A9588-1928-48E2-9990-473F3A2FB0C6}" destId="{7F8BB360-72B4-4B9A-AFAB-D206E72F1B7A}" srcOrd="5" destOrd="0" presId="urn:microsoft.com/office/officeart/2005/8/layout/hChevron3"/>
    <dgm:cxn modelId="{160BD741-76E5-43C6-A2A0-BF0BD9EA4783}" type="presParOf" srcId="{DA4A9588-1928-48E2-9990-473F3A2FB0C6}" destId="{51697707-3211-4E0C-9C6F-C7A28020258A}" srcOrd="6" destOrd="0" presId="urn:microsoft.com/office/officeart/2005/8/layout/hChevron3"/>
    <dgm:cxn modelId="{62F29DD8-0E37-4878-B684-75AF0BAE9BB2}" type="presParOf" srcId="{DA4A9588-1928-48E2-9990-473F3A2FB0C6}" destId="{449582C3-693B-481A-BA41-A3FE68CAB20F}" srcOrd="7" destOrd="0" presId="urn:microsoft.com/office/officeart/2005/8/layout/hChevron3"/>
    <dgm:cxn modelId="{BDA10E57-95CE-4E77-83E5-A12C11BF958A}" type="presParOf" srcId="{DA4A9588-1928-48E2-9990-473F3A2FB0C6}" destId="{4562CF1D-CA2C-40E8-BAE5-2D6E1E5FF611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851024D2-4D45-4438-A765-B5D139CFFC60}" type="doc">
      <dgm:prSet loTypeId="urn:microsoft.com/office/officeart/2005/8/layout/hChevron3" loCatId="process" qsTypeId="urn:microsoft.com/office/officeart/2005/8/quickstyle/simple2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D3CD3920-D90C-4320-ACF1-CAEBE6B03F37}">
      <dgm:prSet phldrT="[Text]" custT="1"/>
      <dgm:spPr/>
      <dgm:t>
        <a:bodyPr/>
        <a:lstStyle/>
        <a:p>
          <a:r>
            <a:rPr lang="en-US" sz="1400" dirty="0" smtClean="0"/>
            <a:t>Intro</a:t>
          </a:r>
          <a:endParaRPr lang="en-US" sz="1400" dirty="0"/>
        </a:p>
      </dgm:t>
    </dgm:pt>
    <dgm:pt modelId="{ABF3B702-9130-4B3D-A92F-F379D157DA5D}" type="parTrans" cxnId="{647710C6-7EA7-4214-8B9D-44DB7E9DCAB2}">
      <dgm:prSet/>
      <dgm:spPr/>
      <dgm:t>
        <a:bodyPr/>
        <a:lstStyle/>
        <a:p>
          <a:endParaRPr lang="en-US"/>
        </a:p>
      </dgm:t>
    </dgm:pt>
    <dgm:pt modelId="{8A305426-D727-416A-9179-238BA57F08AD}" type="sibTrans" cxnId="{647710C6-7EA7-4214-8B9D-44DB7E9DCAB2}">
      <dgm:prSet/>
      <dgm:spPr/>
      <dgm:t>
        <a:bodyPr/>
        <a:lstStyle/>
        <a:p>
          <a:endParaRPr lang="en-US"/>
        </a:p>
      </dgm:t>
    </dgm:pt>
    <dgm:pt modelId="{D36DD954-ABFB-4D91-9916-0B066C2B8FA3}">
      <dgm:prSet phldrT="[Text]" custT="1"/>
      <dgm:spPr/>
      <dgm:t>
        <a:bodyPr/>
        <a:lstStyle/>
        <a:p>
          <a:r>
            <a:rPr lang="en-US" sz="1400" dirty="0" smtClean="0"/>
            <a:t>Cross Entropy</a:t>
          </a:r>
          <a:endParaRPr lang="en-US" sz="1400" dirty="0"/>
        </a:p>
      </dgm:t>
    </dgm:pt>
    <dgm:pt modelId="{AF53719A-1224-463D-8E28-BDB45141D153}" type="parTrans" cxnId="{93072B13-1372-49CA-A731-5C41C3D68980}">
      <dgm:prSet/>
      <dgm:spPr/>
      <dgm:t>
        <a:bodyPr/>
        <a:lstStyle/>
        <a:p>
          <a:endParaRPr lang="en-US"/>
        </a:p>
      </dgm:t>
    </dgm:pt>
    <dgm:pt modelId="{36C96AC8-9604-4260-911C-63636841473C}" type="sibTrans" cxnId="{93072B13-1372-49CA-A731-5C41C3D68980}">
      <dgm:prSet/>
      <dgm:spPr/>
      <dgm:t>
        <a:bodyPr/>
        <a:lstStyle/>
        <a:p>
          <a:endParaRPr lang="en-US"/>
        </a:p>
      </dgm:t>
    </dgm:pt>
    <dgm:pt modelId="{68C8FD5B-903A-4639-A581-1AE04615FD4B}">
      <dgm:prSet phldrT="[Text]" custT="1"/>
      <dgm:spPr/>
      <dgm:t>
        <a:bodyPr/>
        <a:lstStyle/>
        <a:p>
          <a:r>
            <a:rPr lang="en-US" sz="1400" dirty="0" smtClean="0"/>
            <a:t>Experiment</a:t>
          </a:r>
          <a:endParaRPr lang="en-US" sz="1400" dirty="0"/>
        </a:p>
      </dgm:t>
    </dgm:pt>
    <dgm:pt modelId="{5C84B9B4-E7C0-4CB7-8C5C-425D539DB204}" type="parTrans" cxnId="{57D4C3EF-9876-42DA-911E-B2EE6A08377D}">
      <dgm:prSet/>
      <dgm:spPr/>
      <dgm:t>
        <a:bodyPr/>
        <a:lstStyle/>
        <a:p>
          <a:endParaRPr lang="en-US"/>
        </a:p>
      </dgm:t>
    </dgm:pt>
    <dgm:pt modelId="{8E446847-0207-44BA-B270-245775F5897A}" type="sibTrans" cxnId="{57D4C3EF-9876-42DA-911E-B2EE6A08377D}">
      <dgm:prSet/>
      <dgm:spPr/>
      <dgm:t>
        <a:bodyPr/>
        <a:lstStyle/>
        <a:p>
          <a:endParaRPr lang="en-US"/>
        </a:p>
      </dgm:t>
    </dgm:pt>
    <dgm:pt modelId="{C90FC873-F730-4FEA-A699-7A104DD4EF71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400" dirty="0" smtClean="0"/>
            <a:t>Simulation</a:t>
          </a:r>
          <a:endParaRPr lang="en-US" sz="1400" dirty="0"/>
        </a:p>
      </dgm:t>
    </dgm:pt>
    <dgm:pt modelId="{7CAEC891-D104-4824-855A-54B402FC5B73}" type="parTrans" cxnId="{86774576-746F-498C-BD4C-E297CEDBB303}">
      <dgm:prSet/>
      <dgm:spPr/>
      <dgm:t>
        <a:bodyPr/>
        <a:lstStyle/>
        <a:p>
          <a:endParaRPr lang="en-US"/>
        </a:p>
      </dgm:t>
    </dgm:pt>
    <dgm:pt modelId="{784460F2-349E-46B9-925B-4D81C913A836}" type="sibTrans" cxnId="{86774576-746F-498C-BD4C-E297CEDBB303}">
      <dgm:prSet/>
      <dgm:spPr/>
      <dgm:t>
        <a:bodyPr/>
        <a:lstStyle/>
        <a:p>
          <a:endParaRPr lang="en-US"/>
        </a:p>
      </dgm:t>
    </dgm:pt>
    <dgm:pt modelId="{8C62B5FB-D399-42A4-83FD-0DD998A854AC}">
      <dgm:prSet phldrT="[Text]" custT="1"/>
      <dgm:spPr/>
      <dgm:t>
        <a:bodyPr/>
        <a:lstStyle/>
        <a:p>
          <a:r>
            <a:rPr lang="en-US" sz="1400" dirty="0" smtClean="0"/>
            <a:t>MCTS</a:t>
          </a:r>
          <a:endParaRPr lang="en-US" sz="1400" dirty="0"/>
        </a:p>
      </dgm:t>
    </dgm:pt>
    <dgm:pt modelId="{FD66F2AC-DC64-466C-8802-5DCBAAB1A8D0}" type="parTrans" cxnId="{10787FBE-C0BC-453A-8F9A-C5183E55CCD5}">
      <dgm:prSet/>
      <dgm:spPr/>
      <dgm:t>
        <a:bodyPr/>
        <a:lstStyle/>
        <a:p>
          <a:endParaRPr lang="en-US"/>
        </a:p>
      </dgm:t>
    </dgm:pt>
    <dgm:pt modelId="{D892BA52-5F68-499C-93A2-3308A129CFB4}" type="sibTrans" cxnId="{10787FBE-C0BC-453A-8F9A-C5183E55CCD5}">
      <dgm:prSet/>
      <dgm:spPr/>
      <dgm:t>
        <a:bodyPr/>
        <a:lstStyle/>
        <a:p>
          <a:endParaRPr lang="en-US"/>
        </a:p>
      </dgm:t>
    </dgm:pt>
    <dgm:pt modelId="{DA4A9588-1928-48E2-9990-473F3A2FB0C6}" type="pres">
      <dgm:prSet presAssocID="{851024D2-4D45-4438-A765-B5D139CFFC6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CAD6F3-2A2F-49BE-94A3-84048A8C210C}" type="pres">
      <dgm:prSet presAssocID="{D3CD3920-D90C-4320-ACF1-CAEBE6B03F37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56F0BA-4556-4939-B464-4E25647382E3}" type="pres">
      <dgm:prSet presAssocID="{8A305426-D727-416A-9179-238BA57F08AD}" presName="parSpace" presStyleCnt="0"/>
      <dgm:spPr/>
    </dgm:pt>
    <dgm:pt modelId="{0622DC03-5255-4D4C-9FBF-1D95B02C5949}" type="pres">
      <dgm:prSet presAssocID="{8C62B5FB-D399-42A4-83FD-0DD998A854AC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45E204-2CE8-4D82-83E9-AEC09D961167}" type="pres">
      <dgm:prSet presAssocID="{D892BA52-5F68-499C-93A2-3308A129CFB4}" presName="parSpace" presStyleCnt="0"/>
      <dgm:spPr/>
    </dgm:pt>
    <dgm:pt modelId="{803BD554-7707-486F-8A84-A9083F8D9110}" type="pres">
      <dgm:prSet presAssocID="{D36DD954-ABFB-4D91-9916-0B066C2B8FA3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8BB360-72B4-4B9A-AFAB-D206E72F1B7A}" type="pres">
      <dgm:prSet presAssocID="{36C96AC8-9604-4260-911C-63636841473C}" presName="parSpace" presStyleCnt="0"/>
      <dgm:spPr/>
    </dgm:pt>
    <dgm:pt modelId="{51697707-3211-4E0C-9C6F-C7A28020258A}" type="pres">
      <dgm:prSet presAssocID="{68C8FD5B-903A-4639-A581-1AE04615FD4B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582C3-693B-481A-BA41-A3FE68CAB20F}" type="pres">
      <dgm:prSet presAssocID="{8E446847-0207-44BA-B270-245775F5897A}" presName="parSpace" presStyleCnt="0"/>
      <dgm:spPr/>
    </dgm:pt>
    <dgm:pt modelId="{4562CF1D-CA2C-40E8-BAE5-2D6E1E5FF611}" type="pres">
      <dgm:prSet presAssocID="{C90FC873-F730-4FEA-A699-7A104DD4EF71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53E075-17BC-4DA6-822D-DB142BBB3898}" type="presOf" srcId="{68C8FD5B-903A-4639-A581-1AE04615FD4B}" destId="{51697707-3211-4E0C-9C6F-C7A28020258A}" srcOrd="0" destOrd="0" presId="urn:microsoft.com/office/officeart/2005/8/layout/hChevron3"/>
    <dgm:cxn modelId="{E1C44D7B-B4FE-4B9A-9C5B-7B71E94557DF}" type="presOf" srcId="{D36DD954-ABFB-4D91-9916-0B066C2B8FA3}" destId="{803BD554-7707-486F-8A84-A9083F8D9110}" srcOrd="0" destOrd="0" presId="urn:microsoft.com/office/officeart/2005/8/layout/hChevron3"/>
    <dgm:cxn modelId="{10787FBE-C0BC-453A-8F9A-C5183E55CCD5}" srcId="{851024D2-4D45-4438-A765-B5D139CFFC60}" destId="{8C62B5FB-D399-42A4-83FD-0DD998A854AC}" srcOrd="1" destOrd="0" parTransId="{FD66F2AC-DC64-466C-8802-5DCBAAB1A8D0}" sibTransId="{D892BA52-5F68-499C-93A2-3308A129CFB4}"/>
    <dgm:cxn modelId="{86774576-746F-498C-BD4C-E297CEDBB303}" srcId="{851024D2-4D45-4438-A765-B5D139CFFC60}" destId="{C90FC873-F730-4FEA-A699-7A104DD4EF71}" srcOrd="4" destOrd="0" parTransId="{7CAEC891-D104-4824-855A-54B402FC5B73}" sibTransId="{784460F2-349E-46B9-925B-4D81C913A836}"/>
    <dgm:cxn modelId="{57D4C3EF-9876-42DA-911E-B2EE6A08377D}" srcId="{851024D2-4D45-4438-A765-B5D139CFFC60}" destId="{68C8FD5B-903A-4639-A581-1AE04615FD4B}" srcOrd="3" destOrd="0" parTransId="{5C84B9B4-E7C0-4CB7-8C5C-425D539DB204}" sibTransId="{8E446847-0207-44BA-B270-245775F5897A}"/>
    <dgm:cxn modelId="{C777572E-84C7-4A52-9E11-0B0659A918E3}" type="presOf" srcId="{D3CD3920-D90C-4320-ACF1-CAEBE6B03F37}" destId="{10CAD6F3-2A2F-49BE-94A3-84048A8C210C}" srcOrd="0" destOrd="0" presId="urn:microsoft.com/office/officeart/2005/8/layout/hChevron3"/>
    <dgm:cxn modelId="{549A9031-2FF1-4E46-B369-9A5D4758E778}" type="presOf" srcId="{C90FC873-F730-4FEA-A699-7A104DD4EF71}" destId="{4562CF1D-CA2C-40E8-BAE5-2D6E1E5FF611}" srcOrd="0" destOrd="0" presId="urn:microsoft.com/office/officeart/2005/8/layout/hChevron3"/>
    <dgm:cxn modelId="{647710C6-7EA7-4214-8B9D-44DB7E9DCAB2}" srcId="{851024D2-4D45-4438-A765-B5D139CFFC60}" destId="{D3CD3920-D90C-4320-ACF1-CAEBE6B03F37}" srcOrd="0" destOrd="0" parTransId="{ABF3B702-9130-4B3D-A92F-F379D157DA5D}" sibTransId="{8A305426-D727-416A-9179-238BA57F08AD}"/>
    <dgm:cxn modelId="{93072B13-1372-49CA-A731-5C41C3D68980}" srcId="{851024D2-4D45-4438-A765-B5D139CFFC60}" destId="{D36DD954-ABFB-4D91-9916-0B066C2B8FA3}" srcOrd="2" destOrd="0" parTransId="{AF53719A-1224-463D-8E28-BDB45141D153}" sibTransId="{36C96AC8-9604-4260-911C-63636841473C}"/>
    <dgm:cxn modelId="{0A33659A-B1E1-4A64-AC0E-C5E811D8F2B3}" type="presOf" srcId="{851024D2-4D45-4438-A765-B5D139CFFC60}" destId="{DA4A9588-1928-48E2-9990-473F3A2FB0C6}" srcOrd="0" destOrd="0" presId="urn:microsoft.com/office/officeart/2005/8/layout/hChevron3"/>
    <dgm:cxn modelId="{AAB83A1B-0CDD-4FA1-9FBB-08310149B3B2}" type="presOf" srcId="{8C62B5FB-D399-42A4-83FD-0DD998A854AC}" destId="{0622DC03-5255-4D4C-9FBF-1D95B02C5949}" srcOrd="0" destOrd="0" presId="urn:microsoft.com/office/officeart/2005/8/layout/hChevron3"/>
    <dgm:cxn modelId="{904B9173-D28B-4EAC-A3EE-99FB102708E0}" type="presParOf" srcId="{DA4A9588-1928-48E2-9990-473F3A2FB0C6}" destId="{10CAD6F3-2A2F-49BE-94A3-84048A8C210C}" srcOrd="0" destOrd="0" presId="urn:microsoft.com/office/officeart/2005/8/layout/hChevron3"/>
    <dgm:cxn modelId="{F3904C19-5C86-4AB7-9320-FFE15A858F39}" type="presParOf" srcId="{DA4A9588-1928-48E2-9990-473F3A2FB0C6}" destId="{4856F0BA-4556-4939-B464-4E25647382E3}" srcOrd="1" destOrd="0" presId="urn:microsoft.com/office/officeart/2005/8/layout/hChevron3"/>
    <dgm:cxn modelId="{3140897B-FE04-4887-B682-386528734F3B}" type="presParOf" srcId="{DA4A9588-1928-48E2-9990-473F3A2FB0C6}" destId="{0622DC03-5255-4D4C-9FBF-1D95B02C5949}" srcOrd="2" destOrd="0" presId="urn:microsoft.com/office/officeart/2005/8/layout/hChevron3"/>
    <dgm:cxn modelId="{14D2FECB-E8EF-4372-BB73-8E30AFEBF085}" type="presParOf" srcId="{DA4A9588-1928-48E2-9990-473F3A2FB0C6}" destId="{7C45E204-2CE8-4D82-83E9-AEC09D961167}" srcOrd="3" destOrd="0" presId="urn:microsoft.com/office/officeart/2005/8/layout/hChevron3"/>
    <dgm:cxn modelId="{81038DF0-4C52-48D6-B3F8-341B9FF84E6E}" type="presParOf" srcId="{DA4A9588-1928-48E2-9990-473F3A2FB0C6}" destId="{803BD554-7707-486F-8A84-A9083F8D9110}" srcOrd="4" destOrd="0" presId="urn:microsoft.com/office/officeart/2005/8/layout/hChevron3"/>
    <dgm:cxn modelId="{43CB9C6F-0988-4351-9C57-2DD3B6E43A10}" type="presParOf" srcId="{DA4A9588-1928-48E2-9990-473F3A2FB0C6}" destId="{7F8BB360-72B4-4B9A-AFAB-D206E72F1B7A}" srcOrd="5" destOrd="0" presId="urn:microsoft.com/office/officeart/2005/8/layout/hChevron3"/>
    <dgm:cxn modelId="{D46EC5FE-DF70-48C5-BBCE-EB27EA19A375}" type="presParOf" srcId="{DA4A9588-1928-48E2-9990-473F3A2FB0C6}" destId="{51697707-3211-4E0C-9C6F-C7A28020258A}" srcOrd="6" destOrd="0" presId="urn:microsoft.com/office/officeart/2005/8/layout/hChevron3"/>
    <dgm:cxn modelId="{15C0F2E2-F2C7-4EEA-B814-234A84968026}" type="presParOf" srcId="{DA4A9588-1928-48E2-9990-473F3A2FB0C6}" destId="{449582C3-693B-481A-BA41-A3FE68CAB20F}" srcOrd="7" destOrd="0" presId="urn:microsoft.com/office/officeart/2005/8/layout/hChevron3"/>
    <dgm:cxn modelId="{BFA26737-9B7F-43B5-9618-10E5CBE14EDA}" type="presParOf" srcId="{DA4A9588-1928-48E2-9990-473F3A2FB0C6}" destId="{4562CF1D-CA2C-40E8-BAE5-2D6E1E5FF611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851024D2-4D45-4438-A765-B5D139CFFC60}" type="doc">
      <dgm:prSet loTypeId="urn:microsoft.com/office/officeart/2005/8/layout/hChevron3" loCatId="process" qsTypeId="urn:microsoft.com/office/officeart/2005/8/quickstyle/simple2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D3CD3920-D90C-4320-ACF1-CAEBE6B03F37}">
      <dgm:prSet phldrT="[Text]" custT="1"/>
      <dgm:spPr/>
      <dgm:t>
        <a:bodyPr/>
        <a:lstStyle/>
        <a:p>
          <a:r>
            <a:rPr lang="en-US" sz="1400" dirty="0" smtClean="0"/>
            <a:t>Intro</a:t>
          </a:r>
          <a:endParaRPr lang="en-US" sz="1400" dirty="0"/>
        </a:p>
      </dgm:t>
    </dgm:pt>
    <dgm:pt modelId="{ABF3B702-9130-4B3D-A92F-F379D157DA5D}" type="parTrans" cxnId="{647710C6-7EA7-4214-8B9D-44DB7E9DCAB2}">
      <dgm:prSet/>
      <dgm:spPr/>
      <dgm:t>
        <a:bodyPr/>
        <a:lstStyle/>
        <a:p>
          <a:endParaRPr lang="en-US"/>
        </a:p>
      </dgm:t>
    </dgm:pt>
    <dgm:pt modelId="{8A305426-D727-416A-9179-238BA57F08AD}" type="sibTrans" cxnId="{647710C6-7EA7-4214-8B9D-44DB7E9DCAB2}">
      <dgm:prSet/>
      <dgm:spPr/>
      <dgm:t>
        <a:bodyPr/>
        <a:lstStyle/>
        <a:p>
          <a:endParaRPr lang="en-US"/>
        </a:p>
      </dgm:t>
    </dgm:pt>
    <dgm:pt modelId="{D36DD954-ABFB-4D91-9916-0B066C2B8FA3}">
      <dgm:prSet phldrT="[Text]" custT="1"/>
      <dgm:spPr/>
      <dgm:t>
        <a:bodyPr/>
        <a:lstStyle/>
        <a:p>
          <a:r>
            <a:rPr lang="en-US" sz="1400" dirty="0" smtClean="0"/>
            <a:t>Cross Entropy</a:t>
          </a:r>
          <a:endParaRPr lang="en-US" sz="1400" dirty="0"/>
        </a:p>
      </dgm:t>
    </dgm:pt>
    <dgm:pt modelId="{AF53719A-1224-463D-8E28-BDB45141D153}" type="parTrans" cxnId="{93072B13-1372-49CA-A731-5C41C3D68980}">
      <dgm:prSet/>
      <dgm:spPr/>
      <dgm:t>
        <a:bodyPr/>
        <a:lstStyle/>
        <a:p>
          <a:endParaRPr lang="en-US"/>
        </a:p>
      </dgm:t>
    </dgm:pt>
    <dgm:pt modelId="{36C96AC8-9604-4260-911C-63636841473C}" type="sibTrans" cxnId="{93072B13-1372-49CA-A731-5C41C3D68980}">
      <dgm:prSet/>
      <dgm:spPr/>
      <dgm:t>
        <a:bodyPr/>
        <a:lstStyle/>
        <a:p>
          <a:endParaRPr lang="en-US"/>
        </a:p>
      </dgm:t>
    </dgm:pt>
    <dgm:pt modelId="{68C8FD5B-903A-4639-A581-1AE04615FD4B}">
      <dgm:prSet phldrT="[Text]" custT="1"/>
      <dgm:spPr/>
      <dgm:t>
        <a:bodyPr/>
        <a:lstStyle/>
        <a:p>
          <a:r>
            <a:rPr lang="en-US" sz="1400" dirty="0" smtClean="0"/>
            <a:t>Experiment</a:t>
          </a:r>
          <a:endParaRPr lang="en-US" sz="1400" dirty="0"/>
        </a:p>
      </dgm:t>
    </dgm:pt>
    <dgm:pt modelId="{5C84B9B4-E7C0-4CB7-8C5C-425D539DB204}" type="parTrans" cxnId="{57D4C3EF-9876-42DA-911E-B2EE6A08377D}">
      <dgm:prSet/>
      <dgm:spPr/>
      <dgm:t>
        <a:bodyPr/>
        <a:lstStyle/>
        <a:p>
          <a:endParaRPr lang="en-US"/>
        </a:p>
      </dgm:t>
    </dgm:pt>
    <dgm:pt modelId="{8E446847-0207-44BA-B270-245775F5897A}" type="sibTrans" cxnId="{57D4C3EF-9876-42DA-911E-B2EE6A08377D}">
      <dgm:prSet/>
      <dgm:spPr/>
      <dgm:t>
        <a:bodyPr/>
        <a:lstStyle/>
        <a:p>
          <a:endParaRPr lang="en-US"/>
        </a:p>
      </dgm:t>
    </dgm:pt>
    <dgm:pt modelId="{C90FC873-F730-4FEA-A699-7A104DD4EF71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400" dirty="0" smtClean="0"/>
            <a:t>Simulation</a:t>
          </a:r>
          <a:endParaRPr lang="en-US" sz="1400" dirty="0"/>
        </a:p>
      </dgm:t>
    </dgm:pt>
    <dgm:pt modelId="{7CAEC891-D104-4824-855A-54B402FC5B73}" type="parTrans" cxnId="{86774576-746F-498C-BD4C-E297CEDBB303}">
      <dgm:prSet/>
      <dgm:spPr/>
      <dgm:t>
        <a:bodyPr/>
        <a:lstStyle/>
        <a:p>
          <a:endParaRPr lang="en-US"/>
        </a:p>
      </dgm:t>
    </dgm:pt>
    <dgm:pt modelId="{784460F2-349E-46B9-925B-4D81C913A836}" type="sibTrans" cxnId="{86774576-746F-498C-BD4C-E297CEDBB303}">
      <dgm:prSet/>
      <dgm:spPr/>
      <dgm:t>
        <a:bodyPr/>
        <a:lstStyle/>
        <a:p>
          <a:endParaRPr lang="en-US"/>
        </a:p>
      </dgm:t>
    </dgm:pt>
    <dgm:pt modelId="{8C62B5FB-D399-42A4-83FD-0DD998A854AC}">
      <dgm:prSet phldrT="[Text]" custT="1"/>
      <dgm:spPr/>
      <dgm:t>
        <a:bodyPr/>
        <a:lstStyle/>
        <a:p>
          <a:r>
            <a:rPr lang="en-US" sz="1400" dirty="0" smtClean="0"/>
            <a:t>MCTS</a:t>
          </a:r>
          <a:endParaRPr lang="en-US" sz="1400" dirty="0"/>
        </a:p>
      </dgm:t>
    </dgm:pt>
    <dgm:pt modelId="{FD66F2AC-DC64-466C-8802-5DCBAAB1A8D0}" type="parTrans" cxnId="{10787FBE-C0BC-453A-8F9A-C5183E55CCD5}">
      <dgm:prSet/>
      <dgm:spPr/>
      <dgm:t>
        <a:bodyPr/>
        <a:lstStyle/>
        <a:p>
          <a:endParaRPr lang="en-US"/>
        </a:p>
      </dgm:t>
    </dgm:pt>
    <dgm:pt modelId="{D892BA52-5F68-499C-93A2-3308A129CFB4}" type="sibTrans" cxnId="{10787FBE-C0BC-453A-8F9A-C5183E55CCD5}">
      <dgm:prSet/>
      <dgm:spPr/>
      <dgm:t>
        <a:bodyPr/>
        <a:lstStyle/>
        <a:p>
          <a:endParaRPr lang="en-US"/>
        </a:p>
      </dgm:t>
    </dgm:pt>
    <dgm:pt modelId="{DA4A9588-1928-48E2-9990-473F3A2FB0C6}" type="pres">
      <dgm:prSet presAssocID="{851024D2-4D45-4438-A765-B5D139CFFC6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CAD6F3-2A2F-49BE-94A3-84048A8C210C}" type="pres">
      <dgm:prSet presAssocID="{D3CD3920-D90C-4320-ACF1-CAEBE6B03F37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56F0BA-4556-4939-B464-4E25647382E3}" type="pres">
      <dgm:prSet presAssocID="{8A305426-D727-416A-9179-238BA57F08AD}" presName="parSpace" presStyleCnt="0"/>
      <dgm:spPr/>
    </dgm:pt>
    <dgm:pt modelId="{0622DC03-5255-4D4C-9FBF-1D95B02C5949}" type="pres">
      <dgm:prSet presAssocID="{8C62B5FB-D399-42A4-83FD-0DD998A854AC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45E204-2CE8-4D82-83E9-AEC09D961167}" type="pres">
      <dgm:prSet presAssocID="{D892BA52-5F68-499C-93A2-3308A129CFB4}" presName="parSpace" presStyleCnt="0"/>
      <dgm:spPr/>
    </dgm:pt>
    <dgm:pt modelId="{803BD554-7707-486F-8A84-A9083F8D9110}" type="pres">
      <dgm:prSet presAssocID="{D36DD954-ABFB-4D91-9916-0B066C2B8FA3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8BB360-72B4-4B9A-AFAB-D206E72F1B7A}" type="pres">
      <dgm:prSet presAssocID="{36C96AC8-9604-4260-911C-63636841473C}" presName="parSpace" presStyleCnt="0"/>
      <dgm:spPr/>
    </dgm:pt>
    <dgm:pt modelId="{51697707-3211-4E0C-9C6F-C7A28020258A}" type="pres">
      <dgm:prSet presAssocID="{68C8FD5B-903A-4639-A581-1AE04615FD4B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582C3-693B-481A-BA41-A3FE68CAB20F}" type="pres">
      <dgm:prSet presAssocID="{8E446847-0207-44BA-B270-245775F5897A}" presName="parSpace" presStyleCnt="0"/>
      <dgm:spPr/>
    </dgm:pt>
    <dgm:pt modelId="{4562CF1D-CA2C-40E8-BAE5-2D6E1E5FF611}" type="pres">
      <dgm:prSet presAssocID="{C90FC873-F730-4FEA-A699-7A104DD4EF71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D4C3EF-9876-42DA-911E-B2EE6A08377D}" srcId="{851024D2-4D45-4438-A765-B5D139CFFC60}" destId="{68C8FD5B-903A-4639-A581-1AE04615FD4B}" srcOrd="3" destOrd="0" parTransId="{5C84B9B4-E7C0-4CB7-8C5C-425D539DB204}" sibTransId="{8E446847-0207-44BA-B270-245775F5897A}"/>
    <dgm:cxn modelId="{B89C6313-2726-4AD0-941A-3CC268679FD0}" type="presOf" srcId="{C90FC873-F730-4FEA-A699-7A104DD4EF71}" destId="{4562CF1D-CA2C-40E8-BAE5-2D6E1E5FF611}" srcOrd="0" destOrd="0" presId="urn:microsoft.com/office/officeart/2005/8/layout/hChevron3"/>
    <dgm:cxn modelId="{4BC45829-6FD1-4161-AB04-904EDE568449}" type="presOf" srcId="{851024D2-4D45-4438-A765-B5D139CFFC60}" destId="{DA4A9588-1928-48E2-9990-473F3A2FB0C6}" srcOrd="0" destOrd="0" presId="urn:microsoft.com/office/officeart/2005/8/layout/hChevron3"/>
    <dgm:cxn modelId="{647710C6-7EA7-4214-8B9D-44DB7E9DCAB2}" srcId="{851024D2-4D45-4438-A765-B5D139CFFC60}" destId="{D3CD3920-D90C-4320-ACF1-CAEBE6B03F37}" srcOrd="0" destOrd="0" parTransId="{ABF3B702-9130-4B3D-A92F-F379D157DA5D}" sibTransId="{8A305426-D727-416A-9179-238BA57F08AD}"/>
    <dgm:cxn modelId="{6DCE3E9B-5CC3-4DBF-BA7B-02F98393984C}" type="presOf" srcId="{68C8FD5B-903A-4639-A581-1AE04615FD4B}" destId="{51697707-3211-4E0C-9C6F-C7A28020258A}" srcOrd="0" destOrd="0" presId="urn:microsoft.com/office/officeart/2005/8/layout/hChevron3"/>
    <dgm:cxn modelId="{1C5FFE23-BB24-41EE-AD2B-75DBF1E3BE35}" type="presOf" srcId="{D3CD3920-D90C-4320-ACF1-CAEBE6B03F37}" destId="{10CAD6F3-2A2F-49BE-94A3-84048A8C210C}" srcOrd="0" destOrd="0" presId="urn:microsoft.com/office/officeart/2005/8/layout/hChevron3"/>
    <dgm:cxn modelId="{86774576-746F-498C-BD4C-E297CEDBB303}" srcId="{851024D2-4D45-4438-A765-B5D139CFFC60}" destId="{C90FC873-F730-4FEA-A699-7A104DD4EF71}" srcOrd="4" destOrd="0" parTransId="{7CAEC891-D104-4824-855A-54B402FC5B73}" sibTransId="{784460F2-349E-46B9-925B-4D81C913A836}"/>
    <dgm:cxn modelId="{10787FBE-C0BC-453A-8F9A-C5183E55CCD5}" srcId="{851024D2-4D45-4438-A765-B5D139CFFC60}" destId="{8C62B5FB-D399-42A4-83FD-0DD998A854AC}" srcOrd="1" destOrd="0" parTransId="{FD66F2AC-DC64-466C-8802-5DCBAAB1A8D0}" sibTransId="{D892BA52-5F68-499C-93A2-3308A129CFB4}"/>
    <dgm:cxn modelId="{93072B13-1372-49CA-A731-5C41C3D68980}" srcId="{851024D2-4D45-4438-A765-B5D139CFFC60}" destId="{D36DD954-ABFB-4D91-9916-0B066C2B8FA3}" srcOrd="2" destOrd="0" parTransId="{AF53719A-1224-463D-8E28-BDB45141D153}" sibTransId="{36C96AC8-9604-4260-911C-63636841473C}"/>
    <dgm:cxn modelId="{F0685AD6-DA0C-48A3-8F52-44C4F4CD1763}" type="presOf" srcId="{8C62B5FB-D399-42A4-83FD-0DD998A854AC}" destId="{0622DC03-5255-4D4C-9FBF-1D95B02C5949}" srcOrd="0" destOrd="0" presId="urn:microsoft.com/office/officeart/2005/8/layout/hChevron3"/>
    <dgm:cxn modelId="{2CC53E45-423E-4A59-BA0D-DC0601D5179A}" type="presOf" srcId="{D36DD954-ABFB-4D91-9916-0B066C2B8FA3}" destId="{803BD554-7707-486F-8A84-A9083F8D9110}" srcOrd="0" destOrd="0" presId="urn:microsoft.com/office/officeart/2005/8/layout/hChevron3"/>
    <dgm:cxn modelId="{3304E379-7E27-48A2-9024-2C48D4B60932}" type="presParOf" srcId="{DA4A9588-1928-48E2-9990-473F3A2FB0C6}" destId="{10CAD6F3-2A2F-49BE-94A3-84048A8C210C}" srcOrd="0" destOrd="0" presId="urn:microsoft.com/office/officeart/2005/8/layout/hChevron3"/>
    <dgm:cxn modelId="{77A5F0A1-0A82-4E69-A340-4F81864B0456}" type="presParOf" srcId="{DA4A9588-1928-48E2-9990-473F3A2FB0C6}" destId="{4856F0BA-4556-4939-B464-4E25647382E3}" srcOrd="1" destOrd="0" presId="urn:microsoft.com/office/officeart/2005/8/layout/hChevron3"/>
    <dgm:cxn modelId="{08248167-725F-4FE8-9329-151D3A8BDCAB}" type="presParOf" srcId="{DA4A9588-1928-48E2-9990-473F3A2FB0C6}" destId="{0622DC03-5255-4D4C-9FBF-1D95B02C5949}" srcOrd="2" destOrd="0" presId="urn:microsoft.com/office/officeart/2005/8/layout/hChevron3"/>
    <dgm:cxn modelId="{D745CDE3-4C8A-4257-B6D2-6B229633EE8C}" type="presParOf" srcId="{DA4A9588-1928-48E2-9990-473F3A2FB0C6}" destId="{7C45E204-2CE8-4D82-83E9-AEC09D961167}" srcOrd="3" destOrd="0" presId="urn:microsoft.com/office/officeart/2005/8/layout/hChevron3"/>
    <dgm:cxn modelId="{6D8A5BBC-E178-4B6E-8103-5C4E7D2FB774}" type="presParOf" srcId="{DA4A9588-1928-48E2-9990-473F3A2FB0C6}" destId="{803BD554-7707-486F-8A84-A9083F8D9110}" srcOrd="4" destOrd="0" presId="urn:microsoft.com/office/officeart/2005/8/layout/hChevron3"/>
    <dgm:cxn modelId="{2E73BC3E-606E-443C-B299-9DA2E8E1E242}" type="presParOf" srcId="{DA4A9588-1928-48E2-9990-473F3A2FB0C6}" destId="{7F8BB360-72B4-4B9A-AFAB-D206E72F1B7A}" srcOrd="5" destOrd="0" presId="urn:microsoft.com/office/officeart/2005/8/layout/hChevron3"/>
    <dgm:cxn modelId="{4E3D17D1-6092-4979-9D8A-DEC61F8E42F8}" type="presParOf" srcId="{DA4A9588-1928-48E2-9990-473F3A2FB0C6}" destId="{51697707-3211-4E0C-9C6F-C7A28020258A}" srcOrd="6" destOrd="0" presId="urn:microsoft.com/office/officeart/2005/8/layout/hChevron3"/>
    <dgm:cxn modelId="{240C11F5-3371-408D-9C52-BE5E3230DB8C}" type="presParOf" srcId="{DA4A9588-1928-48E2-9990-473F3A2FB0C6}" destId="{449582C3-693B-481A-BA41-A3FE68CAB20F}" srcOrd="7" destOrd="0" presId="urn:microsoft.com/office/officeart/2005/8/layout/hChevron3"/>
    <dgm:cxn modelId="{CD9F5255-DBEE-47FA-9694-B81EAC7E5BD9}" type="presParOf" srcId="{DA4A9588-1928-48E2-9990-473F3A2FB0C6}" destId="{4562CF1D-CA2C-40E8-BAE5-2D6E1E5FF611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851024D2-4D45-4438-A765-B5D139CFFC60}" type="doc">
      <dgm:prSet loTypeId="urn:microsoft.com/office/officeart/2005/8/layout/hChevron3" loCatId="process" qsTypeId="urn:microsoft.com/office/officeart/2005/8/quickstyle/simple2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D3CD3920-D90C-4320-ACF1-CAEBE6B03F37}">
      <dgm:prSet phldrT="[Text]" custT="1"/>
      <dgm:spPr/>
      <dgm:t>
        <a:bodyPr/>
        <a:lstStyle/>
        <a:p>
          <a:r>
            <a:rPr lang="en-US" sz="1400" dirty="0" smtClean="0"/>
            <a:t>Intro</a:t>
          </a:r>
          <a:endParaRPr lang="en-US" sz="1400" dirty="0"/>
        </a:p>
      </dgm:t>
    </dgm:pt>
    <dgm:pt modelId="{ABF3B702-9130-4B3D-A92F-F379D157DA5D}" type="parTrans" cxnId="{647710C6-7EA7-4214-8B9D-44DB7E9DCAB2}">
      <dgm:prSet/>
      <dgm:spPr/>
      <dgm:t>
        <a:bodyPr/>
        <a:lstStyle/>
        <a:p>
          <a:endParaRPr lang="en-US"/>
        </a:p>
      </dgm:t>
    </dgm:pt>
    <dgm:pt modelId="{8A305426-D727-416A-9179-238BA57F08AD}" type="sibTrans" cxnId="{647710C6-7EA7-4214-8B9D-44DB7E9DCAB2}">
      <dgm:prSet/>
      <dgm:spPr/>
      <dgm:t>
        <a:bodyPr/>
        <a:lstStyle/>
        <a:p>
          <a:endParaRPr lang="en-US"/>
        </a:p>
      </dgm:t>
    </dgm:pt>
    <dgm:pt modelId="{D36DD954-ABFB-4D91-9916-0B066C2B8FA3}">
      <dgm:prSet phldrT="[Text]" custT="1"/>
      <dgm:spPr/>
      <dgm:t>
        <a:bodyPr/>
        <a:lstStyle/>
        <a:p>
          <a:r>
            <a:rPr lang="en-US" sz="1400" dirty="0" smtClean="0"/>
            <a:t>Cross Entropy</a:t>
          </a:r>
          <a:endParaRPr lang="en-US" sz="1400" dirty="0"/>
        </a:p>
      </dgm:t>
    </dgm:pt>
    <dgm:pt modelId="{AF53719A-1224-463D-8E28-BDB45141D153}" type="parTrans" cxnId="{93072B13-1372-49CA-A731-5C41C3D68980}">
      <dgm:prSet/>
      <dgm:spPr/>
      <dgm:t>
        <a:bodyPr/>
        <a:lstStyle/>
        <a:p>
          <a:endParaRPr lang="en-US"/>
        </a:p>
      </dgm:t>
    </dgm:pt>
    <dgm:pt modelId="{36C96AC8-9604-4260-911C-63636841473C}" type="sibTrans" cxnId="{93072B13-1372-49CA-A731-5C41C3D68980}">
      <dgm:prSet/>
      <dgm:spPr/>
      <dgm:t>
        <a:bodyPr/>
        <a:lstStyle/>
        <a:p>
          <a:endParaRPr lang="en-US"/>
        </a:p>
      </dgm:t>
    </dgm:pt>
    <dgm:pt modelId="{68C8FD5B-903A-4639-A581-1AE04615FD4B}">
      <dgm:prSet phldrT="[Text]" custT="1"/>
      <dgm:spPr/>
      <dgm:t>
        <a:bodyPr/>
        <a:lstStyle/>
        <a:p>
          <a:r>
            <a:rPr lang="en-US" sz="1400" dirty="0" smtClean="0"/>
            <a:t>Experiment</a:t>
          </a:r>
          <a:endParaRPr lang="en-US" sz="1400" dirty="0"/>
        </a:p>
      </dgm:t>
    </dgm:pt>
    <dgm:pt modelId="{5C84B9B4-E7C0-4CB7-8C5C-425D539DB204}" type="parTrans" cxnId="{57D4C3EF-9876-42DA-911E-B2EE6A08377D}">
      <dgm:prSet/>
      <dgm:spPr/>
      <dgm:t>
        <a:bodyPr/>
        <a:lstStyle/>
        <a:p>
          <a:endParaRPr lang="en-US"/>
        </a:p>
      </dgm:t>
    </dgm:pt>
    <dgm:pt modelId="{8E446847-0207-44BA-B270-245775F5897A}" type="sibTrans" cxnId="{57D4C3EF-9876-42DA-911E-B2EE6A08377D}">
      <dgm:prSet/>
      <dgm:spPr/>
      <dgm:t>
        <a:bodyPr/>
        <a:lstStyle/>
        <a:p>
          <a:endParaRPr lang="en-US"/>
        </a:p>
      </dgm:t>
    </dgm:pt>
    <dgm:pt modelId="{C90FC873-F730-4FEA-A699-7A104DD4EF71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400" dirty="0" smtClean="0"/>
            <a:t>Simulation</a:t>
          </a:r>
          <a:endParaRPr lang="en-US" sz="1400" dirty="0"/>
        </a:p>
      </dgm:t>
    </dgm:pt>
    <dgm:pt modelId="{7CAEC891-D104-4824-855A-54B402FC5B73}" type="parTrans" cxnId="{86774576-746F-498C-BD4C-E297CEDBB303}">
      <dgm:prSet/>
      <dgm:spPr/>
      <dgm:t>
        <a:bodyPr/>
        <a:lstStyle/>
        <a:p>
          <a:endParaRPr lang="en-US"/>
        </a:p>
      </dgm:t>
    </dgm:pt>
    <dgm:pt modelId="{784460F2-349E-46B9-925B-4D81C913A836}" type="sibTrans" cxnId="{86774576-746F-498C-BD4C-E297CEDBB303}">
      <dgm:prSet/>
      <dgm:spPr/>
      <dgm:t>
        <a:bodyPr/>
        <a:lstStyle/>
        <a:p>
          <a:endParaRPr lang="en-US"/>
        </a:p>
      </dgm:t>
    </dgm:pt>
    <dgm:pt modelId="{8C62B5FB-D399-42A4-83FD-0DD998A854AC}">
      <dgm:prSet phldrT="[Text]" custT="1"/>
      <dgm:spPr/>
      <dgm:t>
        <a:bodyPr/>
        <a:lstStyle/>
        <a:p>
          <a:r>
            <a:rPr lang="en-US" sz="1400" dirty="0" smtClean="0"/>
            <a:t>MCTS</a:t>
          </a:r>
          <a:endParaRPr lang="en-US" sz="1400" dirty="0"/>
        </a:p>
      </dgm:t>
    </dgm:pt>
    <dgm:pt modelId="{FD66F2AC-DC64-466C-8802-5DCBAAB1A8D0}" type="parTrans" cxnId="{10787FBE-C0BC-453A-8F9A-C5183E55CCD5}">
      <dgm:prSet/>
      <dgm:spPr/>
      <dgm:t>
        <a:bodyPr/>
        <a:lstStyle/>
        <a:p>
          <a:endParaRPr lang="en-US"/>
        </a:p>
      </dgm:t>
    </dgm:pt>
    <dgm:pt modelId="{D892BA52-5F68-499C-93A2-3308A129CFB4}" type="sibTrans" cxnId="{10787FBE-C0BC-453A-8F9A-C5183E55CCD5}">
      <dgm:prSet/>
      <dgm:spPr/>
      <dgm:t>
        <a:bodyPr/>
        <a:lstStyle/>
        <a:p>
          <a:endParaRPr lang="en-US"/>
        </a:p>
      </dgm:t>
    </dgm:pt>
    <dgm:pt modelId="{DA4A9588-1928-48E2-9990-473F3A2FB0C6}" type="pres">
      <dgm:prSet presAssocID="{851024D2-4D45-4438-A765-B5D139CFFC6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CAD6F3-2A2F-49BE-94A3-84048A8C210C}" type="pres">
      <dgm:prSet presAssocID="{D3CD3920-D90C-4320-ACF1-CAEBE6B03F37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56F0BA-4556-4939-B464-4E25647382E3}" type="pres">
      <dgm:prSet presAssocID="{8A305426-D727-416A-9179-238BA57F08AD}" presName="parSpace" presStyleCnt="0"/>
      <dgm:spPr/>
    </dgm:pt>
    <dgm:pt modelId="{0622DC03-5255-4D4C-9FBF-1D95B02C5949}" type="pres">
      <dgm:prSet presAssocID="{8C62B5FB-D399-42A4-83FD-0DD998A854AC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45E204-2CE8-4D82-83E9-AEC09D961167}" type="pres">
      <dgm:prSet presAssocID="{D892BA52-5F68-499C-93A2-3308A129CFB4}" presName="parSpace" presStyleCnt="0"/>
      <dgm:spPr/>
    </dgm:pt>
    <dgm:pt modelId="{803BD554-7707-486F-8A84-A9083F8D9110}" type="pres">
      <dgm:prSet presAssocID="{D36DD954-ABFB-4D91-9916-0B066C2B8FA3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8BB360-72B4-4B9A-AFAB-D206E72F1B7A}" type="pres">
      <dgm:prSet presAssocID="{36C96AC8-9604-4260-911C-63636841473C}" presName="parSpace" presStyleCnt="0"/>
      <dgm:spPr/>
    </dgm:pt>
    <dgm:pt modelId="{51697707-3211-4E0C-9C6F-C7A28020258A}" type="pres">
      <dgm:prSet presAssocID="{68C8FD5B-903A-4639-A581-1AE04615FD4B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582C3-693B-481A-BA41-A3FE68CAB20F}" type="pres">
      <dgm:prSet presAssocID="{8E446847-0207-44BA-B270-245775F5897A}" presName="parSpace" presStyleCnt="0"/>
      <dgm:spPr/>
    </dgm:pt>
    <dgm:pt modelId="{4562CF1D-CA2C-40E8-BAE5-2D6E1E5FF611}" type="pres">
      <dgm:prSet presAssocID="{C90FC873-F730-4FEA-A699-7A104DD4EF71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B2DA9C-983D-4B15-8D8C-449BD94B3C6F}" type="presOf" srcId="{8C62B5FB-D399-42A4-83FD-0DD998A854AC}" destId="{0622DC03-5255-4D4C-9FBF-1D95B02C5949}" srcOrd="0" destOrd="0" presId="urn:microsoft.com/office/officeart/2005/8/layout/hChevron3"/>
    <dgm:cxn modelId="{5E40E0A5-ED27-44D4-9E8B-F4C31ADB3BC9}" type="presOf" srcId="{C90FC873-F730-4FEA-A699-7A104DD4EF71}" destId="{4562CF1D-CA2C-40E8-BAE5-2D6E1E5FF611}" srcOrd="0" destOrd="0" presId="urn:microsoft.com/office/officeart/2005/8/layout/hChevron3"/>
    <dgm:cxn modelId="{10787FBE-C0BC-453A-8F9A-C5183E55CCD5}" srcId="{851024D2-4D45-4438-A765-B5D139CFFC60}" destId="{8C62B5FB-D399-42A4-83FD-0DD998A854AC}" srcOrd="1" destOrd="0" parTransId="{FD66F2AC-DC64-466C-8802-5DCBAAB1A8D0}" sibTransId="{D892BA52-5F68-499C-93A2-3308A129CFB4}"/>
    <dgm:cxn modelId="{86774576-746F-498C-BD4C-E297CEDBB303}" srcId="{851024D2-4D45-4438-A765-B5D139CFFC60}" destId="{C90FC873-F730-4FEA-A699-7A104DD4EF71}" srcOrd="4" destOrd="0" parTransId="{7CAEC891-D104-4824-855A-54B402FC5B73}" sibTransId="{784460F2-349E-46B9-925B-4D81C913A836}"/>
    <dgm:cxn modelId="{3FD0E849-6EFC-4675-AF2F-66A5D7CFBBE2}" type="presOf" srcId="{68C8FD5B-903A-4639-A581-1AE04615FD4B}" destId="{51697707-3211-4E0C-9C6F-C7A28020258A}" srcOrd="0" destOrd="0" presId="urn:microsoft.com/office/officeart/2005/8/layout/hChevron3"/>
    <dgm:cxn modelId="{57D4C3EF-9876-42DA-911E-B2EE6A08377D}" srcId="{851024D2-4D45-4438-A765-B5D139CFFC60}" destId="{68C8FD5B-903A-4639-A581-1AE04615FD4B}" srcOrd="3" destOrd="0" parTransId="{5C84B9B4-E7C0-4CB7-8C5C-425D539DB204}" sibTransId="{8E446847-0207-44BA-B270-245775F5897A}"/>
    <dgm:cxn modelId="{CF639BCD-4465-4E93-8373-B08BDA2D15B0}" type="presOf" srcId="{851024D2-4D45-4438-A765-B5D139CFFC60}" destId="{DA4A9588-1928-48E2-9990-473F3A2FB0C6}" srcOrd="0" destOrd="0" presId="urn:microsoft.com/office/officeart/2005/8/layout/hChevron3"/>
    <dgm:cxn modelId="{5E1C4C32-57C3-4794-80F6-4CEB770599EB}" type="presOf" srcId="{D36DD954-ABFB-4D91-9916-0B066C2B8FA3}" destId="{803BD554-7707-486F-8A84-A9083F8D9110}" srcOrd="0" destOrd="0" presId="urn:microsoft.com/office/officeart/2005/8/layout/hChevron3"/>
    <dgm:cxn modelId="{647710C6-7EA7-4214-8B9D-44DB7E9DCAB2}" srcId="{851024D2-4D45-4438-A765-B5D139CFFC60}" destId="{D3CD3920-D90C-4320-ACF1-CAEBE6B03F37}" srcOrd="0" destOrd="0" parTransId="{ABF3B702-9130-4B3D-A92F-F379D157DA5D}" sibTransId="{8A305426-D727-416A-9179-238BA57F08AD}"/>
    <dgm:cxn modelId="{93072B13-1372-49CA-A731-5C41C3D68980}" srcId="{851024D2-4D45-4438-A765-B5D139CFFC60}" destId="{D36DD954-ABFB-4D91-9916-0B066C2B8FA3}" srcOrd="2" destOrd="0" parTransId="{AF53719A-1224-463D-8E28-BDB45141D153}" sibTransId="{36C96AC8-9604-4260-911C-63636841473C}"/>
    <dgm:cxn modelId="{C5BE5C39-36D7-461F-97A3-034AE96C22BA}" type="presOf" srcId="{D3CD3920-D90C-4320-ACF1-CAEBE6B03F37}" destId="{10CAD6F3-2A2F-49BE-94A3-84048A8C210C}" srcOrd="0" destOrd="0" presId="urn:microsoft.com/office/officeart/2005/8/layout/hChevron3"/>
    <dgm:cxn modelId="{C4CA0179-D623-48E8-B1FF-D6D91231C1AF}" type="presParOf" srcId="{DA4A9588-1928-48E2-9990-473F3A2FB0C6}" destId="{10CAD6F3-2A2F-49BE-94A3-84048A8C210C}" srcOrd="0" destOrd="0" presId="urn:microsoft.com/office/officeart/2005/8/layout/hChevron3"/>
    <dgm:cxn modelId="{7696A071-BA77-44F4-844C-F924013FF3DC}" type="presParOf" srcId="{DA4A9588-1928-48E2-9990-473F3A2FB0C6}" destId="{4856F0BA-4556-4939-B464-4E25647382E3}" srcOrd="1" destOrd="0" presId="urn:microsoft.com/office/officeart/2005/8/layout/hChevron3"/>
    <dgm:cxn modelId="{77E7B234-5EFB-44EA-8DA7-39F1019A555E}" type="presParOf" srcId="{DA4A9588-1928-48E2-9990-473F3A2FB0C6}" destId="{0622DC03-5255-4D4C-9FBF-1D95B02C5949}" srcOrd="2" destOrd="0" presId="urn:microsoft.com/office/officeart/2005/8/layout/hChevron3"/>
    <dgm:cxn modelId="{7049280B-0ED9-43AD-BE74-57AE17A232EF}" type="presParOf" srcId="{DA4A9588-1928-48E2-9990-473F3A2FB0C6}" destId="{7C45E204-2CE8-4D82-83E9-AEC09D961167}" srcOrd="3" destOrd="0" presId="urn:microsoft.com/office/officeart/2005/8/layout/hChevron3"/>
    <dgm:cxn modelId="{97C02FF7-031F-4EFF-B403-914E4589EAA3}" type="presParOf" srcId="{DA4A9588-1928-48E2-9990-473F3A2FB0C6}" destId="{803BD554-7707-486F-8A84-A9083F8D9110}" srcOrd="4" destOrd="0" presId="urn:microsoft.com/office/officeart/2005/8/layout/hChevron3"/>
    <dgm:cxn modelId="{FE6EFFC8-3182-4C83-99FC-20BE0366A6FB}" type="presParOf" srcId="{DA4A9588-1928-48E2-9990-473F3A2FB0C6}" destId="{7F8BB360-72B4-4B9A-AFAB-D206E72F1B7A}" srcOrd="5" destOrd="0" presId="urn:microsoft.com/office/officeart/2005/8/layout/hChevron3"/>
    <dgm:cxn modelId="{8AEE5C72-3AC9-4AFD-879D-ABEE6D76F3CA}" type="presParOf" srcId="{DA4A9588-1928-48E2-9990-473F3A2FB0C6}" destId="{51697707-3211-4E0C-9C6F-C7A28020258A}" srcOrd="6" destOrd="0" presId="urn:microsoft.com/office/officeart/2005/8/layout/hChevron3"/>
    <dgm:cxn modelId="{FC3B5053-F530-497E-8360-611D938D590E}" type="presParOf" srcId="{DA4A9588-1928-48E2-9990-473F3A2FB0C6}" destId="{449582C3-693B-481A-BA41-A3FE68CAB20F}" srcOrd="7" destOrd="0" presId="urn:microsoft.com/office/officeart/2005/8/layout/hChevron3"/>
    <dgm:cxn modelId="{05A1ABBF-B489-4509-A72E-B8C501AC03FE}" type="presParOf" srcId="{DA4A9588-1928-48E2-9990-473F3A2FB0C6}" destId="{4562CF1D-CA2C-40E8-BAE5-2D6E1E5FF611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1024D2-4D45-4438-A765-B5D139CFFC60}" type="doc">
      <dgm:prSet loTypeId="urn:microsoft.com/office/officeart/2005/8/layout/hChevron3" loCatId="process" qsTypeId="urn:microsoft.com/office/officeart/2005/8/quickstyle/simple2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D3CD3920-D90C-4320-ACF1-CAEBE6B03F37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400" b="0" dirty="0" smtClean="0"/>
            <a:t>Intro</a:t>
          </a:r>
          <a:endParaRPr lang="en-US" sz="1400" b="0" dirty="0"/>
        </a:p>
      </dgm:t>
    </dgm:pt>
    <dgm:pt modelId="{ABF3B702-9130-4B3D-A92F-F379D157DA5D}" type="parTrans" cxnId="{647710C6-7EA7-4214-8B9D-44DB7E9DCAB2}">
      <dgm:prSet/>
      <dgm:spPr/>
      <dgm:t>
        <a:bodyPr/>
        <a:lstStyle/>
        <a:p>
          <a:endParaRPr lang="en-US"/>
        </a:p>
      </dgm:t>
    </dgm:pt>
    <dgm:pt modelId="{8A305426-D727-416A-9179-238BA57F08AD}" type="sibTrans" cxnId="{647710C6-7EA7-4214-8B9D-44DB7E9DCAB2}">
      <dgm:prSet/>
      <dgm:spPr/>
      <dgm:t>
        <a:bodyPr/>
        <a:lstStyle/>
        <a:p>
          <a:endParaRPr lang="en-US"/>
        </a:p>
      </dgm:t>
    </dgm:pt>
    <dgm:pt modelId="{29F71652-107C-49E5-819A-F643C22D302D}">
      <dgm:prSet phldrT="[Text]" custT="1"/>
      <dgm:spPr/>
      <dgm:t>
        <a:bodyPr/>
        <a:lstStyle/>
        <a:p>
          <a:r>
            <a:rPr lang="en-US" sz="1400" dirty="0" smtClean="0"/>
            <a:t>MCTS</a:t>
          </a:r>
          <a:endParaRPr lang="en-US" sz="1400" dirty="0"/>
        </a:p>
      </dgm:t>
    </dgm:pt>
    <dgm:pt modelId="{CB6531B1-4232-4B76-8C2B-BBB87675EFF6}" type="parTrans" cxnId="{5694C202-391F-4AD3-B5E7-8AE03A4E78A6}">
      <dgm:prSet/>
      <dgm:spPr/>
      <dgm:t>
        <a:bodyPr/>
        <a:lstStyle/>
        <a:p>
          <a:endParaRPr lang="en-US"/>
        </a:p>
      </dgm:t>
    </dgm:pt>
    <dgm:pt modelId="{146CD2BF-494F-41C9-8784-BA74007B059F}" type="sibTrans" cxnId="{5694C202-391F-4AD3-B5E7-8AE03A4E78A6}">
      <dgm:prSet/>
      <dgm:spPr/>
      <dgm:t>
        <a:bodyPr/>
        <a:lstStyle/>
        <a:p>
          <a:endParaRPr lang="en-US"/>
        </a:p>
      </dgm:t>
    </dgm:pt>
    <dgm:pt modelId="{D36DD954-ABFB-4D91-9916-0B066C2B8FA3}">
      <dgm:prSet phldrT="[Text]" custT="1"/>
      <dgm:spPr/>
      <dgm:t>
        <a:bodyPr/>
        <a:lstStyle/>
        <a:p>
          <a:r>
            <a:rPr lang="en-US" sz="1400" dirty="0" smtClean="0"/>
            <a:t>Cross Entropy</a:t>
          </a:r>
          <a:endParaRPr lang="en-US" sz="1400" dirty="0"/>
        </a:p>
      </dgm:t>
    </dgm:pt>
    <dgm:pt modelId="{AF53719A-1224-463D-8E28-BDB45141D153}" type="parTrans" cxnId="{93072B13-1372-49CA-A731-5C41C3D68980}">
      <dgm:prSet/>
      <dgm:spPr/>
      <dgm:t>
        <a:bodyPr/>
        <a:lstStyle/>
        <a:p>
          <a:endParaRPr lang="en-US"/>
        </a:p>
      </dgm:t>
    </dgm:pt>
    <dgm:pt modelId="{36C96AC8-9604-4260-911C-63636841473C}" type="sibTrans" cxnId="{93072B13-1372-49CA-A731-5C41C3D68980}">
      <dgm:prSet/>
      <dgm:spPr/>
      <dgm:t>
        <a:bodyPr/>
        <a:lstStyle/>
        <a:p>
          <a:endParaRPr lang="en-US"/>
        </a:p>
      </dgm:t>
    </dgm:pt>
    <dgm:pt modelId="{68C8FD5B-903A-4639-A581-1AE04615FD4B}">
      <dgm:prSet phldrT="[Text]" custT="1"/>
      <dgm:spPr/>
      <dgm:t>
        <a:bodyPr/>
        <a:lstStyle/>
        <a:p>
          <a:r>
            <a:rPr lang="en-US" sz="1400" dirty="0" smtClean="0"/>
            <a:t>Experiment</a:t>
          </a:r>
          <a:endParaRPr lang="en-US" sz="1400" dirty="0"/>
        </a:p>
      </dgm:t>
    </dgm:pt>
    <dgm:pt modelId="{5C84B9B4-E7C0-4CB7-8C5C-425D539DB204}" type="parTrans" cxnId="{57D4C3EF-9876-42DA-911E-B2EE6A08377D}">
      <dgm:prSet/>
      <dgm:spPr/>
      <dgm:t>
        <a:bodyPr/>
        <a:lstStyle/>
        <a:p>
          <a:endParaRPr lang="en-US"/>
        </a:p>
      </dgm:t>
    </dgm:pt>
    <dgm:pt modelId="{8E446847-0207-44BA-B270-245775F5897A}" type="sibTrans" cxnId="{57D4C3EF-9876-42DA-911E-B2EE6A08377D}">
      <dgm:prSet/>
      <dgm:spPr/>
      <dgm:t>
        <a:bodyPr/>
        <a:lstStyle/>
        <a:p>
          <a:endParaRPr lang="en-US"/>
        </a:p>
      </dgm:t>
    </dgm:pt>
    <dgm:pt modelId="{C90FC873-F730-4FEA-A699-7A104DD4EF71}">
      <dgm:prSet phldrT="[Text]" custT="1"/>
      <dgm:spPr/>
      <dgm:t>
        <a:bodyPr/>
        <a:lstStyle/>
        <a:p>
          <a:r>
            <a:rPr lang="en-US" sz="1400" dirty="0" smtClean="0"/>
            <a:t>Simulation</a:t>
          </a:r>
          <a:endParaRPr lang="en-US" sz="1400" dirty="0"/>
        </a:p>
      </dgm:t>
    </dgm:pt>
    <dgm:pt modelId="{7CAEC891-D104-4824-855A-54B402FC5B73}" type="parTrans" cxnId="{86774576-746F-498C-BD4C-E297CEDBB303}">
      <dgm:prSet/>
      <dgm:spPr/>
      <dgm:t>
        <a:bodyPr/>
        <a:lstStyle/>
        <a:p>
          <a:endParaRPr lang="en-US"/>
        </a:p>
      </dgm:t>
    </dgm:pt>
    <dgm:pt modelId="{784460F2-349E-46B9-925B-4D81C913A836}" type="sibTrans" cxnId="{86774576-746F-498C-BD4C-E297CEDBB303}">
      <dgm:prSet/>
      <dgm:spPr/>
      <dgm:t>
        <a:bodyPr/>
        <a:lstStyle/>
        <a:p>
          <a:endParaRPr lang="en-US"/>
        </a:p>
      </dgm:t>
    </dgm:pt>
    <dgm:pt modelId="{DA4A9588-1928-48E2-9990-473F3A2FB0C6}" type="pres">
      <dgm:prSet presAssocID="{851024D2-4D45-4438-A765-B5D139CFFC6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CAD6F3-2A2F-49BE-94A3-84048A8C210C}" type="pres">
      <dgm:prSet presAssocID="{D3CD3920-D90C-4320-ACF1-CAEBE6B03F37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56F0BA-4556-4939-B464-4E25647382E3}" type="pres">
      <dgm:prSet presAssocID="{8A305426-D727-416A-9179-238BA57F08AD}" presName="parSpace" presStyleCnt="0"/>
      <dgm:spPr/>
    </dgm:pt>
    <dgm:pt modelId="{CEA73BE3-8891-4EA8-A209-7BBE4D861D1F}" type="pres">
      <dgm:prSet presAssocID="{29F71652-107C-49E5-819A-F643C22D302D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C35D2F-2CFF-4B2D-A33A-352CA1BC67C1}" type="pres">
      <dgm:prSet presAssocID="{146CD2BF-494F-41C9-8784-BA74007B059F}" presName="parSpace" presStyleCnt="0"/>
      <dgm:spPr/>
    </dgm:pt>
    <dgm:pt modelId="{803BD554-7707-486F-8A84-A9083F8D9110}" type="pres">
      <dgm:prSet presAssocID="{D36DD954-ABFB-4D91-9916-0B066C2B8FA3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8BB360-72B4-4B9A-AFAB-D206E72F1B7A}" type="pres">
      <dgm:prSet presAssocID="{36C96AC8-9604-4260-911C-63636841473C}" presName="parSpace" presStyleCnt="0"/>
      <dgm:spPr/>
    </dgm:pt>
    <dgm:pt modelId="{51697707-3211-4E0C-9C6F-C7A28020258A}" type="pres">
      <dgm:prSet presAssocID="{68C8FD5B-903A-4639-A581-1AE04615FD4B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582C3-693B-481A-BA41-A3FE68CAB20F}" type="pres">
      <dgm:prSet presAssocID="{8E446847-0207-44BA-B270-245775F5897A}" presName="parSpace" presStyleCnt="0"/>
      <dgm:spPr/>
    </dgm:pt>
    <dgm:pt modelId="{4562CF1D-CA2C-40E8-BAE5-2D6E1E5FF611}" type="pres">
      <dgm:prSet presAssocID="{C90FC873-F730-4FEA-A699-7A104DD4EF71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D4C3EF-9876-42DA-911E-B2EE6A08377D}" srcId="{851024D2-4D45-4438-A765-B5D139CFFC60}" destId="{68C8FD5B-903A-4639-A581-1AE04615FD4B}" srcOrd="3" destOrd="0" parTransId="{5C84B9B4-E7C0-4CB7-8C5C-425D539DB204}" sibTransId="{8E446847-0207-44BA-B270-245775F5897A}"/>
    <dgm:cxn modelId="{113361B0-494C-4B32-B03E-2620118D3E6D}" type="presOf" srcId="{851024D2-4D45-4438-A765-B5D139CFFC60}" destId="{DA4A9588-1928-48E2-9990-473F3A2FB0C6}" srcOrd="0" destOrd="0" presId="urn:microsoft.com/office/officeart/2005/8/layout/hChevron3"/>
    <dgm:cxn modelId="{F4562287-1B64-4433-8629-783F2D9F5D06}" type="presOf" srcId="{68C8FD5B-903A-4639-A581-1AE04615FD4B}" destId="{51697707-3211-4E0C-9C6F-C7A28020258A}" srcOrd="0" destOrd="0" presId="urn:microsoft.com/office/officeart/2005/8/layout/hChevron3"/>
    <dgm:cxn modelId="{657900A3-E12D-4576-AF8B-6703FE0E0A58}" type="presOf" srcId="{D36DD954-ABFB-4D91-9916-0B066C2B8FA3}" destId="{803BD554-7707-486F-8A84-A9083F8D9110}" srcOrd="0" destOrd="0" presId="urn:microsoft.com/office/officeart/2005/8/layout/hChevron3"/>
    <dgm:cxn modelId="{647710C6-7EA7-4214-8B9D-44DB7E9DCAB2}" srcId="{851024D2-4D45-4438-A765-B5D139CFFC60}" destId="{D3CD3920-D90C-4320-ACF1-CAEBE6B03F37}" srcOrd="0" destOrd="0" parTransId="{ABF3B702-9130-4B3D-A92F-F379D157DA5D}" sibTransId="{8A305426-D727-416A-9179-238BA57F08AD}"/>
    <dgm:cxn modelId="{B4DFD225-C3FB-497E-A7FB-A53CB06A2BE0}" type="presOf" srcId="{29F71652-107C-49E5-819A-F643C22D302D}" destId="{CEA73BE3-8891-4EA8-A209-7BBE4D861D1F}" srcOrd="0" destOrd="0" presId="urn:microsoft.com/office/officeart/2005/8/layout/hChevron3"/>
    <dgm:cxn modelId="{86774576-746F-498C-BD4C-E297CEDBB303}" srcId="{851024D2-4D45-4438-A765-B5D139CFFC60}" destId="{C90FC873-F730-4FEA-A699-7A104DD4EF71}" srcOrd="4" destOrd="0" parTransId="{7CAEC891-D104-4824-855A-54B402FC5B73}" sibTransId="{784460F2-349E-46B9-925B-4D81C913A836}"/>
    <dgm:cxn modelId="{858893F1-E61C-4436-8863-794303BF2A5E}" type="presOf" srcId="{C90FC873-F730-4FEA-A699-7A104DD4EF71}" destId="{4562CF1D-CA2C-40E8-BAE5-2D6E1E5FF611}" srcOrd="0" destOrd="0" presId="urn:microsoft.com/office/officeart/2005/8/layout/hChevron3"/>
    <dgm:cxn modelId="{93072B13-1372-49CA-A731-5C41C3D68980}" srcId="{851024D2-4D45-4438-A765-B5D139CFFC60}" destId="{D36DD954-ABFB-4D91-9916-0B066C2B8FA3}" srcOrd="2" destOrd="0" parTransId="{AF53719A-1224-463D-8E28-BDB45141D153}" sibTransId="{36C96AC8-9604-4260-911C-63636841473C}"/>
    <dgm:cxn modelId="{5694C202-391F-4AD3-B5E7-8AE03A4E78A6}" srcId="{851024D2-4D45-4438-A765-B5D139CFFC60}" destId="{29F71652-107C-49E5-819A-F643C22D302D}" srcOrd="1" destOrd="0" parTransId="{CB6531B1-4232-4B76-8C2B-BBB87675EFF6}" sibTransId="{146CD2BF-494F-41C9-8784-BA74007B059F}"/>
    <dgm:cxn modelId="{CAE4C99D-5437-45F6-88F5-677E38E26E92}" type="presOf" srcId="{D3CD3920-D90C-4320-ACF1-CAEBE6B03F37}" destId="{10CAD6F3-2A2F-49BE-94A3-84048A8C210C}" srcOrd="0" destOrd="0" presId="urn:microsoft.com/office/officeart/2005/8/layout/hChevron3"/>
    <dgm:cxn modelId="{A740081D-519E-405F-9D6D-42D7A8284BD5}" type="presParOf" srcId="{DA4A9588-1928-48E2-9990-473F3A2FB0C6}" destId="{10CAD6F3-2A2F-49BE-94A3-84048A8C210C}" srcOrd="0" destOrd="0" presId="urn:microsoft.com/office/officeart/2005/8/layout/hChevron3"/>
    <dgm:cxn modelId="{1C2D564E-888B-4B27-A8A0-5135EB3668BB}" type="presParOf" srcId="{DA4A9588-1928-48E2-9990-473F3A2FB0C6}" destId="{4856F0BA-4556-4939-B464-4E25647382E3}" srcOrd="1" destOrd="0" presId="urn:microsoft.com/office/officeart/2005/8/layout/hChevron3"/>
    <dgm:cxn modelId="{967C73E8-43D8-496A-A7F2-8FF570FA1F9D}" type="presParOf" srcId="{DA4A9588-1928-48E2-9990-473F3A2FB0C6}" destId="{CEA73BE3-8891-4EA8-A209-7BBE4D861D1F}" srcOrd="2" destOrd="0" presId="urn:microsoft.com/office/officeart/2005/8/layout/hChevron3"/>
    <dgm:cxn modelId="{31806743-3642-417C-ADBE-6DE35F71276C}" type="presParOf" srcId="{DA4A9588-1928-48E2-9990-473F3A2FB0C6}" destId="{32C35D2F-2CFF-4B2D-A33A-352CA1BC67C1}" srcOrd="3" destOrd="0" presId="urn:microsoft.com/office/officeart/2005/8/layout/hChevron3"/>
    <dgm:cxn modelId="{110C83BD-96A0-4B59-A2AF-16FAB01ADD5D}" type="presParOf" srcId="{DA4A9588-1928-48E2-9990-473F3A2FB0C6}" destId="{803BD554-7707-486F-8A84-A9083F8D9110}" srcOrd="4" destOrd="0" presId="urn:microsoft.com/office/officeart/2005/8/layout/hChevron3"/>
    <dgm:cxn modelId="{59FEE723-74A2-45F9-B7C8-6A4357337EF8}" type="presParOf" srcId="{DA4A9588-1928-48E2-9990-473F3A2FB0C6}" destId="{7F8BB360-72B4-4B9A-AFAB-D206E72F1B7A}" srcOrd="5" destOrd="0" presId="urn:microsoft.com/office/officeart/2005/8/layout/hChevron3"/>
    <dgm:cxn modelId="{686C26DB-1FEC-42D9-9960-6669E76EFBFF}" type="presParOf" srcId="{DA4A9588-1928-48E2-9990-473F3A2FB0C6}" destId="{51697707-3211-4E0C-9C6F-C7A28020258A}" srcOrd="6" destOrd="0" presId="urn:microsoft.com/office/officeart/2005/8/layout/hChevron3"/>
    <dgm:cxn modelId="{8F0E9C14-340F-4FFF-B6ED-54946DD2D003}" type="presParOf" srcId="{DA4A9588-1928-48E2-9990-473F3A2FB0C6}" destId="{449582C3-693B-481A-BA41-A3FE68CAB20F}" srcOrd="7" destOrd="0" presId="urn:microsoft.com/office/officeart/2005/8/layout/hChevron3"/>
    <dgm:cxn modelId="{DAD69584-FE21-4842-94C4-D4807457D460}" type="presParOf" srcId="{DA4A9588-1928-48E2-9990-473F3A2FB0C6}" destId="{4562CF1D-CA2C-40E8-BAE5-2D6E1E5FF611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1024D2-4D45-4438-A765-B5D139CFFC60}" type="doc">
      <dgm:prSet loTypeId="urn:microsoft.com/office/officeart/2005/8/layout/hChevron3" loCatId="process" qsTypeId="urn:microsoft.com/office/officeart/2005/8/quickstyle/simple2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D3CD3920-D90C-4320-ACF1-CAEBE6B03F37}">
      <dgm:prSet phldrT="[Text]" custT="1"/>
      <dgm:spPr/>
      <dgm:t>
        <a:bodyPr/>
        <a:lstStyle/>
        <a:p>
          <a:r>
            <a:rPr lang="en-US" sz="1400" dirty="0" smtClean="0"/>
            <a:t>Intro</a:t>
          </a:r>
          <a:endParaRPr lang="en-US" sz="1400" dirty="0"/>
        </a:p>
      </dgm:t>
    </dgm:pt>
    <dgm:pt modelId="{ABF3B702-9130-4B3D-A92F-F379D157DA5D}" type="parTrans" cxnId="{647710C6-7EA7-4214-8B9D-44DB7E9DCAB2}">
      <dgm:prSet/>
      <dgm:spPr/>
      <dgm:t>
        <a:bodyPr/>
        <a:lstStyle/>
        <a:p>
          <a:endParaRPr lang="en-US"/>
        </a:p>
      </dgm:t>
    </dgm:pt>
    <dgm:pt modelId="{8A305426-D727-416A-9179-238BA57F08AD}" type="sibTrans" cxnId="{647710C6-7EA7-4214-8B9D-44DB7E9DCAB2}">
      <dgm:prSet/>
      <dgm:spPr/>
      <dgm:t>
        <a:bodyPr/>
        <a:lstStyle/>
        <a:p>
          <a:endParaRPr lang="en-US"/>
        </a:p>
      </dgm:t>
    </dgm:pt>
    <dgm:pt modelId="{29F71652-107C-49E5-819A-F643C22D302D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400" dirty="0" smtClean="0"/>
            <a:t>MCTS</a:t>
          </a:r>
          <a:endParaRPr lang="en-US" sz="1400" dirty="0"/>
        </a:p>
      </dgm:t>
    </dgm:pt>
    <dgm:pt modelId="{CB6531B1-4232-4B76-8C2B-BBB87675EFF6}" type="parTrans" cxnId="{5694C202-391F-4AD3-B5E7-8AE03A4E78A6}">
      <dgm:prSet/>
      <dgm:spPr/>
      <dgm:t>
        <a:bodyPr/>
        <a:lstStyle/>
        <a:p>
          <a:endParaRPr lang="en-US"/>
        </a:p>
      </dgm:t>
    </dgm:pt>
    <dgm:pt modelId="{146CD2BF-494F-41C9-8784-BA74007B059F}" type="sibTrans" cxnId="{5694C202-391F-4AD3-B5E7-8AE03A4E78A6}">
      <dgm:prSet/>
      <dgm:spPr/>
      <dgm:t>
        <a:bodyPr/>
        <a:lstStyle/>
        <a:p>
          <a:endParaRPr lang="en-US"/>
        </a:p>
      </dgm:t>
    </dgm:pt>
    <dgm:pt modelId="{D36DD954-ABFB-4D91-9916-0B066C2B8FA3}">
      <dgm:prSet phldrT="[Text]" custT="1"/>
      <dgm:spPr/>
      <dgm:t>
        <a:bodyPr/>
        <a:lstStyle/>
        <a:p>
          <a:r>
            <a:rPr lang="en-US" sz="1400" dirty="0" smtClean="0"/>
            <a:t>Cross Entropy</a:t>
          </a:r>
          <a:endParaRPr lang="en-US" sz="1400" dirty="0"/>
        </a:p>
      </dgm:t>
    </dgm:pt>
    <dgm:pt modelId="{AF53719A-1224-463D-8E28-BDB45141D153}" type="parTrans" cxnId="{93072B13-1372-49CA-A731-5C41C3D68980}">
      <dgm:prSet/>
      <dgm:spPr/>
      <dgm:t>
        <a:bodyPr/>
        <a:lstStyle/>
        <a:p>
          <a:endParaRPr lang="en-US"/>
        </a:p>
      </dgm:t>
    </dgm:pt>
    <dgm:pt modelId="{36C96AC8-9604-4260-911C-63636841473C}" type="sibTrans" cxnId="{93072B13-1372-49CA-A731-5C41C3D68980}">
      <dgm:prSet/>
      <dgm:spPr/>
      <dgm:t>
        <a:bodyPr/>
        <a:lstStyle/>
        <a:p>
          <a:endParaRPr lang="en-US"/>
        </a:p>
      </dgm:t>
    </dgm:pt>
    <dgm:pt modelId="{68C8FD5B-903A-4639-A581-1AE04615FD4B}">
      <dgm:prSet phldrT="[Text]" custT="1"/>
      <dgm:spPr/>
      <dgm:t>
        <a:bodyPr/>
        <a:lstStyle/>
        <a:p>
          <a:r>
            <a:rPr lang="en-US" sz="1400" dirty="0" smtClean="0"/>
            <a:t>Experiment</a:t>
          </a:r>
          <a:endParaRPr lang="en-US" sz="1400" dirty="0"/>
        </a:p>
      </dgm:t>
    </dgm:pt>
    <dgm:pt modelId="{5C84B9B4-E7C0-4CB7-8C5C-425D539DB204}" type="parTrans" cxnId="{57D4C3EF-9876-42DA-911E-B2EE6A08377D}">
      <dgm:prSet/>
      <dgm:spPr/>
      <dgm:t>
        <a:bodyPr/>
        <a:lstStyle/>
        <a:p>
          <a:endParaRPr lang="en-US"/>
        </a:p>
      </dgm:t>
    </dgm:pt>
    <dgm:pt modelId="{8E446847-0207-44BA-B270-245775F5897A}" type="sibTrans" cxnId="{57D4C3EF-9876-42DA-911E-B2EE6A08377D}">
      <dgm:prSet/>
      <dgm:spPr/>
      <dgm:t>
        <a:bodyPr/>
        <a:lstStyle/>
        <a:p>
          <a:endParaRPr lang="en-US"/>
        </a:p>
      </dgm:t>
    </dgm:pt>
    <dgm:pt modelId="{C90FC873-F730-4FEA-A699-7A104DD4EF71}">
      <dgm:prSet phldrT="[Text]" custT="1"/>
      <dgm:spPr/>
      <dgm:t>
        <a:bodyPr/>
        <a:lstStyle/>
        <a:p>
          <a:r>
            <a:rPr lang="en-US" sz="1400" dirty="0" smtClean="0"/>
            <a:t>Simulation</a:t>
          </a:r>
          <a:endParaRPr lang="en-US" sz="1400" dirty="0"/>
        </a:p>
      </dgm:t>
    </dgm:pt>
    <dgm:pt modelId="{7CAEC891-D104-4824-855A-54B402FC5B73}" type="parTrans" cxnId="{86774576-746F-498C-BD4C-E297CEDBB303}">
      <dgm:prSet/>
      <dgm:spPr/>
      <dgm:t>
        <a:bodyPr/>
        <a:lstStyle/>
        <a:p>
          <a:endParaRPr lang="en-US"/>
        </a:p>
      </dgm:t>
    </dgm:pt>
    <dgm:pt modelId="{784460F2-349E-46B9-925B-4D81C913A836}" type="sibTrans" cxnId="{86774576-746F-498C-BD4C-E297CEDBB303}">
      <dgm:prSet/>
      <dgm:spPr/>
      <dgm:t>
        <a:bodyPr/>
        <a:lstStyle/>
        <a:p>
          <a:endParaRPr lang="en-US"/>
        </a:p>
      </dgm:t>
    </dgm:pt>
    <dgm:pt modelId="{DA4A9588-1928-48E2-9990-473F3A2FB0C6}" type="pres">
      <dgm:prSet presAssocID="{851024D2-4D45-4438-A765-B5D139CFFC6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CAD6F3-2A2F-49BE-94A3-84048A8C210C}" type="pres">
      <dgm:prSet presAssocID="{D3CD3920-D90C-4320-ACF1-CAEBE6B03F37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56F0BA-4556-4939-B464-4E25647382E3}" type="pres">
      <dgm:prSet presAssocID="{8A305426-D727-416A-9179-238BA57F08AD}" presName="parSpace" presStyleCnt="0"/>
      <dgm:spPr/>
    </dgm:pt>
    <dgm:pt modelId="{CEA73BE3-8891-4EA8-A209-7BBE4D861D1F}" type="pres">
      <dgm:prSet presAssocID="{29F71652-107C-49E5-819A-F643C22D302D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C35D2F-2CFF-4B2D-A33A-352CA1BC67C1}" type="pres">
      <dgm:prSet presAssocID="{146CD2BF-494F-41C9-8784-BA74007B059F}" presName="parSpace" presStyleCnt="0"/>
      <dgm:spPr/>
    </dgm:pt>
    <dgm:pt modelId="{803BD554-7707-486F-8A84-A9083F8D9110}" type="pres">
      <dgm:prSet presAssocID="{D36DD954-ABFB-4D91-9916-0B066C2B8FA3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8BB360-72B4-4B9A-AFAB-D206E72F1B7A}" type="pres">
      <dgm:prSet presAssocID="{36C96AC8-9604-4260-911C-63636841473C}" presName="parSpace" presStyleCnt="0"/>
      <dgm:spPr/>
    </dgm:pt>
    <dgm:pt modelId="{51697707-3211-4E0C-9C6F-C7A28020258A}" type="pres">
      <dgm:prSet presAssocID="{68C8FD5B-903A-4639-A581-1AE04615FD4B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582C3-693B-481A-BA41-A3FE68CAB20F}" type="pres">
      <dgm:prSet presAssocID="{8E446847-0207-44BA-B270-245775F5897A}" presName="parSpace" presStyleCnt="0"/>
      <dgm:spPr/>
    </dgm:pt>
    <dgm:pt modelId="{4562CF1D-CA2C-40E8-BAE5-2D6E1E5FF611}" type="pres">
      <dgm:prSet presAssocID="{C90FC873-F730-4FEA-A699-7A104DD4EF71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2E1B54-9D17-404D-944D-FFE7C24E0AE9}" type="presOf" srcId="{D36DD954-ABFB-4D91-9916-0B066C2B8FA3}" destId="{803BD554-7707-486F-8A84-A9083F8D9110}" srcOrd="0" destOrd="0" presId="urn:microsoft.com/office/officeart/2005/8/layout/hChevron3"/>
    <dgm:cxn modelId="{8F02C11F-8B93-4348-9B8B-2254D7EBA175}" type="presOf" srcId="{29F71652-107C-49E5-819A-F643C22D302D}" destId="{CEA73BE3-8891-4EA8-A209-7BBE4D861D1F}" srcOrd="0" destOrd="0" presId="urn:microsoft.com/office/officeart/2005/8/layout/hChevron3"/>
    <dgm:cxn modelId="{86774576-746F-498C-BD4C-E297CEDBB303}" srcId="{851024D2-4D45-4438-A765-B5D139CFFC60}" destId="{C90FC873-F730-4FEA-A699-7A104DD4EF71}" srcOrd="4" destOrd="0" parTransId="{7CAEC891-D104-4824-855A-54B402FC5B73}" sibTransId="{784460F2-349E-46B9-925B-4D81C913A836}"/>
    <dgm:cxn modelId="{DE0CA9CA-D536-48D3-A7F3-87B0BE7559C8}" type="presOf" srcId="{D3CD3920-D90C-4320-ACF1-CAEBE6B03F37}" destId="{10CAD6F3-2A2F-49BE-94A3-84048A8C210C}" srcOrd="0" destOrd="0" presId="urn:microsoft.com/office/officeart/2005/8/layout/hChevron3"/>
    <dgm:cxn modelId="{57D4C3EF-9876-42DA-911E-B2EE6A08377D}" srcId="{851024D2-4D45-4438-A765-B5D139CFFC60}" destId="{68C8FD5B-903A-4639-A581-1AE04615FD4B}" srcOrd="3" destOrd="0" parTransId="{5C84B9B4-E7C0-4CB7-8C5C-425D539DB204}" sibTransId="{8E446847-0207-44BA-B270-245775F5897A}"/>
    <dgm:cxn modelId="{A15592EF-0A34-402C-AD7B-70227445F2E1}" type="presOf" srcId="{851024D2-4D45-4438-A765-B5D139CFFC60}" destId="{DA4A9588-1928-48E2-9990-473F3A2FB0C6}" srcOrd="0" destOrd="0" presId="urn:microsoft.com/office/officeart/2005/8/layout/hChevron3"/>
    <dgm:cxn modelId="{5694C202-391F-4AD3-B5E7-8AE03A4E78A6}" srcId="{851024D2-4D45-4438-A765-B5D139CFFC60}" destId="{29F71652-107C-49E5-819A-F643C22D302D}" srcOrd="1" destOrd="0" parTransId="{CB6531B1-4232-4B76-8C2B-BBB87675EFF6}" sibTransId="{146CD2BF-494F-41C9-8784-BA74007B059F}"/>
    <dgm:cxn modelId="{647710C6-7EA7-4214-8B9D-44DB7E9DCAB2}" srcId="{851024D2-4D45-4438-A765-B5D139CFFC60}" destId="{D3CD3920-D90C-4320-ACF1-CAEBE6B03F37}" srcOrd="0" destOrd="0" parTransId="{ABF3B702-9130-4B3D-A92F-F379D157DA5D}" sibTransId="{8A305426-D727-416A-9179-238BA57F08AD}"/>
    <dgm:cxn modelId="{93072B13-1372-49CA-A731-5C41C3D68980}" srcId="{851024D2-4D45-4438-A765-B5D139CFFC60}" destId="{D36DD954-ABFB-4D91-9916-0B066C2B8FA3}" srcOrd="2" destOrd="0" parTransId="{AF53719A-1224-463D-8E28-BDB45141D153}" sibTransId="{36C96AC8-9604-4260-911C-63636841473C}"/>
    <dgm:cxn modelId="{029BD204-4841-43DC-8E50-3B8E2B3AE595}" type="presOf" srcId="{68C8FD5B-903A-4639-A581-1AE04615FD4B}" destId="{51697707-3211-4E0C-9C6F-C7A28020258A}" srcOrd="0" destOrd="0" presId="urn:microsoft.com/office/officeart/2005/8/layout/hChevron3"/>
    <dgm:cxn modelId="{774FDF7A-87D3-43A8-AEE0-2B8A733BF026}" type="presOf" srcId="{C90FC873-F730-4FEA-A699-7A104DD4EF71}" destId="{4562CF1D-CA2C-40E8-BAE5-2D6E1E5FF611}" srcOrd="0" destOrd="0" presId="urn:microsoft.com/office/officeart/2005/8/layout/hChevron3"/>
    <dgm:cxn modelId="{A3D18F44-A890-4429-96E5-036A5498E13E}" type="presParOf" srcId="{DA4A9588-1928-48E2-9990-473F3A2FB0C6}" destId="{10CAD6F3-2A2F-49BE-94A3-84048A8C210C}" srcOrd="0" destOrd="0" presId="urn:microsoft.com/office/officeart/2005/8/layout/hChevron3"/>
    <dgm:cxn modelId="{562E7DD1-E172-4F16-BED8-DB4E71E7DFB9}" type="presParOf" srcId="{DA4A9588-1928-48E2-9990-473F3A2FB0C6}" destId="{4856F0BA-4556-4939-B464-4E25647382E3}" srcOrd="1" destOrd="0" presId="urn:microsoft.com/office/officeart/2005/8/layout/hChevron3"/>
    <dgm:cxn modelId="{066EE40E-D48A-407D-9670-81C6CADA07A7}" type="presParOf" srcId="{DA4A9588-1928-48E2-9990-473F3A2FB0C6}" destId="{CEA73BE3-8891-4EA8-A209-7BBE4D861D1F}" srcOrd="2" destOrd="0" presId="urn:microsoft.com/office/officeart/2005/8/layout/hChevron3"/>
    <dgm:cxn modelId="{79966A4A-0B43-455F-99E1-659CFD9E1437}" type="presParOf" srcId="{DA4A9588-1928-48E2-9990-473F3A2FB0C6}" destId="{32C35D2F-2CFF-4B2D-A33A-352CA1BC67C1}" srcOrd="3" destOrd="0" presId="urn:microsoft.com/office/officeart/2005/8/layout/hChevron3"/>
    <dgm:cxn modelId="{EA98DD86-FBCD-4B1F-9D29-EDE4DD09787E}" type="presParOf" srcId="{DA4A9588-1928-48E2-9990-473F3A2FB0C6}" destId="{803BD554-7707-486F-8A84-A9083F8D9110}" srcOrd="4" destOrd="0" presId="urn:microsoft.com/office/officeart/2005/8/layout/hChevron3"/>
    <dgm:cxn modelId="{C744BC81-EAB8-4D50-86CE-5817F3C80579}" type="presParOf" srcId="{DA4A9588-1928-48E2-9990-473F3A2FB0C6}" destId="{7F8BB360-72B4-4B9A-AFAB-D206E72F1B7A}" srcOrd="5" destOrd="0" presId="urn:microsoft.com/office/officeart/2005/8/layout/hChevron3"/>
    <dgm:cxn modelId="{1BCE1DCE-0D68-481D-8D8E-7EA4C19FC143}" type="presParOf" srcId="{DA4A9588-1928-48E2-9990-473F3A2FB0C6}" destId="{51697707-3211-4E0C-9C6F-C7A28020258A}" srcOrd="6" destOrd="0" presId="urn:microsoft.com/office/officeart/2005/8/layout/hChevron3"/>
    <dgm:cxn modelId="{4D35455D-BFF5-4EA8-9DFB-C449C6D19987}" type="presParOf" srcId="{DA4A9588-1928-48E2-9990-473F3A2FB0C6}" destId="{449582C3-693B-481A-BA41-A3FE68CAB20F}" srcOrd="7" destOrd="0" presId="urn:microsoft.com/office/officeart/2005/8/layout/hChevron3"/>
    <dgm:cxn modelId="{8D5CAF9A-718D-468B-8088-30C4CAED1C52}" type="presParOf" srcId="{DA4A9588-1928-48E2-9990-473F3A2FB0C6}" destId="{4562CF1D-CA2C-40E8-BAE5-2D6E1E5FF611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1024D2-4D45-4438-A765-B5D139CFFC60}" type="doc">
      <dgm:prSet loTypeId="urn:microsoft.com/office/officeart/2005/8/layout/hChevron3" loCatId="process" qsTypeId="urn:microsoft.com/office/officeart/2005/8/quickstyle/simple2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D3CD3920-D90C-4320-ACF1-CAEBE6B03F37}">
      <dgm:prSet phldrT="[Text]" custT="1"/>
      <dgm:spPr/>
      <dgm:t>
        <a:bodyPr/>
        <a:lstStyle/>
        <a:p>
          <a:r>
            <a:rPr lang="en-US" sz="1400" dirty="0" smtClean="0"/>
            <a:t>Intro</a:t>
          </a:r>
          <a:endParaRPr lang="en-US" sz="1400" dirty="0"/>
        </a:p>
      </dgm:t>
    </dgm:pt>
    <dgm:pt modelId="{ABF3B702-9130-4B3D-A92F-F379D157DA5D}" type="parTrans" cxnId="{647710C6-7EA7-4214-8B9D-44DB7E9DCAB2}">
      <dgm:prSet/>
      <dgm:spPr/>
      <dgm:t>
        <a:bodyPr/>
        <a:lstStyle/>
        <a:p>
          <a:endParaRPr lang="en-US"/>
        </a:p>
      </dgm:t>
    </dgm:pt>
    <dgm:pt modelId="{8A305426-D727-416A-9179-238BA57F08AD}" type="sibTrans" cxnId="{647710C6-7EA7-4214-8B9D-44DB7E9DCAB2}">
      <dgm:prSet/>
      <dgm:spPr/>
      <dgm:t>
        <a:bodyPr/>
        <a:lstStyle/>
        <a:p>
          <a:endParaRPr lang="en-US"/>
        </a:p>
      </dgm:t>
    </dgm:pt>
    <dgm:pt modelId="{D36DD954-ABFB-4D91-9916-0B066C2B8FA3}">
      <dgm:prSet phldrT="[Text]" custT="1"/>
      <dgm:spPr/>
      <dgm:t>
        <a:bodyPr/>
        <a:lstStyle/>
        <a:p>
          <a:r>
            <a:rPr lang="en-US" sz="1400" dirty="0" smtClean="0"/>
            <a:t>Cross Entropy</a:t>
          </a:r>
          <a:endParaRPr lang="en-US" sz="1400" dirty="0"/>
        </a:p>
      </dgm:t>
    </dgm:pt>
    <dgm:pt modelId="{AF53719A-1224-463D-8E28-BDB45141D153}" type="parTrans" cxnId="{93072B13-1372-49CA-A731-5C41C3D68980}">
      <dgm:prSet/>
      <dgm:spPr/>
      <dgm:t>
        <a:bodyPr/>
        <a:lstStyle/>
        <a:p>
          <a:endParaRPr lang="en-US"/>
        </a:p>
      </dgm:t>
    </dgm:pt>
    <dgm:pt modelId="{36C96AC8-9604-4260-911C-63636841473C}" type="sibTrans" cxnId="{93072B13-1372-49CA-A731-5C41C3D68980}">
      <dgm:prSet/>
      <dgm:spPr/>
      <dgm:t>
        <a:bodyPr/>
        <a:lstStyle/>
        <a:p>
          <a:endParaRPr lang="en-US"/>
        </a:p>
      </dgm:t>
    </dgm:pt>
    <dgm:pt modelId="{68C8FD5B-903A-4639-A581-1AE04615FD4B}">
      <dgm:prSet phldrT="[Text]" custT="1"/>
      <dgm:spPr/>
      <dgm:t>
        <a:bodyPr/>
        <a:lstStyle/>
        <a:p>
          <a:r>
            <a:rPr lang="en-US" sz="1400" dirty="0" smtClean="0"/>
            <a:t>Experiment</a:t>
          </a:r>
          <a:endParaRPr lang="en-US" sz="1400" dirty="0"/>
        </a:p>
      </dgm:t>
    </dgm:pt>
    <dgm:pt modelId="{5C84B9B4-E7C0-4CB7-8C5C-425D539DB204}" type="parTrans" cxnId="{57D4C3EF-9876-42DA-911E-B2EE6A08377D}">
      <dgm:prSet/>
      <dgm:spPr/>
      <dgm:t>
        <a:bodyPr/>
        <a:lstStyle/>
        <a:p>
          <a:endParaRPr lang="en-US"/>
        </a:p>
      </dgm:t>
    </dgm:pt>
    <dgm:pt modelId="{8E446847-0207-44BA-B270-245775F5897A}" type="sibTrans" cxnId="{57D4C3EF-9876-42DA-911E-B2EE6A08377D}">
      <dgm:prSet/>
      <dgm:spPr/>
      <dgm:t>
        <a:bodyPr/>
        <a:lstStyle/>
        <a:p>
          <a:endParaRPr lang="en-US"/>
        </a:p>
      </dgm:t>
    </dgm:pt>
    <dgm:pt modelId="{C90FC873-F730-4FEA-A699-7A104DD4EF71}">
      <dgm:prSet phldrT="[Text]" custT="1"/>
      <dgm:spPr/>
      <dgm:t>
        <a:bodyPr/>
        <a:lstStyle/>
        <a:p>
          <a:r>
            <a:rPr lang="en-US" sz="1400" dirty="0" smtClean="0"/>
            <a:t>Simulation</a:t>
          </a:r>
          <a:endParaRPr lang="en-US" sz="1400" dirty="0"/>
        </a:p>
      </dgm:t>
    </dgm:pt>
    <dgm:pt modelId="{7CAEC891-D104-4824-855A-54B402FC5B73}" type="parTrans" cxnId="{86774576-746F-498C-BD4C-E297CEDBB303}">
      <dgm:prSet/>
      <dgm:spPr/>
      <dgm:t>
        <a:bodyPr/>
        <a:lstStyle/>
        <a:p>
          <a:endParaRPr lang="en-US"/>
        </a:p>
      </dgm:t>
    </dgm:pt>
    <dgm:pt modelId="{784460F2-349E-46B9-925B-4D81C913A836}" type="sibTrans" cxnId="{86774576-746F-498C-BD4C-E297CEDBB303}">
      <dgm:prSet/>
      <dgm:spPr/>
      <dgm:t>
        <a:bodyPr/>
        <a:lstStyle/>
        <a:p>
          <a:endParaRPr lang="en-US"/>
        </a:p>
      </dgm:t>
    </dgm:pt>
    <dgm:pt modelId="{8C62B5FB-D399-42A4-83FD-0DD998A854AC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400" dirty="0" smtClean="0"/>
            <a:t>MCTS</a:t>
          </a:r>
          <a:endParaRPr lang="en-US" sz="1400" dirty="0"/>
        </a:p>
      </dgm:t>
    </dgm:pt>
    <dgm:pt modelId="{FD66F2AC-DC64-466C-8802-5DCBAAB1A8D0}" type="parTrans" cxnId="{10787FBE-C0BC-453A-8F9A-C5183E55CCD5}">
      <dgm:prSet/>
      <dgm:spPr/>
      <dgm:t>
        <a:bodyPr/>
        <a:lstStyle/>
        <a:p>
          <a:endParaRPr lang="en-US"/>
        </a:p>
      </dgm:t>
    </dgm:pt>
    <dgm:pt modelId="{D892BA52-5F68-499C-93A2-3308A129CFB4}" type="sibTrans" cxnId="{10787FBE-C0BC-453A-8F9A-C5183E55CCD5}">
      <dgm:prSet/>
      <dgm:spPr/>
      <dgm:t>
        <a:bodyPr/>
        <a:lstStyle/>
        <a:p>
          <a:endParaRPr lang="en-US"/>
        </a:p>
      </dgm:t>
    </dgm:pt>
    <dgm:pt modelId="{DA4A9588-1928-48E2-9990-473F3A2FB0C6}" type="pres">
      <dgm:prSet presAssocID="{851024D2-4D45-4438-A765-B5D139CFFC6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CAD6F3-2A2F-49BE-94A3-84048A8C210C}" type="pres">
      <dgm:prSet presAssocID="{D3CD3920-D90C-4320-ACF1-CAEBE6B03F37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56F0BA-4556-4939-B464-4E25647382E3}" type="pres">
      <dgm:prSet presAssocID="{8A305426-D727-416A-9179-238BA57F08AD}" presName="parSpace" presStyleCnt="0"/>
      <dgm:spPr/>
    </dgm:pt>
    <dgm:pt modelId="{0622DC03-5255-4D4C-9FBF-1D95B02C5949}" type="pres">
      <dgm:prSet presAssocID="{8C62B5FB-D399-42A4-83FD-0DD998A854AC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45E204-2CE8-4D82-83E9-AEC09D961167}" type="pres">
      <dgm:prSet presAssocID="{D892BA52-5F68-499C-93A2-3308A129CFB4}" presName="parSpace" presStyleCnt="0"/>
      <dgm:spPr/>
    </dgm:pt>
    <dgm:pt modelId="{803BD554-7707-486F-8A84-A9083F8D9110}" type="pres">
      <dgm:prSet presAssocID="{D36DD954-ABFB-4D91-9916-0B066C2B8FA3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8BB360-72B4-4B9A-AFAB-D206E72F1B7A}" type="pres">
      <dgm:prSet presAssocID="{36C96AC8-9604-4260-911C-63636841473C}" presName="parSpace" presStyleCnt="0"/>
      <dgm:spPr/>
    </dgm:pt>
    <dgm:pt modelId="{51697707-3211-4E0C-9C6F-C7A28020258A}" type="pres">
      <dgm:prSet presAssocID="{68C8FD5B-903A-4639-A581-1AE04615FD4B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582C3-693B-481A-BA41-A3FE68CAB20F}" type="pres">
      <dgm:prSet presAssocID="{8E446847-0207-44BA-B270-245775F5897A}" presName="parSpace" presStyleCnt="0"/>
      <dgm:spPr/>
    </dgm:pt>
    <dgm:pt modelId="{4562CF1D-CA2C-40E8-BAE5-2D6E1E5FF611}" type="pres">
      <dgm:prSet presAssocID="{C90FC873-F730-4FEA-A699-7A104DD4EF71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787FBE-C0BC-453A-8F9A-C5183E55CCD5}" srcId="{851024D2-4D45-4438-A765-B5D139CFFC60}" destId="{8C62B5FB-D399-42A4-83FD-0DD998A854AC}" srcOrd="1" destOrd="0" parTransId="{FD66F2AC-DC64-466C-8802-5DCBAAB1A8D0}" sibTransId="{D892BA52-5F68-499C-93A2-3308A129CFB4}"/>
    <dgm:cxn modelId="{86774576-746F-498C-BD4C-E297CEDBB303}" srcId="{851024D2-4D45-4438-A765-B5D139CFFC60}" destId="{C90FC873-F730-4FEA-A699-7A104DD4EF71}" srcOrd="4" destOrd="0" parTransId="{7CAEC891-D104-4824-855A-54B402FC5B73}" sibTransId="{784460F2-349E-46B9-925B-4D81C913A836}"/>
    <dgm:cxn modelId="{57D4C3EF-9876-42DA-911E-B2EE6A08377D}" srcId="{851024D2-4D45-4438-A765-B5D139CFFC60}" destId="{68C8FD5B-903A-4639-A581-1AE04615FD4B}" srcOrd="3" destOrd="0" parTransId="{5C84B9B4-E7C0-4CB7-8C5C-425D539DB204}" sibTransId="{8E446847-0207-44BA-B270-245775F5897A}"/>
    <dgm:cxn modelId="{719F4E52-2AC1-4FF8-9E6A-CD2065413683}" type="presOf" srcId="{68C8FD5B-903A-4639-A581-1AE04615FD4B}" destId="{51697707-3211-4E0C-9C6F-C7A28020258A}" srcOrd="0" destOrd="0" presId="urn:microsoft.com/office/officeart/2005/8/layout/hChevron3"/>
    <dgm:cxn modelId="{583DFD34-2758-4AD5-A753-53E4D632412A}" type="presOf" srcId="{D3CD3920-D90C-4320-ACF1-CAEBE6B03F37}" destId="{10CAD6F3-2A2F-49BE-94A3-84048A8C210C}" srcOrd="0" destOrd="0" presId="urn:microsoft.com/office/officeart/2005/8/layout/hChevron3"/>
    <dgm:cxn modelId="{43F43D2C-7E9C-4D33-B604-67626F0951EF}" type="presOf" srcId="{D36DD954-ABFB-4D91-9916-0B066C2B8FA3}" destId="{803BD554-7707-486F-8A84-A9083F8D9110}" srcOrd="0" destOrd="0" presId="urn:microsoft.com/office/officeart/2005/8/layout/hChevron3"/>
    <dgm:cxn modelId="{692F205B-C14F-462A-BB44-8C71ABFB2CDF}" type="presOf" srcId="{C90FC873-F730-4FEA-A699-7A104DD4EF71}" destId="{4562CF1D-CA2C-40E8-BAE5-2D6E1E5FF611}" srcOrd="0" destOrd="0" presId="urn:microsoft.com/office/officeart/2005/8/layout/hChevron3"/>
    <dgm:cxn modelId="{647710C6-7EA7-4214-8B9D-44DB7E9DCAB2}" srcId="{851024D2-4D45-4438-A765-B5D139CFFC60}" destId="{D3CD3920-D90C-4320-ACF1-CAEBE6B03F37}" srcOrd="0" destOrd="0" parTransId="{ABF3B702-9130-4B3D-A92F-F379D157DA5D}" sibTransId="{8A305426-D727-416A-9179-238BA57F08AD}"/>
    <dgm:cxn modelId="{93072B13-1372-49CA-A731-5C41C3D68980}" srcId="{851024D2-4D45-4438-A765-B5D139CFFC60}" destId="{D36DD954-ABFB-4D91-9916-0B066C2B8FA3}" srcOrd="2" destOrd="0" parTransId="{AF53719A-1224-463D-8E28-BDB45141D153}" sibTransId="{36C96AC8-9604-4260-911C-63636841473C}"/>
    <dgm:cxn modelId="{C3FA24EA-86BD-4E8A-9A4B-E12B5D48399F}" type="presOf" srcId="{8C62B5FB-D399-42A4-83FD-0DD998A854AC}" destId="{0622DC03-5255-4D4C-9FBF-1D95B02C5949}" srcOrd="0" destOrd="0" presId="urn:microsoft.com/office/officeart/2005/8/layout/hChevron3"/>
    <dgm:cxn modelId="{4BB18613-903B-4056-ABFE-45D623BE9695}" type="presOf" srcId="{851024D2-4D45-4438-A765-B5D139CFFC60}" destId="{DA4A9588-1928-48E2-9990-473F3A2FB0C6}" srcOrd="0" destOrd="0" presId="urn:microsoft.com/office/officeart/2005/8/layout/hChevron3"/>
    <dgm:cxn modelId="{078EE13F-9FAC-4D67-996A-2FF7238B9C3C}" type="presParOf" srcId="{DA4A9588-1928-48E2-9990-473F3A2FB0C6}" destId="{10CAD6F3-2A2F-49BE-94A3-84048A8C210C}" srcOrd="0" destOrd="0" presId="urn:microsoft.com/office/officeart/2005/8/layout/hChevron3"/>
    <dgm:cxn modelId="{F25F5AD0-BA47-4A26-8CB9-785BFD7FB236}" type="presParOf" srcId="{DA4A9588-1928-48E2-9990-473F3A2FB0C6}" destId="{4856F0BA-4556-4939-B464-4E25647382E3}" srcOrd="1" destOrd="0" presId="urn:microsoft.com/office/officeart/2005/8/layout/hChevron3"/>
    <dgm:cxn modelId="{0EAFF1E2-2BA2-40DF-A039-240570B4CBFB}" type="presParOf" srcId="{DA4A9588-1928-48E2-9990-473F3A2FB0C6}" destId="{0622DC03-5255-4D4C-9FBF-1D95B02C5949}" srcOrd="2" destOrd="0" presId="urn:microsoft.com/office/officeart/2005/8/layout/hChevron3"/>
    <dgm:cxn modelId="{3DCB1050-5856-4E53-BB62-797D991E275D}" type="presParOf" srcId="{DA4A9588-1928-48E2-9990-473F3A2FB0C6}" destId="{7C45E204-2CE8-4D82-83E9-AEC09D961167}" srcOrd="3" destOrd="0" presId="urn:microsoft.com/office/officeart/2005/8/layout/hChevron3"/>
    <dgm:cxn modelId="{89E749DC-C529-40EC-A409-31CFA42377F0}" type="presParOf" srcId="{DA4A9588-1928-48E2-9990-473F3A2FB0C6}" destId="{803BD554-7707-486F-8A84-A9083F8D9110}" srcOrd="4" destOrd="0" presId="urn:microsoft.com/office/officeart/2005/8/layout/hChevron3"/>
    <dgm:cxn modelId="{DDCFC960-F5C5-49C0-9143-C479EE2EB10E}" type="presParOf" srcId="{DA4A9588-1928-48E2-9990-473F3A2FB0C6}" destId="{7F8BB360-72B4-4B9A-AFAB-D206E72F1B7A}" srcOrd="5" destOrd="0" presId="urn:microsoft.com/office/officeart/2005/8/layout/hChevron3"/>
    <dgm:cxn modelId="{562A40B6-2098-43BA-BAD5-832940A9AD76}" type="presParOf" srcId="{DA4A9588-1928-48E2-9990-473F3A2FB0C6}" destId="{51697707-3211-4E0C-9C6F-C7A28020258A}" srcOrd="6" destOrd="0" presId="urn:microsoft.com/office/officeart/2005/8/layout/hChevron3"/>
    <dgm:cxn modelId="{E7CC6036-D074-44A9-BB2B-A0CAE00CF043}" type="presParOf" srcId="{DA4A9588-1928-48E2-9990-473F3A2FB0C6}" destId="{449582C3-693B-481A-BA41-A3FE68CAB20F}" srcOrd="7" destOrd="0" presId="urn:microsoft.com/office/officeart/2005/8/layout/hChevron3"/>
    <dgm:cxn modelId="{A3BEFC2C-0B16-4E4D-9759-9B973295E4C2}" type="presParOf" srcId="{DA4A9588-1928-48E2-9990-473F3A2FB0C6}" destId="{4562CF1D-CA2C-40E8-BAE5-2D6E1E5FF611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51024D2-4D45-4438-A765-B5D139CFFC60}" type="doc">
      <dgm:prSet loTypeId="urn:microsoft.com/office/officeart/2005/8/layout/hChevron3" loCatId="process" qsTypeId="urn:microsoft.com/office/officeart/2005/8/quickstyle/simple2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D3CD3920-D90C-4320-ACF1-CAEBE6B03F37}">
      <dgm:prSet phldrT="[Text]" custT="1"/>
      <dgm:spPr/>
      <dgm:t>
        <a:bodyPr/>
        <a:lstStyle/>
        <a:p>
          <a:r>
            <a:rPr lang="en-US" sz="1400" dirty="0" smtClean="0"/>
            <a:t>Intro</a:t>
          </a:r>
          <a:endParaRPr lang="en-US" sz="1400" dirty="0"/>
        </a:p>
      </dgm:t>
    </dgm:pt>
    <dgm:pt modelId="{ABF3B702-9130-4B3D-A92F-F379D157DA5D}" type="parTrans" cxnId="{647710C6-7EA7-4214-8B9D-44DB7E9DCAB2}">
      <dgm:prSet/>
      <dgm:spPr/>
      <dgm:t>
        <a:bodyPr/>
        <a:lstStyle/>
        <a:p>
          <a:endParaRPr lang="en-US"/>
        </a:p>
      </dgm:t>
    </dgm:pt>
    <dgm:pt modelId="{8A305426-D727-416A-9179-238BA57F08AD}" type="sibTrans" cxnId="{647710C6-7EA7-4214-8B9D-44DB7E9DCAB2}">
      <dgm:prSet/>
      <dgm:spPr/>
      <dgm:t>
        <a:bodyPr/>
        <a:lstStyle/>
        <a:p>
          <a:endParaRPr lang="en-US"/>
        </a:p>
      </dgm:t>
    </dgm:pt>
    <dgm:pt modelId="{29F71652-107C-49E5-819A-F643C22D302D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400" dirty="0" smtClean="0"/>
            <a:t>MCTS</a:t>
          </a:r>
          <a:endParaRPr lang="en-US" sz="1400" dirty="0"/>
        </a:p>
      </dgm:t>
    </dgm:pt>
    <dgm:pt modelId="{CB6531B1-4232-4B76-8C2B-BBB87675EFF6}" type="parTrans" cxnId="{5694C202-391F-4AD3-B5E7-8AE03A4E78A6}">
      <dgm:prSet/>
      <dgm:spPr/>
      <dgm:t>
        <a:bodyPr/>
        <a:lstStyle/>
        <a:p>
          <a:endParaRPr lang="en-US"/>
        </a:p>
      </dgm:t>
    </dgm:pt>
    <dgm:pt modelId="{146CD2BF-494F-41C9-8784-BA74007B059F}" type="sibTrans" cxnId="{5694C202-391F-4AD3-B5E7-8AE03A4E78A6}">
      <dgm:prSet/>
      <dgm:spPr/>
      <dgm:t>
        <a:bodyPr/>
        <a:lstStyle/>
        <a:p>
          <a:endParaRPr lang="en-US"/>
        </a:p>
      </dgm:t>
    </dgm:pt>
    <dgm:pt modelId="{D36DD954-ABFB-4D91-9916-0B066C2B8FA3}">
      <dgm:prSet phldrT="[Text]" custT="1"/>
      <dgm:spPr/>
      <dgm:t>
        <a:bodyPr/>
        <a:lstStyle/>
        <a:p>
          <a:r>
            <a:rPr lang="en-US" sz="1400" dirty="0" smtClean="0"/>
            <a:t>Cross Entropy</a:t>
          </a:r>
          <a:endParaRPr lang="en-US" sz="1400" dirty="0"/>
        </a:p>
      </dgm:t>
    </dgm:pt>
    <dgm:pt modelId="{AF53719A-1224-463D-8E28-BDB45141D153}" type="parTrans" cxnId="{93072B13-1372-49CA-A731-5C41C3D68980}">
      <dgm:prSet/>
      <dgm:spPr/>
      <dgm:t>
        <a:bodyPr/>
        <a:lstStyle/>
        <a:p>
          <a:endParaRPr lang="en-US"/>
        </a:p>
      </dgm:t>
    </dgm:pt>
    <dgm:pt modelId="{36C96AC8-9604-4260-911C-63636841473C}" type="sibTrans" cxnId="{93072B13-1372-49CA-A731-5C41C3D68980}">
      <dgm:prSet/>
      <dgm:spPr/>
      <dgm:t>
        <a:bodyPr/>
        <a:lstStyle/>
        <a:p>
          <a:endParaRPr lang="en-US"/>
        </a:p>
      </dgm:t>
    </dgm:pt>
    <dgm:pt modelId="{68C8FD5B-903A-4639-A581-1AE04615FD4B}">
      <dgm:prSet phldrT="[Text]" custT="1"/>
      <dgm:spPr/>
      <dgm:t>
        <a:bodyPr/>
        <a:lstStyle/>
        <a:p>
          <a:r>
            <a:rPr lang="en-US" sz="1400" dirty="0" smtClean="0"/>
            <a:t>Experiment</a:t>
          </a:r>
          <a:endParaRPr lang="en-US" sz="1400" dirty="0"/>
        </a:p>
      </dgm:t>
    </dgm:pt>
    <dgm:pt modelId="{5C84B9B4-E7C0-4CB7-8C5C-425D539DB204}" type="parTrans" cxnId="{57D4C3EF-9876-42DA-911E-B2EE6A08377D}">
      <dgm:prSet/>
      <dgm:spPr/>
      <dgm:t>
        <a:bodyPr/>
        <a:lstStyle/>
        <a:p>
          <a:endParaRPr lang="en-US"/>
        </a:p>
      </dgm:t>
    </dgm:pt>
    <dgm:pt modelId="{8E446847-0207-44BA-B270-245775F5897A}" type="sibTrans" cxnId="{57D4C3EF-9876-42DA-911E-B2EE6A08377D}">
      <dgm:prSet/>
      <dgm:spPr/>
      <dgm:t>
        <a:bodyPr/>
        <a:lstStyle/>
        <a:p>
          <a:endParaRPr lang="en-US"/>
        </a:p>
      </dgm:t>
    </dgm:pt>
    <dgm:pt modelId="{C90FC873-F730-4FEA-A699-7A104DD4EF71}">
      <dgm:prSet phldrT="[Text]" custT="1"/>
      <dgm:spPr/>
      <dgm:t>
        <a:bodyPr/>
        <a:lstStyle/>
        <a:p>
          <a:r>
            <a:rPr lang="en-US" sz="1400" dirty="0" smtClean="0"/>
            <a:t>Simulation</a:t>
          </a:r>
          <a:endParaRPr lang="en-US" sz="1400" dirty="0"/>
        </a:p>
      </dgm:t>
    </dgm:pt>
    <dgm:pt modelId="{7CAEC891-D104-4824-855A-54B402FC5B73}" type="parTrans" cxnId="{86774576-746F-498C-BD4C-E297CEDBB303}">
      <dgm:prSet/>
      <dgm:spPr/>
      <dgm:t>
        <a:bodyPr/>
        <a:lstStyle/>
        <a:p>
          <a:endParaRPr lang="en-US"/>
        </a:p>
      </dgm:t>
    </dgm:pt>
    <dgm:pt modelId="{784460F2-349E-46B9-925B-4D81C913A836}" type="sibTrans" cxnId="{86774576-746F-498C-BD4C-E297CEDBB303}">
      <dgm:prSet/>
      <dgm:spPr/>
      <dgm:t>
        <a:bodyPr/>
        <a:lstStyle/>
        <a:p>
          <a:endParaRPr lang="en-US"/>
        </a:p>
      </dgm:t>
    </dgm:pt>
    <dgm:pt modelId="{DA4A9588-1928-48E2-9990-473F3A2FB0C6}" type="pres">
      <dgm:prSet presAssocID="{851024D2-4D45-4438-A765-B5D139CFFC6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CAD6F3-2A2F-49BE-94A3-84048A8C210C}" type="pres">
      <dgm:prSet presAssocID="{D3CD3920-D90C-4320-ACF1-CAEBE6B03F37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56F0BA-4556-4939-B464-4E25647382E3}" type="pres">
      <dgm:prSet presAssocID="{8A305426-D727-416A-9179-238BA57F08AD}" presName="parSpace" presStyleCnt="0"/>
      <dgm:spPr/>
    </dgm:pt>
    <dgm:pt modelId="{CEA73BE3-8891-4EA8-A209-7BBE4D861D1F}" type="pres">
      <dgm:prSet presAssocID="{29F71652-107C-49E5-819A-F643C22D302D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C35D2F-2CFF-4B2D-A33A-352CA1BC67C1}" type="pres">
      <dgm:prSet presAssocID="{146CD2BF-494F-41C9-8784-BA74007B059F}" presName="parSpace" presStyleCnt="0"/>
      <dgm:spPr/>
    </dgm:pt>
    <dgm:pt modelId="{803BD554-7707-486F-8A84-A9083F8D9110}" type="pres">
      <dgm:prSet presAssocID="{D36DD954-ABFB-4D91-9916-0B066C2B8FA3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8BB360-72B4-4B9A-AFAB-D206E72F1B7A}" type="pres">
      <dgm:prSet presAssocID="{36C96AC8-9604-4260-911C-63636841473C}" presName="parSpace" presStyleCnt="0"/>
      <dgm:spPr/>
    </dgm:pt>
    <dgm:pt modelId="{51697707-3211-4E0C-9C6F-C7A28020258A}" type="pres">
      <dgm:prSet presAssocID="{68C8FD5B-903A-4639-A581-1AE04615FD4B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582C3-693B-481A-BA41-A3FE68CAB20F}" type="pres">
      <dgm:prSet presAssocID="{8E446847-0207-44BA-B270-245775F5897A}" presName="parSpace" presStyleCnt="0"/>
      <dgm:spPr/>
    </dgm:pt>
    <dgm:pt modelId="{4562CF1D-CA2C-40E8-BAE5-2D6E1E5FF611}" type="pres">
      <dgm:prSet presAssocID="{C90FC873-F730-4FEA-A699-7A104DD4EF71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C708EF-06AE-42F6-A384-307D7857C969}" type="presOf" srcId="{68C8FD5B-903A-4639-A581-1AE04615FD4B}" destId="{51697707-3211-4E0C-9C6F-C7A28020258A}" srcOrd="0" destOrd="0" presId="urn:microsoft.com/office/officeart/2005/8/layout/hChevron3"/>
    <dgm:cxn modelId="{86774576-746F-498C-BD4C-E297CEDBB303}" srcId="{851024D2-4D45-4438-A765-B5D139CFFC60}" destId="{C90FC873-F730-4FEA-A699-7A104DD4EF71}" srcOrd="4" destOrd="0" parTransId="{7CAEC891-D104-4824-855A-54B402FC5B73}" sibTransId="{784460F2-349E-46B9-925B-4D81C913A836}"/>
    <dgm:cxn modelId="{8A80C5FA-CA4B-4437-A724-615AA7CCBE10}" type="presOf" srcId="{C90FC873-F730-4FEA-A699-7A104DD4EF71}" destId="{4562CF1D-CA2C-40E8-BAE5-2D6E1E5FF611}" srcOrd="0" destOrd="0" presId="urn:microsoft.com/office/officeart/2005/8/layout/hChevron3"/>
    <dgm:cxn modelId="{33B72CAE-41C7-4F74-A5EE-1D7753392C2F}" type="presOf" srcId="{D36DD954-ABFB-4D91-9916-0B066C2B8FA3}" destId="{803BD554-7707-486F-8A84-A9083F8D9110}" srcOrd="0" destOrd="0" presId="urn:microsoft.com/office/officeart/2005/8/layout/hChevron3"/>
    <dgm:cxn modelId="{57D4C3EF-9876-42DA-911E-B2EE6A08377D}" srcId="{851024D2-4D45-4438-A765-B5D139CFFC60}" destId="{68C8FD5B-903A-4639-A581-1AE04615FD4B}" srcOrd="3" destOrd="0" parTransId="{5C84B9B4-E7C0-4CB7-8C5C-425D539DB204}" sibTransId="{8E446847-0207-44BA-B270-245775F5897A}"/>
    <dgm:cxn modelId="{D4547B3D-7598-44DD-9514-EF3AE874B48B}" type="presOf" srcId="{D3CD3920-D90C-4320-ACF1-CAEBE6B03F37}" destId="{10CAD6F3-2A2F-49BE-94A3-84048A8C210C}" srcOrd="0" destOrd="0" presId="urn:microsoft.com/office/officeart/2005/8/layout/hChevron3"/>
    <dgm:cxn modelId="{5694C202-391F-4AD3-B5E7-8AE03A4E78A6}" srcId="{851024D2-4D45-4438-A765-B5D139CFFC60}" destId="{29F71652-107C-49E5-819A-F643C22D302D}" srcOrd="1" destOrd="0" parTransId="{CB6531B1-4232-4B76-8C2B-BBB87675EFF6}" sibTransId="{146CD2BF-494F-41C9-8784-BA74007B059F}"/>
    <dgm:cxn modelId="{8639C697-555C-42A1-8B70-7ACAEF752EB2}" type="presOf" srcId="{851024D2-4D45-4438-A765-B5D139CFFC60}" destId="{DA4A9588-1928-48E2-9990-473F3A2FB0C6}" srcOrd="0" destOrd="0" presId="urn:microsoft.com/office/officeart/2005/8/layout/hChevron3"/>
    <dgm:cxn modelId="{647710C6-7EA7-4214-8B9D-44DB7E9DCAB2}" srcId="{851024D2-4D45-4438-A765-B5D139CFFC60}" destId="{D3CD3920-D90C-4320-ACF1-CAEBE6B03F37}" srcOrd="0" destOrd="0" parTransId="{ABF3B702-9130-4B3D-A92F-F379D157DA5D}" sibTransId="{8A305426-D727-416A-9179-238BA57F08AD}"/>
    <dgm:cxn modelId="{93072B13-1372-49CA-A731-5C41C3D68980}" srcId="{851024D2-4D45-4438-A765-B5D139CFFC60}" destId="{D36DD954-ABFB-4D91-9916-0B066C2B8FA3}" srcOrd="2" destOrd="0" parTransId="{AF53719A-1224-463D-8E28-BDB45141D153}" sibTransId="{36C96AC8-9604-4260-911C-63636841473C}"/>
    <dgm:cxn modelId="{6E4CFFBC-C7E8-4467-AA5D-1115246813F6}" type="presOf" srcId="{29F71652-107C-49E5-819A-F643C22D302D}" destId="{CEA73BE3-8891-4EA8-A209-7BBE4D861D1F}" srcOrd="0" destOrd="0" presId="urn:microsoft.com/office/officeart/2005/8/layout/hChevron3"/>
    <dgm:cxn modelId="{67832BC4-C9BF-4927-8939-47B50FB4E1D4}" type="presParOf" srcId="{DA4A9588-1928-48E2-9990-473F3A2FB0C6}" destId="{10CAD6F3-2A2F-49BE-94A3-84048A8C210C}" srcOrd="0" destOrd="0" presId="urn:microsoft.com/office/officeart/2005/8/layout/hChevron3"/>
    <dgm:cxn modelId="{5D25D482-9520-4761-A955-1A69322B7717}" type="presParOf" srcId="{DA4A9588-1928-48E2-9990-473F3A2FB0C6}" destId="{4856F0BA-4556-4939-B464-4E25647382E3}" srcOrd="1" destOrd="0" presId="urn:microsoft.com/office/officeart/2005/8/layout/hChevron3"/>
    <dgm:cxn modelId="{B19A0EF0-1FA8-4CD7-9E39-51770D9A6C37}" type="presParOf" srcId="{DA4A9588-1928-48E2-9990-473F3A2FB0C6}" destId="{CEA73BE3-8891-4EA8-A209-7BBE4D861D1F}" srcOrd="2" destOrd="0" presId="urn:microsoft.com/office/officeart/2005/8/layout/hChevron3"/>
    <dgm:cxn modelId="{126C25B1-A5DC-472C-8008-05BA8D68A215}" type="presParOf" srcId="{DA4A9588-1928-48E2-9990-473F3A2FB0C6}" destId="{32C35D2F-2CFF-4B2D-A33A-352CA1BC67C1}" srcOrd="3" destOrd="0" presId="urn:microsoft.com/office/officeart/2005/8/layout/hChevron3"/>
    <dgm:cxn modelId="{BADCBACE-F6F2-4A93-8CA6-B49C72CD3FDD}" type="presParOf" srcId="{DA4A9588-1928-48E2-9990-473F3A2FB0C6}" destId="{803BD554-7707-486F-8A84-A9083F8D9110}" srcOrd="4" destOrd="0" presId="urn:microsoft.com/office/officeart/2005/8/layout/hChevron3"/>
    <dgm:cxn modelId="{64D9F556-B6A3-4E8E-9E3E-2F619AE4D8F2}" type="presParOf" srcId="{DA4A9588-1928-48E2-9990-473F3A2FB0C6}" destId="{7F8BB360-72B4-4B9A-AFAB-D206E72F1B7A}" srcOrd="5" destOrd="0" presId="urn:microsoft.com/office/officeart/2005/8/layout/hChevron3"/>
    <dgm:cxn modelId="{BF34E58D-2524-4DED-9398-1D9A37D07F78}" type="presParOf" srcId="{DA4A9588-1928-48E2-9990-473F3A2FB0C6}" destId="{51697707-3211-4E0C-9C6F-C7A28020258A}" srcOrd="6" destOrd="0" presId="urn:microsoft.com/office/officeart/2005/8/layout/hChevron3"/>
    <dgm:cxn modelId="{BD5DF7ED-948A-43C2-A13E-521AC479820B}" type="presParOf" srcId="{DA4A9588-1928-48E2-9990-473F3A2FB0C6}" destId="{449582C3-693B-481A-BA41-A3FE68CAB20F}" srcOrd="7" destOrd="0" presId="urn:microsoft.com/office/officeart/2005/8/layout/hChevron3"/>
    <dgm:cxn modelId="{98489529-0D35-429E-BAE4-409144073E86}" type="presParOf" srcId="{DA4A9588-1928-48E2-9990-473F3A2FB0C6}" destId="{4562CF1D-CA2C-40E8-BAE5-2D6E1E5FF611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51024D2-4D45-4438-A765-B5D139CFFC60}" type="doc">
      <dgm:prSet loTypeId="urn:microsoft.com/office/officeart/2005/8/layout/hChevron3" loCatId="process" qsTypeId="urn:microsoft.com/office/officeart/2005/8/quickstyle/simple2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D3CD3920-D90C-4320-ACF1-CAEBE6B03F37}">
      <dgm:prSet phldrT="[Text]" custT="1"/>
      <dgm:spPr/>
      <dgm:t>
        <a:bodyPr/>
        <a:lstStyle/>
        <a:p>
          <a:r>
            <a:rPr lang="en-US" sz="1400" dirty="0" smtClean="0"/>
            <a:t>Intro</a:t>
          </a:r>
          <a:endParaRPr lang="en-US" sz="1400" dirty="0"/>
        </a:p>
      </dgm:t>
    </dgm:pt>
    <dgm:pt modelId="{ABF3B702-9130-4B3D-A92F-F379D157DA5D}" type="parTrans" cxnId="{647710C6-7EA7-4214-8B9D-44DB7E9DCAB2}">
      <dgm:prSet/>
      <dgm:spPr/>
      <dgm:t>
        <a:bodyPr/>
        <a:lstStyle/>
        <a:p>
          <a:endParaRPr lang="en-US"/>
        </a:p>
      </dgm:t>
    </dgm:pt>
    <dgm:pt modelId="{8A305426-D727-416A-9179-238BA57F08AD}" type="sibTrans" cxnId="{647710C6-7EA7-4214-8B9D-44DB7E9DCAB2}">
      <dgm:prSet/>
      <dgm:spPr/>
      <dgm:t>
        <a:bodyPr/>
        <a:lstStyle/>
        <a:p>
          <a:endParaRPr lang="en-US"/>
        </a:p>
      </dgm:t>
    </dgm:pt>
    <dgm:pt modelId="{29F71652-107C-49E5-819A-F643C22D302D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400" dirty="0" smtClean="0"/>
            <a:t>MCTS</a:t>
          </a:r>
          <a:endParaRPr lang="en-US" sz="1400" dirty="0"/>
        </a:p>
      </dgm:t>
    </dgm:pt>
    <dgm:pt modelId="{CB6531B1-4232-4B76-8C2B-BBB87675EFF6}" type="parTrans" cxnId="{5694C202-391F-4AD3-B5E7-8AE03A4E78A6}">
      <dgm:prSet/>
      <dgm:spPr/>
      <dgm:t>
        <a:bodyPr/>
        <a:lstStyle/>
        <a:p>
          <a:endParaRPr lang="en-US"/>
        </a:p>
      </dgm:t>
    </dgm:pt>
    <dgm:pt modelId="{146CD2BF-494F-41C9-8784-BA74007B059F}" type="sibTrans" cxnId="{5694C202-391F-4AD3-B5E7-8AE03A4E78A6}">
      <dgm:prSet/>
      <dgm:spPr/>
      <dgm:t>
        <a:bodyPr/>
        <a:lstStyle/>
        <a:p>
          <a:endParaRPr lang="en-US"/>
        </a:p>
      </dgm:t>
    </dgm:pt>
    <dgm:pt modelId="{D36DD954-ABFB-4D91-9916-0B066C2B8FA3}">
      <dgm:prSet phldrT="[Text]" custT="1"/>
      <dgm:spPr/>
      <dgm:t>
        <a:bodyPr/>
        <a:lstStyle/>
        <a:p>
          <a:r>
            <a:rPr lang="en-US" sz="1400" dirty="0" smtClean="0"/>
            <a:t>Cross Entropy</a:t>
          </a:r>
          <a:endParaRPr lang="en-US" sz="1400" dirty="0"/>
        </a:p>
      </dgm:t>
    </dgm:pt>
    <dgm:pt modelId="{AF53719A-1224-463D-8E28-BDB45141D153}" type="parTrans" cxnId="{93072B13-1372-49CA-A731-5C41C3D68980}">
      <dgm:prSet/>
      <dgm:spPr/>
      <dgm:t>
        <a:bodyPr/>
        <a:lstStyle/>
        <a:p>
          <a:endParaRPr lang="en-US"/>
        </a:p>
      </dgm:t>
    </dgm:pt>
    <dgm:pt modelId="{36C96AC8-9604-4260-911C-63636841473C}" type="sibTrans" cxnId="{93072B13-1372-49CA-A731-5C41C3D68980}">
      <dgm:prSet/>
      <dgm:spPr/>
      <dgm:t>
        <a:bodyPr/>
        <a:lstStyle/>
        <a:p>
          <a:endParaRPr lang="en-US"/>
        </a:p>
      </dgm:t>
    </dgm:pt>
    <dgm:pt modelId="{68C8FD5B-903A-4639-A581-1AE04615FD4B}">
      <dgm:prSet phldrT="[Text]" custT="1"/>
      <dgm:spPr/>
      <dgm:t>
        <a:bodyPr/>
        <a:lstStyle/>
        <a:p>
          <a:r>
            <a:rPr lang="en-US" sz="1400" dirty="0" smtClean="0"/>
            <a:t>Experiment</a:t>
          </a:r>
          <a:endParaRPr lang="en-US" sz="1400" dirty="0"/>
        </a:p>
      </dgm:t>
    </dgm:pt>
    <dgm:pt modelId="{5C84B9B4-E7C0-4CB7-8C5C-425D539DB204}" type="parTrans" cxnId="{57D4C3EF-9876-42DA-911E-B2EE6A08377D}">
      <dgm:prSet/>
      <dgm:spPr/>
      <dgm:t>
        <a:bodyPr/>
        <a:lstStyle/>
        <a:p>
          <a:endParaRPr lang="en-US"/>
        </a:p>
      </dgm:t>
    </dgm:pt>
    <dgm:pt modelId="{8E446847-0207-44BA-B270-245775F5897A}" type="sibTrans" cxnId="{57D4C3EF-9876-42DA-911E-B2EE6A08377D}">
      <dgm:prSet/>
      <dgm:spPr/>
      <dgm:t>
        <a:bodyPr/>
        <a:lstStyle/>
        <a:p>
          <a:endParaRPr lang="en-US"/>
        </a:p>
      </dgm:t>
    </dgm:pt>
    <dgm:pt modelId="{C90FC873-F730-4FEA-A699-7A104DD4EF71}">
      <dgm:prSet phldrT="[Text]" custT="1"/>
      <dgm:spPr/>
      <dgm:t>
        <a:bodyPr/>
        <a:lstStyle/>
        <a:p>
          <a:r>
            <a:rPr lang="en-US" sz="1400" dirty="0" smtClean="0"/>
            <a:t>Simulation</a:t>
          </a:r>
          <a:endParaRPr lang="en-US" sz="1400" dirty="0"/>
        </a:p>
      </dgm:t>
    </dgm:pt>
    <dgm:pt modelId="{7CAEC891-D104-4824-855A-54B402FC5B73}" type="parTrans" cxnId="{86774576-746F-498C-BD4C-E297CEDBB303}">
      <dgm:prSet/>
      <dgm:spPr/>
      <dgm:t>
        <a:bodyPr/>
        <a:lstStyle/>
        <a:p>
          <a:endParaRPr lang="en-US"/>
        </a:p>
      </dgm:t>
    </dgm:pt>
    <dgm:pt modelId="{784460F2-349E-46B9-925B-4D81C913A836}" type="sibTrans" cxnId="{86774576-746F-498C-BD4C-E297CEDBB303}">
      <dgm:prSet/>
      <dgm:spPr/>
      <dgm:t>
        <a:bodyPr/>
        <a:lstStyle/>
        <a:p>
          <a:endParaRPr lang="en-US"/>
        </a:p>
      </dgm:t>
    </dgm:pt>
    <dgm:pt modelId="{DA4A9588-1928-48E2-9990-473F3A2FB0C6}" type="pres">
      <dgm:prSet presAssocID="{851024D2-4D45-4438-A765-B5D139CFFC6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CAD6F3-2A2F-49BE-94A3-84048A8C210C}" type="pres">
      <dgm:prSet presAssocID="{D3CD3920-D90C-4320-ACF1-CAEBE6B03F37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56F0BA-4556-4939-B464-4E25647382E3}" type="pres">
      <dgm:prSet presAssocID="{8A305426-D727-416A-9179-238BA57F08AD}" presName="parSpace" presStyleCnt="0"/>
      <dgm:spPr/>
    </dgm:pt>
    <dgm:pt modelId="{CEA73BE3-8891-4EA8-A209-7BBE4D861D1F}" type="pres">
      <dgm:prSet presAssocID="{29F71652-107C-49E5-819A-F643C22D302D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C35D2F-2CFF-4B2D-A33A-352CA1BC67C1}" type="pres">
      <dgm:prSet presAssocID="{146CD2BF-494F-41C9-8784-BA74007B059F}" presName="parSpace" presStyleCnt="0"/>
      <dgm:spPr/>
    </dgm:pt>
    <dgm:pt modelId="{803BD554-7707-486F-8A84-A9083F8D9110}" type="pres">
      <dgm:prSet presAssocID="{D36DD954-ABFB-4D91-9916-0B066C2B8FA3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8BB360-72B4-4B9A-AFAB-D206E72F1B7A}" type="pres">
      <dgm:prSet presAssocID="{36C96AC8-9604-4260-911C-63636841473C}" presName="parSpace" presStyleCnt="0"/>
      <dgm:spPr/>
    </dgm:pt>
    <dgm:pt modelId="{51697707-3211-4E0C-9C6F-C7A28020258A}" type="pres">
      <dgm:prSet presAssocID="{68C8FD5B-903A-4639-A581-1AE04615FD4B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582C3-693B-481A-BA41-A3FE68CAB20F}" type="pres">
      <dgm:prSet presAssocID="{8E446847-0207-44BA-B270-245775F5897A}" presName="parSpace" presStyleCnt="0"/>
      <dgm:spPr/>
    </dgm:pt>
    <dgm:pt modelId="{4562CF1D-CA2C-40E8-BAE5-2D6E1E5FF611}" type="pres">
      <dgm:prSet presAssocID="{C90FC873-F730-4FEA-A699-7A104DD4EF71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D4C3EF-9876-42DA-911E-B2EE6A08377D}" srcId="{851024D2-4D45-4438-A765-B5D139CFFC60}" destId="{68C8FD5B-903A-4639-A581-1AE04615FD4B}" srcOrd="3" destOrd="0" parTransId="{5C84B9B4-E7C0-4CB7-8C5C-425D539DB204}" sibTransId="{8E446847-0207-44BA-B270-245775F5897A}"/>
    <dgm:cxn modelId="{1D7FF1FD-F1C2-433D-8A01-E45706FCF024}" type="presOf" srcId="{851024D2-4D45-4438-A765-B5D139CFFC60}" destId="{DA4A9588-1928-48E2-9990-473F3A2FB0C6}" srcOrd="0" destOrd="0" presId="urn:microsoft.com/office/officeart/2005/8/layout/hChevron3"/>
    <dgm:cxn modelId="{4FE7061E-8342-4403-AD72-A30A6DFB0630}" type="presOf" srcId="{D3CD3920-D90C-4320-ACF1-CAEBE6B03F37}" destId="{10CAD6F3-2A2F-49BE-94A3-84048A8C210C}" srcOrd="0" destOrd="0" presId="urn:microsoft.com/office/officeart/2005/8/layout/hChevron3"/>
    <dgm:cxn modelId="{647710C6-7EA7-4214-8B9D-44DB7E9DCAB2}" srcId="{851024D2-4D45-4438-A765-B5D139CFFC60}" destId="{D3CD3920-D90C-4320-ACF1-CAEBE6B03F37}" srcOrd="0" destOrd="0" parTransId="{ABF3B702-9130-4B3D-A92F-F379D157DA5D}" sibTransId="{8A305426-D727-416A-9179-238BA57F08AD}"/>
    <dgm:cxn modelId="{182AB712-5359-4C9E-B4EB-ADD1E97DACA5}" type="presOf" srcId="{C90FC873-F730-4FEA-A699-7A104DD4EF71}" destId="{4562CF1D-CA2C-40E8-BAE5-2D6E1E5FF611}" srcOrd="0" destOrd="0" presId="urn:microsoft.com/office/officeart/2005/8/layout/hChevron3"/>
    <dgm:cxn modelId="{305FF831-10DE-4208-BE65-48AF4227DF30}" type="presOf" srcId="{29F71652-107C-49E5-819A-F643C22D302D}" destId="{CEA73BE3-8891-4EA8-A209-7BBE4D861D1F}" srcOrd="0" destOrd="0" presId="urn:microsoft.com/office/officeart/2005/8/layout/hChevron3"/>
    <dgm:cxn modelId="{566CC16D-7726-4CE5-9318-F770404BD151}" type="presOf" srcId="{68C8FD5B-903A-4639-A581-1AE04615FD4B}" destId="{51697707-3211-4E0C-9C6F-C7A28020258A}" srcOrd="0" destOrd="0" presId="urn:microsoft.com/office/officeart/2005/8/layout/hChevron3"/>
    <dgm:cxn modelId="{86774576-746F-498C-BD4C-E297CEDBB303}" srcId="{851024D2-4D45-4438-A765-B5D139CFFC60}" destId="{C90FC873-F730-4FEA-A699-7A104DD4EF71}" srcOrd="4" destOrd="0" parTransId="{7CAEC891-D104-4824-855A-54B402FC5B73}" sibTransId="{784460F2-349E-46B9-925B-4D81C913A836}"/>
    <dgm:cxn modelId="{85F34EEB-2FFD-4CBD-8EF9-8BF380ED5191}" type="presOf" srcId="{D36DD954-ABFB-4D91-9916-0B066C2B8FA3}" destId="{803BD554-7707-486F-8A84-A9083F8D9110}" srcOrd="0" destOrd="0" presId="urn:microsoft.com/office/officeart/2005/8/layout/hChevron3"/>
    <dgm:cxn modelId="{93072B13-1372-49CA-A731-5C41C3D68980}" srcId="{851024D2-4D45-4438-A765-B5D139CFFC60}" destId="{D36DD954-ABFB-4D91-9916-0B066C2B8FA3}" srcOrd="2" destOrd="0" parTransId="{AF53719A-1224-463D-8E28-BDB45141D153}" sibTransId="{36C96AC8-9604-4260-911C-63636841473C}"/>
    <dgm:cxn modelId="{5694C202-391F-4AD3-B5E7-8AE03A4E78A6}" srcId="{851024D2-4D45-4438-A765-B5D139CFFC60}" destId="{29F71652-107C-49E5-819A-F643C22D302D}" srcOrd="1" destOrd="0" parTransId="{CB6531B1-4232-4B76-8C2B-BBB87675EFF6}" sibTransId="{146CD2BF-494F-41C9-8784-BA74007B059F}"/>
    <dgm:cxn modelId="{37F04C4B-3B22-4325-9DE2-54104C284BCE}" type="presParOf" srcId="{DA4A9588-1928-48E2-9990-473F3A2FB0C6}" destId="{10CAD6F3-2A2F-49BE-94A3-84048A8C210C}" srcOrd="0" destOrd="0" presId="urn:microsoft.com/office/officeart/2005/8/layout/hChevron3"/>
    <dgm:cxn modelId="{0F704F05-0CF4-4633-BB34-4FCB38084894}" type="presParOf" srcId="{DA4A9588-1928-48E2-9990-473F3A2FB0C6}" destId="{4856F0BA-4556-4939-B464-4E25647382E3}" srcOrd="1" destOrd="0" presId="urn:microsoft.com/office/officeart/2005/8/layout/hChevron3"/>
    <dgm:cxn modelId="{547C1709-A026-4D91-8D22-81EB9B0B5665}" type="presParOf" srcId="{DA4A9588-1928-48E2-9990-473F3A2FB0C6}" destId="{CEA73BE3-8891-4EA8-A209-7BBE4D861D1F}" srcOrd="2" destOrd="0" presId="urn:microsoft.com/office/officeart/2005/8/layout/hChevron3"/>
    <dgm:cxn modelId="{53C741A8-7E67-4FF5-BD18-657BB26A73A5}" type="presParOf" srcId="{DA4A9588-1928-48E2-9990-473F3A2FB0C6}" destId="{32C35D2F-2CFF-4B2D-A33A-352CA1BC67C1}" srcOrd="3" destOrd="0" presId="urn:microsoft.com/office/officeart/2005/8/layout/hChevron3"/>
    <dgm:cxn modelId="{96FE6F6B-6A19-4DF4-80C5-F35E2EBC06B7}" type="presParOf" srcId="{DA4A9588-1928-48E2-9990-473F3A2FB0C6}" destId="{803BD554-7707-486F-8A84-A9083F8D9110}" srcOrd="4" destOrd="0" presId="urn:microsoft.com/office/officeart/2005/8/layout/hChevron3"/>
    <dgm:cxn modelId="{177A1136-B7F0-4CD7-AD2E-EAF63A79705E}" type="presParOf" srcId="{DA4A9588-1928-48E2-9990-473F3A2FB0C6}" destId="{7F8BB360-72B4-4B9A-AFAB-D206E72F1B7A}" srcOrd="5" destOrd="0" presId="urn:microsoft.com/office/officeart/2005/8/layout/hChevron3"/>
    <dgm:cxn modelId="{37114662-708B-4B9F-B9C2-31D214C76E15}" type="presParOf" srcId="{DA4A9588-1928-48E2-9990-473F3A2FB0C6}" destId="{51697707-3211-4E0C-9C6F-C7A28020258A}" srcOrd="6" destOrd="0" presId="urn:microsoft.com/office/officeart/2005/8/layout/hChevron3"/>
    <dgm:cxn modelId="{7153B98B-6518-475D-9CC3-28702497D1A0}" type="presParOf" srcId="{DA4A9588-1928-48E2-9990-473F3A2FB0C6}" destId="{449582C3-693B-481A-BA41-A3FE68CAB20F}" srcOrd="7" destOrd="0" presId="urn:microsoft.com/office/officeart/2005/8/layout/hChevron3"/>
    <dgm:cxn modelId="{9358781E-7A2C-491B-8604-202B58784EF6}" type="presParOf" srcId="{DA4A9588-1928-48E2-9990-473F3A2FB0C6}" destId="{4562CF1D-CA2C-40E8-BAE5-2D6E1E5FF611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51024D2-4D45-4438-A765-B5D139CFFC60}" type="doc">
      <dgm:prSet loTypeId="urn:microsoft.com/office/officeart/2005/8/layout/hChevron3" loCatId="process" qsTypeId="urn:microsoft.com/office/officeart/2005/8/quickstyle/simple2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D3CD3920-D90C-4320-ACF1-CAEBE6B03F37}">
      <dgm:prSet phldrT="[Text]" custT="1"/>
      <dgm:spPr/>
      <dgm:t>
        <a:bodyPr/>
        <a:lstStyle/>
        <a:p>
          <a:r>
            <a:rPr lang="en-US" sz="1400" dirty="0" smtClean="0"/>
            <a:t>Intro</a:t>
          </a:r>
          <a:endParaRPr lang="en-US" sz="1400" dirty="0"/>
        </a:p>
      </dgm:t>
    </dgm:pt>
    <dgm:pt modelId="{ABF3B702-9130-4B3D-A92F-F379D157DA5D}" type="parTrans" cxnId="{647710C6-7EA7-4214-8B9D-44DB7E9DCAB2}">
      <dgm:prSet/>
      <dgm:spPr/>
      <dgm:t>
        <a:bodyPr/>
        <a:lstStyle/>
        <a:p>
          <a:endParaRPr lang="en-US"/>
        </a:p>
      </dgm:t>
    </dgm:pt>
    <dgm:pt modelId="{8A305426-D727-416A-9179-238BA57F08AD}" type="sibTrans" cxnId="{647710C6-7EA7-4214-8B9D-44DB7E9DCAB2}">
      <dgm:prSet/>
      <dgm:spPr/>
      <dgm:t>
        <a:bodyPr/>
        <a:lstStyle/>
        <a:p>
          <a:endParaRPr lang="en-US"/>
        </a:p>
      </dgm:t>
    </dgm:pt>
    <dgm:pt modelId="{29F71652-107C-49E5-819A-F643C22D302D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400" dirty="0" smtClean="0"/>
            <a:t>MCTS</a:t>
          </a:r>
          <a:endParaRPr lang="en-US" sz="1400" dirty="0"/>
        </a:p>
      </dgm:t>
    </dgm:pt>
    <dgm:pt modelId="{CB6531B1-4232-4B76-8C2B-BBB87675EFF6}" type="parTrans" cxnId="{5694C202-391F-4AD3-B5E7-8AE03A4E78A6}">
      <dgm:prSet/>
      <dgm:spPr/>
      <dgm:t>
        <a:bodyPr/>
        <a:lstStyle/>
        <a:p>
          <a:endParaRPr lang="en-US"/>
        </a:p>
      </dgm:t>
    </dgm:pt>
    <dgm:pt modelId="{146CD2BF-494F-41C9-8784-BA74007B059F}" type="sibTrans" cxnId="{5694C202-391F-4AD3-B5E7-8AE03A4E78A6}">
      <dgm:prSet/>
      <dgm:spPr/>
      <dgm:t>
        <a:bodyPr/>
        <a:lstStyle/>
        <a:p>
          <a:endParaRPr lang="en-US"/>
        </a:p>
      </dgm:t>
    </dgm:pt>
    <dgm:pt modelId="{D36DD954-ABFB-4D91-9916-0B066C2B8FA3}">
      <dgm:prSet phldrT="[Text]" custT="1"/>
      <dgm:spPr/>
      <dgm:t>
        <a:bodyPr/>
        <a:lstStyle/>
        <a:p>
          <a:r>
            <a:rPr lang="en-US" sz="1400" dirty="0" smtClean="0"/>
            <a:t>Cross Entropy</a:t>
          </a:r>
          <a:endParaRPr lang="en-US" sz="1400" dirty="0"/>
        </a:p>
      </dgm:t>
    </dgm:pt>
    <dgm:pt modelId="{AF53719A-1224-463D-8E28-BDB45141D153}" type="parTrans" cxnId="{93072B13-1372-49CA-A731-5C41C3D68980}">
      <dgm:prSet/>
      <dgm:spPr/>
      <dgm:t>
        <a:bodyPr/>
        <a:lstStyle/>
        <a:p>
          <a:endParaRPr lang="en-US"/>
        </a:p>
      </dgm:t>
    </dgm:pt>
    <dgm:pt modelId="{36C96AC8-9604-4260-911C-63636841473C}" type="sibTrans" cxnId="{93072B13-1372-49CA-A731-5C41C3D68980}">
      <dgm:prSet/>
      <dgm:spPr/>
      <dgm:t>
        <a:bodyPr/>
        <a:lstStyle/>
        <a:p>
          <a:endParaRPr lang="en-US"/>
        </a:p>
      </dgm:t>
    </dgm:pt>
    <dgm:pt modelId="{68C8FD5B-903A-4639-A581-1AE04615FD4B}">
      <dgm:prSet phldrT="[Text]" custT="1"/>
      <dgm:spPr/>
      <dgm:t>
        <a:bodyPr/>
        <a:lstStyle/>
        <a:p>
          <a:r>
            <a:rPr lang="en-US" sz="1400" dirty="0" smtClean="0"/>
            <a:t>Experiment</a:t>
          </a:r>
          <a:endParaRPr lang="en-US" sz="1400" dirty="0"/>
        </a:p>
      </dgm:t>
    </dgm:pt>
    <dgm:pt modelId="{5C84B9B4-E7C0-4CB7-8C5C-425D539DB204}" type="parTrans" cxnId="{57D4C3EF-9876-42DA-911E-B2EE6A08377D}">
      <dgm:prSet/>
      <dgm:spPr/>
      <dgm:t>
        <a:bodyPr/>
        <a:lstStyle/>
        <a:p>
          <a:endParaRPr lang="en-US"/>
        </a:p>
      </dgm:t>
    </dgm:pt>
    <dgm:pt modelId="{8E446847-0207-44BA-B270-245775F5897A}" type="sibTrans" cxnId="{57D4C3EF-9876-42DA-911E-B2EE6A08377D}">
      <dgm:prSet/>
      <dgm:spPr/>
      <dgm:t>
        <a:bodyPr/>
        <a:lstStyle/>
        <a:p>
          <a:endParaRPr lang="en-US"/>
        </a:p>
      </dgm:t>
    </dgm:pt>
    <dgm:pt modelId="{C90FC873-F730-4FEA-A699-7A104DD4EF71}">
      <dgm:prSet phldrT="[Text]" custT="1"/>
      <dgm:spPr/>
      <dgm:t>
        <a:bodyPr/>
        <a:lstStyle/>
        <a:p>
          <a:r>
            <a:rPr lang="en-US" sz="1400" dirty="0" smtClean="0"/>
            <a:t>Simulation</a:t>
          </a:r>
          <a:endParaRPr lang="en-US" sz="1400" dirty="0"/>
        </a:p>
      </dgm:t>
    </dgm:pt>
    <dgm:pt modelId="{7CAEC891-D104-4824-855A-54B402FC5B73}" type="parTrans" cxnId="{86774576-746F-498C-BD4C-E297CEDBB303}">
      <dgm:prSet/>
      <dgm:spPr/>
      <dgm:t>
        <a:bodyPr/>
        <a:lstStyle/>
        <a:p>
          <a:endParaRPr lang="en-US"/>
        </a:p>
      </dgm:t>
    </dgm:pt>
    <dgm:pt modelId="{784460F2-349E-46B9-925B-4D81C913A836}" type="sibTrans" cxnId="{86774576-746F-498C-BD4C-E297CEDBB303}">
      <dgm:prSet/>
      <dgm:spPr/>
      <dgm:t>
        <a:bodyPr/>
        <a:lstStyle/>
        <a:p>
          <a:endParaRPr lang="en-US"/>
        </a:p>
      </dgm:t>
    </dgm:pt>
    <dgm:pt modelId="{DA4A9588-1928-48E2-9990-473F3A2FB0C6}" type="pres">
      <dgm:prSet presAssocID="{851024D2-4D45-4438-A765-B5D139CFFC6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CAD6F3-2A2F-49BE-94A3-84048A8C210C}" type="pres">
      <dgm:prSet presAssocID="{D3CD3920-D90C-4320-ACF1-CAEBE6B03F37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56F0BA-4556-4939-B464-4E25647382E3}" type="pres">
      <dgm:prSet presAssocID="{8A305426-D727-416A-9179-238BA57F08AD}" presName="parSpace" presStyleCnt="0"/>
      <dgm:spPr/>
    </dgm:pt>
    <dgm:pt modelId="{CEA73BE3-8891-4EA8-A209-7BBE4D861D1F}" type="pres">
      <dgm:prSet presAssocID="{29F71652-107C-49E5-819A-F643C22D302D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C35D2F-2CFF-4B2D-A33A-352CA1BC67C1}" type="pres">
      <dgm:prSet presAssocID="{146CD2BF-494F-41C9-8784-BA74007B059F}" presName="parSpace" presStyleCnt="0"/>
      <dgm:spPr/>
    </dgm:pt>
    <dgm:pt modelId="{803BD554-7707-486F-8A84-A9083F8D9110}" type="pres">
      <dgm:prSet presAssocID="{D36DD954-ABFB-4D91-9916-0B066C2B8FA3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8BB360-72B4-4B9A-AFAB-D206E72F1B7A}" type="pres">
      <dgm:prSet presAssocID="{36C96AC8-9604-4260-911C-63636841473C}" presName="parSpace" presStyleCnt="0"/>
      <dgm:spPr/>
    </dgm:pt>
    <dgm:pt modelId="{51697707-3211-4E0C-9C6F-C7A28020258A}" type="pres">
      <dgm:prSet presAssocID="{68C8FD5B-903A-4639-A581-1AE04615FD4B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582C3-693B-481A-BA41-A3FE68CAB20F}" type="pres">
      <dgm:prSet presAssocID="{8E446847-0207-44BA-B270-245775F5897A}" presName="parSpace" presStyleCnt="0"/>
      <dgm:spPr/>
    </dgm:pt>
    <dgm:pt modelId="{4562CF1D-CA2C-40E8-BAE5-2D6E1E5FF611}" type="pres">
      <dgm:prSet presAssocID="{C90FC873-F730-4FEA-A699-7A104DD4EF71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6F2414-1EB4-4928-88F7-BFC189625FB8}" type="presOf" srcId="{D3CD3920-D90C-4320-ACF1-CAEBE6B03F37}" destId="{10CAD6F3-2A2F-49BE-94A3-84048A8C210C}" srcOrd="0" destOrd="0" presId="urn:microsoft.com/office/officeart/2005/8/layout/hChevron3"/>
    <dgm:cxn modelId="{57D4C3EF-9876-42DA-911E-B2EE6A08377D}" srcId="{851024D2-4D45-4438-A765-B5D139CFFC60}" destId="{68C8FD5B-903A-4639-A581-1AE04615FD4B}" srcOrd="3" destOrd="0" parTransId="{5C84B9B4-E7C0-4CB7-8C5C-425D539DB204}" sibTransId="{8E446847-0207-44BA-B270-245775F5897A}"/>
    <dgm:cxn modelId="{60CAAA82-B84D-44E6-9054-98BA62B6AFF8}" type="presOf" srcId="{851024D2-4D45-4438-A765-B5D139CFFC60}" destId="{DA4A9588-1928-48E2-9990-473F3A2FB0C6}" srcOrd="0" destOrd="0" presId="urn:microsoft.com/office/officeart/2005/8/layout/hChevron3"/>
    <dgm:cxn modelId="{DA93470C-49E8-42EF-B103-695759198CC7}" type="presOf" srcId="{C90FC873-F730-4FEA-A699-7A104DD4EF71}" destId="{4562CF1D-CA2C-40E8-BAE5-2D6E1E5FF611}" srcOrd="0" destOrd="0" presId="urn:microsoft.com/office/officeart/2005/8/layout/hChevron3"/>
    <dgm:cxn modelId="{647710C6-7EA7-4214-8B9D-44DB7E9DCAB2}" srcId="{851024D2-4D45-4438-A765-B5D139CFFC60}" destId="{D3CD3920-D90C-4320-ACF1-CAEBE6B03F37}" srcOrd="0" destOrd="0" parTransId="{ABF3B702-9130-4B3D-A92F-F379D157DA5D}" sibTransId="{8A305426-D727-416A-9179-238BA57F08AD}"/>
    <dgm:cxn modelId="{92DDAEDA-0BF9-4A37-ACD6-A041692D6F99}" type="presOf" srcId="{29F71652-107C-49E5-819A-F643C22D302D}" destId="{CEA73BE3-8891-4EA8-A209-7BBE4D861D1F}" srcOrd="0" destOrd="0" presId="urn:microsoft.com/office/officeart/2005/8/layout/hChevron3"/>
    <dgm:cxn modelId="{6BDD60BC-FE7E-42B7-8E86-D3FF816774BC}" type="presOf" srcId="{D36DD954-ABFB-4D91-9916-0B066C2B8FA3}" destId="{803BD554-7707-486F-8A84-A9083F8D9110}" srcOrd="0" destOrd="0" presId="urn:microsoft.com/office/officeart/2005/8/layout/hChevron3"/>
    <dgm:cxn modelId="{86774576-746F-498C-BD4C-E297CEDBB303}" srcId="{851024D2-4D45-4438-A765-B5D139CFFC60}" destId="{C90FC873-F730-4FEA-A699-7A104DD4EF71}" srcOrd="4" destOrd="0" parTransId="{7CAEC891-D104-4824-855A-54B402FC5B73}" sibTransId="{784460F2-349E-46B9-925B-4D81C913A836}"/>
    <dgm:cxn modelId="{93072B13-1372-49CA-A731-5C41C3D68980}" srcId="{851024D2-4D45-4438-A765-B5D139CFFC60}" destId="{D36DD954-ABFB-4D91-9916-0B066C2B8FA3}" srcOrd="2" destOrd="0" parTransId="{AF53719A-1224-463D-8E28-BDB45141D153}" sibTransId="{36C96AC8-9604-4260-911C-63636841473C}"/>
    <dgm:cxn modelId="{5694C202-391F-4AD3-B5E7-8AE03A4E78A6}" srcId="{851024D2-4D45-4438-A765-B5D139CFFC60}" destId="{29F71652-107C-49E5-819A-F643C22D302D}" srcOrd="1" destOrd="0" parTransId="{CB6531B1-4232-4B76-8C2B-BBB87675EFF6}" sibTransId="{146CD2BF-494F-41C9-8784-BA74007B059F}"/>
    <dgm:cxn modelId="{7ABB35C9-ACC4-463C-BE31-2EB48F09B9F3}" type="presOf" srcId="{68C8FD5B-903A-4639-A581-1AE04615FD4B}" destId="{51697707-3211-4E0C-9C6F-C7A28020258A}" srcOrd="0" destOrd="0" presId="urn:microsoft.com/office/officeart/2005/8/layout/hChevron3"/>
    <dgm:cxn modelId="{FCDA4E8B-CA28-43D5-B5BF-9C3611AF6764}" type="presParOf" srcId="{DA4A9588-1928-48E2-9990-473F3A2FB0C6}" destId="{10CAD6F3-2A2F-49BE-94A3-84048A8C210C}" srcOrd="0" destOrd="0" presId="urn:microsoft.com/office/officeart/2005/8/layout/hChevron3"/>
    <dgm:cxn modelId="{0D247A81-917D-4611-8BDC-71F6E9A6B0DD}" type="presParOf" srcId="{DA4A9588-1928-48E2-9990-473F3A2FB0C6}" destId="{4856F0BA-4556-4939-B464-4E25647382E3}" srcOrd="1" destOrd="0" presId="urn:microsoft.com/office/officeart/2005/8/layout/hChevron3"/>
    <dgm:cxn modelId="{25AF671E-21EF-448D-AF7F-295413479591}" type="presParOf" srcId="{DA4A9588-1928-48E2-9990-473F3A2FB0C6}" destId="{CEA73BE3-8891-4EA8-A209-7BBE4D861D1F}" srcOrd="2" destOrd="0" presId="urn:microsoft.com/office/officeart/2005/8/layout/hChevron3"/>
    <dgm:cxn modelId="{DD4A2F71-9995-4A99-99AE-E3D4E855B5F1}" type="presParOf" srcId="{DA4A9588-1928-48E2-9990-473F3A2FB0C6}" destId="{32C35D2F-2CFF-4B2D-A33A-352CA1BC67C1}" srcOrd="3" destOrd="0" presId="urn:microsoft.com/office/officeart/2005/8/layout/hChevron3"/>
    <dgm:cxn modelId="{B90EFFB5-621E-45C9-B25C-4A4A3B60B5A9}" type="presParOf" srcId="{DA4A9588-1928-48E2-9990-473F3A2FB0C6}" destId="{803BD554-7707-486F-8A84-A9083F8D9110}" srcOrd="4" destOrd="0" presId="urn:microsoft.com/office/officeart/2005/8/layout/hChevron3"/>
    <dgm:cxn modelId="{1E12A0A7-3C5D-4986-87E5-675F062EA5B7}" type="presParOf" srcId="{DA4A9588-1928-48E2-9990-473F3A2FB0C6}" destId="{7F8BB360-72B4-4B9A-AFAB-D206E72F1B7A}" srcOrd="5" destOrd="0" presId="urn:microsoft.com/office/officeart/2005/8/layout/hChevron3"/>
    <dgm:cxn modelId="{F88C0332-854A-4944-B7D3-BD7069FB9FE5}" type="presParOf" srcId="{DA4A9588-1928-48E2-9990-473F3A2FB0C6}" destId="{51697707-3211-4E0C-9C6F-C7A28020258A}" srcOrd="6" destOrd="0" presId="urn:microsoft.com/office/officeart/2005/8/layout/hChevron3"/>
    <dgm:cxn modelId="{A9448905-8121-46AE-8C21-D8F945221B2D}" type="presParOf" srcId="{DA4A9588-1928-48E2-9990-473F3A2FB0C6}" destId="{449582C3-693B-481A-BA41-A3FE68CAB20F}" srcOrd="7" destOrd="0" presId="urn:microsoft.com/office/officeart/2005/8/layout/hChevron3"/>
    <dgm:cxn modelId="{DD49D906-EFC8-4730-82B8-8C5BA9033B64}" type="presParOf" srcId="{DA4A9588-1928-48E2-9990-473F3A2FB0C6}" destId="{4562CF1D-CA2C-40E8-BAE5-2D6E1E5FF611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51024D2-4D45-4438-A765-B5D139CFFC60}" type="doc">
      <dgm:prSet loTypeId="urn:microsoft.com/office/officeart/2005/8/layout/hChevron3" loCatId="process" qsTypeId="urn:microsoft.com/office/officeart/2005/8/quickstyle/simple2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D3CD3920-D90C-4320-ACF1-CAEBE6B03F37}">
      <dgm:prSet phldrT="[Text]" custT="1"/>
      <dgm:spPr/>
      <dgm:t>
        <a:bodyPr/>
        <a:lstStyle/>
        <a:p>
          <a:r>
            <a:rPr lang="en-US" sz="1400" dirty="0" smtClean="0"/>
            <a:t>Intro</a:t>
          </a:r>
          <a:endParaRPr lang="en-US" sz="1400" dirty="0"/>
        </a:p>
      </dgm:t>
    </dgm:pt>
    <dgm:pt modelId="{ABF3B702-9130-4B3D-A92F-F379D157DA5D}" type="parTrans" cxnId="{647710C6-7EA7-4214-8B9D-44DB7E9DCAB2}">
      <dgm:prSet/>
      <dgm:spPr/>
      <dgm:t>
        <a:bodyPr/>
        <a:lstStyle/>
        <a:p>
          <a:endParaRPr lang="en-US"/>
        </a:p>
      </dgm:t>
    </dgm:pt>
    <dgm:pt modelId="{8A305426-D727-416A-9179-238BA57F08AD}" type="sibTrans" cxnId="{647710C6-7EA7-4214-8B9D-44DB7E9DCAB2}">
      <dgm:prSet/>
      <dgm:spPr/>
      <dgm:t>
        <a:bodyPr/>
        <a:lstStyle/>
        <a:p>
          <a:endParaRPr lang="en-US"/>
        </a:p>
      </dgm:t>
    </dgm:pt>
    <dgm:pt modelId="{29F71652-107C-49E5-819A-F643C22D302D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400" dirty="0" smtClean="0"/>
            <a:t>MCTS</a:t>
          </a:r>
          <a:endParaRPr lang="en-US" sz="1400" dirty="0"/>
        </a:p>
      </dgm:t>
    </dgm:pt>
    <dgm:pt modelId="{CB6531B1-4232-4B76-8C2B-BBB87675EFF6}" type="parTrans" cxnId="{5694C202-391F-4AD3-B5E7-8AE03A4E78A6}">
      <dgm:prSet/>
      <dgm:spPr/>
      <dgm:t>
        <a:bodyPr/>
        <a:lstStyle/>
        <a:p>
          <a:endParaRPr lang="en-US"/>
        </a:p>
      </dgm:t>
    </dgm:pt>
    <dgm:pt modelId="{146CD2BF-494F-41C9-8784-BA74007B059F}" type="sibTrans" cxnId="{5694C202-391F-4AD3-B5E7-8AE03A4E78A6}">
      <dgm:prSet/>
      <dgm:spPr/>
      <dgm:t>
        <a:bodyPr/>
        <a:lstStyle/>
        <a:p>
          <a:endParaRPr lang="en-US"/>
        </a:p>
      </dgm:t>
    </dgm:pt>
    <dgm:pt modelId="{D36DD954-ABFB-4D91-9916-0B066C2B8FA3}">
      <dgm:prSet phldrT="[Text]" custT="1"/>
      <dgm:spPr/>
      <dgm:t>
        <a:bodyPr/>
        <a:lstStyle/>
        <a:p>
          <a:r>
            <a:rPr lang="en-US" sz="1400" dirty="0" smtClean="0"/>
            <a:t>Cross Entropy</a:t>
          </a:r>
          <a:endParaRPr lang="en-US" sz="1400" dirty="0"/>
        </a:p>
      </dgm:t>
    </dgm:pt>
    <dgm:pt modelId="{AF53719A-1224-463D-8E28-BDB45141D153}" type="parTrans" cxnId="{93072B13-1372-49CA-A731-5C41C3D68980}">
      <dgm:prSet/>
      <dgm:spPr/>
      <dgm:t>
        <a:bodyPr/>
        <a:lstStyle/>
        <a:p>
          <a:endParaRPr lang="en-US"/>
        </a:p>
      </dgm:t>
    </dgm:pt>
    <dgm:pt modelId="{36C96AC8-9604-4260-911C-63636841473C}" type="sibTrans" cxnId="{93072B13-1372-49CA-A731-5C41C3D68980}">
      <dgm:prSet/>
      <dgm:spPr/>
      <dgm:t>
        <a:bodyPr/>
        <a:lstStyle/>
        <a:p>
          <a:endParaRPr lang="en-US"/>
        </a:p>
      </dgm:t>
    </dgm:pt>
    <dgm:pt modelId="{68C8FD5B-903A-4639-A581-1AE04615FD4B}">
      <dgm:prSet phldrT="[Text]" custT="1"/>
      <dgm:spPr/>
      <dgm:t>
        <a:bodyPr/>
        <a:lstStyle/>
        <a:p>
          <a:r>
            <a:rPr lang="en-US" sz="1400" dirty="0" smtClean="0"/>
            <a:t>Experiment</a:t>
          </a:r>
          <a:endParaRPr lang="en-US" sz="1400" dirty="0"/>
        </a:p>
      </dgm:t>
    </dgm:pt>
    <dgm:pt modelId="{5C84B9B4-E7C0-4CB7-8C5C-425D539DB204}" type="parTrans" cxnId="{57D4C3EF-9876-42DA-911E-B2EE6A08377D}">
      <dgm:prSet/>
      <dgm:spPr/>
      <dgm:t>
        <a:bodyPr/>
        <a:lstStyle/>
        <a:p>
          <a:endParaRPr lang="en-US"/>
        </a:p>
      </dgm:t>
    </dgm:pt>
    <dgm:pt modelId="{8E446847-0207-44BA-B270-245775F5897A}" type="sibTrans" cxnId="{57D4C3EF-9876-42DA-911E-B2EE6A08377D}">
      <dgm:prSet/>
      <dgm:spPr/>
      <dgm:t>
        <a:bodyPr/>
        <a:lstStyle/>
        <a:p>
          <a:endParaRPr lang="en-US"/>
        </a:p>
      </dgm:t>
    </dgm:pt>
    <dgm:pt modelId="{C90FC873-F730-4FEA-A699-7A104DD4EF71}">
      <dgm:prSet phldrT="[Text]" custT="1"/>
      <dgm:spPr/>
      <dgm:t>
        <a:bodyPr/>
        <a:lstStyle/>
        <a:p>
          <a:r>
            <a:rPr lang="en-US" sz="1400" dirty="0" smtClean="0"/>
            <a:t>Simulation</a:t>
          </a:r>
          <a:endParaRPr lang="en-US" sz="1400" dirty="0"/>
        </a:p>
      </dgm:t>
    </dgm:pt>
    <dgm:pt modelId="{7CAEC891-D104-4824-855A-54B402FC5B73}" type="parTrans" cxnId="{86774576-746F-498C-BD4C-E297CEDBB303}">
      <dgm:prSet/>
      <dgm:spPr/>
      <dgm:t>
        <a:bodyPr/>
        <a:lstStyle/>
        <a:p>
          <a:endParaRPr lang="en-US"/>
        </a:p>
      </dgm:t>
    </dgm:pt>
    <dgm:pt modelId="{784460F2-349E-46B9-925B-4D81C913A836}" type="sibTrans" cxnId="{86774576-746F-498C-BD4C-E297CEDBB303}">
      <dgm:prSet/>
      <dgm:spPr/>
      <dgm:t>
        <a:bodyPr/>
        <a:lstStyle/>
        <a:p>
          <a:endParaRPr lang="en-US"/>
        </a:p>
      </dgm:t>
    </dgm:pt>
    <dgm:pt modelId="{DA4A9588-1928-48E2-9990-473F3A2FB0C6}" type="pres">
      <dgm:prSet presAssocID="{851024D2-4D45-4438-A765-B5D139CFFC6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CAD6F3-2A2F-49BE-94A3-84048A8C210C}" type="pres">
      <dgm:prSet presAssocID="{D3CD3920-D90C-4320-ACF1-CAEBE6B03F37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56F0BA-4556-4939-B464-4E25647382E3}" type="pres">
      <dgm:prSet presAssocID="{8A305426-D727-416A-9179-238BA57F08AD}" presName="parSpace" presStyleCnt="0"/>
      <dgm:spPr/>
    </dgm:pt>
    <dgm:pt modelId="{CEA73BE3-8891-4EA8-A209-7BBE4D861D1F}" type="pres">
      <dgm:prSet presAssocID="{29F71652-107C-49E5-819A-F643C22D302D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C35D2F-2CFF-4B2D-A33A-352CA1BC67C1}" type="pres">
      <dgm:prSet presAssocID="{146CD2BF-494F-41C9-8784-BA74007B059F}" presName="parSpace" presStyleCnt="0"/>
      <dgm:spPr/>
    </dgm:pt>
    <dgm:pt modelId="{803BD554-7707-486F-8A84-A9083F8D9110}" type="pres">
      <dgm:prSet presAssocID="{D36DD954-ABFB-4D91-9916-0B066C2B8FA3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8BB360-72B4-4B9A-AFAB-D206E72F1B7A}" type="pres">
      <dgm:prSet presAssocID="{36C96AC8-9604-4260-911C-63636841473C}" presName="parSpace" presStyleCnt="0"/>
      <dgm:spPr/>
    </dgm:pt>
    <dgm:pt modelId="{51697707-3211-4E0C-9C6F-C7A28020258A}" type="pres">
      <dgm:prSet presAssocID="{68C8FD5B-903A-4639-A581-1AE04615FD4B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582C3-693B-481A-BA41-A3FE68CAB20F}" type="pres">
      <dgm:prSet presAssocID="{8E446847-0207-44BA-B270-245775F5897A}" presName="parSpace" presStyleCnt="0"/>
      <dgm:spPr/>
    </dgm:pt>
    <dgm:pt modelId="{4562CF1D-CA2C-40E8-BAE5-2D6E1E5FF611}" type="pres">
      <dgm:prSet presAssocID="{C90FC873-F730-4FEA-A699-7A104DD4EF71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D4C3EF-9876-42DA-911E-B2EE6A08377D}" srcId="{851024D2-4D45-4438-A765-B5D139CFFC60}" destId="{68C8FD5B-903A-4639-A581-1AE04615FD4B}" srcOrd="3" destOrd="0" parTransId="{5C84B9B4-E7C0-4CB7-8C5C-425D539DB204}" sibTransId="{8E446847-0207-44BA-B270-245775F5897A}"/>
    <dgm:cxn modelId="{3FBFE951-28E3-41B9-A0A6-91363E080E62}" type="presOf" srcId="{D3CD3920-D90C-4320-ACF1-CAEBE6B03F37}" destId="{10CAD6F3-2A2F-49BE-94A3-84048A8C210C}" srcOrd="0" destOrd="0" presId="urn:microsoft.com/office/officeart/2005/8/layout/hChevron3"/>
    <dgm:cxn modelId="{5B604CFB-C49C-4825-80FF-D148F7261730}" type="presOf" srcId="{851024D2-4D45-4438-A765-B5D139CFFC60}" destId="{DA4A9588-1928-48E2-9990-473F3A2FB0C6}" srcOrd="0" destOrd="0" presId="urn:microsoft.com/office/officeart/2005/8/layout/hChevron3"/>
    <dgm:cxn modelId="{647710C6-7EA7-4214-8B9D-44DB7E9DCAB2}" srcId="{851024D2-4D45-4438-A765-B5D139CFFC60}" destId="{D3CD3920-D90C-4320-ACF1-CAEBE6B03F37}" srcOrd="0" destOrd="0" parTransId="{ABF3B702-9130-4B3D-A92F-F379D157DA5D}" sibTransId="{8A305426-D727-416A-9179-238BA57F08AD}"/>
    <dgm:cxn modelId="{8B9D253A-118B-4D12-859B-14AF3609A522}" type="presOf" srcId="{29F71652-107C-49E5-819A-F643C22D302D}" destId="{CEA73BE3-8891-4EA8-A209-7BBE4D861D1F}" srcOrd="0" destOrd="0" presId="urn:microsoft.com/office/officeart/2005/8/layout/hChevron3"/>
    <dgm:cxn modelId="{B2137D9D-FDF9-40FA-BF23-31901619B734}" type="presOf" srcId="{D36DD954-ABFB-4D91-9916-0B066C2B8FA3}" destId="{803BD554-7707-486F-8A84-A9083F8D9110}" srcOrd="0" destOrd="0" presId="urn:microsoft.com/office/officeart/2005/8/layout/hChevron3"/>
    <dgm:cxn modelId="{86774576-746F-498C-BD4C-E297CEDBB303}" srcId="{851024D2-4D45-4438-A765-B5D139CFFC60}" destId="{C90FC873-F730-4FEA-A699-7A104DD4EF71}" srcOrd="4" destOrd="0" parTransId="{7CAEC891-D104-4824-855A-54B402FC5B73}" sibTransId="{784460F2-349E-46B9-925B-4D81C913A836}"/>
    <dgm:cxn modelId="{BD6DE0DC-635E-4663-9F57-9EEF7F879476}" type="presOf" srcId="{C90FC873-F730-4FEA-A699-7A104DD4EF71}" destId="{4562CF1D-CA2C-40E8-BAE5-2D6E1E5FF611}" srcOrd="0" destOrd="0" presId="urn:microsoft.com/office/officeart/2005/8/layout/hChevron3"/>
    <dgm:cxn modelId="{93072B13-1372-49CA-A731-5C41C3D68980}" srcId="{851024D2-4D45-4438-A765-B5D139CFFC60}" destId="{D36DD954-ABFB-4D91-9916-0B066C2B8FA3}" srcOrd="2" destOrd="0" parTransId="{AF53719A-1224-463D-8E28-BDB45141D153}" sibTransId="{36C96AC8-9604-4260-911C-63636841473C}"/>
    <dgm:cxn modelId="{5694C202-391F-4AD3-B5E7-8AE03A4E78A6}" srcId="{851024D2-4D45-4438-A765-B5D139CFFC60}" destId="{29F71652-107C-49E5-819A-F643C22D302D}" srcOrd="1" destOrd="0" parTransId="{CB6531B1-4232-4B76-8C2B-BBB87675EFF6}" sibTransId="{146CD2BF-494F-41C9-8784-BA74007B059F}"/>
    <dgm:cxn modelId="{88A0479E-5233-4BED-A337-4010997D8236}" type="presOf" srcId="{68C8FD5B-903A-4639-A581-1AE04615FD4B}" destId="{51697707-3211-4E0C-9C6F-C7A28020258A}" srcOrd="0" destOrd="0" presId="urn:microsoft.com/office/officeart/2005/8/layout/hChevron3"/>
    <dgm:cxn modelId="{C7FB38D0-2144-4690-AA3A-E67CCC723F32}" type="presParOf" srcId="{DA4A9588-1928-48E2-9990-473F3A2FB0C6}" destId="{10CAD6F3-2A2F-49BE-94A3-84048A8C210C}" srcOrd="0" destOrd="0" presId="urn:microsoft.com/office/officeart/2005/8/layout/hChevron3"/>
    <dgm:cxn modelId="{78E3D1FE-B4E4-4C8B-891F-2A4241C841D8}" type="presParOf" srcId="{DA4A9588-1928-48E2-9990-473F3A2FB0C6}" destId="{4856F0BA-4556-4939-B464-4E25647382E3}" srcOrd="1" destOrd="0" presId="urn:microsoft.com/office/officeart/2005/8/layout/hChevron3"/>
    <dgm:cxn modelId="{0A94FFE8-191A-44C8-870F-9D9FB9C0BDC0}" type="presParOf" srcId="{DA4A9588-1928-48E2-9990-473F3A2FB0C6}" destId="{CEA73BE3-8891-4EA8-A209-7BBE4D861D1F}" srcOrd="2" destOrd="0" presId="urn:microsoft.com/office/officeart/2005/8/layout/hChevron3"/>
    <dgm:cxn modelId="{02DC4840-E668-433F-829E-7F3262FF014E}" type="presParOf" srcId="{DA4A9588-1928-48E2-9990-473F3A2FB0C6}" destId="{32C35D2F-2CFF-4B2D-A33A-352CA1BC67C1}" srcOrd="3" destOrd="0" presId="urn:microsoft.com/office/officeart/2005/8/layout/hChevron3"/>
    <dgm:cxn modelId="{59F00EB8-2047-4CA5-AC39-F3FAA8858336}" type="presParOf" srcId="{DA4A9588-1928-48E2-9990-473F3A2FB0C6}" destId="{803BD554-7707-486F-8A84-A9083F8D9110}" srcOrd="4" destOrd="0" presId="urn:microsoft.com/office/officeart/2005/8/layout/hChevron3"/>
    <dgm:cxn modelId="{D2382074-A405-4421-997A-E654C4C37109}" type="presParOf" srcId="{DA4A9588-1928-48E2-9990-473F3A2FB0C6}" destId="{7F8BB360-72B4-4B9A-AFAB-D206E72F1B7A}" srcOrd="5" destOrd="0" presId="urn:microsoft.com/office/officeart/2005/8/layout/hChevron3"/>
    <dgm:cxn modelId="{3FF03C9D-2E14-482C-9125-4D798C3748B2}" type="presParOf" srcId="{DA4A9588-1928-48E2-9990-473F3A2FB0C6}" destId="{51697707-3211-4E0C-9C6F-C7A28020258A}" srcOrd="6" destOrd="0" presId="urn:microsoft.com/office/officeart/2005/8/layout/hChevron3"/>
    <dgm:cxn modelId="{C1713F22-9266-4D51-BB36-9950E3F944E6}" type="presParOf" srcId="{DA4A9588-1928-48E2-9990-473F3A2FB0C6}" destId="{449582C3-693B-481A-BA41-A3FE68CAB20F}" srcOrd="7" destOrd="0" presId="urn:microsoft.com/office/officeart/2005/8/layout/hChevron3"/>
    <dgm:cxn modelId="{64EE6405-D378-46D6-B7DB-6E5AA450CA10}" type="presParOf" srcId="{DA4A9588-1928-48E2-9990-473F3A2FB0C6}" destId="{4562CF1D-CA2C-40E8-BAE5-2D6E1E5FF611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CAD6F3-2A2F-49BE-94A3-84048A8C210C}">
      <dsp:nvSpPr>
        <dsp:cNvPr id="0" name=""/>
        <dsp:cNvSpPr/>
      </dsp:nvSpPr>
      <dsp:spPr>
        <a:xfrm>
          <a:off x="1377" y="0"/>
          <a:ext cx="2686905" cy="365760"/>
        </a:xfrm>
        <a:prstGeom prst="homePlate">
          <a:avLst/>
        </a:prstGeom>
        <a:solidFill>
          <a:schemeClr val="accent3"/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Intro</a:t>
          </a:r>
          <a:endParaRPr lang="en-US" sz="1400" b="0" kern="1200" dirty="0"/>
        </a:p>
      </dsp:txBody>
      <dsp:txXfrm>
        <a:off x="1377" y="0"/>
        <a:ext cx="2595465" cy="365760"/>
      </dsp:txXfrm>
    </dsp:sp>
    <dsp:sp modelId="{CEA73BE3-8891-4EA8-A209-7BBE4D861D1F}">
      <dsp:nvSpPr>
        <dsp:cNvPr id="0" name=""/>
        <dsp:cNvSpPr/>
      </dsp:nvSpPr>
      <dsp:spPr>
        <a:xfrm>
          <a:off x="2150902" y="0"/>
          <a:ext cx="2686905" cy="365760"/>
        </a:xfrm>
        <a:prstGeom prst="chevron">
          <a:avLst/>
        </a:prstGeom>
        <a:solidFill>
          <a:schemeClr val="accent2">
            <a:shade val="80000"/>
            <a:hueOff val="17525"/>
            <a:satOff val="560"/>
            <a:lumOff val="4799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MCTS</a:t>
          </a:r>
          <a:endParaRPr lang="en-US" sz="1400" kern="1200" dirty="0"/>
        </a:p>
      </dsp:txBody>
      <dsp:txXfrm>
        <a:off x="2333782" y="0"/>
        <a:ext cx="2321145" cy="365760"/>
      </dsp:txXfrm>
    </dsp:sp>
    <dsp:sp modelId="{803BD554-7707-486F-8A84-A9083F8D9110}">
      <dsp:nvSpPr>
        <dsp:cNvPr id="0" name=""/>
        <dsp:cNvSpPr/>
      </dsp:nvSpPr>
      <dsp:spPr>
        <a:xfrm>
          <a:off x="4300427" y="0"/>
          <a:ext cx="2686905" cy="365760"/>
        </a:xfrm>
        <a:prstGeom prst="chevron">
          <a:avLst/>
        </a:prstGeom>
        <a:solidFill>
          <a:schemeClr val="accent2">
            <a:shade val="80000"/>
            <a:hueOff val="35051"/>
            <a:satOff val="1121"/>
            <a:lumOff val="9598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Cross Entropy</a:t>
          </a:r>
          <a:endParaRPr lang="en-US" sz="1400" kern="1200" dirty="0"/>
        </a:p>
      </dsp:txBody>
      <dsp:txXfrm>
        <a:off x="4483307" y="0"/>
        <a:ext cx="2321145" cy="365760"/>
      </dsp:txXfrm>
    </dsp:sp>
    <dsp:sp modelId="{51697707-3211-4E0C-9C6F-C7A28020258A}">
      <dsp:nvSpPr>
        <dsp:cNvPr id="0" name=""/>
        <dsp:cNvSpPr/>
      </dsp:nvSpPr>
      <dsp:spPr>
        <a:xfrm>
          <a:off x="6449951" y="0"/>
          <a:ext cx="2686905" cy="365760"/>
        </a:xfrm>
        <a:prstGeom prst="chevron">
          <a:avLst/>
        </a:prstGeom>
        <a:solidFill>
          <a:schemeClr val="accent2">
            <a:shade val="80000"/>
            <a:hueOff val="52576"/>
            <a:satOff val="1681"/>
            <a:lumOff val="14396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Experiment</a:t>
          </a:r>
          <a:endParaRPr lang="en-US" sz="1400" kern="1200" dirty="0"/>
        </a:p>
      </dsp:txBody>
      <dsp:txXfrm>
        <a:off x="6632831" y="0"/>
        <a:ext cx="2321145" cy="365760"/>
      </dsp:txXfrm>
    </dsp:sp>
    <dsp:sp modelId="{4562CF1D-CA2C-40E8-BAE5-2D6E1E5FF611}">
      <dsp:nvSpPr>
        <dsp:cNvPr id="0" name=""/>
        <dsp:cNvSpPr/>
      </dsp:nvSpPr>
      <dsp:spPr>
        <a:xfrm>
          <a:off x="8599476" y="0"/>
          <a:ext cx="2686905" cy="365760"/>
        </a:xfrm>
        <a:prstGeom prst="chevron">
          <a:avLst/>
        </a:prstGeom>
        <a:solidFill>
          <a:schemeClr val="accent2">
            <a:shade val="80000"/>
            <a:hueOff val="70101"/>
            <a:satOff val="2242"/>
            <a:lumOff val="19195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Simulation</a:t>
          </a:r>
          <a:endParaRPr lang="en-US" sz="1400" kern="1200" dirty="0"/>
        </a:p>
      </dsp:txBody>
      <dsp:txXfrm>
        <a:off x="8782356" y="0"/>
        <a:ext cx="2321145" cy="36576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CAD6F3-2A2F-49BE-94A3-84048A8C210C}">
      <dsp:nvSpPr>
        <dsp:cNvPr id="0" name=""/>
        <dsp:cNvSpPr/>
      </dsp:nvSpPr>
      <dsp:spPr>
        <a:xfrm>
          <a:off x="1377" y="0"/>
          <a:ext cx="2686905" cy="365760"/>
        </a:xfrm>
        <a:prstGeom prst="homePlat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Intro</a:t>
          </a:r>
          <a:endParaRPr lang="en-US" sz="1400" kern="1200" dirty="0"/>
        </a:p>
      </dsp:txBody>
      <dsp:txXfrm>
        <a:off x="1377" y="0"/>
        <a:ext cx="2595465" cy="365760"/>
      </dsp:txXfrm>
    </dsp:sp>
    <dsp:sp modelId="{0622DC03-5255-4D4C-9FBF-1D95B02C5949}">
      <dsp:nvSpPr>
        <dsp:cNvPr id="0" name=""/>
        <dsp:cNvSpPr/>
      </dsp:nvSpPr>
      <dsp:spPr>
        <a:xfrm>
          <a:off x="2150902" y="0"/>
          <a:ext cx="2686905" cy="365760"/>
        </a:xfrm>
        <a:prstGeom prst="chevron">
          <a:avLst/>
        </a:prstGeom>
        <a:solidFill>
          <a:schemeClr val="accent2">
            <a:shade val="80000"/>
            <a:hueOff val="17525"/>
            <a:satOff val="560"/>
            <a:lumOff val="4799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MCTS</a:t>
          </a:r>
          <a:endParaRPr lang="en-US" sz="1400" kern="1200" dirty="0"/>
        </a:p>
      </dsp:txBody>
      <dsp:txXfrm>
        <a:off x="2333782" y="0"/>
        <a:ext cx="2321145" cy="365760"/>
      </dsp:txXfrm>
    </dsp:sp>
    <dsp:sp modelId="{803BD554-7707-486F-8A84-A9083F8D9110}">
      <dsp:nvSpPr>
        <dsp:cNvPr id="0" name=""/>
        <dsp:cNvSpPr/>
      </dsp:nvSpPr>
      <dsp:spPr>
        <a:xfrm>
          <a:off x="4300427" y="0"/>
          <a:ext cx="2686905" cy="365760"/>
        </a:xfrm>
        <a:prstGeom prst="chevron">
          <a:avLst/>
        </a:prstGeom>
        <a:solidFill>
          <a:schemeClr val="accent3"/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Cross Entropy</a:t>
          </a:r>
          <a:endParaRPr lang="en-US" sz="1400" kern="1200" dirty="0"/>
        </a:p>
      </dsp:txBody>
      <dsp:txXfrm>
        <a:off x="4483307" y="0"/>
        <a:ext cx="2321145" cy="365760"/>
      </dsp:txXfrm>
    </dsp:sp>
    <dsp:sp modelId="{51697707-3211-4E0C-9C6F-C7A28020258A}">
      <dsp:nvSpPr>
        <dsp:cNvPr id="0" name=""/>
        <dsp:cNvSpPr/>
      </dsp:nvSpPr>
      <dsp:spPr>
        <a:xfrm>
          <a:off x="6449951" y="0"/>
          <a:ext cx="2686905" cy="365760"/>
        </a:xfrm>
        <a:prstGeom prst="chevron">
          <a:avLst/>
        </a:prstGeom>
        <a:solidFill>
          <a:schemeClr val="accent2">
            <a:shade val="80000"/>
            <a:hueOff val="52576"/>
            <a:satOff val="1681"/>
            <a:lumOff val="14396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Experiment</a:t>
          </a:r>
          <a:endParaRPr lang="en-US" sz="1400" kern="1200" dirty="0"/>
        </a:p>
      </dsp:txBody>
      <dsp:txXfrm>
        <a:off x="6632831" y="0"/>
        <a:ext cx="2321145" cy="365760"/>
      </dsp:txXfrm>
    </dsp:sp>
    <dsp:sp modelId="{4562CF1D-CA2C-40E8-BAE5-2D6E1E5FF611}">
      <dsp:nvSpPr>
        <dsp:cNvPr id="0" name=""/>
        <dsp:cNvSpPr/>
      </dsp:nvSpPr>
      <dsp:spPr>
        <a:xfrm>
          <a:off x="8599476" y="0"/>
          <a:ext cx="2686905" cy="365760"/>
        </a:xfrm>
        <a:prstGeom prst="chevron">
          <a:avLst/>
        </a:prstGeom>
        <a:solidFill>
          <a:schemeClr val="accent2">
            <a:shade val="80000"/>
            <a:hueOff val="70101"/>
            <a:satOff val="2242"/>
            <a:lumOff val="19195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Simulation</a:t>
          </a:r>
          <a:endParaRPr lang="en-US" sz="1400" kern="1200" dirty="0"/>
        </a:p>
      </dsp:txBody>
      <dsp:txXfrm>
        <a:off x="8782356" y="0"/>
        <a:ext cx="2321145" cy="36576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CAD6F3-2A2F-49BE-94A3-84048A8C210C}">
      <dsp:nvSpPr>
        <dsp:cNvPr id="0" name=""/>
        <dsp:cNvSpPr/>
      </dsp:nvSpPr>
      <dsp:spPr>
        <a:xfrm>
          <a:off x="1377" y="0"/>
          <a:ext cx="2686905" cy="365760"/>
        </a:xfrm>
        <a:prstGeom prst="homePlat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Intro</a:t>
          </a:r>
          <a:endParaRPr lang="en-US" sz="1400" kern="1200" dirty="0"/>
        </a:p>
      </dsp:txBody>
      <dsp:txXfrm>
        <a:off x="1377" y="0"/>
        <a:ext cx="2595465" cy="365760"/>
      </dsp:txXfrm>
    </dsp:sp>
    <dsp:sp modelId="{0622DC03-5255-4D4C-9FBF-1D95B02C5949}">
      <dsp:nvSpPr>
        <dsp:cNvPr id="0" name=""/>
        <dsp:cNvSpPr/>
      </dsp:nvSpPr>
      <dsp:spPr>
        <a:xfrm>
          <a:off x="2150902" y="0"/>
          <a:ext cx="2686905" cy="365760"/>
        </a:xfrm>
        <a:prstGeom prst="chevron">
          <a:avLst/>
        </a:prstGeom>
        <a:solidFill>
          <a:schemeClr val="accent2">
            <a:shade val="80000"/>
            <a:hueOff val="17525"/>
            <a:satOff val="560"/>
            <a:lumOff val="4799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MCTS</a:t>
          </a:r>
          <a:endParaRPr lang="en-US" sz="1400" kern="1200" dirty="0"/>
        </a:p>
      </dsp:txBody>
      <dsp:txXfrm>
        <a:off x="2333782" y="0"/>
        <a:ext cx="2321145" cy="365760"/>
      </dsp:txXfrm>
    </dsp:sp>
    <dsp:sp modelId="{803BD554-7707-486F-8A84-A9083F8D9110}">
      <dsp:nvSpPr>
        <dsp:cNvPr id="0" name=""/>
        <dsp:cNvSpPr/>
      </dsp:nvSpPr>
      <dsp:spPr>
        <a:xfrm>
          <a:off x="4300427" y="0"/>
          <a:ext cx="2686905" cy="365760"/>
        </a:xfrm>
        <a:prstGeom prst="chevron">
          <a:avLst/>
        </a:prstGeom>
        <a:solidFill>
          <a:schemeClr val="accent3"/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Cross Entropy</a:t>
          </a:r>
          <a:endParaRPr lang="en-US" sz="1400" kern="1200" dirty="0"/>
        </a:p>
      </dsp:txBody>
      <dsp:txXfrm>
        <a:off x="4483307" y="0"/>
        <a:ext cx="2321145" cy="365760"/>
      </dsp:txXfrm>
    </dsp:sp>
    <dsp:sp modelId="{51697707-3211-4E0C-9C6F-C7A28020258A}">
      <dsp:nvSpPr>
        <dsp:cNvPr id="0" name=""/>
        <dsp:cNvSpPr/>
      </dsp:nvSpPr>
      <dsp:spPr>
        <a:xfrm>
          <a:off x="6449951" y="0"/>
          <a:ext cx="2686905" cy="365760"/>
        </a:xfrm>
        <a:prstGeom prst="chevron">
          <a:avLst/>
        </a:prstGeom>
        <a:solidFill>
          <a:schemeClr val="accent2">
            <a:shade val="80000"/>
            <a:hueOff val="52576"/>
            <a:satOff val="1681"/>
            <a:lumOff val="14396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Experiment</a:t>
          </a:r>
          <a:endParaRPr lang="en-US" sz="1400" kern="1200" dirty="0"/>
        </a:p>
      </dsp:txBody>
      <dsp:txXfrm>
        <a:off x="6632831" y="0"/>
        <a:ext cx="2321145" cy="365760"/>
      </dsp:txXfrm>
    </dsp:sp>
    <dsp:sp modelId="{4562CF1D-CA2C-40E8-BAE5-2D6E1E5FF611}">
      <dsp:nvSpPr>
        <dsp:cNvPr id="0" name=""/>
        <dsp:cNvSpPr/>
      </dsp:nvSpPr>
      <dsp:spPr>
        <a:xfrm>
          <a:off x="8599476" y="0"/>
          <a:ext cx="2686905" cy="365760"/>
        </a:xfrm>
        <a:prstGeom prst="chevron">
          <a:avLst/>
        </a:prstGeom>
        <a:solidFill>
          <a:schemeClr val="accent2">
            <a:shade val="80000"/>
            <a:hueOff val="70101"/>
            <a:satOff val="2242"/>
            <a:lumOff val="19195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Simulation</a:t>
          </a:r>
          <a:endParaRPr lang="en-US" sz="1400" kern="1200" dirty="0"/>
        </a:p>
      </dsp:txBody>
      <dsp:txXfrm>
        <a:off x="8782356" y="0"/>
        <a:ext cx="2321145" cy="36576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CAD6F3-2A2F-49BE-94A3-84048A8C210C}">
      <dsp:nvSpPr>
        <dsp:cNvPr id="0" name=""/>
        <dsp:cNvSpPr/>
      </dsp:nvSpPr>
      <dsp:spPr>
        <a:xfrm>
          <a:off x="1377" y="0"/>
          <a:ext cx="2686905" cy="365760"/>
        </a:xfrm>
        <a:prstGeom prst="homePlat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Intro</a:t>
          </a:r>
          <a:endParaRPr lang="en-US" sz="1400" kern="1200" dirty="0"/>
        </a:p>
      </dsp:txBody>
      <dsp:txXfrm>
        <a:off x="1377" y="0"/>
        <a:ext cx="2595465" cy="365760"/>
      </dsp:txXfrm>
    </dsp:sp>
    <dsp:sp modelId="{0622DC03-5255-4D4C-9FBF-1D95B02C5949}">
      <dsp:nvSpPr>
        <dsp:cNvPr id="0" name=""/>
        <dsp:cNvSpPr/>
      </dsp:nvSpPr>
      <dsp:spPr>
        <a:xfrm>
          <a:off x="2150902" y="0"/>
          <a:ext cx="2686905" cy="365760"/>
        </a:xfrm>
        <a:prstGeom prst="chevron">
          <a:avLst/>
        </a:prstGeom>
        <a:solidFill>
          <a:schemeClr val="accent2">
            <a:shade val="80000"/>
            <a:hueOff val="17525"/>
            <a:satOff val="560"/>
            <a:lumOff val="4799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MCTS</a:t>
          </a:r>
          <a:endParaRPr lang="en-US" sz="1400" kern="1200" dirty="0"/>
        </a:p>
      </dsp:txBody>
      <dsp:txXfrm>
        <a:off x="2333782" y="0"/>
        <a:ext cx="2321145" cy="365760"/>
      </dsp:txXfrm>
    </dsp:sp>
    <dsp:sp modelId="{803BD554-7707-486F-8A84-A9083F8D9110}">
      <dsp:nvSpPr>
        <dsp:cNvPr id="0" name=""/>
        <dsp:cNvSpPr/>
      </dsp:nvSpPr>
      <dsp:spPr>
        <a:xfrm>
          <a:off x="4300427" y="0"/>
          <a:ext cx="2686905" cy="365760"/>
        </a:xfrm>
        <a:prstGeom prst="chevron">
          <a:avLst/>
        </a:prstGeom>
        <a:solidFill>
          <a:schemeClr val="accent3"/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Cross Entropy</a:t>
          </a:r>
          <a:endParaRPr lang="en-US" sz="1400" kern="1200" dirty="0"/>
        </a:p>
      </dsp:txBody>
      <dsp:txXfrm>
        <a:off x="4483307" y="0"/>
        <a:ext cx="2321145" cy="365760"/>
      </dsp:txXfrm>
    </dsp:sp>
    <dsp:sp modelId="{51697707-3211-4E0C-9C6F-C7A28020258A}">
      <dsp:nvSpPr>
        <dsp:cNvPr id="0" name=""/>
        <dsp:cNvSpPr/>
      </dsp:nvSpPr>
      <dsp:spPr>
        <a:xfrm>
          <a:off x="6449951" y="0"/>
          <a:ext cx="2686905" cy="365760"/>
        </a:xfrm>
        <a:prstGeom prst="chevron">
          <a:avLst/>
        </a:prstGeom>
        <a:solidFill>
          <a:schemeClr val="accent2">
            <a:shade val="80000"/>
            <a:hueOff val="52576"/>
            <a:satOff val="1681"/>
            <a:lumOff val="14396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Experiment</a:t>
          </a:r>
          <a:endParaRPr lang="en-US" sz="1400" kern="1200" dirty="0"/>
        </a:p>
      </dsp:txBody>
      <dsp:txXfrm>
        <a:off x="6632831" y="0"/>
        <a:ext cx="2321145" cy="365760"/>
      </dsp:txXfrm>
    </dsp:sp>
    <dsp:sp modelId="{4562CF1D-CA2C-40E8-BAE5-2D6E1E5FF611}">
      <dsp:nvSpPr>
        <dsp:cNvPr id="0" name=""/>
        <dsp:cNvSpPr/>
      </dsp:nvSpPr>
      <dsp:spPr>
        <a:xfrm>
          <a:off x="8599476" y="0"/>
          <a:ext cx="2686905" cy="365760"/>
        </a:xfrm>
        <a:prstGeom prst="chevron">
          <a:avLst/>
        </a:prstGeom>
        <a:solidFill>
          <a:schemeClr val="accent2">
            <a:shade val="80000"/>
            <a:hueOff val="70101"/>
            <a:satOff val="2242"/>
            <a:lumOff val="19195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Simulation</a:t>
          </a:r>
          <a:endParaRPr lang="en-US" sz="1400" kern="1200" dirty="0"/>
        </a:p>
      </dsp:txBody>
      <dsp:txXfrm>
        <a:off x="8782356" y="0"/>
        <a:ext cx="2321145" cy="36576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CAD6F3-2A2F-49BE-94A3-84048A8C210C}">
      <dsp:nvSpPr>
        <dsp:cNvPr id="0" name=""/>
        <dsp:cNvSpPr/>
      </dsp:nvSpPr>
      <dsp:spPr>
        <a:xfrm>
          <a:off x="1377" y="0"/>
          <a:ext cx="2686905" cy="365760"/>
        </a:xfrm>
        <a:prstGeom prst="homePlat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Intro</a:t>
          </a:r>
          <a:endParaRPr lang="en-US" sz="1400" kern="1200" dirty="0"/>
        </a:p>
      </dsp:txBody>
      <dsp:txXfrm>
        <a:off x="1377" y="0"/>
        <a:ext cx="2595465" cy="365760"/>
      </dsp:txXfrm>
    </dsp:sp>
    <dsp:sp modelId="{0622DC03-5255-4D4C-9FBF-1D95B02C5949}">
      <dsp:nvSpPr>
        <dsp:cNvPr id="0" name=""/>
        <dsp:cNvSpPr/>
      </dsp:nvSpPr>
      <dsp:spPr>
        <a:xfrm>
          <a:off x="2150902" y="0"/>
          <a:ext cx="2686905" cy="365760"/>
        </a:xfrm>
        <a:prstGeom prst="chevron">
          <a:avLst/>
        </a:prstGeom>
        <a:solidFill>
          <a:schemeClr val="accent2">
            <a:shade val="80000"/>
            <a:hueOff val="17525"/>
            <a:satOff val="560"/>
            <a:lumOff val="4799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MCTS</a:t>
          </a:r>
          <a:endParaRPr lang="en-US" sz="1400" kern="1200" dirty="0"/>
        </a:p>
      </dsp:txBody>
      <dsp:txXfrm>
        <a:off x="2333782" y="0"/>
        <a:ext cx="2321145" cy="365760"/>
      </dsp:txXfrm>
    </dsp:sp>
    <dsp:sp modelId="{803BD554-7707-486F-8A84-A9083F8D9110}">
      <dsp:nvSpPr>
        <dsp:cNvPr id="0" name=""/>
        <dsp:cNvSpPr/>
      </dsp:nvSpPr>
      <dsp:spPr>
        <a:xfrm>
          <a:off x="4300427" y="0"/>
          <a:ext cx="2686905" cy="365760"/>
        </a:xfrm>
        <a:prstGeom prst="chevron">
          <a:avLst/>
        </a:prstGeom>
        <a:solidFill>
          <a:schemeClr val="accent2">
            <a:shade val="80000"/>
            <a:hueOff val="35051"/>
            <a:satOff val="1121"/>
            <a:lumOff val="9598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Cross Entropy</a:t>
          </a:r>
          <a:endParaRPr lang="en-US" sz="1400" kern="1200" dirty="0"/>
        </a:p>
      </dsp:txBody>
      <dsp:txXfrm>
        <a:off x="4483307" y="0"/>
        <a:ext cx="2321145" cy="365760"/>
      </dsp:txXfrm>
    </dsp:sp>
    <dsp:sp modelId="{51697707-3211-4E0C-9C6F-C7A28020258A}">
      <dsp:nvSpPr>
        <dsp:cNvPr id="0" name=""/>
        <dsp:cNvSpPr/>
      </dsp:nvSpPr>
      <dsp:spPr>
        <a:xfrm>
          <a:off x="6449951" y="0"/>
          <a:ext cx="2686905" cy="365760"/>
        </a:xfrm>
        <a:prstGeom prst="chevron">
          <a:avLst/>
        </a:prstGeom>
        <a:solidFill>
          <a:schemeClr val="accent3"/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Experiment</a:t>
          </a:r>
          <a:endParaRPr lang="en-US" sz="1400" kern="1200" dirty="0"/>
        </a:p>
      </dsp:txBody>
      <dsp:txXfrm>
        <a:off x="6632831" y="0"/>
        <a:ext cx="2321145" cy="365760"/>
      </dsp:txXfrm>
    </dsp:sp>
    <dsp:sp modelId="{4562CF1D-CA2C-40E8-BAE5-2D6E1E5FF611}">
      <dsp:nvSpPr>
        <dsp:cNvPr id="0" name=""/>
        <dsp:cNvSpPr/>
      </dsp:nvSpPr>
      <dsp:spPr>
        <a:xfrm>
          <a:off x="8599476" y="0"/>
          <a:ext cx="2686905" cy="365760"/>
        </a:xfrm>
        <a:prstGeom prst="chevron">
          <a:avLst/>
        </a:prstGeom>
        <a:solidFill>
          <a:schemeClr val="accent2">
            <a:shade val="80000"/>
            <a:hueOff val="70101"/>
            <a:satOff val="2242"/>
            <a:lumOff val="19195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Simulation</a:t>
          </a:r>
          <a:endParaRPr lang="en-US" sz="1400" kern="1200" dirty="0"/>
        </a:p>
      </dsp:txBody>
      <dsp:txXfrm>
        <a:off x="8782356" y="0"/>
        <a:ext cx="2321145" cy="36576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CAD6F3-2A2F-49BE-94A3-84048A8C210C}">
      <dsp:nvSpPr>
        <dsp:cNvPr id="0" name=""/>
        <dsp:cNvSpPr/>
      </dsp:nvSpPr>
      <dsp:spPr>
        <a:xfrm>
          <a:off x="1377" y="0"/>
          <a:ext cx="2686905" cy="365760"/>
        </a:xfrm>
        <a:prstGeom prst="homePlat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Intro</a:t>
          </a:r>
          <a:endParaRPr lang="en-US" sz="1400" kern="1200" dirty="0"/>
        </a:p>
      </dsp:txBody>
      <dsp:txXfrm>
        <a:off x="1377" y="0"/>
        <a:ext cx="2595465" cy="365760"/>
      </dsp:txXfrm>
    </dsp:sp>
    <dsp:sp modelId="{0622DC03-5255-4D4C-9FBF-1D95B02C5949}">
      <dsp:nvSpPr>
        <dsp:cNvPr id="0" name=""/>
        <dsp:cNvSpPr/>
      </dsp:nvSpPr>
      <dsp:spPr>
        <a:xfrm>
          <a:off x="2150902" y="0"/>
          <a:ext cx="2686905" cy="365760"/>
        </a:xfrm>
        <a:prstGeom prst="chevron">
          <a:avLst/>
        </a:prstGeom>
        <a:solidFill>
          <a:schemeClr val="accent2">
            <a:shade val="80000"/>
            <a:hueOff val="17525"/>
            <a:satOff val="560"/>
            <a:lumOff val="4799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MCTS</a:t>
          </a:r>
          <a:endParaRPr lang="en-US" sz="1400" kern="1200" dirty="0"/>
        </a:p>
      </dsp:txBody>
      <dsp:txXfrm>
        <a:off x="2333782" y="0"/>
        <a:ext cx="2321145" cy="365760"/>
      </dsp:txXfrm>
    </dsp:sp>
    <dsp:sp modelId="{803BD554-7707-486F-8A84-A9083F8D9110}">
      <dsp:nvSpPr>
        <dsp:cNvPr id="0" name=""/>
        <dsp:cNvSpPr/>
      </dsp:nvSpPr>
      <dsp:spPr>
        <a:xfrm>
          <a:off x="4300427" y="0"/>
          <a:ext cx="2686905" cy="365760"/>
        </a:xfrm>
        <a:prstGeom prst="chevron">
          <a:avLst/>
        </a:prstGeom>
        <a:solidFill>
          <a:schemeClr val="accent2">
            <a:shade val="80000"/>
            <a:hueOff val="35051"/>
            <a:satOff val="1121"/>
            <a:lumOff val="9598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Cross Entropy</a:t>
          </a:r>
          <a:endParaRPr lang="en-US" sz="1400" kern="1200" dirty="0"/>
        </a:p>
      </dsp:txBody>
      <dsp:txXfrm>
        <a:off x="4483307" y="0"/>
        <a:ext cx="2321145" cy="365760"/>
      </dsp:txXfrm>
    </dsp:sp>
    <dsp:sp modelId="{51697707-3211-4E0C-9C6F-C7A28020258A}">
      <dsp:nvSpPr>
        <dsp:cNvPr id="0" name=""/>
        <dsp:cNvSpPr/>
      </dsp:nvSpPr>
      <dsp:spPr>
        <a:xfrm>
          <a:off x="6449951" y="0"/>
          <a:ext cx="2686905" cy="365760"/>
        </a:xfrm>
        <a:prstGeom prst="chevron">
          <a:avLst/>
        </a:prstGeom>
        <a:solidFill>
          <a:schemeClr val="accent3"/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Experiment</a:t>
          </a:r>
          <a:endParaRPr lang="en-US" sz="1400" kern="1200" dirty="0"/>
        </a:p>
      </dsp:txBody>
      <dsp:txXfrm>
        <a:off x="6632831" y="0"/>
        <a:ext cx="2321145" cy="365760"/>
      </dsp:txXfrm>
    </dsp:sp>
    <dsp:sp modelId="{4562CF1D-CA2C-40E8-BAE5-2D6E1E5FF611}">
      <dsp:nvSpPr>
        <dsp:cNvPr id="0" name=""/>
        <dsp:cNvSpPr/>
      </dsp:nvSpPr>
      <dsp:spPr>
        <a:xfrm>
          <a:off x="8599476" y="0"/>
          <a:ext cx="2686905" cy="365760"/>
        </a:xfrm>
        <a:prstGeom prst="chevron">
          <a:avLst/>
        </a:prstGeom>
        <a:solidFill>
          <a:schemeClr val="accent2">
            <a:shade val="80000"/>
            <a:hueOff val="70101"/>
            <a:satOff val="2242"/>
            <a:lumOff val="19195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Simulation</a:t>
          </a:r>
          <a:endParaRPr lang="en-US" sz="1400" kern="1200" dirty="0"/>
        </a:p>
      </dsp:txBody>
      <dsp:txXfrm>
        <a:off x="8782356" y="0"/>
        <a:ext cx="2321145" cy="36576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3F9F18-19EF-43FC-BE0C-6DFFD38CD288}">
      <dsp:nvSpPr>
        <dsp:cNvPr id="0" name=""/>
        <dsp:cNvSpPr/>
      </dsp:nvSpPr>
      <dsp:spPr>
        <a:xfrm>
          <a:off x="5957144" y="0"/>
          <a:ext cx="1230187" cy="435133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Find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2000" b="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sz="2000" b="0" i="1" kern="1200" smtClean="0">
                      <a:latin typeface="Cambria Math" panose="02040503050406030204" pitchFamily="18" charset="0"/>
                    </a:rPr>
                    <m:t>𝜃</m:t>
                  </m:r>
                </m:e>
                <m:sup>
                  <m:d>
                    <m:dPr>
                      <m:ctrlPr>
                        <a:rPr lang="en-US" sz="2000" b="0" i="1" kern="1200" smtClean="0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en-US" sz="2000" b="0" i="1" kern="120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kern="1200" smtClean="0">
                          <a:latin typeface="Cambria Math" panose="02040503050406030204" pitchFamily="18" charset="0"/>
                        </a:rPr>
                        <m:t>+1</m:t>
                      </m:r>
                    </m:e>
                  </m:d>
                </m:sup>
              </m:sSup>
            </m:oMath>
          </a14:m>
          <a:endParaRPr lang="en-US" sz="2000" kern="1200" dirty="0"/>
        </a:p>
      </dsp:txBody>
      <dsp:txXfrm>
        <a:off x="5957144" y="0"/>
        <a:ext cx="1230187" cy="1305401"/>
      </dsp:txXfrm>
    </dsp:sp>
    <dsp:sp modelId="{3313158F-DF6F-4A27-8F06-CF2539699B23}">
      <dsp:nvSpPr>
        <dsp:cNvPr id="0" name=""/>
        <dsp:cNvSpPr/>
      </dsp:nvSpPr>
      <dsp:spPr>
        <a:xfrm>
          <a:off x="4521925" y="0"/>
          <a:ext cx="1230187" cy="435133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Find elite samples (10/100)</a:t>
          </a:r>
          <a:endParaRPr lang="en-US" sz="1600" kern="1200" dirty="0"/>
        </a:p>
      </dsp:txBody>
      <dsp:txXfrm>
        <a:off x="4521925" y="0"/>
        <a:ext cx="1230187" cy="1305401"/>
      </dsp:txXfrm>
    </dsp:sp>
    <dsp:sp modelId="{F1A31AC2-76CA-46D7-B5F7-2DFF3A4E9C95}">
      <dsp:nvSpPr>
        <dsp:cNvPr id="0" name=""/>
        <dsp:cNvSpPr/>
      </dsp:nvSpPr>
      <dsp:spPr>
        <a:xfrm>
          <a:off x="3086705" y="0"/>
          <a:ext cx="1230187" cy="435133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Generate  game samples -</a:t>
          </a:r>
          <a:endParaRPr lang="en-US" sz="1600" kern="1200" dirty="0"/>
        </a:p>
      </dsp:txBody>
      <dsp:txXfrm>
        <a:off x="3086705" y="0"/>
        <a:ext cx="1230187" cy="1305401"/>
      </dsp:txXfrm>
    </dsp:sp>
    <dsp:sp modelId="{6699B957-1D56-48B1-8164-F19E60584345}">
      <dsp:nvSpPr>
        <dsp:cNvPr id="0" name=""/>
        <dsp:cNvSpPr/>
      </dsp:nvSpPr>
      <dsp:spPr>
        <a:xfrm>
          <a:off x="1407392" y="0"/>
          <a:ext cx="1474281" cy="435133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Draw </a:t>
          </a:r>
          <a14:m xmlns:a14="http://schemas.microsoft.com/office/drawing/2010/main">
            <m:oMath xmlns:m="http://schemas.openxmlformats.org/officeDocument/2006/math">
              <m:r>
                <a:rPr lang="en-US" sz="1600" b="0" i="1" kern="1200" smtClean="0">
                  <a:latin typeface="Cambria Math" panose="02040503050406030204" pitchFamily="18" charset="0"/>
                </a:rPr>
                <m:t>𝐾</m:t>
              </m:r>
            </m:oMath>
          </a14:m>
          <a:r>
            <a:rPr lang="en-US" sz="1600" kern="1200" dirty="0" smtClean="0"/>
            <a:t> </a:t>
          </a:r>
          <a:r>
            <a:rPr lang="en-US" sz="1600" b="0" i="0" kern="1200" dirty="0" smtClean="0">
              <a:latin typeface="+mj-lt"/>
            </a:rPr>
            <a:t>parameters </a:t>
          </a:r>
          <a:r>
            <a:rPr lang="en-US" sz="1600" kern="1200" dirty="0" smtClean="0"/>
            <a:t> from </a:t>
          </a:r>
          <a14:m xmlns:a14="http://schemas.microsoft.com/office/drawing/2010/main">
            <m:oMath xmlns:m="http://schemas.openxmlformats.org/officeDocument/2006/math">
              <m:r>
                <a:rPr lang="en-US" sz="1600" kern="1200" smtClean="0">
                  <a:latin typeface="Cambria Math" panose="02040503050406030204" pitchFamily="18" charset="0"/>
                </a:rPr>
                <m:t>𝑔</m:t>
              </m:r>
              <m:d>
                <m:dPr>
                  <m:ctrlPr>
                    <a:rPr lang="en-US" sz="1600" i="1" kern="1200">
                      <a:latin typeface="Cambria Math" panose="02040503050406030204" pitchFamily="18" charset="0"/>
                    </a:rPr>
                  </m:ctrlPr>
                </m:dPr>
                <m:e>
                  <m:sSup>
                    <m:sSupPr>
                      <m:ctrlPr>
                        <a:rPr lang="en-US" sz="1600" i="1" kern="120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sz="1600" kern="1200">
                          <a:latin typeface="Cambria Math" panose="02040503050406030204" pitchFamily="18" charset="0"/>
                        </a:rPr>
                        <m:t>𝜃</m:t>
                      </m:r>
                    </m:e>
                    <m:sup>
                      <m:d>
                        <m:dPr>
                          <m:ctrlPr>
                            <a:rPr lang="en-US" sz="1600" i="1" kern="120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kern="120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sup>
                  </m:sSup>
                </m:e>
              </m:d>
            </m:oMath>
          </a14:m>
          <a:endParaRPr lang="en-US" sz="1600" kern="1200" dirty="0"/>
        </a:p>
      </dsp:txBody>
      <dsp:txXfrm>
        <a:off x="1407392" y="0"/>
        <a:ext cx="1474281" cy="1305401"/>
      </dsp:txXfrm>
    </dsp:sp>
    <dsp:sp modelId="{6909F86F-8182-49C1-BB9E-610EB939D8F6}">
      <dsp:nvSpPr>
        <dsp:cNvPr id="0" name=""/>
        <dsp:cNvSpPr/>
      </dsp:nvSpPr>
      <dsp:spPr>
        <a:xfrm>
          <a:off x="1556204" y="2485053"/>
          <a:ext cx="1281189" cy="51257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d>
                  <m:dPr>
                    <m:begChr m:val="{"/>
                    <m:endChr m:val="}"/>
                    <m:ctrlPr>
                      <a:rPr lang="en-US" sz="1600" b="0" i="1" kern="1200" smtClean="0">
                        <a:latin typeface="Cambria Math" panose="02040503050406030204" pitchFamily="18" charset="0"/>
                      </a:rPr>
                    </m:ctrlPr>
                  </m:dPr>
                  <m:e>
                    <m:sSub>
                      <m:sSubPr>
                        <m:ctrlPr>
                          <a:rPr lang="en-US" sz="1600" b="0" i="1" kern="120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kern="120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kern="1200" smtClean="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sz="1600" b="0" i="1" kern="120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e>
                </m:d>
                <m:r>
                  <a:rPr lang="en-US" sz="1600" b="0" i="1" kern="1200" smtClean="0">
                    <a:latin typeface="Cambria Math" panose="02040503050406030204" pitchFamily="18" charset="0"/>
                  </a:rPr>
                  <m:t>~</m:t>
                </m:r>
                <m:r>
                  <a:rPr lang="en-US" sz="1600" kern="1200" smtClean="0">
                    <a:latin typeface="Cambria Math" panose="02040503050406030204" pitchFamily="18" charset="0"/>
                  </a:rPr>
                  <m:t>𝑔</m:t>
                </m:r>
                <m:d>
                  <m:dPr>
                    <m:ctrlPr>
                      <a:rPr lang="en-US" sz="1600" i="1" kern="1200">
                        <a:latin typeface="Cambria Math" panose="02040503050406030204" pitchFamily="18" charset="0"/>
                      </a:rPr>
                    </m:ctrlPr>
                  </m:dPr>
                  <m:e>
                    <m:sSup>
                      <m:sSupPr>
                        <m:ctrlPr>
                          <a:rPr lang="en-US" sz="1600" i="1" kern="120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kern="120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sz="1600" i="1" kern="120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kern="120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</m:e>
                </m:d>
              </m:oMath>
            </m:oMathPara>
          </a14:m>
          <a:endParaRPr lang="en-US" sz="1600" kern="1200" dirty="0"/>
        </a:p>
      </dsp:txBody>
      <dsp:txXfrm>
        <a:off x="1571217" y="2500066"/>
        <a:ext cx="1251163" cy="482552"/>
      </dsp:txXfrm>
    </dsp:sp>
    <dsp:sp modelId="{A2F24EDA-3B88-40C0-B9F4-3D921198FD67}">
      <dsp:nvSpPr>
        <dsp:cNvPr id="0" name=""/>
        <dsp:cNvSpPr/>
      </dsp:nvSpPr>
      <dsp:spPr>
        <a:xfrm rot="17228877">
          <a:off x="2402389" y="2141276"/>
          <a:ext cx="1233775" cy="21203"/>
        </a:xfrm>
        <a:custGeom>
          <a:avLst/>
          <a:gdLst/>
          <a:ahLst/>
          <a:cxnLst/>
          <a:rect l="0" t="0" r="0" b="0"/>
          <a:pathLst>
            <a:path>
              <a:moveTo>
                <a:pt x="0" y="10601"/>
              </a:moveTo>
              <a:lnTo>
                <a:pt x="1233775" y="10601"/>
              </a:lnTo>
            </a:path>
          </a:pathLst>
        </a:custGeom>
        <a:noFill/>
        <a:ln w="1397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988432" y="2121033"/>
        <a:ext cx="61688" cy="61688"/>
      </dsp:txXfrm>
    </dsp:sp>
    <dsp:sp modelId="{FF14608E-1946-4EFC-BB0F-818E650CD648}">
      <dsp:nvSpPr>
        <dsp:cNvPr id="0" name=""/>
        <dsp:cNvSpPr/>
      </dsp:nvSpPr>
      <dsp:spPr>
        <a:xfrm>
          <a:off x="3201160" y="1306123"/>
          <a:ext cx="1025156" cy="51257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1600" b="0" i="1" kern="1200" smtClean="0">
                    <a:latin typeface="Cambria Math" panose="02040503050406030204" pitchFamily="18" charset="0"/>
                  </a:rPr>
                  <m:t>𝑠</m:t>
                </m:r>
                <m:d>
                  <m:dPr>
                    <m:ctrlPr>
                      <a:rPr lang="en-US" sz="1600" b="0" i="1" kern="1200" smtClean="0">
                        <a:latin typeface="Cambria Math" panose="02040503050406030204" pitchFamily="18" charset="0"/>
                      </a:rPr>
                    </m:ctrlPr>
                  </m:dPr>
                  <m:e>
                    <m:sSub>
                      <m:sSubPr>
                        <m:ctrlPr>
                          <a:rPr lang="en-US" sz="1600" b="0" i="1" kern="120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kern="120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kern="120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kern="120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kern="1200" smtClean="0">
                        <a:latin typeface="Cambria Math" panose="02040503050406030204" pitchFamily="18" charset="0"/>
                      </a:rPr>
                      <m:t>𝐵𝑆</m:t>
                    </m:r>
                  </m:e>
                </m:d>
              </m:oMath>
            </m:oMathPara>
          </a14:m>
          <a:endParaRPr lang="en-US" sz="1600" kern="1200" dirty="0"/>
        </a:p>
      </dsp:txBody>
      <dsp:txXfrm>
        <a:off x="3216173" y="1321136"/>
        <a:ext cx="995130" cy="482552"/>
      </dsp:txXfrm>
    </dsp:sp>
    <dsp:sp modelId="{A7B9A798-BA8D-452A-BCFD-165A0C5176B2}">
      <dsp:nvSpPr>
        <dsp:cNvPr id="0" name=""/>
        <dsp:cNvSpPr/>
      </dsp:nvSpPr>
      <dsp:spPr>
        <a:xfrm rot="18100757">
          <a:off x="2672941" y="2436008"/>
          <a:ext cx="692672" cy="21203"/>
        </a:xfrm>
        <a:custGeom>
          <a:avLst/>
          <a:gdLst/>
          <a:ahLst/>
          <a:cxnLst/>
          <a:rect l="0" t="0" r="0" b="0"/>
          <a:pathLst>
            <a:path>
              <a:moveTo>
                <a:pt x="0" y="10601"/>
              </a:moveTo>
              <a:lnTo>
                <a:pt x="692672" y="10601"/>
              </a:lnTo>
            </a:path>
          </a:pathLst>
        </a:custGeom>
        <a:noFill/>
        <a:ln w="1397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01960" y="2429293"/>
        <a:ext cx="34633" cy="34633"/>
      </dsp:txXfrm>
    </dsp:sp>
    <dsp:sp modelId="{AD398791-09E4-496E-BE24-4B59E90278C4}">
      <dsp:nvSpPr>
        <dsp:cNvPr id="0" name=""/>
        <dsp:cNvSpPr/>
      </dsp:nvSpPr>
      <dsp:spPr>
        <a:xfrm>
          <a:off x="3201160" y="1895588"/>
          <a:ext cx="1025156" cy="51257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1600" b="0" i="1" kern="1200" smtClean="0">
                    <a:latin typeface="Cambria Math" panose="02040503050406030204" pitchFamily="18" charset="0"/>
                  </a:rPr>
                  <m:t>𝑠</m:t>
                </m:r>
                <m:d>
                  <m:dPr>
                    <m:ctrlPr>
                      <a:rPr lang="en-US" sz="1600" b="0" i="1" kern="1200" smtClean="0">
                        <a:latin typeface="Cambria Math" panose="02040503050406030204" pitchFamily="18" charset="0"/>
                      </a:rPr>
                    </m:ctrlPr>
                  </m:dPr>
                  <m:e>
                    <m:sSub>
                      <m:sSubPr>
                        <m:ctrlPr>
                          <a:rPr lang="en-US" sz="1600" b="0" i="1" kern="120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kern="120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kern="120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kern="120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kern="1200" smtClean="0">
                        <a:latin typeface="Cambria Math" panose="02040503050406030204" pitchFamily="18" charset="0"/>
                      </a:rPr>
                      <m:t>𝐵𝑆</m:t>
                    </m:r>
                  </m:e>
                </m:d>
              </m:oMath>
            </m:oMathPara>
          </a14:m>
          <a:endParaRPr lang="en-US" sz="1600" kern="1200" dirty="0"/>
        </a:p>
      </dsp:txBody>
      <dsp:txXfrm>
        <a:off x="3216173" y="1910601"/>
        <a:ext cx="995130" cy="482552"/>
      </dsp:txXfrm>
    </dsp:sp>
    <dsp:sp modelId="{7840DE50-B80D-4CDD-AED4-5947F9F97EAC}">
      <dsp:nvSpPr>
        <dsp:cNvPr id="0" name=""/>
        <dsp:cNvSpPr/>
      </dsp:nvSpPr>
      <dsp:spPr>
        <a:xfrm>
          <a:off x="4226317" y="2141276"/>
          <a:ext cx="410062" cy="21203"/>
        </a:xfrm>
        <a:custGeom>
          <a:avLst/>
          <a:gdLst/>
          <a:ahLst/>
          <a:cxnLst/>
          <a:rect l="0" t="0" r="0" b="0"/>
          <a:pathLst>
            <a:path>
              <a:moveTo>
                <a:pt x="0" y="10601"/>
              </a:moveTo>
              <a:lnTo>
                <a:pt x="410062" y="10601"/>
              </a:lnTo>
            </a:path>
          </a:pathLst>
        </a:custGeom>
        <a:noFill/>
        <a:ln w="1397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21096" y="2141626"/>
        <a:ext cx="20503" cy="20503"/>
      </dsp:txXfrm>
    </dsp:sp>
    <dsp:sp modelId="{95C1BD01-7AA3-4CE4-96F4-F9217340A75B}">
      <dsp:nvSpPr>
        <dsp:cNvPr id="0" name=""/>
        <dsp:cNvSpPr/>
      </dsp:nvSpPr>
      <dsp:spPr>
        <a:xfrm>
          <a:off x="4636379" y="1895588"/>
          <a:ext cx="1025156" cy="51257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1600" b="0" i="1" kern="1200" smtClean="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n-US" sz="1600" b="0" i="1" kern="1200" smtClean="0">
                        <a:latin typeface="Cambria Math" panose="02040503050406030204" pitchFamily="18" charset="0"/>
                      </a:rPr>
                      <m:t>𝑠</m:t>
                    </m:r>
                  </m:e>
                  <m:sub>
                    <m:sSub>
                      <m:sSubPr>
                        <m:ctrlPr>
                          <a:rPr lang="en-US" sz="1600" b="0" i="1" kern="120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kern="120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600" b="0" i="1" kern="120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sub>
                </m:sSub>
                <m:d>
                  <m:dPr>
                    <m:ctrlPr>
                      <a:rPr lang="en-US" sz="1600" b="0" i="1" kern="1200" smtClean="0">
                        <a:latin typeface="Cambria Math" panose="02040503050406030204" pitchFamily="18" charset="0"/>
                      </a:rPr>
                    </m:ctrlPr>
                  </m:dPr>
                  <m:e>
                    <m:sSub>
                      <m:sSubPr>
                        <m:ctrlPr>
                          <a:rPr lang="en-US" sz="1600" b="0" i="1" kern="120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kern="120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kern="120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kern="120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kern="1200" smtClean="0">
                        <a:latin typeface="Cambria Math" panose="02040503050406030204" pitchFamily="18" charset="0"/>
                      </a:rPr>
                      <m:t>𝐵𝑆</m:t>
                    </m:r>
                  </m:e>
                </m:d>
              </m:oMath>
            </m:oMathPara>
          </a14:m>
          <a:endParaRPr lang="en-US" sz="1600" kern="1200" dirty="0"/>
        </a:p>
      </dsp:txBody>
      <dsp:txXfrm>
        <a:off x="4651392" y="1910601"/>
        <a:ext cx="995130" cy="482552"/>
      </dsp:txXfrm>
    </dsp:sp>
    <dsp:sp modelId="{26D11AC6-6352-41E4-AE35-46756FF6CABF}">
      <dsp:nvSpPr>
        <dsp:cNvPr id="0" name=""/>
        <dsp:cNvSpPr/>
      </dsp:nvSpPr>
      <dsp:spPr>
        <a:xfrm>
          <a:off x="2837394" y="2730741"/>
          <a:ext cx="363766" cy="21203"/>
        </a:xfrm>
        <a:custGeom>
          <a:avLst/>
          <a:gdLst/>
          <a:ahLst/>
          <a:cxnLst/>
          <a:rect l="0" t="0" r="0" b="0"/>
          <a:pathLst>
            <a:path>
              <a:moveTo>
                <a:pt x="0" y="10601"/>
              </a:moveTo>
              <a:lnTo>
                <a:pt x="363766" y="10601"/>
              </a:lnTo>
            </a:path>
          </a:pathLst>
        </a:custGeom>
        <a:noFill/>
        <a:ln w="1397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10183" y="2732248"/>
        <a:ext cx="18188" cy="18188"/>
      </dsp:txXfrm>
    </dsp:sp>
    <dsp:sp modelId="{BB72AB2B-7202-4E51-9722-B3AD3D8DE0AE}">
      <dsp:nvSpPr>
        <dsp:cNvPr id="0" name=""/>
        <dsp:cNvSpPr/>
      </dsp:nvSpPr>
      <dsp:spPr>
        <a:xfrm>
          <a:off x="3201160" y="2485053"/>
          <a:ext cx="1025156" cy="51257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…</a:t>
          </a:r>
          <a:endParaRPr lang="en-US" sz="1600" kern="1200" dirty="0"/>
        </a:p>
      </dsp:txBody>
      <dsp:txXfrm>
        <a:off x="3216173" y="2500066"/>
        <a:ext cx="995130" cy="482552"/>
      </dsp:txXfrm>
    </dsp:sp>
    <dsp:sp modelId="{DFAF8C3F-9687-4981-81F5-8B75A2CB3E5A}">
      <dsp:nvSpPr>
        <dsp:cNvPr id="0" name=""/>
        <dsp:cNvSpPr/>
      </dsp:nvSpPr>
      <dsp:spPr>
        <a:xfrm rot="3499243">
          <a:off x="2672941" y="3025473"/>
          <a:ext cx="692672" cy="21203"/>
        </a:xfrm>
        <a:custGeom>
          <a:avLst/>
          <a:gdLst/>
          <a:ahLst/>
          <a:cxnLst/>
          <a:rect l="0" t="0" r="0" b="0"/>
          <a:pathLst>
            <a:path>
              <a:moveTo>
                <a:pt x="0" y="10601"/>
              </a:moveTo>
              <a:lnTo>
                <a:pt x="692672" y="10601"/>
              </a:lnTo>
            </a:path>
          </a:pathLst>
        </a:custGeom>
        <a:noFill/>
        <a:ln w="1397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01960" y="3018758"/>
        <a:ext cx="34633" cy="34633"/>
      </dsp:txXfrm>
    </dsp:sp>
    <dsp:sp modelId="{FA8F264A-B89E-4055-B59F-418B97D7098B}">
      <dsp:nvSpPr>
        <dsp:cNvPr id="0" name=""/>
        <dsp:cNvSpPr/>
      </dsp:nvSpPr>
      <dsp:spPr>
        <a:xfrm>
          <a:off x="3201160" y="3074518"/>
          <a:ext cx="1025156" cy="51257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…</a:t>
          </a:r>
          <a:endParaRPr lang="en-US" sz="1600" kern="1200" dirty="0"/>
        </a:p>
      </dsp:txBody>
      <dsp:txXfrm>
        <a:off x="3216173" y="3089531"/>
        <a:ext cx="995130" cy="482552"/>
      </dsp:txXfrm>
    </dsp:sp>
    <dsp:sp modelId="{089C72E1-C377-4F87-ACD5-41A428E7F309}">
      <dsp:nvSpPr>
        <dsp:cNvPr id="0" name=""/>
        <dsp:cNvSpPr/>
      </dsp:nvSpPr>
      <dsp:spPr>
        <a:xfrm>
          <a:off x="4226317" y="3320206"/>
          <a:ext cx="410062" cy="21203"/>
        </a:xfrm>
        <a:custGeom>
          <a:avLst/>
          <a:gdLst/>
          <a:ahLst/>
          <a:cxnLst/>
          <a:rect l="0" t="0" r="0" b="0"/>
          <a:pathLst>
            <a:path>
              <a:moveTo>
                <a:pt x="0" y="10601"/>
              </a:moveTo>
              <a:lnTo>
                <a:pt x="410062" y="10601"/>
              </a:lnTo>
            </a:path>
          </a:pathLst>
        </a:custGeom>
        <a:noFill/>
        <a:ln w="1397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21096" y="3320556"/>
        <a:ext cx="20503" cy="20503"/>
      </dsp:txXfrm>
    </dsp:sp>
    <dsp:sp modelId="{2806D361-922F-4C2A-8DBB-A57CE6AED420}">
      <dsp:nvSpPr>
        <dsp:cNvPr id="0" name=""/>
        <dsp:cNvSpPr/>
      </dsp:nvSpPr>
      <dsp:spPr>
        <a:xfrm>
          <a:off x="4636379" y="3074518"/>
          <a:ext cx="1131608" cy="51257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1600" b="0" i="1" kern="1200" smtClean="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n-US" sz="1600" b="0" i="1" kern="1200" smtClean="0">
                        <a:latin typeface="Cambria Math" panose="02040503050406030204" pitchFamily="18" charset="0"/>
                      </a:rPr>
                      <m:t>𝑠</m:t>
                    </m:r>
                  </m:e>
                  <m:sub>
                    <m:sSub>
                      <m:sSubPr>
                        <m:ctrlPr>
                          <a:rPr lang="en-US" sz="1600" b="0" i="1" kern="120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kern="120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600" b="0" i="1" kern="120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sub>
                </m:sSub>
                <m:d>
                  <m:dPr>
                    <m:ctrlPr>
                      <a:rPr lang="en-US" sz="1600" b="0" i="1" kern="1200" smtClean="0">
                        <a:latin typeface="Cambria Math" panose="02040503050406030204" pitchFamily="18" charset="0"/>
                      </a:rPr>
                    </m:ctrlPr>
                  </m:dPr>
                  <m:e>
                    <m:sSub>
                      <m:sSubPr>
                        <m:ctrlPr>
                          <a:rPr lang="en-US" sz="1600" b="0" i="1" kern="120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kern="120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kern="120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kern="120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kern="1200" smtClean="0">
                        <a:latin typeface="Cambria Math" panose="02040503050406030204" pitchFamily="18" charset="0"/>
                      </a:rPr>
                      <m:t>𝐵𝑆</m:t>
                    </m:r>
                  </m:e>
                </m:d>
              </m:oMath>
            </m:oMathPara>
          </a14:m>
          <a:endParaRPr lang="en-US" sz="1600" kern="1200" dirty="0"/>
        </a:p>
      </dsp:txBody>
      <dsp:txXfrm>
        <a:off x="4651392" y="3089531"/>
        <a:ext cx="1101582" cy="482552"/>
      </dsp:txXfrm>
    </dsp:sp>
    <dsp:sp modelId="{DB52A628-B7B8-4DEB-85C0-4B4D6E0A081C}">
      <dsp:nvSpPr>
        <dsp:cNvPr id="0" name=""/>
        <dsp:cNvSpPr/>
      </dsp:nvSpPr>
      <dsp:spPr>
        <a:xfrm rot="4371123">
          <a:off x="2402389" y="3320206"/>
          <a:ext cx="1233775" cy="21203"/>
        </a:xfrm>
        <a:custGeom>
          <a:avLst/>
          <a:gdLst/>
          <a:ahLst/>
          <a:cxnLst/>
          <a:rect l="0" t="0" r="0" b="0"/>
          <a:pathLst>
            <a:path>
              <a:moveTo>
                <a:pt x="0" y="10601"/>
              </a:moveTo>
              <a:lnTo>
                <a:pt x="1233775" y="10601"/>
              </a:lnTo>
            </a:path>
          </a:pathLst>
        </a:custGeom>
        <a:noFill/>
        <a:ln w="1397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988432" y="3299963"/>
        <a:ext cx="61688" cy="61688"/>
      </dsp:txXfrm>
    </dsp:sp>
    <dsp:sp modelId="{649BDEF1-5ADC-45F4-8A2E-16FE05EA0E47}">
      <dsp:nvSpPr>
        <dsp:cNvPr id="0" name=""/>
        <dsp:cNvSpPr/>
      </dsp:nvSpPr>
      <dsp:spPr>
        <a:xfrm>
          <a:off x="3201160" y="3663983"/>
          <a:ext cx="1025156" cy="51257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1600" b="0" i="1" kern="1200" smtClean="0">
                    <a:latin typeface="Cambria Math" panose="02040503050406030204" pitchFamily="18" charset="0"/>
                  </a:rPr>
                  <m:t>𝑠</m:t>
                </m:r>
                <m:d>
                  <m:dPr>
                    <m:ctrlPr>
                      <a:rPr lang="en-US" sz="1600" b="0" i="1" kern="1200" smtClean="0">
                        <a:latin typeface="Cambria Math" panose="02040503050406030204" pitchFamily="18" charset="0"/>
                      </a:rPr>
                    </m:ctrlPr>
                  </m:dPr>
                  <m:e>
                    <m:sSub>
                      <m:sSubPr>
                        <m:ctrlPr>
                          <a:rPr lang="en-US" sz="1600" b="0" i="1" kern="120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kern="120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kern="120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600" b="0" i="1" kern="120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kern="1200" smtClean="0">
                        <a:latin typeface="Cambria Math" panose="02040503050406030204" pitchFamily="18" charset="0"/>
                      </a:rPr>
                      <m:t>𝐵𝑆</m:t>
                    </m:r>
                  </m:e>
                </m:d>
              </m:oMath>
            </m:oMathPara>
          </a14:m>
          <a:endParaRPr lang="en-US" sz="1600" kern="1200" dirty="0"/>
        </a:p>
      </dsp:txBody>
      <dsp:txXfrm>
        <a:off x="3216173" y="3678996"/>
        <a:ext cx="995130" cy="482552"/>
      </dsp:txXfrm>
    </dsp:sp>
    <dsp:sp modelId="{086F6124-02B4-468E-84F3-2FA8D64F26F4}">
      <dsp:nvSpPr>
        <dsp:cNvPr id="0" name=""/>
        <dsp:cNvSpPr/>
      </dsp:nvSpPr>
      <dsp:spPr>
        <a:xfrm rot="106020">
          <a:off x="4226227" y="3915460"/>
          <a:ext cx="375519" cy="21203"/>
        </a:xfrm>
        <a:custGeom>
          <a:avLst/>
          <a:gdLst/>
          <a:ahLst/>
          <a:cxnLst/>
          <a:rect l="0" t="0" r="0" b="0"/>
          <a:pathLst>
            <a:path>
              <a:moveTo>
                <a:pt x="0" y="10601"/>
              </a:moveTo>
              <a:lnTo>
                <a:pt x="375519" y="10601"/>
              </a:lnTo>
            </a:path>
          </a:pathLst>
        </a:custGeom>
        <a:noFill/>
        <a:ln w="1397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04599" y="3916674"/>
        <a:ext cx="18775" cy="18775"/>
      </dsp:txXfrm>
    </dsp:sp>
    <dsp:sp modelId="{B50026C7-E231-4E10-B5BC-CC2CC2DB2A68}">
      <dsp:nvSpPr>
        <dsp:cNvPr id="0" name=""/>
        <dsp:cNvSpPr/>
      </dsp:nvSpPr>
      <dsp:spPr>
        <a:xfrm>
          <a:off x="4601657" y="3675562"/>
          <a:ext cx="1131608" cy="51257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1600" b="0" i="1" kern="1200" smtClean="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n-US" sz="1600" b="0" i="1" kern="1200" smtClean="0">
                        <a:latin typeface="Cambria Math" panose="02040503050406030204" pitchFamily="18" charset="0"/>
                      </a:rPr>
                      <m:t>𝑠</m:t>
                    </m:r>
                  </m:e>
                  <m:sub>
                    <m:sSub>
                      <m:sSubPr>
                        <m:ctrlPr>
                          <a:rPr lang="en-US" sz="1600" b="0" i="1" kern="120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kern="120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600" b="0" i="1" kern="1200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sub>
                </m:sSub>
                <m:d>
                  <m:dPr>
                    <m:ctrlPr>
                      <a:rPr lang="en-US" sz="1600" b="0" i="1" kern="1200" smtClean="0">
                        <a:latin typeface="Cambria Math" panose="02040503050406030204" pitchFamily="18" charset="0"/>
                      </a:rPr>
                    </m:ctrlPr>
                  </m:dPr>
                  <m:e>
                    <m:sSub>
                      <m:sSubPr>
                        <m:ctrlPr>
                          <a:rPr lang="en-US" sz="1600" b="0" i="1" kern="120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kern="120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kern="120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kern="120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kern="1200" smtClean="0">
                        <a:latin typeface="Cambria Math" panose="02040503050406030204" pitchFamily="18" charset="0"/>
                      </a:rPr>
                      <m:t>𝐵𝑆</m:t>
                    </m:r>
                  </m:e>
                </m:d>
              </m:oMath>
            </m:oMathPara>
          </a14:m>
          <a:endParaRPr lang="en-US" sz="1600" kern="1200" dirty="0"/>
        </a:p>
      </dsp:txBody>
      <dsp:txXfrm>
        <a:off x="4616670" y="3690575"/>
        <a:ext cx="1101582" cy="48255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CAD6F3-2A2F-49BE-94A3-84048A8C210C}">
      <dsp:nvSpPr>
        <dsp:cNvPr id="0" name=""/>
        <dsp:cNvSpPr/>
      </dsp:nvSpPr>
      <dsp:spPr>
        <a:xfrm>
          <a:off x="1377" y="0"/>
          <a:ext cx="2686905" cy="365760"/>
        </a:xfrm>
        <a:prstGeom prst="homePlat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Intro</a:t>
          </a:r>
          <a:endParaRPr lang="en-US" sz="1400" kern="1200" dirty="0"/>
        </a:p>
      </dsp:txBody>
      <dsp:txXfrm>
        <a:off x="1377" y="0"/>
        <a:ext cx="2595465" cy="365760"/>
      </dsp:txXfrm>
    </dsp:sp>
    <dsp:sp modelId="{0622DC03-5255-4D4C-9FBF-1D95B02C5949}">
      <dsp:nvSpPr>
        <dsp:cNvPr id="0" name=""/>
        <dsp:cNvSpPr/>
      </dsp:nvSpPr>
      <dsp:spPr>
        <a:xfrm>
          <a:off x="2150902" y="0"/>
          <a:ext cx="2686905" cy="365760"/>
        </a:xfrm>
        <a:prstGeom prst="chevron">
          <a:avLst/>
        </a:prstGeom>
        <a:solidFill>
          <a:schemeClr val="accent2">
            <a:shade val="80000"/>
            <a:hueOff val="17525"/>
            <a:satOff val="560"/>
            <a:lumOff val="4799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MCTS</a:t>
          </a:r>
          <a:endParaRPr lang="en-US" sz="1400" kern="1200" dirty="0"/>
        </a:p>
      </dsp:txBody>
      <dsp:txXfrm>
        <a:off x="2333782" y="0"/>
        <a:ext cx="2321145" cy="365760"/>
      </dsp:txXfrm>
    </dsp:sp>
    <dsp:sp modelId="{803BD554-7707-486F-8A84-A9083F8D9110}">
      <dsp:nvSpPr>
        <dsp:cNvPr id="0" name=""/>
        <dsp:cNvSpPr/>
      </dsp:nvSpPr>
      <dsp:spPr>
        <a:xfrm>
          <a:off x="4300427" y="0"/>
          <a:ext cx="2686905" cy="365760"/>
        </a:xfrm>
        <a:prstGeom prst="chevron">
          <a:avLst/>
        </a:prstGeom>
        <a:solidFill>
          <a:schemeClr val="accent2">
            <a:shade val="80000"/>
            <a:hueOff val="35051"/>
            <a:satOff val="1121"/>
            <a:lumOff val="9598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Cross Entropy</a:t>
          </a:r>
          <a:endParaRPr lang="en-US" sz="1400" kern="1200" dirty="0"/>
        </a:p>
      </dsp:txBody>
      <dsp:txXfrm>
        <a:off x="4483307" y="0"/>
        <a:ext cx="2321145" cy="365760"/>
      </dsp:txXfrm>
    </dsp:sp>
    <dsp:sp modelId="{51697707-3211-4E0C-9C6F-C7A28020258A}">
      <dsp:nvSpPr>
        <dsp:cNvPr id="0" name=""/>
        <dsp:cNvSpPr/>
      </dsp:nvSpPr>
      <dsp:spPr>
        <a:xfrm>
          <a:off x="6449951" y="0"/>
          <a:ext cx="2686905" cy="365760"/>
        </a:xfrm>
        <a:prstGeom prst="chevron">
          <a:avLst/>
        </a:prstGeom>
        <a:solidFill>
          <a:schemeClr val="accent3"/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Experiment</a:t>
          </a:r>
          <a:endParaRPr lang="en-US" sz="1400" kern="1200" dirty="0"/>
        </a:p>
      </dsp:txBody>
      <dsp:txXfrm>
        <a:off x="6632831" y="0"/>
        <a:ext cx="2321145" cy="365760"/>
      </dsp:txXfrm>
    </dsp:sp>
    <dsp:sp modelId="{4562CF1D-CA2C-40E8-BAE5-2D6E1E5FF611}">
      <dsp:nvSpPr>
        <dsp:cNvPr id="0" name=""/>
        <dsp:cNvSpPr/>
      </dsp:nvSpPr>
      <dsp:spPr>
        <a:xfrm>
          <a:off x="8599476" y="0"/>
          <a:ext cx="2686905" cy="365760"/>
        </a:xfrm>
        <a:prstGeom prst="chevron">
          <a:avLst/>
        </a:prstGeom>
        <a:solidFill>
          <a:schemeClr val="accent2">
            <a:shade val="80000"/>
            <a:hueOff val="70101"/>
            <a:satOff val="2242"/>
            <a:lumOff val="19195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Simulation</a:t>
          </a:r>
          <a:endParaRPr lang="en-US" sz="1400" kern="1200" dirty="0"/>
        </a:p>
      </dsp:txBody>
      <dsp:txXfrm>
        <a:off x="8782356" y="0"/>
        <a:ext cx="2321145" cy="36576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CAD6F3-2A2F-49BE-94A3-84048A8C210C}">
      <dsp:nvSpPr>
        <dsp:cNvPr id="0" name=""/>
        <dsp:cNvSpPr/>
      </dsp:nvSpPr>
      <dsp:spPr>
        <a:xfrm>
          <a:off x="1377" y="0"/>
          <a:ext cx="2686905" cy="365760"/>
        </a:xfrm>
        <a:prstGeom prst="homePlat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Intro</a:t>
          </a:r>
          <a:endParaRPr lang="en-US" sz="1400" kern="1200" dirty="0"/>
        </a:p>
      </dsp:txBody>
      <dsp:txXfrm>
        <a:off x="1377" y="0"/>
        <a:ext cx="2595465" cy="365760"/>
      </dsp:txXfrm>
    </dsp:sp>
    <dsp:sp modelId="{0622DC03-5255-4D4C-9FBF-1D95B02C5949}">
      <dsp:nvSpPr>
        <dsp:cNvPr id="0" name=""/>
        <dsp:cNvSpPr/>
      </dsp:nvSpPr>
      <dsp:spPr>
        <a:xfrm>
          <a:off x="2150902" y="0"/>
          <a:ext cx="2686905" cy="365760"/>
        </a:xfrm>
        <a:prstGeom prst="chevron">
          <a:avLst/>
        </a:prstGeom>
        <a:solidFill>
          <a:schemeClr val="accent2">
            <a:shade val="80000"/>
            <a:hueOff val="17525"/>
            <a:satOff val="560"/>
            <a:lumOff val="4799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MCTS</a:t>
          </a:r>
          <a:endParaRPr lang="en-US" sz="1400" kern="1200" dirty="0"/>
        </a:p>
      </dsp:txBody>
      <dsp:txXfrm>
        <a:off x="2333782" y="0"/>
        <a:ext cx="2321145" cy="365760"/>
      </dsp:txXfrm>
    </dsp:sp>
    <dsp:sp modelId="{803BD554-7707-486F-8A84-A9083F8D9110}">
      <dsp:nvSpPr>
        <dsp:cNvPr id="0" name=""/>
        <dsp:cNvSpPr/>
      </dsp:nvSpPr>
      <dsp:spPr>
        <a:xfrm>
          <a:off x="4300427" y="0"/>
          <a:ext cx="2686905" cy="365760"/>
        </a:xfrm>
        <a:prstGeom prst="chevron">
          <a:avLst/>
        </a:prstGeom>
        <a:solidFill>
          <a:schemeClr val="accent2">
            <a:shade val="80000"/>
            <a:hueOff val="35051"/>
            <a:satOff val="1121"/>
            <a:lumOff val="9598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Cross Entropy</a:t>
          </a:r>
          <a:endParaRPr lang="en-US" sz="1400" kern="1200" dirty="0"/>
        </a:p>
      </dsp:txBody>
      <dsp:txXfrm>
        <a:off x="4483307" y="0"/>
        <a:ext cx="2321145" cy="365760"/>
      </dsp:txXfrm>
    </dsp:sp>
    <dsp:sp modelId="{51697707-3211-4E0C-9C6F-C7A28020258A}">
      <dsp:nvSpPr>
        <dsp:cNvPr id="0" name=""/>
        <dsp:cNvSpPr/>
      </dsp:nvSpPr>
      <dsp:spPr>
        <a:xfrm>
          <a:off x="6449951" y="0"/>
          <a:ext cx="2686905" cy="365760"/>
        </a:xfrm>
        <a:prstGeom prst="chevron">
          <a:avLst/>
        </a:prstGeom>
        <a:solidFill>
          <a:schemeClr val="accent3"/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Experiment</a:t>
          </a:r>
          <a:endParaRPr lang="en-US" sz="1400" kern="1200" dirty="0"/>
        </a:p>
      </dsp:txBody>
      <dsp:txXfrm>
        <a:off x="6632831" y="0"/>
        <a:ext cx="2321145" cy="365760"/>
      </dsp:txXfrm>
    </dsp:sp>
    <dsp:sp modelId="{4562CF1D-CA2C-40E8-BAE5-2D6E1E5FF611}">
      <dsp:nvSpPr>
        <dsp:cNvPr id="0" name=""/>
        <dsp:cNvSpPr/>
      </dsp:nvSpPr>
      <dsp:spPr>
        <a:xfrm>
          <a:off x="8599476" y="0"/>
          <a:ext cx="2686905" cy="365760"/>
        </a:xfrm>
        <a:prstGeom prst="chevron">
          <a:avLst/>
        </a:prstGeom>
        <a:solidFill>
          <a:schemeClr val="accent2">
            <a:shade val="80000"/>
            <a:hueOff val="70101"/>
            <a:satOff val="2242"/>
            <a:lumOff val="19195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Simulation</a:t>
          </a:r>
          <a:endParaRPr lang="en-US" sz="1400" kern="1200" dirty="0"/>
        </a:p>
      </dsp:txBody>
      <dsp:txXfrm>
        <a:off x="8782356" y="0"/>
        <a:ext cx="2321145" cy="36576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CAD6F3-2A2F-49BE-94A3-84048A8C210C}">
      <dsp:nvSpPr>
        <dsp:cNvPr id="0" name=""/>
        <dsp:cNvSpPr/>
      </dsp:nvSpPr>
      <dsp:spPr>
        <a:xfrm>
          <a:off x="1377" y="0"/>
          <a:ext cx="2686905" cy="365760"/>
        </a:xfrm>
        <a:prstGeom prst="homePlat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Intro</a:t>
          </a:r>
          <a:endParaRPr lang="en-US" sz="1400" kern="1200" dirty="0"/>
        </a:p>
      </dsp:txBody>
      <dsp:txXfrm>
        <a:off x="1377" y="0"/>
        <a:ext cx="2595465" cy="365760"/>
      </dsp:txXfrm>
    </dsp:sp>
    <dsp:sp modelId="{0622DC03-5255-4D4C-9FBF-1D95B02C5949}">
      <dsp:nvSpPr>
        <dsp:cNvPr id="0" name=""/>
        <dsp:cNvSpPr/>
      </dsp:nvSpPr>
      <dsp:spPr>
        <a:xfrm>
          <a:off x="2150902" y="0"/>
          <a:ext cx="2686905" cy="365760"/>
        </a:xfrm>
        <a:prstGeom prst="chevron">
          <a:avLst/>
        </a:prstGeom>
        <a:solidFill>
          <a:schemeClr val="accent2">
            <a:shade val="80000"/>
            <a:hueOff val="17525"/>
            <a:satOff val="560"/>
            <a:lumOff val="4799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MCTS</a:t>
          </a:r>
          <a:endParaRPr lang="en-US" sz="1400" kern="1200" dirty="0"/>
        </a:p>
      </dsp:txBody>
      <dsp:txXfrm>
        <a:off x="2333782" y="0"/>
        <a:ext cx="2321145" cy="365760"/>
      </dsp:txXfrm>
    </dsp:sp>
    <dsp:sp modelId="{803BD554-7707-486F-8A84-A9083F8D9110}">
      <dsp:nvSpPr>
        <dsp:cNvPr id="0" name=""/>
        <dsp:cNvSpPr/>
      </dsp:nvSpPr>
      <dsp:spPr>
        <a:xfrm>
          <a:off x="4300427" y="0"/>
          <a:ext cx="2686905" cy="365760"/>
        </a:xfrm>
        <a:prstGeom prst="chevron">
          <a:avLst/>
        </a:prstGeom>
        <a:solidFill>
          <a:schemeClr val="accent2">
            <a:shade val="80000"/>
            <a:hueOff val="35051"/>
            <a:satOff val="1121"/>
            <a:lumOff val="9598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Cross Entropy</a:t>
          </a:r>
          <a:endParaRPr lang="en-US" sz="1400" kern="1200" dirty="0"/>
        </a:p>
      </dsp:txBody>
      <dsp:txXfrm>
        <a:off x="4483307" y="0"/>
        <a:ext cx="2321145" cy="365760"/>
      </dsp:txXfrm>
    </dsp:sp>
    <dsp:sp modelId="{51697707-3211-4E0C-9C6F-C7A28020258A}">
      <dsp:nvSpPr>
        <dsp:cNvPr id="0" name=""/>
        <dsp:cNvSpPr/>
      </dsp:nvSpPr>
      <dsp:spPr>
        <a:xfrm>
          <a:off x="6449951" y="0"/>
          <a:ext cx="2686905" cy="365760"/>
        </a:xfrm>
        <a:prstGeom prst="chevron">
          <a:avLst/>
        </a:prstGeom>
        <a:solidFill>
          <a:schemeClr val="accent3"/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Experiment</a:t>
          </a:r>
          <a:endParaRPr lang="en-US" sz="1400" kern="1200" dirty="0"/>
        </a:p>
      </dsp:txBody>
      <dsp:txXfrm>
        <a:off x="6632831" y="0"/>
        <a:ext cx="2321145" cy="365760"/>
      </dsp:txXfrm>
    </dsp:sp>
    <dsp:sp modelId="{4562CF1D-CA2C-40E8-BAE5-2D6E1E5FF611}">
      <dsp:nvSpPr>
        <dsp:cNvPr id="0" name=""/>
        <dsp:cNvSpPr/>
      </dsp:nvSpPr>
      <dsp:spPr>
        <a:xfrm>
          <a:off x="8599476" y="0"/>
          <a:ext cx="2686905" cy="365760"/>
        </a:xfrm>
        <a:prstGeom prst="chevron">
          <a:avLst/>
        </a:prstGeom>
        <a:solidFill>
          <a:schemeClr val="accent2">
            <a:shade val="80000"/>
            <a:hueOff val="70101"/>
            <a:satOff val="2242"/>
            <a:lumOff val="19195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Simulation</a:t>
          </a:r>
          <a:endParaRPr lang="en-US" sz="1400" kern="1200" dirty="0"/>
        </a:p>
      </dsp:txBody>
      <dsp:txXfrm>
        <a:off x="8782356" y="0"/>
        <a:ext cx="2321145" cy="36576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CAD6F3-2A2F-49BE-94A3-84048A8C210C}">
      <dsp:nvSpPr>
        <dsp:cNvPr id="0" name=""/>
        <dsp:cNvSpPr/>
      </dsp:nvSpPr>
      <dsp:spPr>
        <a:xfrm>
          <a:off x="1377" y="0"/>
          <a:ext cx="2686905" cy="365760"/>
        </a:xfrm>
        <a:prstGeom prst="homePlat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Intro</a:t>
          </a:r>
          <a:endParaRPr lang="en-US" sz="1400" kern="1200" dirty="0"/>
        </a:p>
      </dsp:txBody>
      <dsp:txXfrm>
        <a:off x="1377" y="0"/>
        <a:ext cx="2595465" cy="365760"/>
      </dsp:txXfrm>
    </dsp:sp>
    <dsp:sp modelId="{0622DC03-5255-4D4C-9FBF-1D95B02C5949}">
      <dsp:nvSpPr>
        <dsp:cNvPr id="0" name=""/>
        <dsp:cNvSpPr/>
      </dsp:nvSpPr>
      <dsp:spPr>
        <a:xfrm>
          <a:off x="2150902" y="0"/>
          <a:ext cx="2686905" cy="365760"/>
        </a:xfrm>
        <a:prstGeom prst="chevron">
          <a:avLst/>
        </a:prstGeom>
        <a:solidFill>
          <a:schemeClr val="accent2">
            <a:shade val="80000"/>
            <a:hueOff val="17525"/>
            <a:satOff val="560"/>
            <a:lumOff val="4799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MCTS</a:t>
          </a:r>
          <a:endParaRPr lang="en-US" sz="1400" kern="1200" dirty="0"/>
        </a:p>
      </dsp:txBody>
      <dsp:txXfrm>
        <a:off x="2333782" y="0"/>
        <a:ext cx="2321145" cy="365760"/>
      </dsp:txXfrm>
    </dsp:sp>
    <dsp:sp modelId="{803BD554-7707-486F-8A84-A9083F8D9110}">
      <dsp:nvSpPr>
        <dsp:cNvPr id="0" name=""/>
        <dsp:cNvSpPr/>
      </dsp:nvSpPr>
      <dsp:spPr>
        <a:xfrm>
          <a:off x="4300427" y="0"/>
          <a:ext cx="2686905" cy="365760"/>
        </a:xfrm>
        <a:prstGeom prst="chevron">
          <a:avLst/>
        </a:prstGeom>
        <a:solidFill>
          <a:schemeClr val="accent2">
            <a:shade val="80000"/>
            <a:hueOff val="35051"/>
            <a:satOff val="1121"/>
            <a:lumOff val="9598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Cross Entropy</a:t>
          </a:r>
          <a:endParaRPr lang="en-US" sz="1400" kern="1200" dirty="0"/>
        </a:p>
      </dsp:txBody>
      <dsp:txXfrm>
        <a:off x="4483307" y="0"/>
        <a:ext cx="2321145" cy="365760"/>
      </dsp:txXfrm>
    </dsp:sp>
    <dsp:sp modelId="{51697707-3211-4E0C-9C6F-C7A28020258A}">
      <dsp:nvSpPr>
        <dsp:cNvPr id="0" name=""/>
        <dsp:cNvSpPr/>
      </dsp:nvSpPr>
      <dsp:spPr>
        <a:xfrm>
          <a:off x="6449951" y="0"/>
          <a:ext cx="2686905" cy="365760"/>
        </a:xfrm>
        <a:prstGeom prst="chevron">
          <a:avLst/>
        </a:prstGeom>
        <a:solidFill>
          <a:schemeClr val="accent3"/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Experiment</a:t>
          </a:r>
          <a:endParaRPr lang="en-US" sz="1400" kern="1200" dirty="0"/>
        </a:p>
      </dsp:txBody>
      <dsp:txXfrm>
        <a:off x="6632831" y="0"/>
        <a:ext cx="2321145" cy="365760"/>
      </dsp:txXfrm>
    </dsp:sp>
    <dsp:sp modelId="{4562CF1D-CA2C-40E8-BAE5-2D6E1E5FF611}">
      <dsp:nvSpPr>
        <dsp:cNvPr id="0" name=""/>
        <dsp:cNvSpPr/>
      </dsp:nvSpPr>
      <dsp:spPr>
        <a:xfrm>
          <a:off x="8599476" y="0"/>
          <a:ext cx="2686905" cy="365760"/>
        </a:xfrm>
        <a:prstGeom prst="chevron">
          <a:avLst/>
        </a:prstGeom>
        <a:solidFill>
          <a:schemeClr val="accent2">
            <a:shade val="80000"/>
            <a:hueOff val="70101"/>
            <a:satOff val="2242"/>
            <a:lumOff val="19195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Simulation</a:t>
          </a:r>
          <a:endParaRPr lang="en-US" sz="1400" kern="1200" dirty="0"/>
        </a:p>
      </dsp:txBody>
      <dsp:txXfrm>
        <a:off x="8782356" y="0"/>
        <a:ext cx="2321145" cy="3657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CAD6F3-2A2F-49BE-94A3-84048A8C210C}">
      <dsp:nvSpPr>
        <dsp:cNvPr id="0" name=""/>
        <dsp:cNvSpPr/>
      </dsp:nvSpPr>
      <dsp:spPr>
        <a:xfrm>
          <a:off x="1377" y="0"/>
          <a:ext cx="2686905" cy="365760"/>
        </a:xfrm>
        <a:prstGeom prst="homePlate">
          <a:avLst/>
        </a:prstGeom>
        <a:solidFill>
          <a:schemeClr val="accent3"/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Intro</a:t>
          </a:r>
          <a:endParaRPr lang="en-US" sz="1400" b="0" kern="1200" dirty="0"/>
        </a:p>
      </dsp:txBody>
      <dsp:txXfrm>
        <a:off x="1377" y="0"/>
        <a:ext cx="2595465" cy="365760"/>
      </dsp:txXfrm>
    </dsp:sp>
    <dsp:sp modelId="{CEA73BE3-8891-4EA8-A209-7BBE4D861D1F}">
      <dsp:nvSpPr>
        <dsp:cNvPr id="0" name=""/>
        <dsp:cNvSpPr/>
      </dsp:nvSpPr>
      <dsp:spPr>
        <a:xfrm>
          <a:off x="2150902" y="0"/>
          <a:ext cx="2686905" cy="365760"/>
        </a:xfrm>
        <a:prstGeom prst="chevron">
          <a:avLst/>
        </a:prstGeom>
        <a:solidFill>
          <a:schemeClr val="accent2">
            <a:shade val="80000"/>
            <a:hueOff val="17525"/>
            <a:satOff val="560"/>
            <a:lumOff val="4799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MCTS</a:t>
          </a:r>
          <a:endParaRPr lang="en-US" sz="1400" kern="1200" dirty="0"/>
        </a:p>
      </dsp:txBody>
      <dsp:txXfrm>
        <a:off x="2333782" y="0"/>
        <a:ext cx="2321145" cy="365760"/>
      </dsp:txXfrm>
    </dsp:sp>
    <dsp:sp modelId="{803BD554-7707-486F-8A84-A9083F8D9110}">
      <dsp:nvSpPr>
        <dsp:cNvPr id="0" name=""/>
        <dsp:cNvSpPr/>
      </dsp:nvSpPr>
      <dsp:spPr>
        <a:xfrm>
          <a:off x="4300427" y="0"/>
          <a:ext cx="2686905" cy="365760"/>
        </a:xfrm>
        <a:prstGeom prst="chevron">
          <a:avLst/>
        </a:prstGeom>
        <a:solidFill>
          <a:schemeClr val="accent2">
            <a:shade val="80000"/>
            <a:hueOff val="35051"/>
            <a:satOff val="1121"/>
            <a:lumOff val="9598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Cross Entropy</a:t>
          </a:r>
          <a:endParaRPr lang="en-US" sz="1400" kern="1200" dirty="0"/>
        </a:p>
      </dsp:txBody>
      <dsp:txXfrm>
        <a:off x="4483307" y="0"/>
        <a:ext cx="2321145" cy="365760"/>
      </dsp:txXfrm>
    </dsp:sp>
    <dsp:sp modelId="{51697707-3211-4E0C-9C6F-C7A28020258A}">
      <dsp:nvSpPr>
        <dsp:cNvPr id="0" name=""/>
        <dsp:cNvSpPr/>
      </dsp:nvSpPr>
      <dsp:spPr>
        <a:xfrm>
          <a:off x="6449951" y="0"/>
          <a:ext cx="2686905" cy="365760"/>
        </a:xfrm>
        <a:prstGeom prst="chevron">
          <a:avLst/>
        </a:prstGeom>
        <a:solidFill>
          <a:schemeClr val="accent2">
            <a:shade val="80000"/>
            <a:hueOff val="52576"/>
            <a:satOff val="1681"/>
            <a:lumOff val="14396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Experiment</a:t>
          </a:r>
          <a:endParaRPr lang="en-US" sz="1400" kern="1200" dirty="0"/>
        </a:p>
      </dsp:txBody>
      <dsp:txXfrm>
        <a:off x="6632831" y="0"/>
        <a:ext cx="2321145" cy="365760"/>
      </dsp:txXfrm>
    </dsp:sp>
    <dsp:sp modelId="{4562CF1D-CA2C-40E8-BAE5-2D6E1E5FF611}">
      <dsp:nvSpPr>
        <dsp:cNvPr id="0" name=""/>
        <dsp:cNvSpPr/>
      </dsp:nvSpPr>
      <dsp:spPr>
        <a:xfrm>
          <a:off x="8599476" y="0"/>
          <a:ext cx="2686905" cy="365760"/>
        </a:xfrm>
        <a:prstGeom prst="chevron">
          <a:avLst/>
        </a:prstGeom>
        <a:solidFill>
          <a:schemeClr val="accent2">
            <a:shade val="80000"/>
            <a:hueOff val="70101"/>
            <a:satOff val="2242"/>
            <a:lumOff val="19195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Simulation</a:t>
          </a:r>
          <a:endParaRPr lang="en-US" sz="1400" kern="1200" dirty="0"/>
        </a:p>
      </dsp:txBody>
      <dsp:txXfrm>
        <a:off x="8782356" y="0"/>
        <a:ext cx="2321145" cy="36576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CAD6F3-2A2F-49BE-94A3-84048A8C210C}">
      <dsp:nvSpPr>
        <dsp:cNvPr id="0" name=""/>
        <dsp:cNvSpPr/>
      </dsp:nvSpPr>
      <dsp:spPr>
        <a:xfrm>
          <a:off x="1377" y="0"/>
          <a:ext cx="2686905" cy="365760"/>
        </a:xfrm>
        <a:prstGeom prst="homePlat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Intro</a:t>
          </a:r>
          <a:endParaRPr lang="en-US" sz="1400" kern="1200" dirty="0"/>
        </a:p>
      </dsp:txBody>
      <dsp:txXfrm>
        <a:off x="1377" y="0"/>
        <a:ext cx="2595465" cy="365760"/>
      </dsp:txXfrm>
    </dsp:sp>
    <dsp:sp modelId="{0622DC03-5255-4D4C-9FBF-1D95B02C5949}">
      <dsp:nvSpPr>
        <dsp:cNvPr id="0" name=""/>
        <dsp:cNvSpPr/>
      </dsp:nvSpPr>
      <dsp:spPr>
        <a:xfrm>
          <a:off x="2150902" y="0"/>
          <a:ext cx="2686905" cy="365760"/>
        </a:xfrm>
        <a:prstGeom prst="chevron">
          <a:avLst/>
        </a:prstGeom>
        <a:solidFill>
          <a:schemeClr val="accent2">
            <a:shade val="80000"/>
            <a:hueOff val="17525"/>
            <a:satOff val="560"/>
            <a:lumOff val="4799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MCTS</a:t>
          </a:r>
          <a:endParaRPr lang="en-US" sz="1400" kern="1200" dirty="0"/>
        </a:p>
      </dsp:txBody>
      <dsp:txXfrm>
        <a:off x="2333782" y="0"/>
        <a:ext cx="2321145" cy="365760"/>
      </dsp:txXfrm>
    </dsp:sp>
    <dsp:sp modelId="{803BD554-7707-486F-8A84-A9083F8D9110}">
      <dsp:nvSpPr>
        <dsp:cNvPr id="0" name=""/>
        <dsp:cNvSpPr/>
      </dsp:nvSpPr>
      <dsp:spPr>
        <a:xfrm>
          <a:off x="4300427" y="0"/>
          <a:ext cx="2686905" cy="365760"/>
        </a:xfrm>
        <a:prstGeom prst="chevron">
          <a:avLst/>
        </a:prstGeom>
        <a:solidFill>
          <a:schemeClr val="accent2">
            <a:shade val="80000"/>
            <a:hueOff val="35051"/>
            <a:satOff val="1121"/>
            <a:lumOff val="9598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Cross Entropy</a:t>
          </a:r>
          <a:endParaRPr lang="en-US" sz="1400" kern="1200" dirty="0"/>
        </a:p>
      </dsp:txBody>
      <dsp:txXfrm>
        <a:off x="4483307" y="0"/>
        <a:ext cx="2321145" cy="365760"/>
      </dsp:txXfrm>
    </dsp:sp>
    <dsp:sp modelId="{51697707-3211-4E0C-9C6F-C7A28020258A}">
      <dsp:nvSpPr>
        <dsp:cNvPr id="0" name=""/>
        <dsp:cNvSpPr/>
      </dsp:nvSpPr>
      <dsp:spPr>
        <a:xfrm>
          <a:off x="6449951" y="0"/>
          <a:ext cx="2686905" cy="365760"/>
        </a:xfrm>
        <a:prstGeom prst="chevron">
          <a:avLst/>
        </a:prstGeom>
        <a:solidFill>
          <a:schemeClr val="accent3"/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Experiment</a:t>
          </a:r>
          <a:endParaRPr lang="en-US" sz="1400" kern="1200" dirty="0"/>
        </a:p>
      </dsp:txBody>
      <dsp:txXfrm>
        <a:off x="6632831" y="0"/>
        <a:ext cx="2321145" cy="365760"/>
      </dsp:txXfrm>
    </dsp:sp>
    <dsp:sp modelId="{4562CF1D-CA2C-40E8-BAE5-2D6E1E5FF611}">
      <dsp:nvSpPr>
        <dsp:cNvPr id="0" name=""/>
        <dsp:cNvSpPr/>
      </dsp:nvSpPr>
      <dsp:spPr>
        <a:xfrm>
          <a:off x="8599476" y="0"/>
          <a:ext cx="2686905" cy="365760"/>
        </a:xfrm>
        <a:prstGeom prst="chevron">
          <a:avLst/>
        </a:prstGeom>
        <a:solidFill>
          <a:schemeClr val="accent2">
            <a:shade val="80000"/>
            <a:hueOff val="70101"/>
            <a:satOff val="2242"/>
            <a:lumOff val="19195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Simulation</a:t>
          </a:r>
          <a:endParaRPr lang="en-US" sz="1400" kern="1200" dirty="0"/>
        </a:p>
      </dsp:txBody>
      <dsp:txXfrm>
        <a:off x="8782356" y="0"/>
        <a:ext cx="2321145" cy="36576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CAD6F3-2A2F-49BE-94A3-84048A8C210C}">
      <dsp:nvSpPr>
        <dsp:cNvPr id="0" name=""/>
        <dsp:cNvSpPr/>
      </dsp:nvSpPr>
      <dsp:spPr>
        <a:xfrm>
          <a:off x="1377" y="0"/>
          <a:ext cx="2686905" cy="365760"/>
        </a:xfrm>
        <a:prstGeom prst="homePlat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Intro</a:t>
          </a:r>
          <a:endParaRPr lang="en-US" sz="1400" kern="1200" dirty="0"/>
        </a:p>
      </dsp:txBody>
      <dsp:txXfrm>
        <a:off x="1377" y="0"/>
        <a:ext cx="2595465" cy="365760"/>
      </dsp:txXfrm>
    </dsp:sp>
    <dsp:sp modelId="{0622DC03-5255-4D4C-9FBF-1D95B02C5949}">
      <dsp:nvSpPr>
        <dsp:cNvPr id="0" name=""/>
        <dsp:cNvSpPr/>
      </dsp:nvSpPr>
      <dsp:spPr>
        <a:xfrm>
          <a:off x="2150902" y="0"/>
          <a:ext cx="2686905" cy="365760"/>
        </a:xfrm>
        <a:prstGeom prst="chevron">
          <a:avLst/>
        </a:prstGeom>
        <a:solidFill>
          <a:schemeClr val="accent2">
            <a:shade val="80000"/>
            <a:hueOff val="17525"/>
            <a:satOff val="560"/>
            <a:lumOff val="4799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MCTS</a:t>
          </a:r>
          <a:endParaRPr lang="en-US" sz="1400" kern="1200" dirty="0"/>
        </a:p>
      </dsp:txBody>
      <dsp:txXfrm>
        <a:off x="2333782" y="0"/>
        <a:ext cx="2321145" cy="365760"/>
      </dsp:txXfrm>
    </dsp:sp>
    <dsp:sp modelId="{803BD554-7707-486F-8A84-A9083F8D9110}">
      <dsp:nvSpPr>
        <dsp:cNvPr id="0" name=""/>
        <dsp:cNvSpPr/>
      </dsp:nvSpPr>
      <dsp:spPr>
        <a:xfrm>
          <a:off x="4300427" y="0"/>
          <a:ext cx="2686905" cy="365760"/>
        </a:xfrm>
        <a:prstGeom prst="chevron">
          <a:avLst/>
        </a:prstGeom>
        <a:solidFill>
          <a:schemeClr val="accent2">
            <a:shade val="80000"/>
            <a:hueOff val="35051"/>
            <a:satOff val="1121"/>
            <a:lumOff val="9598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Cross Entropy</a:t>
          </a:r>
          <a:endParaRPr lang="en-US" sz="1400" kern="1200" dirty="0"/>
        </a:p>
      </dsp:txBody>
      <dsp:txXfrm>
        <a:off x="4483307" y="0"/>
        <a:ext cx="2321145" cy="365760"/>
      </dsp:txXfrm>
    </dsp:sp>
    <dsp:sp modelId="{51697707-3211-4E0C-9C6F-C7A28020258A}">
      <dsp:nvSpPr>
        <dsp:cNvPr id="0" name=""/>
        <dsp:cNvSpPr/>
      </dsp:nvSpPr>
      <dsp:spPr>
        <a:xfrm>
          <a:off x="6449951" y="0"/>
          <a:ext cx="2686905" cy="365760"/>
        </a:xfrm>
        <a:prstGeom prst="chevron">
          <a:avLst/>
        </a:prstGeom>
        <a:solidFill>
          <a:schemeClr val="accent2">
            <a:shade val="80000"/>
            <a:hueOff val="52576"/>
            <a:satOff val="1681"/>
            <a:lumOff val="14396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Experiment</a:t>
          </a:r>
          <a:endParaRPr lang="en-US" sz="1400" kern="1200" dirty="0"/>
        </a:p>
      </dsp:txBody>
      <dsp:txXfrm>
        <a:off x="6632831" y="0"/>
        <a:ext cx="2321145" cy="365760"/>
      </dsp:txXfrm>
    </dsp:sp>
    <dsp:sp modelId="{4562CF1D-CA2C-40E8-BAE5-2D6E1E5FF611}">
      <dsp:nvSpPr>
        <dsp:cNvPr id="0" name=""/>
        <dsp:cNvSpPr/>
      </dsp:nvSpPr>
      <dsp:spPr>
        <a:xfrm>
          <a:off x="8599476" y="0"/>
          <a:ext cx="2686905" cy="365760"/>
        </a:xfrm>
        <a:prstGeom prst="chevron">
          <a:avLst/>
        </a:prstGeom>
        <a:solidFill>
          <a:schemeClr val="accent3"/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Simulation</a:t>
          </a:r>
          <a:endParaRPr lang="en-US" sz="1400" kern="1200" dirty="0"/>
        </a:p>
      </dsp:txBody>
      <dsp:txXfrm>
        <a:off x="8782356" y="0"/>
        <a:ext cx="2321145" cy="36576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CAD6F3-2A2F-49BE-94A3-84048A8C210C}">
      <dsp:nvSpPr>
        <dsp:cNvPr id="0" name=""/>
        <dsp:cNvSpPr/>
      </dsp:nvSpPr>
      <dsp:spPr>
        <a:xfrm>
          <a:off x="1377" y="0"/>
          <a:ext cx="2686905" cy="365760"/>
        </a:xfrm>
        <a:prstGeom prst="homePlat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Intro</a:t>
          </a:r>
          <a:endParaRPr lang="en-US" sz="1400" kern="1200" dirty="0"/>
        </a:p>
      </dsp:txBody>
      <dsp:txXfrm>
        <a:off x="1377" y="0"/>
        <a:ext cx="2595465" cy="365760"/>
      </dsp:txXfrm>
    </dsp:sp>
    <dsp:sp modelId="{0622DC03-5255-4D4C-9FBF-1D95B02C5949}">
      <dsp:nvSpPr>
        <dsp:cNvPr id="0" name=""/>
        <dsp:cNvSpPr/>
      </dsp:nvSpPr>
      <dsp:spPr>
        <a:xfrm>
          <a:off x="2150902" y="0"/>
          <a:ext cx="2686905" cy="365760"/>
        </a:xfrm>
        <a:prstGeom prst="chevron">
          <a:avLst/>
        </a:prstGeom>
        <a:solidFill>
          <a:schemeClr val="accent2">
            <a:shade val="80000"/>
            <a:hueOff val="17525"/>
            <a:satOff val="560"/>
            <a:lumOff val="4799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MCTS</a:t>
          </a:r>
          <a:endParaRPr lang="en-US" sz="1400" kern="1200" dirty="0"/>
        </a:p>
      </dsp:txBody>
      <dsp:txXfrm>
        <a:off x="2333782" y="0"/>
        <a:ext cx="2321145" cy="365760"/>
      </dsp:txXfrm>
    </dsp:sp>
    <dsp:sp modelId="{803BD554-7707-486F-8A84-A9083F8D9110}">
      <dsp:nvSpPr>
        <dsp:cNvPr id="0" name=""/>
        <dsp:cNvSpPr/>
      </dsp:nvSpPr>
      <dsp:spPr>
        <a:xfrm>
          <a:off x="4300427" y="0"/>
          <a:ext cx="2686905" cy="365760"/>
        </a:xfrm>
        <a:prstGeom prst="chevron">
          <a:avLst/>
        </a:prstGeom>
        <a:solidFill>
          <a:schemeClr val="accent2">
            <a:shade val="80000"/>
            <a:hueOff val="35051"/>
            <a:satOff val="1121"/>
            <a:lumOff val="9598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Cross Entropy</a:t>
          </a:r>
          <a:endParaRPr lang="en-US" sz="1400" kern="1200" dirty="0"/>
        </a:p>
      </dsp:txBody>
      <dsp:txXfrm>
        <a:off x="4483307" y="0"/>
        <a:ext cx="2321145" cy="365760"/>
      </dsp:txXfrm>
    </dsp:sp>
    <dsp:sp modelId="{51697707-3211-4E0C-9C6F-C7A28020258A}">
      <dsp:nvSpPr>
        <dsp:cNvPr id="0" name=""/>
        <dsp:cNvSpPr/>
      </dsp:nvSpPr>
      <dsp:spPr>
        <a:xfrm>
          <a:off x="6449951" y="0"/>
          <a:ext cx="2686905" cy="365760"/>
        </a:xfrm>
        <a:prstGeom prst="chevron">
          <a:avLst/>
        </a:prstGeom>
        <a:solidFill>
          <a:schemeClr val="accent2">
            <a:shade val="80000"/>
            <a:hueOff val="52576"/>
            <a:satOff val="1681"/>
            <a:lumOff val="14396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Experiment</a:t>
          </a:r>
          <a:endParaRPr lang="en-US" sz="1400" kern="1200" dirty="0"/>
        </a:p>
      </dsp:txBody>
      <dsp:txXfrm>
        <a:off x="6632831" y="0"/>
        <a:ext cx="2321145" cy="365760"/>
      </dsp:txXfrm>
    </dsp:sp>
    <dsp:sp modelId="{4562CF1D-CA2C-40E8-BAE5-2D6E1E5FF611}">
      <dsp:nvSpPr>
        <dsp:cNvPr id="0" name=""/>
        <dsp:cNvSpPr/>
      </dsp:nvSpPr>
      <dsp:spPr>
        <a:xfrm>
          <a:off x="8599476" y="0"/>
          <a:ext cx="2686905" cy="365760"/>
        </a:xfrm>
        <a:prstGeom prst="chevron">
          <a:avLst/>
        </a:prstGeom>
        <a:solidFill>
          <a:schemeClr val="accent3"/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Simulation</a:t>
          </a:r>
          <a:endParaRPr lang="en-US" sz="1400" kern="1200" dirty="0"/>
        </a:p>
      </dsp:txBody>
      <dsp:txXfrm>
        <a:off x="8782356" y="0"/>
        <a:ext cx="2321145" cy="36576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CAD6F3-2A2F-49BE-94A3-84048A8C210C}">
      <dsp:nvSpPr>
        <dsp:cNvPr id="0" name=""/>
        <dsp:cNvSpPr/>
      </dsp:nvSpPr>
      <dsp:spPr>
        <a:xfrm>
          <a:off x="1377" y="0"/>
          <a:ext cx="2686905" cy="365760"/>
        </a:xfrm>
        <a:prstGeom prst="homePlat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Intro</a:t>
          </a:r>
          <a:endParaRPr lang="en-US" sz="1400" kern="1200" dirty="0"/>
        </a:p>
      </dsp:txBody>
      <dsp:txXfrm>
        <a:off x="1377" y="0"/>
        <a:ext cx="2595465" cy="365760"/>
      </dsp:txXfrm>
    </dsp:sp>
    <dsp:sp modelId="{0622DC03-5255-4D4C-9FBF-1D95B02C5949}">
      <dsp:nvSpPr>
        <dsp:cNvPr id="0" name=""/>
        <dsp:cNvSpPr/>
      </dsp:nvSpPr>
      <dsp:spPr>
        <a:xfrm>
          <a:off x="2150902" y="0"/>
          <a:ext cx="2686905" cy="365760"/>
        </a:xfrm>
        <a:prstGeom prst="chevron">
          <a:avLst/>
        </a:prstGeom>
        <a:solidFill>
          <a:schemeClr val="accent2">
            <a:shade val="80000"/>
            <a:hueOff val="17525"/>
            <a:satOff val="560"/>
            <a:lumOff val="4799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MCTS</a:t>
          </a:r>
          <a:endParaRPr lang="en-US" sz="1400" kern="1200" dirty="0"/>
        </a:p>
      </dsp:txBody>
      <dsp:txXfrm>
        <a:off x="2333782" y="0"/>
        <a:ext cx="2321145" cy="365760"/>
      </dsp:txXfrm>
    </dsp:sp>
    <dsp:sp modelId="{803BD554-7707-486F-8A84-A9083F8D9110}">
      <dsp:nvSpPr>
        <dsp:cNvPr id="0" name=""/>
        <dsp:cNvSpPr/>
      </dsp:nvSpPr>
      <dsp:spPr>
        <a:xfrm>
          <a:off x="4300427" y="0"/>
          <a:ext cx="2686905" cy="365760"/>
        </a:xfrm>
        <a:prstGeom prst="chevron">
          <a:avLst/>
        </a:prstGeom>
        <a:solidFill>
          <a:schemeClr val="accent2">
            <a:shade val="80000"/>
            <a:hueOff val="35051"/>
            <a:satOff val="1121"/>
            <a:lumOff val="9598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Cross Entropy</a:t>
          </a:r>
          <a:endParaRPr lang="en-US" sz="1400" kern="1200" dirty="0"/>
        </a:p>
      </dsp:txBody>
      <dsp:txXfrm>
        <a:off x="4483307" y="0"/>
        <a:ext cx="2321145" cy="365760"/>
      </dsp:txXfrm>
    </dsp:sp>
    <dsp:sp modelId="{51697707-3211-4E0C-9C6F-C7A28020258A}">
      <dsp:nvSpPr>
        <dsp:cNvPr id="0" name=""/>
        <dsp:cNvSpPr/>
      </dsp:nvSpPr>
      <dsp:spPr>
        <a:xfrm>
          <a:off x="6449951" y="0"/>
          <a:ext cx="2686905" cy="365760"/>
        </a:xfrm>
        <a:prstGeom prst="chevron">
          <a:avLst/>
        </a:prstGeom>
        <a:solidFill>
          <a:schemeClr val="accent2">
            <a:shade val="80000"/>
            <a:hueOff val="52576"/>
            <a:satOff val="1681"/>
            <a:lumOff val="14396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Experiment</a:t>
          </a:r>
          <a:endParaRPr lang="en-US" sz="1400" kern="1200" dirty="0"/>
        </a:p>
      </dsp:txBody>
      <dsp:txXfrm>
        <a:off x="6632831" y="0"/>
        <a:ext cx="2321145" cy="365760"/>
      </dsp:txXfrm>
    </dsp:sp>
    <dsp:sp modelId="{4562CF1D-CA2C-40E8-BAE5-2D6E1E5FF611}">
      <dsp:nvSpPr>
        <dsp:cNvPr id="0" name=""/>
        <dsp:cNvSpPr/>
      </dsp:nvSpPr>
      <dsp:spPr>
        <a:xfrm>
          <a:off x="8599476" y="0"/>
          <a:ext cx="2686905" cy="365760"/>
        </a:xfrm>
        <a:prstGeom prst="chevron">
          <a:avLst/>
        </a:prstGeom>
        <a:solidFill>
          <a:schemeClr val="accent3"/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Simulation</a:t>
          </a:r>
          <a:endParaRPr lang="en-US" sz="1400" kern="1200" dirty="0"/>
        </a:p>
      </dsp:txBody>
      <dsp:txXfrm>
        <a:off x="8782356" y="0"/>
        <a:ext cx="2321145" cy="36576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CAD6F3-2A2F-49BE-94A3-84048A8C210C}">
      <dsp:nvSpPr>
        <dsp:cNvPr id="0" name=""/>
        <dsp:cNvSpPr/>
      </dsp:nvSpPr>
      <dsp:spPr>
        <a:xfrm>
          <a:off x="1377" y="0"/>
          <a:ext cx="2686905" cy="365760"/>
        </a:xfrm>
        <a:prstGeom prst="homePlat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Intro</a:t>
          </a:r>
          <a:endParaRPr lang="en-US" sz="1400" kern="1200" dirty="0"/>
        </a:p>
      </dsp:txBody>
      <dsp:txXfrm>
        <a:off x="1377" y="0"/>
        <a:ext cx="2595465" cy="365760"/>
      </dsp:txXfrm>
    </dsp:sp>
    <dsp:sp modelId="{0622DC03-5255-4D4C-9FBF-1D95B02C5949}">
      <dsp:nvSpPr>
        <dsp:cNvPr id="0" name=""/>
        <dsp:cNvSpPr/>
      </dsp:nvSpPr>
      <dsp:spPr>
        <a:xfrm>
          <a:off x="2150902" y="0"/>
          <a:ext cx="2686905" cy="365760"/>
        </a:xfrm>
        <a:prstGeom prst="chevron">
          <a:avLst/>
        </a:prstGeom>
        <a:solidFill>
          <a:schemeClr val="accent2">
            <a:shade val="80000"/>
            <a:hueOff val="17525"/>
            <a:satOff val="560"/>
            <a:lumOff val="4799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MCTS</a:t>
          </a:r>
          <a:endParaRPr lang="en-US" sz="1400" kern="1200" dirty="0"/>
        </a:p>
      </dsp:txBody>
      <dsp:txXfrm>
        <a:off x="2333782" y="0"/>
        <a:ext cx="2321145" cy="365760"/>
      </dsp:txXfrm>
    </dsp:sp>
    <dsp:sp modelId="{803BD554-7707-486F-8A84-A9083F8D9110}">
      <dsp:nvSpPr>
        <dsp:cNvPr id="0" name=""/>
        <dsp:cNvSpPr/>
      </dsp:nvSpPr>
      <dsp:spPr>
        <a:xfrm>
          <a:off x="4300427" y="0"/>
          <a:ext cx="2686905" cy="365760"/>
        </a:xfrm>
        <a:prstGeom prst="chevron">
          <a:avLst/>
        </a:prstGeom>
        <a:solidFill>
          <a:schemeClr val="accent2">
            <a:shade val="80000"/>
            <a:hueOff val="35051"/>
            <a:satOff val="1121"/>
            <a:lumOff val="9598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Cross Entropy</a:t>
          </a:r>
          <a:endParaRPr lang="en-US" sz="1400" kern="1200" dirty="0"/>
        </a:p>
      </dsp:txBody>
      <dsp:txXfrm>
        <a:off x="4483307" y="0"/>
        <a:ext cx="2321145" cy="365760"/>
      </dsp:txXfrm>
    </dsp:sp>
    <dsp:sp modelId="{51697707-3211-4E0C-9C6F-C7A28020258A}">
      <dsp:nvSpPr>
        <dsp:cNvPr id="0" name=""/>
        <dsp:cNvSpPr/>
      </dsp:nvSpPr>
      <dsp:spPr>
        <a:xfrm>
          <a:off x="6449951" y="0"/>
          <a:ext cx="2686905" cy="365760"/>
        </a:xfrm>
        <a:prstGeom prst="chevron">
          <a:avLst/>
        </a:prstGeom>
        <a:solidFill>
          <a:schemeClr val="accent2">
            <a:shade val="80000"/>
            <a:hueOff val="52576"/>
            <a:satOff val="1681"/>
            <a:lumOff val="14396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Experiment</a:t>
          </a:r>
          <a:endParaRPr lang="en-US" sz="1400" kern="1200" dirty="0"/>
        </a:p>
      </dsp:txBody>
      <dsp:txXfrm>
        <a:off x="6632831" y="0"/>
        <a:ext cx="2321145" cy="365760"/>
      </dsp:txXfrm>
    </dsp:sp>
    <dsp:sp modelId="{4562CF1D-CA2C-40E8-BAE5-2D6E1E5FF611}">
      <dsp:nvSpPr>
        <dsp:cNvPr id="0" name=""/>
        <dsp:cNvSpPr/>
      </dsp:nvSpPr>
      <dsp:spPr>
        <a:xfrm>
          <a:off x="8599476" y="0"/>
          <a:ext cx="2686905" cy="365760"/>
        </a:xfrm>
        <a:prstGeom prst="chevron">
          <a:avLst/>
        </a:prstGeom>
        <a:solidFill>
          <a:schemeClr val="accent3"/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Simulation</a:t>
          </a:r>
          <a:endParaRPr lang="en-US" sz="1400" kern="1200" dirty="0"/>
        </a:p>
      </dsp:txBody>
      <dsp:txXfrm>
        <a:off x="8782356" y="0"/>
        <a:ext cx="2321145" cy="3657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CAD6F3-2A2F-49BE-94A3-84048A8C210C}">
      <dsp:nvSpPr>
        <dsp:cNvPr id="0" name=""/>
        <dsp:cNvSpPr/>
      </dsp:nvSpPr>
      <dsp:spPr>
        <a:xfrm>
          <a:off x="1377" y="0"/>
          <a:ext cx="2686905" cy="365760"/>
        </a:xfrm>
        <a:prstGeom prst="homePlate">
          <a:avLst/>
        </a:prstGeom>
        <a:solidFill>
          <a:schemeClr val="accent3"/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Intro</a:t>
          </a:r>
          <a:endParaRPr lang="en-US" sz="1400" b="0" kern="1200" dirty="0"/>
        </a:p>
      </dsp:txBody>
      <dsp:txXfrm>
        <a:off x="1377" y="0"/>
        <a:ext cx="2595465" cy="365760"/>
      </dsp:txXfrm>
    </dsp:sp>
    <dsp:sp modelId="{CEA73BE3-8891-4EA8-A209-7BBE4D861D1F}">
      <dsp:nvSpPr>
        <dsp:cNvPr id="0" name=""/>
        <dsp:cNvSpPr/>
      </dsp:nvSpPr>
      <dsp:spPr>
        <a:xfrm>
          <a:off x="2150902" y="0"/>
          <a:ext cx="2686905" cy="365760"/>
        </a:xfrm>
        <a:prstGeom prst="chevron">
          <a:avLst/>
        </a:prstGeom>
        <a:solidFill>
          <a:schemeClr val="accent2">
            <a:shade val="80000"/>
            <a:hueOff val="17525"/>
            <a:satOff val="560"/>
            <a:lumOff val="4799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MCTS</a:t>
          </a:r>
          <a:endParaRPr lang="en-US" sz="1400" kern="1200" dirty="0"/>
        </a:p>
      </dsp:txBody>
      <dsp:txXfrm>
        <a:off x="2333782" y="0"/>
        <a:ext cx="2321145" cy="365760"/>
      </dsp:txXfrm>
    </dsp:sp>
    <dsp:sp modelId="{803BD554-7707-486F-8A84-A9083F8D9110}">
      <dsp:nvSpPr>
        <dsp:cNvPr id="0" name=""/>
        <dsp:cNvSpPr/>
      </dsp:nvSpPr>
      <dsp:spPr>
        <a:xfrm>
          <a:off x="4300427" y="0"/>
          <a:ext cx="2686905" cy="365760"/>
        </a:xfrm>
        <a:prstGeom prst="chevron">
          <a:avLst/>
        </a:prstGeom>
        <a:solidFill>
          <a:schemeClr val="accent2">
            <a:shade val="80000"/>
            <a:hueOff val="35051"/>
            <a:satOff val="1121"/>
            <a:lumOff val="9598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Cross Entropy</a:t>
          </a:r>
          <a:endParaRPr lang="en-US" sz="1400" kern="1200" dirty="0"/>
        </a:p>
      </dsp:txBody>
      <dsp:txXfrm>
        <a:off x="4483307" y="0"/>
        <a:ext cx="2321145" cy="365760"/>
      </dsp:txXfrm>
    </dsp:sp>
    <dsp:sp modelId="{51697707-3211-4E0C-9C6F-C7A28020258A}">
      <dsp:nvSpPr>
        <dsp:cNvPr id="0" name=""/>
        <dsp:cNvSpPr/>
      </dsp:nvSpPr>
      <dsp:spPr>
        <a:xfrm>
          <a:off x="6449951" y="0"/>
          <a:ext cx="2686905" cy="365760"/>
        </a:xfrm>
        <a:prstGeom prst="chevron">
          <a:avLst/>
        </a:prstGeom>
        <a:solidFill>
          <a:schemeClr val="accent2">
            <a:shade val="80000"/>
            <a:hueOff val="52576"/>
            <a:satOff val="1681"/>
            <a:lumOff val="14396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Experiment</a:t>
          </a:r>
          <a:endParaRPr lang="en-US" sz="1400" kern="1200" dirty="0"/>
        </a:p>
      </dsp:txBody>
      <dsp:txXfrm>
        <a:off x="6632831" y="0"/>
        <a:ext cx="2321145" cy="365760"/>
      </dsp:txXfrm>
    </dsp:sp>
    <dsp:sp modelId="{4562CF1D-CA2C-40E8-BAE5-2D6E1E5FF611}">
      <dsp:nvSpPr>
        <dsp:cNvPr id="0" name=""/>
        <dsp:cNvSpPr/>
      </dsp:nvSpPr>
      <dsp:spPr>
        <a:xfrm>
          <a:off x="8599476" y="0"/>
          <a:ext cx="2686905" cy="365760"/>
        </a:xfrm>
        <a:prstGeom prst="chevron">
          <a:avLst/>
        </a:prstGeom>
        <a:solidFill>
          <a:schemeClr val="accent2">
            <a:shade val="80000"/>
            <a:hueOff val="70101"/>
            <a:satOff val="2242"/>
            <a:lumOff val="19195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Simulation</a:t>
          </a:r>
          <a:endParaRPr lang="en-US" sz="1400" kern="1200" dirty="0"/>
        </a:p>
      </dsp:txBody>
      <dsp:txXfrm>
        <a:off x="8782356" y="0"/>
        <a:ext cx="2321145" cy="3657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CAD6F3-2A2F-49BE-94A3-84048A8C210C}">
      <dsp:nvSpPr>
        <dsp:cNvPr id="0" name=""/>
        <dsp:cNvSpPr/>
      </dsp:nvSpPr>
      <dsp:spPr>
        <a:xfrm>
          <a:off x="1377" y="0"/>
          <a:ext cx="2686905" cy="365760"/>
        </a:xfrm>
        <a:prstGeom prst="homePlat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Intro</a:t>
          </a:r>
          <a:endParaRPr lang="en-US" sz="1400" kern="1200" dirty="0"/>
        </a:p>
      </dsp:txBody>
      <dsp:txXfrm>
        <a:off x="1377" y="0"/>
        <a:ext cx="2595465" cy="365760"/>
      </dsp:txXfrm>
    </dsp:sp>
    <dsp:sp modelId="{CEA73BE3-8891-4EA8-A209-7BBE4D861D1F}">
      <dsp:nvSpPr>
        <dsp:cNvPr id="0" name=""/>
        <dsp:cNvSpPr/>
      </dsp:nvSpPr>
      <dsp:spPr>
        <a:xfrm>
          <a:off x="2150902" y="0"/>
          <a:ext cx="2686905" cy="365760"/>
        </a:xfrm>
        <a:prstGeom prst="chevron">
          <a:avLst/>
        </a:prstGeom>
        <a:solidFill>
          <a:schemeClr val="accent3"/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MCTS</a:t>
          </a:r>
          <a:endParaRPr lang="en-US" sz="1400" kern="1200" dirty="0"/>
        </a:p>
      </dsp:txBody>
      <dsp:txXfrm>
        <a:off x="2333782" y="0"/>
        <a:ext cx="2321145" cy="365760"/>
      </dsp:txXfrm>
    </dsp:sp>
    <dsp:sp modelId="{803BD554-7707-486F-8A84-A9083F8D9110}">
      <dsp:nvSpPr>
        <dsp:cNvPr id="0" name=""/>
        <dsp:cNvSpPr/>
      </dsp:nvSpPr>
      <dsp:spPr>
        <a:xfrm>
          <a:off x="4300427" y="0"/>
          <a:ext cx="2686905" cy="365760"/>
        </a:xfrm>
        <a:prstGeom prst="chevron">
          <a:avLst/>
        </a:prstGeom>
        <a:solidFill>
          <a:schemeClr val="accent2">
            <a:shade val="80000"/>
            <a:hueOff val="35051"/>
            <a:satOff val="1121"/>
            <a:lumOff val="9598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Cross Entropy</a:t>
          </a:r>
          <a:endParaRPr lang="en-US" sz="1400" kern="1200" dirty="0"/>
        </a:p>
      </dsp:txBody>
      <dsp:txXfrm>
        <a:off x="4483307" y="0"/>
        <a:ext cx="2321145" cy="365760"/>
      </dsp:txXfrm>
    </dsp:sp>
    <dsp:sp modelId="{51697707-3211-4E0C-9C6F-C7A28020258A}">
      <dsp:nvSpPr>
        <dsp:cNvPr id="0" name=""/>
        <dsp:cNvSpPr/>
      </dsp:nvSpPr>
      <dsp:spPr>
        <a:xfrm>
          <a:off x="6449951" y="0"/>
          <a:ext cx="2686905" cy="365760"/>
        </a:xfrm>
        <a:prstGeom prst="chevron">
          <a:avLst/>
        </a:prstGeom>
        <a:solidFill>
          <a:schemeClr val="accent2">
            <a:shade val="80000"/>
            <a:hueOff val="52576"/>
            <a:satOff val="1681"/>
            <a:lumOff val="14396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Experiment</a:t>
          </a:r>
          <a:endParaRPr lang="en-US" sz="1400" kern="1200" dirty="0"/>
        </a:p>
      </dsp:txBody>
      <dsp:txXfrm>
        <a:off x="6632831" y="0"/>
        <a:ext cx="2321145" cy="365760"/>
      </dsp:txXfrm>
    </dsp:sp>
    <dsp:sp modelId="{4562CF1D-CA2C-40E8-BAE5-2D6E1E5FF611}">
      <dsp:nvSpPr>
        <dsp:cNvPr id="0" name=""/>
        <dsp:cNvSpPr/>
      </dsp:nvSpPr>
      <dsp:spPr>
        <a:xfrm>
          <a:off x="8599476" y="0"/>
          <a:ext cx="2686905" cy="365760"/>
        </a:xfrm>
        <a:prstGeom prst="chevron">
          <a:avLst/>
        </a:prstGeom>
        <a:solidFill>
          <a:schemeClr val="accent2">
            <a:shade val="80000"/>
            <a:hueOff val="70101"/>
            <a:satOff val="2242"/>
            <a:lumOff val="19195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Simulation</a:t>
          </a:r>
          <a:endParaRPr lang="en-US" sz="1400" kern="1200" dirty="0"/>
        </a:p>
      </dsp:txBody>
      <dsp:txXfrm>
        <a:off x="8782356" y="0"/>
        <a:ext cx="2321145" cy="3657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CAD6F3-2A2F-49BE-94A3-84048A8C210C}">
      <dsp:nvSpPr>
        <dsp:cNvPr id="0" name=""/>
        <dsp:cNvSpPr/>
      </dsp:nvSpPr>
      <dsp:spPr>
        <a:xfrm>
          <a:off x="1377" y="0"/>
          <a:ext cx="2686905" cy="365760"/>
        </a:xfrm>
        <a:prstGeom prst="homePlat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Intro</a:t>
          </a:r>
          <a:endParaRPr lang="en-US" sz="1400" kern="1200" dirty="0"/>
        </a:p>
      </dsp:txBody>
      <dsp:txXfrm>
        <a:off x="1377" y="0"/>
        <a:ext cx="2595465" cy="365760"/>
      </dsp:txXfrm>
    </dsp:sp>
    <dsp:sp modelId="{0622DC03-5255-4D4C-9FBF-1D95B02C5949}">
      <dsp:nvSpPr>
        <dsp:cNvPr id="0" name=""/>
        <dsp:cNvSpPr/>
      </dsp:nvSpPr>
      <dsp:spPr>
        <a:xfrm>
          <a:off x="2150902" y="0"/>
          <a:ext cx="2686905" cy="365760"/>
        </a:xfrm>
        <a:prstGeom prst="chevron">
          <a:avLst/>
        </a:prstGeom>
        <a:solidFill>
          <a:schemeClr val="accent3"/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MCTS</a:t>
          </a:r>
          <a:endParaRPr lang="en-US" sz="1400" kern="1200" dirty="0"/>
        </a:p>
      </dsp:txBody>
      <dsp:txXfrm>
        <a:off x="2333782" y="0"/>
        <a:ext cx="2321145" cy="365760"/>
      </dsp:txXfrm>
    </dsp:sp>
    <dsp:sp modelId="{803BD554-7707-486F-8A84-A9083F8D9110}">
      <dsp:nvSpPr>
        <dsp:cNvPr id="0" name=""/>
        <dsp:cNvSpPr/>
      </dsp:nvSpPr>
      <dsp:spPr>
        <a:xfrm>
          <a:off x="4300427" y="0"/>
          <a:ext cx="2686905" cy="365760"/>
        </a:xfrm>
        <a:prstGeom prst="chevron">
          <a:avLst/>
        </a:prstGeom>
        <a:solidFill>
          <a:schemeClr val="accent2">
            <a:shade val="80000"/>
            <a:hueOff val="35051"/>
            <a:satOff val="1121"/>
            <a:lumOff val="9598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Cross Entropy</a:t>
          </a:r>
          <a:endParaRPr lang="en-US" sz="1400" kern="1200" dirty="0"/>
        </a:p>
      </dsp:txBody>
      <dsp:txXfrm>
        <a:off x="4483307" y="0"/>
        <a:ext cx="2321145" cy="365760"/>
      </dsp:txXfrm>
    </dsp:sp>
    <dsp:sp modelId="{51697707-3211-4E0C-9C6F-C7A28020258A}">
      <dsp:nvSpPr>
        <dsp:cNvPr id="0" name=""/>
        <dsp:cNvSpPr/>
      </dsp:nvSpPr>
      <dsp:spPr>
        <a:xfrm>
          <a:off x="6449951" y="0"/>
          <a:ext cx="2686905" cy="365760"/>
        </a:xfrm>
        <a:prstGeom prst="chevron">
          <a:avLst/>
        </a:prstGeom>
        <a:solidFill>
          <a:schemeClr val="accent2">
            <a:shade val="80000"/>
            <a:hueOff val="52576"/>
            <a:satOff val="1681"/>
            <a:lumOff val="14396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Experiment</a:t>
          </a:r>
          <a:endParaRPr lang="en-US" sz="1400" kern="1200" dirty="0"/>
        </a:p>
      </dsp:txBody>
      <dsp:txXfrm>
        <a:off x="6632831" y="0"/>
        <a:ext cx="2321145" cy="365760"/>
      </dsp:txXfrm>
    </dsp:sp>
    <dsp:sp modelId="{4562CF1D-CA2C-40E8-BAE5-2D6E1E5FF611}">
      <dsp:nvSpPr>
        <dsp:cNvPr id="0" name=""/>
        <dsp:cNvSpPr/>
      </dsp:nvSpPr>
      <dsp:spPr>
        <a:xfrm>
          <a:off x="8599476" y="0"/>
          <a:ext cx="2686905" cy="365760"/>
        </a:xfrm>
        <a:prstGeom prst="chevron">
          <a:avLst/>
        </a:prstGeom>
        <a:solidFill>
          <a:schemeClr val="accent2">
            <a:shade val="80000"/>
            <a:hueOff val="70101"/>
            <a:satOff val="2242"/>
            <a:lumOff val="19195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Simulation</a:t>
          </a:r>
          <a:endParaRPr lang="en-US" sz="1400" kern="1200" dirty="0"/>
        </a:p>
      </dsp:txBody>
      <dsp:txXfrm>
        <a:off x="8782356" y="0"/>
        <a:ext cx="2321145" cy="3657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CAD6F3-2A2F-49BE-94A3-84048A8C210C}">
      <dsp:nvSpPr>
        <dsp:cNvPr id="0" name=""/>
        <dsp:cNvSpPr/>
      </dsp:nvSpPr>
      <dsp:spPr>
        <a:xfrm>
          <a:off x="1377" y="0"/>
          <a:ext cx="2686905" cy="365760"/>
        </a:xfrm>
        <a:prstGeom prst="homePlat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Intro</a:t>
          </a:r>
          <a:endParaRPr lang="en-US" sz="1400" kern="1200" dirty="0"/>
        </a:p>
      </dsp:txBody>
      <dsp:txXfrm>
        <a:off x="1377" y="0"/>
        <a:ext cx="2595465" cy="365760"/>
      </dsp:txXfrm>
    </dsp:sp>
    <dsp:sp modelId="{CEA73BE3-8891-4EA8-A209-7BBE4D861D1F}">
      <dsp:nvSpPr>
        <dsp:cNvPr id="0" name=""/>
        <dsp:cNvSpPr/>
      </dsp:nvSpPr>
      <dsp:spPr>
        <a:xfrm>
          <a:off x="2150902" y="0"/>
          <a:ext cx="2686905" cy="365760"/>
        </a:xfrm>
        <a:prstGeom prst="chevron">
          <a:avLst/>
        </a:prstGeom>
        <a:solidFill>
          <a:schemeClr val="accent3"/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MCTS</a:t>
          </a:r>
          <a:endParaRPr lang="en-US" sz="1400" kern="1200" dirty="0"/>
        </a:p>
      </dsp:txBody>
      <dsp:txXfrm>
        <a:off x="2333782" y="0"/>
        <a:ext cx="2321145" cy="365760"/>
      </dsp:txXfrm>
    </dsp:sp>
    <dsp:sp modelId="{803BD554-7707-486F-8A84-A9083F8D9110}">
      <dsp:nvSpPr>
        <dsp:cNvPr id="0" name=""/>
        <dsp:cNvSpPr/>
      </dsp:nvSpPr>
      <dsp:spPr>
        <a:xfrm>
          <a:off x="4300427" y="0"/>
          <a:ext cx="2686905" cy="365760"/>
        </a:xfrm>
        <a:prstGeom prst="chevron">
          <a:avLst/>
        </a:prstGeom>
        <a:solidFill>
          <a:schemeClr val="accent2">
            <a:shade val="80000"/>
            <a:hueOff val="35051"/>
            <a:satOff val="1121"/>
            <a:lumOff val="9598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Cross Entropy</a:t>
          </a:r>
          <a:endParaRPr lang="en-US" sz="1400" kern="1200" dirty="0"/>
        </a:p>
      </dsp:txBody>
      <dsp:txXfrm>
        <a:off x="4483307" y="0"/>
        <a:ext cx="2321145" cy="365760"/>
      </dsp:txXfrm>
    </dsp:sp>
    <dsp:sp modelId="{51697707-3211-4E0C-9C6F-C7A28020258A}">
      <dsp:nvSpPr>
        <dsp:cNvPr id="0" name=""/>
        <dsp:cNvSpPr/>
      </dsp:nvSpPr>
      <dsp:spPr>
        <a:xfrm>
          <a:off x="6449951" y="0"/>
          <a:ext cx="2686905" cy="365760"/>
        </a:xfrm>
        <a:prstGeom prst="chevron">
          <a:avLst/>
        </a:prstGeom>
        <a:solidFill>
          <a:schemeClr val="accent2">
            <a:shade val="80000"/>
            <a:hueOff val="52576"/>
            <a:satOff val="1681"/>
            <a:lumOff val="14396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Experiment</a:t>
          </a:r>
          <a:endParaRPr lang="en-US" sz="1400" kern="1200" dirty="0"/>
        </a:p>
      </dsp:txBody>
      <dsp:txXfrm>
        <a:off x="6632831" y="0"/>
        <a:ext cx="2321145" cy="365760"/>
      </dsp:txXfrm>
    </dsp:sp>
    <dsp:sp modelId="{4562CF1D-CA2C-40E8-BAE5-2D6E1E5FF611}">
      <dsp:nvSpPr>
        <dsp:cNvPr id="0" name=""/>
        <dsp:cNvSpPr/>
      </dsp:nvSpPr>
      <dsp:spPr>
        <a:xfrm>
          <a:off x="8599476" y="0"/>
          <a:ext cx="2686905" cy="365760"/>
        </a:xfrm>
        <a:prstGeom prst="chevron">
          <a:avLst/>
        </a:prstGeom>
        <a:solidFill>
          <a:schemeClr val="accent2">
            <a:shade val="80000"/>
            <a:hueOff val="70101"/>
            <a:satOff val="2242"/>
            <a:lumOff val="19195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Simulation</a:t>
          </a:r>
          <a:endParaRPr lang="en-US" sz="1400" kern="1200" dirty="0"/>
        </a:p>
      </dsp:txBody>
      <dsp:txXfrm>
        <a:off x="8782356" y="0"/>
        <a:ext cx="2321145" cy="3657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CAD6F3-2A2F-49BE-94A3-84048A8C210C}">
      <dsp:nvSpPr>
        <dsp:cNvPr id="0" name=""/>
        <dsp:cNvSpPr/>
      </dsp:nvSpPr>
      <dsp:spPr>
        <a:xfrm>
          <a:off x="1377" y="0"/>
          <a:ext cx="2686905" cy="365760"/>
        </a:xfrm>
        <a:prstGeom prst="homePlat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Intro</a:t>
          </a:r>
          <a:endParaRPr lang="en-US" sz="1400" kern="1200" dirty="0"/>
        </a:p>
      </dsp:txBody>
      <dsp:txXfrm>
        <a:off x="1377" y="0"/>
        <a:ext cx="2595465" cy="365760"/>
      </dsp:txXfrm>
    </dsp:sp>
    <dsp:sp modelId="{CEA73BE3-8891-4EA8-A209-7BBE4D861D1F}">
      <dsp:nvSpPr>
        <dsp:cNvPr id="0" name=""/>
        <dsp:cNvSpPr/>
      </dsp:nvSpPr>
      <dsp:spPr>
        <a:xfrm>
          <a:off x="2150902" y="0"/>
          <a:ext cx="2686905" cy="365760"/>
        </a:xfrm>
        <a:prstGeom prst="chevron">
          <a:avLst/>
        </a:prstGeom>
        <a:solidFill>
          <a:schemeClr val="accent3"/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MCTS</a:t>
          </a:r>
          <a:endParaRPr lang="en-US" sz="1400" kern="1200" dirty="0"/>
        </a:p>
      </dsp:txBody>
      <dsp:txXfrm>
        <a:off x="2333782" y="0"/>
        <a:ext cx="2321145" cy="365760"/>
      </dsp:txXfrm>
    </dsp:sp>
    <dsp:sp modelId="{803BD554-7707-486F-8A84-A9083F8D9110}">
      <dsp:nvSpPr>
        <dsp:cNvPr id="0" name=""/>
        <dsp:cNvSpPr/>
      </dsp:nvSpPr>
      <dsp:spPr>
        <a:xfrm>
          <a:off x="4300427" y="0"/>
          <a:ext cx="2686905" cy="365760"/>
        </a:xfrm>
        <a:prstGeom prst="chevron">
          <a:avLst/>
        </a:prstGeom>
        <a:solidFill>
          <a:schemeClr val="accent2">
            <a:shade val="80000"/>
            <a:hueOff val="35051"/>
            <a:satOff val="1121"/>
            <a:lumOff val="9598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Cross Entropy</a:t>
          </a:r>
          <a:endParaRPr lang="en-US" sz="1400" kern="1200" dirty="0"/>
        </a:p>
      </dsp:txBody>
      <dsp:txXfrm>
        <a:off x="4483307" y="0"/>
        <a:ext cx="2321145" cy="365760"/>
      </dsp:txXfrm>
    </dsp:sp>
    <dsp:sp modelId="{51697707-3211-4E0C-9C6F-C7A28020258A}">
      <dsp:nvSpPr>
        <dsp:cNvPr id="0" name=""/>
        <dsp:cNvSpPr/>
      </dsp:nvSpPr>
      <dsp:spPr>
        <a:xfrm>
          <a:off x="6449951" y="0"/>
          <a:ext cx="2686905" cy="365760"/>
        </a:xfrm>
        <a:prstGeom prst="chevron">
          <a:avLst/>
        </a:prstGeom>
        <a:solidFill>
          <a:schemeClr val="accent2">
            <a:shade val="80000"/>
            <a:hueOff val="52576"/>
            <a:satOff val="1681"/>
            <a:lumOff val="14396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Experiment</a:t>
          </a:r>
          <a:endParaRPr lang="en-US" sz="1400" kern="1200" dirty="0"/>
        </a:p>
      </dsp:txBody>
      <dsp:txXfrm>
        <a:off x="6632831" y="0"/>
        <a:ext cx="2321145" cy="365760"/>
      </dsp:txXfrm>
    </dsp:sp>
    <dsp:sp modelId="{4562CF1D-CA2C-40E8-BAE5-2D6E1E5FF611}">
      <dsp:nvSpPr>
        <dsp:cNvPr id="0" name=""/>
        <dsp:cNvSpPr/>
      </dsp:nvSpPr>
      <dsp:spPr>
        <a:xfrm>
          <a:off x="8599476" y="0"/>
          <a:ext cx="2686905" cy="365760"/>
        </a:xfrm>
        <a:prstGeom prst="chevron">
          <a:avLst/>
        </a:prstGeom>
        <a:solidFill>
          <a:schemeClr val="accent2">
            <a:shade val="80000"/>
            <a:hueOff val="70101"/>
            <a:satOff val="2242"/>
            <a:lumOff val="19195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Simulation</a:t>
          </a:r>
          <a:endParaRPr lang="en-US" sz="1400" kern="1200" dirty="0"/>
        </a:p>
      </dsp:txBody>
      <dsp:txXfrm>
        <a:off x="8782356" y="0"/>
        <a:ext cx="2321145" cy="3657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CAD6F3-2A2F-49BE-94A3-84048A8C210C}">
      <dsp:nvSpPr>
        <dsp:cNvPr id="0" name=""/>
        <dsp:cNvSpPr/>
      </dsp:nvSpPr>
      <dsp:spPr>
        <a:xfrm>
          <a:off x="1377" y="0"/>
          <a:ext cx="2686905" cy="365760"/>
        </a:xfrm>
        <a:prstGeom prst="homePlat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Intro</a:t>
          </a:r>
          <a:endParaRPr lang="en-US" sz="1400" kern="1200" dirty="0"/>
        </a:p>
      </dsp:txBody>
      <dsp:txXfrm>
        <a:off x="1377" y="0"/>
        <a:ext cx="2595465" cy="365760"/>
      </dsp:txXfrm>
    </dsp:sp>
    <dsp:sp modelId="{CEA73BE3-8891-4EA8-A209-7BBE4D861D1F}">
      <dsp:nvSpPr>
        <dsp:cNvPr id="0" name=""/>
        <dsp:cNvSpPr/>
      </dsp:nvSpPr>
      <dsp:spPr>
        <a:xfrm>
          <a:off x="2150902" y="0"/>
          <a:ext cx="2686905" cy="365760"/>
        </a:xfrm>
        <a:prstGeom prst="chevron">
          <a:avLst/>
        </a:prstGeom>
        <a:solidFill>
          <a:schemeClr val="accent3"/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MCTS</a:t>
          </a:r>
          <a:endParaRPr lang="en-US" sz="1400" kern="1200" dirty="0"/>
        </a:p>
      </dsp:txBody>
      <dsp:txXfrm>
        <a:off x="2333782" y="0"/>
        <a:ext cx="2321145" cy="365760"/>
      </dsp:txXfrm>
    </dsp:sp>
    <dsp:sp modelId="{803BD554-7707-486F-8A84-A9083F8D9110}">
      <dsp:nvSpPr>
        <dsp:cNvPr id="0" name=""/>
        <dsp:cNvSpPr/>
      </dsp:nvSpPr>
      <dsp:spPr>
        <a:xfrm>
          <a:off x="4300427" y="0"/>
          <a:ext cx="2686905" cy="365760"/>
        </a:xfrm>
        <a:prstGeom prst="chevron">
          <a:avLst/>
        </a:prstGeom>
        <a:solidFill>
          <a:schemeClr val="accent2">
            <a:shade val="80000"/>
            <a:hueOff val="35051"/>
            <a:satOff val="1121"/>
            <a:lumOff val="9598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Cross Entropy</a:t>
          </a:r>
          <a:endParaRPr lang="en-US" sz="1400" kern="1200" dirty="0"/>
        </a:p>
      </dsp:txBody>
      <dsp:txXfrm>
        <a:off x="4483307" y="0"/>
        <a:ext cx="2321145" cy="365760"/>
      </dsp:txXfrm>
    </dsp:sp>
    <dsp:sp modelId="{51697707-3211-4E0C-9C6F-C7A28020258A}">
      <dsp:nvSpPr>
        <dsp:cNvPr id="0" name=""/>
        <dsp:cNvSpPr/>
      </dsp:nvSpPr>
      <dsp:spPr>
        <a:xfrm>
          <a:off x="6449951" y="0"/>
          <a:ext cx="2686905" cy="365760"/>
        </a:xfrm>
        <a:prstGeom prst="chevron">
          <a:avLst/>
        </a:prstGeom>
        <a:solidFill>
          <a:schemeClr val="accent2">
            <a:shade val="80000"/>
            <a:hueOff val="52576"/>
            <a:satOff val="1681"/>
            <a:lumOff val="14396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Experiment</a:t>
          </a:r>
          <a:endParaRPr lang="en-US" sz="1400" kern="1200" dirty="0"/>
        </a:p>
      </dsp:txBody>
      <dsp:txXfrm>
        <a:off x="6632831" y="0"/>
        <a:ext cx="2321145" cy="365760"/>
      </dsp:txXfrm>
    </dsp:sp>
    <dsp:sp modelId="{4562CF1D-CA2C-40E8-BAE5-2D6E1E5FF611}">
      <dsp:nvSpPr>
        <dsp:cNvPr id="0" name=""/>
        <dsp:cNvSpPr/>
      </dsp:nvSpPr>
      <dsp:spPr>
        <a:xfrm>
          <a:off x="8599476" y="0"/>
          <a:ext cx="2686905" cy="365760"/>
        </a:xfrm>
        <a:prstGeom prst="chevron">
          <a:avLst/>
        </a:prstGeom>
        <a:solidFill>
          <a:schemeClr val="accent2">
            <a:shade val="80000"/>
            <a:hueOff val="70101"/>
            <a:satOff val="2242"/>
            <a:lumOff val="19195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Simulation</a:t>
          </a:r>
          <a:endParaRPr lang="en-US" sz="1400" kern="1200" dirty="0"/>
        </a:p>
      </dsp:txBody>
      <dsp:txXfrm>
        <a:off x="8782356" y="0"/>
        <a:ext cx="2321145" cy="3657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CAD6F3-2A2F-49BE-94A3-84048A8C210C}">
      <dsp:nvSpPr>
        <dsp:cNvPr id="0" name=""/>
        <dsp:cNvSpPr/>
      </dsp:nvSpPr>
      <dsp:spPr>
        <a:xfrm>
          <a:off x="1377" y="0"/>
          <a:ext cx="2686905" cy="365760"/>
        </a:xfrm>
        <a:prstGeom prst="homePlat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Intro</a:t>
          </a:r>
          <a:endParaRPr lang="en-US" sz="1400" kern="1200" dirty="0"/>
        </a:p>
      </dsp:txBody>
      <dsp:txXfrm>
        <a:off x="1377" y="0"/>
        <a:ext cx="2595465" cy="365760"/>
      </dsp:txXfrm>
    </dsp:sp>
    <dsp:sp modelId="{CEA73BE3-8891-4EA8-A209-7BBE4D861D1F}">
      <dsp:nvSpPr>
        <dsp:cNvPr id="0" name=""/>
        <dsp:cNvSpPr/>
      </dsp:nvSpPr>
      <dsp:spPr>
        <a:xfrm>
          <a:off x="2150902" y="0"/>
          <a:ext cx="2686905" cy="365760"/>
        </a:xfrm>
        <a:prstGeom prst="chevron">
          <a:avLst/>
        </a:prstGeom>
        <a:solidFill>
          <a:schemeClr val="accent3"/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MCTS</a:t>
          </a:r>
          <a:endParaRPr lang="en-US" sz="1400" kern="1200" dirty="0"/>
        </a:p>
      </dsp:txBody>
      <dsp:txXfrm>
        <a:off x="2333782" y="0"/>
        <a:ext cx="2321145" cy="365760"/>
      </dsp:txXfrm>
    </dsp:sp>
    <dsp:sp modelId="{803BD554-7707-486F-8A84-A9083F8D9110}">
      <dsp:nvSpPr>
        <dsp:cNvPr id="0" name=""/>
        <dsp:cNvSpPr/>
      </dsp:nvSpPr>
      <dsp:spPr>
        <a:xfrm>
          <a:off x="4300427" y="0"/>
          <a:ext cx="2686905" cy="365760"/>
        </a:xfrm>
        <a:prstGeom prst="chevron">
          <a:avLst/>
        </a:prstGeom>
        <a:solidFill>
          <a:schemeClr val="accent2">
            <a:shade val="80000"/>
            <a:hueOff val="35051"/>
            <a:satOff val="1121"/>
            <a:lumOff val="9598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Cross Entropy</a:t>
          </a:r>
          <a:endParaRPr lang="en-US" sz="1400" kern="1200" dirty="0"/>
        </a:p>
      </dsp:txBody>
      <dsp:txXfrm>
        <a:off x="4483307" y="0"/>
        <a:ext cx="2321145" cy="365760"/>
      </dsp:txXfrm>
    </dsp:sp>
    <dsp:sp modelId="{51697707-3211-4E0C-9C6F-C7A28020258A}">
      <dsp:nvSpPr>
        <dsp:cNvPr id="0" name=""/>
        <dsp:cNvSpPr/>
      </dsp:nvSpPr>
      <dsp:spPr>
        <a:xfrm>
          <a:off x="6449951" y="0"/>
          <a:ext cx="2686905" cy="365760"/>
        </a:xfrm>
        <a:prstGeom prst="chevron">
          <a:avLst/>
        </a:prstGeom>
        <a:solidFill>
          <a:schemeClr val="accent2">
            <a:shade val="80000"/>
            <a:hueOff val="52576"/>
            <a:satOff val="1681"/>
            <a:lumOff val="14396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Experiment</a:t>
          </a:r>
          <a:endParaRPr lang="en-US" sz="1400" kern="1200" dirty="0"/>
        </a:p>
      </dsp:txBody>
      <dsp:txXfrm>
        <a:off x="6632831" y="0"/>
        <a:ext cx="2321145" cy="365760"/>
      </dsp:txXfrm>
    </dsp:sp>
    <dsp:sp modelId="{4562CF1D-CA2C-40E8-BAE5-2D6E1E5FF611}">
      <dsp:nvSpPr>
        <dsp:cNvPr id="0" name=""/>
        <dsp:cNvSpPr/>
      </dsp:nvSpPr>
      <dsp:spPr>
        <a:xfrm>
          <a:off x="8599476" y="0"/>
          <a:ext cx="2686905" cy="365760"/>
        </a:xfrm>
        <a:prstGeom prst="chevron">
          <a:avLst/>
        </a:prstGeom>
        <a:solidFill>
          <a:schemeClr val="accent2">
            <a:shade val="80000"/>
            <a:hueOff val="70101"/>
            <a:satOff val="2242"/>
            <a:lumOff val="19195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Simulation</a:t>
          </a:r>
          <a:endParaRPr lang="en-US" sz="1400" kern="1200" dirty="0"/>
        </a:p>
      </dsp:txBody>
      <dsp:txXfrm>
        <a:off x="8782356" y="0"/>
        <a:ext cx="2321145" cy="365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5-07-02T21:22:11.780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0B89709-FB88-4899-B1E0-CD65FE4C8F8C}" emma:medium="tactile" emma:mode="ink">
          <msink:context xmlns:msink="http://schemas.microsoft.com/ink/2010/main" type="inkDrawing" rotatedBoundingBox="11763,8975 12756,15015 9539,15544 8546,9504" semanticType="callout" shapeName="Other">
            <msink:destinationLink direction="with" ref="{0B5729FB-8858-4C5F-BECB-8B495F212A22}"/>
          </msink:context>
        </emma:interpretation>
      </emma:emma>
    </inkml:annotationXML>
    <inkml:trace contextRef="#ctx0" brushRef="#br0">-1 1147 402 0,'0'-4'8'0,"0"4"-8"16,7-6 0-16,5 6 8 15,-5-4 13-15,1 0-4 16,-1 4 3-16,8 0 0 15,-1 0 0-15,-7 0 0 16,8 0-10-16,7 0-1 16,-3 0 1-16,3 0-5 15,7 4 0-15,-7 0 4 16,12 0 1-16,-5-2 0 16,0-2-6-16,8 0 0 15,-11 0 9-15,11 0-1 0,-1 0-7 16,-2 0-4-16,-5 0 0 15,0 0 1-15,8 0 0 16,-11 0 0-16,3-6 1 16,1-2 0-16,3 4 3 15,-11-4-4-15,15-3 1 16,-1 2 0-16,-9 1 0 16,9 2-2-16,1-2-1 15,-3 3 0-15,-5-9 0 16,7 0 0-16,-9 5 0 15,2 0 2-15,-7-4 5 16,7-2-4-16,-3 2-2 0,-4-3 2 16,7 1-2-16,-14 1 1 15,7 0-2-15,-3 1 0 16,3-1 0-16,-7 2 1 16,-1 1 2-16,1-1 1 15,7 1-2-15,-3-2-1 16,-12-5 1-16,15 0-1 15,-7 6 0-15,-1-3-1 16,8 2 1-16,-15-1-1 16,8 5 0-16,-3-5-1 15,2 1 1-15,1 2 1 16,0 0 0-16,-1 1-1 16,-7 1 1-16,8 1-1 15,-8-2 0-15,8-3 0 16,-3 3 0-16,3 1 1 0,-8-1-1 15,0 2 0-15,8-1 0 16,-1-3 0-16,1-2 0 16,-8 0 1-16,12-1-1 15,-11 2 0-15,6-2 0 16,1 7 1-16,-1 0-1 16,1-6 0-16,-8 5 0 15,15 1 0-15,-10-1 0 16,3-6 0-16,-8 6 0 15,15-5 0-15,-8-3 0 0,8-2 1 16,0-2 0 0,-3-3 1-16,3 6-1 0,0-5-1 15,0 10 1-15,-8-1-1 16,6 1 0-16,2-1 0 16,0 0 1-16,7 2-1 15,-3-4 1-15,-4 2-1 16,0 2 0-16,0 4 0 15,7-7 1-15,5 2 0 16,-12-1 4-16,0 6-2 16,7-7-2-16,-10 7 0 15,-4 2-1-15,7-2 0 0,7 0 0 16,-15 3 0 0,13-5 0-16,-13 6 0 15,8-1 0-15,0 1 0 0,7-1 1 16,-7-1-1-16,5 3 0 15,2-2 0-15,0 1 4 16,-7-2-1-16,-3 5-3 16,3-2 1-16,-7 3-1 15,-1 0 0-15,8 0 0 16,-3 0-1-16,-11 0 1 16,13 0 0-16,-13 0 0 15,6 0 0-15,-6 0 0 16,6 6 0-16,1 2 1 15,4 0 1-15,-4 7 0 16,6-2-1-16,9 6 1 0,-9-5-2 16,6 8 0-16,-5-5 1 15,-7-2-1-15,6 7 0 16,1-5 0-16,-7 2 0 16,-3 4 1-16,10-1 1 15,-15 0-1-15,8-2-1 16,-8 7 2-16,7 1-2 15,-6 3 2-15,-1-8-2 16,7 4 0-16,-14 1 1 16,8-2-1-16,-3 4 0 15,-5-6 0-15,7-1 1 16,-7 1-1-16,7-3 0 16,0 2 0-16,1 4 0 15,-1-9 0-15,0 6 0 16,-7-2 0-16,8 4 0 0,-1-3 0 15,0 1 0-15,0 2 1 16,1 1-1-16,-1 4 1 16,-7-2-1-16,7 6 2 15,0-2-2-15,-2 7 0 16,10-3 0-16,-8 1 0 16,-7 1 1-16,7-8 0 15,-7-3-1-15,0 3 0 16,8-4 0-16,-1 5 2 15,-7-4-2-15,7 3 0 16,1-4 1-16,-8 4-1 16,7-1 0-16,-7 0 0 0,7-3 0 15,-7-3 0-15,0 2 0 16,0 1 0-16,7-1 1 16,1-2-1-16,-8-2 0 15,7 4 0-15,0 2 0 16,-2 2-1-16,-5-6 2 15,7-1-1-15,-7 5 0 16,0-5 0-16,8 8 1 16,-8-8-1-16,0-2 0 15,7 3 0-15,-7-1 0 0,0 0 0 16,7 2 0-16,-7-2 0 16,7-3 0-1,-7 3 0-15,0 4 0 0,0-6 0 16,0 2 0-16,8 0 0 15,-8 3 0-15,0-8 0 16,7 10 0-16,-7-9 0 16,0 3 0-16,0-4 1 15,0 9-1-15,0-7 0 16,0-8 0-16,0 10 0 16,0-9 0-16,0 7 0 15,0 7 0-15,0 0 0 16,0-3 1-16,0 2-1 15,0-8 0-15,0 1 0 16,0 2 0-16,0-2 0 0,0 3 0 16,0-4 0-16,0 1 0 15,0-2 0-15,0 1 0 16,0-3 0-16,0 7 0 16,0-4 0-16,0 0 0 15,0 0 0-15,0 1 0 16,0 3 0-16,0-8 0 15,0 8 0-15,0 1 0 16,0 4 0-16,0-1 0 16,0 7 0-16,-7-7 0 15,7-2 0-15,0 3 0 16,0-3 0-16,-8-2 0 16,8 0 0-16,0 5 0 15,0-8 0-15,0 4 0 0,0-2 0 16,0-4 0-16,0 3 0 15,0 1 2-15,0 3-1 16,0 0-1-16,-7-2 1 16,7-5-1-16,0 7 0 15,-7-3 0-15,7-2 1 16,0 4-1-16,-7-6 1 16,7 7-1-16,-8-6 0 15,8 5 0-15,0 1 0 16,0-5 0-16,0 6-1 15,0-2 1-15,0 4 0 0,0 0 0 16,0-1 0 0,0-4 0-16,0-2 0 0,0 3 1 15,0-6-1-15,0 2 0 16,0-3 0-16,-7-1 0 16,7 2 0-16,0 5 0 15,-5 2 0-15,-2-1 0 16,7 0 0-16,-7-6 0 15,7 3 0-15,0-4 0 16,-8 7 0-16,8-1 0 16,-7 2 0-16,7-1 0 15,-7 4 0-15,7-9 0 16,-7-2 0-16,7 1 0 16,0 0 0-16,0 0 0 0,-8 1 0 15,8 0 0-15,-7 1 0 16,0 1 0-16,-1-4 0 15,8-6 0-15,-7 8 0 16,-7-1 0-16,1-4-1 16,-1 11 0-16,-8-8 1 15,8 1-1-15,-1 3 1 16,-7 0 1-16,8 7-1 16,-13 1 0-16,5-3 0 15,0 3 2-15,0-1-2 16,3 1 0-16,4-5 0 15,-6-6 0-15,13 0 0 16,-13 3 0-16,6-2 0 0,0-1 0 16,1 3 0-1,-6-6 0-15,13-3-1 0,-7 0 1 16,-1-3-1-16,0 1 1 16,1 5 1-16,7-4-1 15,-8 3 0-15,3 1 0 16,-3-1 1-16,8 5-1 15,-15 0 0-15,8-6-1 16,-1 4 1-16,1-4 0 16,6 1 2-16,-11 7 0 15,4-3-2-15,8 0 0 16,0-1 0-16,-8-2 0 16,8 3 0-16,0-4 0 0,-8 1 0 15,8 0 0 1,0 3 0-16,-6-2 1 0,6 10-1 15,-7-1-1-15,-1 7 1 16,-7 1 0-16,8 6 0 16,-8-2 1-16,2 13-1 15,-9 5 1-15,8-8-1 16,-9 9 0-16,4-1 0 16,-3-1 3-16,7 2-3 15,0 3 1-15,7-4-2 16,15-3 0-16,0-5-1 15,0-1 2-15,0-5-18 0,0-7-5 16,0-2-61 0,0-17-74-16,0-14-220 0</inkml:trace>
    <inkml:trace contextRef="#ctx0" brushRef="#br0" timeOffset="772.5318">2049 5622 402 0,'0'5'93'0,"0"-2"-60"0,0 12 14 15,0 7-4-15,0 2-16 16,0 2-4-16,14 7 5 15,-2 3-6-15,-4 8 10 16,6-4-17-16,1 11-12 16,-8-1 1-16,0 5 16 15,1-1-16-15,-1-4-2 16,7-5 4-16,-6-9 0 16,6-8 2-16,-2-11-6 15,-4-7-2-15,6-6-1 16,8-4-1-16,0 0-4 15,19 0 0-15,25-18 2 0,-3-15-1 16,9-21 3 0,13-9-4-16,-14-4-5 0,6-1-15 15,-18 13-39-15,-16 24-134 16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5-07-02T21:24:28.156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17937E2-5029-4FD1-9345-D748885D3E4E}" emma:medium="tactile" emma:mode="ink">
          <msink:context xmlns:msink="http://schemas.microsoft.com/ink/2010/main" type="inkDrawing" rotatedBoundingBox="20585,8918 21957,11643 19824,12718 18451,9992" hotPoints="21646,11187 20320,12514 18994,11187 20320,9861" semanticType="enclosure" shapeName="Circle">
            <msink:sourceLink direction="with" ref="{9EC523B8-1B97-46BE-93A1-BB7F0AC5C866}"/>
          </msink:context>
        </emma:interpretation>
      </emma:emma>
    </inkml:annotationXML>
    <inkml:trace contextRef="#ctx0" brushRef="#br0">1030 10 100 0,'0'0'40'0,"0"-3"-15"16,0 0 14-16,0 3 2 15,0-4-3-15,0 4-5 16,0 0-1-16,0 0 0 15,0 0-3-15,0 0-7 16,0 0-1-16,0 0-8 16,0 0 2-16,0 0-2 15,0 0 2-15,0 0-1 16,0 0 3-16,-15 0-11 16,8 0-1-16,-8 0 2 15,3 7 1-15,-2-4 4 16,-1 6 3-16,-7-1-7 0,0 2-2 15,8 3-3-15,-18 2-2 16,23-4 4-16,-13-5 7 16,7 3-3-16,1 2-1 15,-8-4 0-15,-2 2-3 16,7 5-1-16,-5 3-4 16,-7 2 1-16,7-5 0 15,-12 4 3-15,12-5 10 16,0 1-4-16,-7-5-3 15,5 5-1-15,7-1-3 16,-5 1-1-16,-7-1 0 16,14 2-1-16,-9-4 2 15,7-2 1-15,3 1 0 0,-1 0-3 16,-7-2 1-16,15 5-1 16,-8-3-1-16,-11 3 1 15,11 6-1-15,1-5 0 16,-1 8-1-16,-7-7 2 15,8-2-1-15,1-1 3 16,6 2-1-16,-7 5-2 16,-1 4 0-16,0 8 0 15,1-9 0-15,7 6 0 16,-8-1 1-16,-2-1-1 16,10 7 0-16,4-1 0 15,-4 3 2-15,0 2-1 16,7-2 0-16,-7 2-1 0,7 0 1 15,-8-1 2-15,8 1-1 16,-7-5-1-16,0-2 3 16,7-4-2-16,-8 8 1 15,8-3-3-15,-7 6 0 16,0 3 2-16,0 0-2 16,7 2 3-16,-8-2-3 15,1-3 3-15,-3-6 1 16,8-2-2-16,-3 0-1 15,5 3-1-15,0-4 1 16,0-1-1-16,0-8 3 16,0 4-3-16,0-1 0 0,0 9 0 15,0-4 0 1,0 0 3-16,5 0-3 0,-3 2 0 16,8 1 1-16,-10-2 2 15,0-5 0-15,7 1-3 16,-7-4 0-16,0 8 1 15,8-9-1-15,-8 12 1 16,7-8-1-16,0 5 0 16,0-7 2-16,1 7 0 15,-8-10-2-15,14 8 1 16,-6-1-1-16,-1-4 3 16,0 2-2-16,0 1 0 15,1-4-1-15,11 8 1 16,-12-6 0-16,1 6 1 0,13-9-1 15,-6-1 0-15,0 4-1 16,-1-3 0-16,-4-2 0 16,7 2 1-16,-3-1-1 15,1 0 1-15,-8-1-1 16,1-2 1-16,6-1-1 16,1 2 0-16,-1 4 1 15,6-6-1-15,-6 3 1 16,1 1 0-16,-1 0-1 15,1-3 1-15,-1-2-1 16,-4 6 0-16,2-7 0 16,0-2 1-16,3 2-1 15,-15-2 0-15,14 5 0 0,-6-3 1 16,-1-3 0-16,0 5 0 16,1-5 1-16,-1 1-2 15,0 2 0-15,3-3-1 16,2 2 1-16,0-3 0 15,-5 6 1-15,8-6-1 16,-1 2 0-16,-6-3 0 16,6 2 0-16,1-2 1 15,-5 1-1-15,4 1 0 16,3 0 0-16,-2-3 0 16,-1 2 1-16,8 0-1 15,0 2 0-15,-8 0 1 0,13-1-1 16,-5 2 1-16,7-4-1 15,0 2 0-15,5-5 0 16,-5 6 0-16,0-2 0 16,5-4 0-16,-5 4 0 15,1-1 0-15,-6 1 0 16,15-4 0-16,-10 2 1 16,0-3 0-16,-5 3-1 15,15-6 1-15,-10 3 0 16,10-3-1-16,0 0 1 15,-3 0 1-15,3 0-2 16,-8 0 0-16,6 0 0 16,-6 0 1-16,1 0-1 15,-3-3 1-15,0-3-1 16,-5-2 0-16,8 3 0 0,-3 1 0 16,-7 0 1-16,2-3-1 15,8-1 0-15,-11 0 0 16,9 2 1-16,-9-2 0 15,6-1-1-15,-5 1 0 16,0-6 0-16,-8 8 0 16,3-2 1-16,-2 3-2 15,16-5 2-15,-16 2-1 16,14 0 0-16,-12-7-2 16,7 6 2-16,5-6 1 0,0 3-1 15,-7-2 0 1,12-4 0-16,-12 1 0 0,0 3 0 15,-8-6-1-15,3 8-1 16,-4-6 1-16,-1 5 0 16,2-6 1-16,1-3 0 15,-8 3 0-15,0-4 0 16,1-4 0-16,-1-9 0 16,0 4 0-16,8-5 0 15,-8-3 0-15,-5 4 0 16,3 0 0-16,3-1 0 15,4-8 0-15,-12 5 0 16,7-6 0-16,0 6 0 16,-7 8 0-16,8 1 0 15,-1-1 0-15,0 4 0 0,-7-3 0 16,7-2 0-16,-7 2 0 16,0 1 0-16,0-1 0 15,0 3 0-15,0-5 1 16,0 6-2-16,0-6 1 15,0 6 0-15,0 2 1 16,0 0 0-16,0-1-2 16,0-2 2-16,-7 2-2 15,0 3 2-15,0-4-1 16,-1 4 0-16,8 0 1 16,-7 1 0-16,0 4-1 15,7 5 0-15,-12-1 0 0,4 1 2 16,-4-6-2-1,3 4 0-15,-6-3 0 0,0-4 0 16,8 6 0-16,0-4 0 16,0 6 0-16,-8-3 1 15,8 3-1-15,-5-2 1 16,4 5-1-16,-6-8 0 16,-1 1 0-16,1 5 1 15,-1-5 1-15,1 2 1 16,-13-4-1-16,12 2-1 15,-7 4 1-15,8 4 2 16,-8-7 0-16,8 1-3 16,-6 0-1-16,6-3 0 0,-1 1 0 15,-7 4 0 1,8 1 0-16,6 3 1 0,-6-2 3 16,7 3-1-16,-6-5-2 15,1-3 1-15,3 6-2 16,-6-1 1-16,8-2 1 15,-1 4 0-15,1 1 3 16,-7 1-2-16,-1-6 1 16,8 1-3-16,-10-2-1 15,2 3 0-15,6 2 0 16,1 5 0-16,1-4 1 16,7 6-1-16,-7-3 0 15,7 6 0-15,-8-3 0 16,8-2 0-16,-7 5 0 0,7 0 0 15,0 0 0-15,0 0 0 16,0 0 0-16,0 0 0 16,0 0 0-16,0 0 0 15,0 0 0-15,0 0 0 16,0 0 0-16,0 0-2 16,0 0 0-16,0 0 1 15,0 0-4-15,0 0-1 16,0 0-6-16,-7-6-6 15,0-2-10-15,7-1-16 16,-8-1-23-16,1 1-33 16,7 1-52-16,0 8-123 15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5-07-02T21:24:33.196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D09C3F5-BC04-4E5F-B85A-2153A738BB21}" emma:medium="tactile" emma:mode="ink">
          <msink:context xmlns:msink="http://schemas.microsoft.com/ink/2010/main" type="writingRegion" rotatedBoundingBox="20684,9203 25081,10164 24799,11453 20402,10493"/>
        </emma:interpretation>
      </emma:emma>
    </inkml:annotationXML>
    <inkml:traceGroup>
      <inkml:annotationXML>
        <emma:emma xmlns:emma="http://www.w3.org/2003/04/emma" version="1.0">
          <emma:interpretation id="{8B1B6A1F-EE29-4287-9E4D-067403C457D0}" emma:medium="tactile" emma:mode="ink">
            <msink:context xmlns:msink="http://schemas.microsoft.com/ink/2010/main" type="paragraph" rotatedBoundingBox="20684,9203 25081,10164 24799,11453 20402,104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313EF36-2F22-461A-8134-DFC4C53CD20D}" emma:medium="tactile" emma:mode="ink">
              <msink:context xmlns:msink="http://schemas.microsoft.com/ink/2010/main" type="line" rotatedBoundingBox="20684,9203 25081,10164 24799,11453 20402,10493"/>
            </emma:interpretation>
          </emma:emma>
        </inkml:annotationXML>
        <inkml:traceGroup>
          <inkml:annotationXML>
            <emma:emma xmlns:emma="http://www.w3.org/2003/04/emma" version="1.0">
              <emma:interpretation id="{9EC523B8-1B97-46BE-93A1-BB7F0AC5C866}" emma:medium="tactile" emma:mode="ink">
                <msink:context xmlns:msink="http://schemas.microsoft.com/ink/2010/main" type="inkWord" rotatedBoundingBox="24399,10015 25081,10164 24799,11453 24118,11305">
                  <msink:destinationLink direction="with" ref="{717937E2-5029-4FD1-9345-D748885D3E4E}"/>
                </msink:context>
              </emma:interpretation>
              <emma:one-of disjunction-type="recognition" id="oneOf0">
                <emma:interpretation id="interp0" emma:lang="en-US" emma:confidence="0">
                  <emma:literal>me</emma:literal>
                </emma:interpretation>
                <emma:interpretation id="interp1" emma:lang="en-US" emma:confidence="0">
                  <emma:literal>re</emma:literal>
                </emma:interpretation>
                <emma:interpretation id="interp2" emma:lang="en-US" emma:confidence="0">
                  <emma:literal>it</emma:literal>
                </emma:interpretation>
                <emma:interpretation id="interp3" emma:lang="en-US" emma:confidence="0">
                  <emma:literal>in</emma:literal>
                </emma:interpretation>
                <emma:interpretation id="interp4" emma:lang="en-US" emma:confidence="0">
                  <emma:literal>"I</emma:literal>
                </emma:interpretation>
              </emma:one-of>
            </emma:emma>
          </inkml:annotationXML>
          <inkml:trace contextRef="#ctx0" brushRef="#br0">3689 1044 365 0,'-24'0'38'16,"24"0"-31"-16,0 0 24 16,0 0 9-16,0 0-20 0,5-9-7 15,22-10 27 1,-13-7-9-16,15-10-8 0,8-5-4 16,4 0-3-16,-5-10 2 15,20-4-1-15,-5-3 0 16,12 5-4-16,-19-2-6 15,2 10 1-15,-7 8-5 16,-3 10-2-16,-19 4-1 16,-2 14 0-16,-6 1-1 15,-9 6-24-15,0 2-25 16,0 0-39-16,0 0-68 16,0 6-226-16</inkml:trace>
          <inkml:trace contextRef="#ctx0" brushRef="#br0" timeOffset="-547.7279">3818 383 316 0,'0'4'235'15,"-7"-4"-217"-15,7 0-16 16,0 4 0-16,0 1 10 16,0 3 5-16,0-2 3 15,14 3-4-15,-6 5-3 16,6 2 8-16,8-2-2 0,-5 10-12 15,7 2-1-15,-2 1 7 16,0-4-1-16,0 10-2 16,9-6-4-16,1 9 0 15,4 0 0-15,-7-4 0 16,5-1-3-16,-19-8-1 16,7-1-1-16,-15-8 0 15,-7-9-1-15,7 5 0 16,-7-6-1-16,0 0-12 15,7 4-12-15,-7-3-12 16,3 5-42-16,9-2-73 16,-5 1-123-16</inkml:trace>
          <inkml:trace contextRef="#ctx0" brushRef="#br0" timeOffset="749.4998">3762 1161 368 0,'-7'0'78'0,"7"0"-47"15,0 0 14-15,0 0 0 16,0 0-10-16,14 0-4 16,-4 10-4-16,14-2-6 15,-2 3-1-15,7 5 0 0,8 3 1 16,4 4-4-16,-12 4-5 16,10 4-2-16,-8-1-4 15,-1 1-3-15,-6-1 6 16,5-7-6-16,-5 4-3 15,-9-9 1-15,-1 5-1 16,8-5-1-16,-12-9-12 16,2 0-2-16,-2 0-11 15,-1-4-13-15,6-1-23 16,-8 0-31-16,-7 2-58 16,15-2-71-16</inkml:trace>
          <inkml:trace contextRef="#ctx0" brushRef="#br0" timeOffset="1222.7308">3711 1687 44 0,'0'0'431'16,"0"0"-393"-16,0 0-27 16,0 0 11-16,0-4 7 15,29-24-10-15,-4-8 11 16,21-10-5-16,5-12-7 16,12 0 17-16,5-6-23 15,7 7-6-15,-12 5 8 0,-12 12-9 16,-3 3 1-16,-11 10-5 15,-15 8 0-15,-1-3-1 16,-11 13 1-16,-5-1-1 16,-5 2-28-16,0 8-62 15,0-1-122-15</inkml:trace>
          <inkml:trace contextRef="#ctx0" brushRef="#br1" timeOffset="-4372.2306">116 471 25 0,'-12'0'466'0,"7"0"-444"16,-2 0 2-16,4 0 33 15,3 0-11-15,0 0-21 16,0-3-13-16,0-6-4 15,0-9-2-15,-7-4 4 16,0-1 1-16,7-9 0 16,-7-12-2-16,-1-2-4 15,1 6-1-15,0-3 8 16,-1 7-6-16,1-3-5 0,0 6 0 16,-8 2 1-16,15 9 0 15,-9 3-2-15,9 14 1 16,0 1 4-16,0 4-1 15,0 0 0-15,0 0 0 16,0 0 0-16,0 0-2 16,0 0-2-16,0 0 0 15,0 0-1-15,0 0 0 16,0 0-1-16,0 0 0 16,9 0 2-16,13 0 0 15,7 0 1-15,3 0-1 16,7 0 4-16,4 0 0 0,-6 0 0 15,4 9-4-15,-5 2 0 16,6 0 1-16,-13-2-1 16,7 1 1-16,-7-1-1 15,12-1-17-15,-4-3-17 16,-6-5-39-16,15 0-104 16,-2-14-281-16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5-07-02T21:22:15.412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C2F4631-84DB-4FE5-ACC3-2B16F460B86A}" emma:medium="tactile" emma:mode="ink">
          <msink:context xmlns:msink="http://schemas.microsoft.com/ink/2010/main" type="inkDrawing" rotatedBoundingBox="14257,14856 16102,12610 16845,13221 15000,15467" semanticType="callout" shapeName="Other">
            <msink:sourceLink direction="with" ref="{4F50C8E8-C794-4992-8E9F-9251074456BE}"/>
          </msink:context>
        </emma:interpretation>
      </emma:emma>
    </inkml:annotationXML>
    <inkml:trace contextRef="#ctx0" brushRef="#br0">91 2294 396 0,'0'0'29'15,"0"0"-25"-15,0 0 11 16,0 0 20-16,0-6-24 16,0-8-8-16,0 2 12 15,0 3 6-15,-7-5 5 16,7 1-2-16,-7-5-12 16,7 4-4-16,-8-13-1 15,1 4-1-15,0-10-4 16,7 6-1-16,-12-3 1 15,4-2 0-15,8 4 0 16,-7-4 2-16,0-4-2 16,-1 1 1-16,8-2 1 15,0 6 1-15,0 2-1 0,0 8-3 16,0-2 1 0,0-5 4-16,0 5-2 0,0-4 0 15,-7-4 0-15,7-6 2 16,0 7-3-16,0 2-1 15,0 1-2-15,0 7 0 16,0 0 0-16,0-4 0 16,0 6 1-16,0-4-1 15,0-5 4-15,0-1-1 16,0 2-1-16,0-2 0 16,0 1 2-16,0 7-2 15,0 3-2-15,0-10 1 0,0-5 2 16,0 5 2-1,0 1-5-15,0 10 0 0,0-4 0 16,0-8 1-16,0 9 0 16,0-4 4-16,0 6-5 15,0 3 1-15,0-4 0 16,0 1-1-16,7-2 1 16,8-1 0-16,-8-1 2 15,1-3 0-15,-6 4-2 16,8 0 0-16,4-1-1 15,1 2 0-15,-1-4 0 16,1 5 0-16,7 0 5 16,-5 0-5-16,7 0 2 15,-2-1 2-15,-8 1 5 16,8 0-2-16,-7 5-6 0,-5-4 0 16,21 1 0-16,-16 2 1 15,6-3 0-15,1 4 4 16,5-5-3-16,-12 5-1 15,6 3-1-15,1-4 1 16,0 4 0-16,2-7 1 16,1 4 1-16,4 3 0 15,0-3-3-15,-7-1 1 16,4 4 2-16,3-3-3 16,0-1 1-16,-7 1-1 15,5-1 0-15,-5 0 0 16,0-3-1-16,0 4 1 15,4 3 1-15,-4-7-2 0,0 7 0 16,-8 0 1-16,1 6-1 16,0-4 0-16,4 2 0 15,-5-2 1-15,8 4-1 16,-7-10 0-16,14 0 1 16,5 1 0-16,-12-1 0 15,7 4-1-15,-15 6 0 16,11-3 1-16,-1 0 0 15,-2-1-1-15,0 4 0 16,-1-4 0-16,-6 2 0 16,4 2 0-16,3-3-1 15,0 4 1-15,0-7 0 16,7 1 0-16,-10-3-1 16,-4 3 1-16,0 5 0 0,-1-2 0 15,-7 1 0-15,8 2 0 16,-8 2 0-16,1 1 0 15,-1-5-1-15,12 2 1 16,-4-1 0-16,14-2 1 16,0 2 6-16,5 0 1 15,10-2-7-15,-15 2-1 16,12-1 1-16,-5-3-1 16,1 3 0-16,-11 5 1 15,4 0-1-15,-16 0 0 16,8 0 0-16,-8 0 0 15,-6 0 1-15,-8 0-1 0,0 0-5 16,0 0-7-16,0 0-21 16,0 0-62-16,7 0-151 15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5-07-02T21:22:22.747"/>
    </inkml:context>
    <inkml:brush xml:id="br0">
      <inkml:brushProperty name="width" value="0.05833" units="cm"/>
      <inkml:brushProperty name="height" value="0.058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601FCF1-4065-4A1E-8DD4-C633AEA139D8}" emma:medium="tactile" emma:mode="ink">
          <msink:context xmlns:msink="http://schemas.microsoft.com/ink/2010/main" type="writingRegion" rotatedBoundingBox="8751,7200 10993,7200 10993,9274 8751,9274"/>
        </emma:interpretation>
      </emma:emma>
    </inkml:annotationXML>
    <inkml:traceGroup>
      <inkml:annotationXML>
        <emma:emma xmlns:emma="http://www.w3.org/2003/04/emma" version="1.0">
          <emma:interpretation id="{C854263E-E332-48B3-9DB3-F4D364919C20}" emma:medium="tactile" emma:mode="ink">
            <msink:context xmlns:msink="http://schemas.microsoft.com/ink/2010/main" type="paragraph" rotatedBoundingBox="8751,7200 10993,7200 10993,9274 8751,92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C6CAE41-1870-459B-9ACF-B26098416A0A}" emma:medium="tactile" emma:mode="ink">
              <msink:context xmlns:msink="http://schemas.microsoft.com/ink/2010/main" type="line" rotatedBoundingBox="8751,7200 10993,7200 10993,9274 8751,9274"/>
            </emma:interpretation>
          </emma:emma>
        </inkml:annotationXML>
        <inkml:traceGroup>
          <inkml:annotationXML>
            <emma:emma xmlns:emma="http://www.w3.org/2003/04/emma" version="1.0">
              <emma:interpretation id="{C65BA884-9379-451C-9CA6-13C1CD0BA8E7}" emma:medium="tactile" emma:mode="ink">
                <msink:context xmlns:msink="http://schemas.microsoft.com/ink/2010/main" type="inkWord" rotatedBoundingBox="8751,7200 10993,7200 10993,9274 8751,9274"/>
              </emma:interpretation>
              <emma:one-of disjunction-type="recognition" id="oneOf0">
                <emma:interpretation id="interp0" emma:lang="en-US" emma:confidence="0">
                  <emma:literal>v</emma:literal>
                </emma:interpretation>
                <emma:interpretation id="interp1" emma:lang="en-US" emma:confidence="0">
                  <emma:literal>n</emma:literal>
                </emma:interpretation>
                <emma:interpretation id="interp2" emma:lang="en-US" emma:confidence="0">
                  <emma:literal>N</emma:literal>
                </emma:interpretation>
                <emma:interpretation id="interp3" emma:lang="en-US" emma:confidence="0">
                  <emma:literal>V</emma:literal>
                </emma:interpretation>
                <emma:interpretation id="interp4" emma:lang="en-US" emma:confidence="0">
                  <emma:literal>t</emma:literal>
                </emma:interpretation>
              </emma:one-of>
            </emma:emma>
          </inkml:annotationXML>
          <inkml:trace contextRef="#ctx0" brushRef="#br0">0 1756 320 0,'7'0'43'0,"-7"0"-43"16,8 0 0-16,13 0 16 0,-9 0 22 16,10 0-11-16,0 0 3 15,0 0-12-15,7 0 2 16,-2 0 3-16,-5 0-9 15,7 0-2-15,0 0 3 16,5 0-4-16,-5 0-7 16,7 0 12-16,6 0-6 15,-6 0-4-15,5 0 2 16,-12-5-5-16,0-4 4 16,1 6 5-16,11-12-4 15,-12 2 0-15,7 3-5 16,5-2 1-16,-4-7-1 15,7 4-2-15,-3-1 2 0,2-7-3 16,-1 9 0-16,1-9 1 16,1-1 0-16,-3-6 9 15,-4 1-6-15,6-10-2 16,-1-2 1-16,1 5-3 16,-2-5 2-16,-4 9-2 15,-8 1 1-15,5 7-1 16,-12 1 0-16,0 6 0 15,-1-1 1-15,-6-1-1 16,4 2 1-16,3-7-1 16,0 1 1-16,0-5-1 15,7 1 2-15,-2-1 0 16,-5-1 0-16,-1 2 0 0,1-1 1 16,0 2-3-16,-3 8 2 15,-4 0-1-15,0-1 1 16,-1 6-2-16,1-6 1 15,-1 4-1-15,-7-5 0 16,13 3 1-16,-6 3-1 16,-6-6 0-16,6-1 1 15,8 6 1-15,-7-7 3 16,-1 5-2-16,-7-3-1 16,8 7-1-16,-3-1-1 15,-5 5 0-15,8-5 1 16,-8-2 0-16,1 1 0 0,6 5 1 15,-7-7 0-15,8 2-1 16,0-3 1-16,-3-2 0 16,-5 3-1-16,7-3-1 15,1-2 2-15,-8-2 0 16,8-4 1-16,-1-6 0 16,1 1 5-16,0 1-5 15,-3-1-2-15,-5 8-1 16,-7 8 0-16,7-3 2 15,-7 7-1-15,0-1 0 16,0 4-1-16,7 6-3 16,-7 4-7-16,0-1-3 15,0-2-8-15,0-2-3 0,0-3-7 16,0-3-3 0,0-3 1-16,0-3 4 0,-7-5 0 15,7 7-1-15,-7-1 1 16,7 2-36-16,0 6-76 15,0-3-148-15</inkml:trace>
          <inkml:trace contextRef="#ctx0" brushRef="#br0" timeOffset="525.8964">1914 165 585 0,'-15'0'45'0,"15"0"-45"16,0-22 0-16,0-14 4 15,8-15 7-15,21-7-9 16,0-6 2-16,12 2-1 16,-4 6-2-16,-1 4 2 15,-2 10 0-15,-5 20-2 16,-14 7-1-16,-8 12 5 16,-7 3 5-16,0 0 9 15,0 0 4-15,0 0-11 16,0 0-9-16,0 9-2 0,7 18-1 15,8 5-8-15,4 7-47 16,-12 2-83-16,23-7-227 16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5-07-02T21:22:27.817"/>
    </inkml:context>
    <inkml:brush xml:id="br0">
      <inkml:brushProperty name="width" value="0.05833" units="cm"/>
      <inkml:brushProperty name="height" value="0.058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B5729FB-8858-4C5F-BECB-8B495F212A22}" emma:medium="tactile" emma:mode="ink">
          <msink:context xmlns:msink="http://schemas.microsoft.com/ink/2010/main" type="inkDrawing" rotatedBoundingBox="16326,6803 16464,13220 13588,13282 13450,6865" semanticType="callout" shapeName="Other">
            <msink:sourceLink direction="with" ref="{70B89709-FB88-4899-B1E0-CD65FE4C8F8C}"/>
            <msink:sourceLink direction="with" ref="{4F50C8E8-C794-4992-8E9F-9251074456BE}"/>
          </msink:context>
        </emma:interpretation>
      </emma:emma>
    </inkml:annotationXML>
    <inkml:trace contextRef="#ctx0" brushRef="#br0">1236 1 158 0,'0'-6'44'0,"-7"4"-29"16,7 2 5-16,0 0 4 15,0 0-1-15,0 0-2 16,0 0 5-16,0-4 3 16,0 4 0-16,0 0-1 15,0 0-7-15,0 0-3 16,0 0 0-16,0 0-4 15,0 0-3-15,0 0-2 16,0 0-1-16,0 4-2 16,0 10-3-16,0 5 1 0,0 8 1 15,0-7-3-15,0 11-1 16,7-11 0-16,-7 4 0 16,7-1 2-16,-7-2-1 15,7 2 0-15,-7 5 4 16,8-2-2-16,-8-2-3 15,0-1 3-15,0-6 0 16,0 2 0-16,0 7 1 16,0-2 1-16,0 2 0 15,0 1 2-15,0-3 3 16,0-2-7-16,0 8-2 16,-8 3-2-16,1-2 1 15,0-2-1-15,0-8 1 16,-1-4-1-16,8 0 1 15,-7-5 1-15,-7 6 1 0,6-8-1 16,1 3 0-16,-5 4 0 16,5 1 0-16,-1 2-2 15,-6 2 2-15,-1-4 0 16,1 7-2-16,-1-3 1 16,1-2 0-16,-6 8 0 15,-2-1 1-15,8-4-2 16,-1-6 1-16,1 1 0 15,-1-3 1-15,0 2 0 16,3 5 0-16,-9 7-2 16,6-3 0-16,-7-2 1 15,8-5 0-15,-1 1-1 0,-4 0 1 16,-3 7 0-16,0-2-1 16,0 3 0-16,-7 6 0 15,10-5-1-15,-3 0 1 16,0-4 0-16,7 2 0 15,1-1 0-15,-8 0 0 16,10 1 0-16,-3-5 0 16,1-2 0-16,6 6 0 15,-13 1-1-15,6 0 1 16,1 4 0-16,-6 0 0 16,6-2 0-16,-1-2 0 15,0 8 0-15,-6-4-1 16,6 1 1-16,1 7 0 0,-6-5-1 15,-2-1 0-15,8 3 1 16,6 3 0-16,-13-2-1 16,6-1 1-16,-2-3 0 15,7-2 0-15,-4 0 0 16,-1 1 1-16,1-4-1 16,6 3 0-16,1 1-1 15,0 0 1-15,-8 1 0 16,8 2-1-16,7 2 1 15,-7-2 0-15,7-3 0 16,-12 6 0-16,12-12 0 16,-8 11 0-16,1-5 0 0,0-6 1 15,7 4 0 1,-7-2 1-16,7 1-1 0,-8-2 0 16,8 3-1-16,-7-2 1 15,7-1 0-15,0-3 0 16,-7 1 1-16,7 2-1 15,0 2-1-15,-8 6 1 16,8-3-1-16,0 1 1 16,-7-7 0-16,7 1 0 15,0 0 0-15,-7-4 2 16,7 14-3-16,-7 2 1 16,-1-6-1-16,8 7 3 15,-7-7 2-15,7-6-3 16,-5 4-1-16,-2 6 1 15,7-2-2-15,-7 2 1 0,7-1 0 16,0 1 0-16,-8-6 0 16,1 2 0-16,7-2 0 15,-7 0 0-15,0-4 1 16,7 7 1-16,-8-8 1 16,1 9-2-16,7-2-2 15,-7 3 1-15,-1-5 1 16,8 5 0-16,0-4 0 15,0 1-1-15,0-2 1 16,0-4-1-16,0-1 2 16,0 7-2-16,-7-7-1 15,7 6 0-15,0-4 1 0,0-5 0 16,0 5 0-16,0-3 0 16,-7 4 0-16,7-8-1 15,0 10 1-15,0-6-1 16,0-3 2-16,-7 10-1 15,7-1 0-15,0 4-1 16,0-2 1-16,0-10 0 16,0 8-1-16,0-8 0 15,0 5 1-15,0-5-1 16,0-2 1-16,0-2-1 16,0 9 0-16,0-3 0 15,0 0 0-15,0 2 1 16,0-6-1-16,0 2 0 0,0 5 1 15,0-1-1-15,0 4 0 16,0-4 0-16,0 4 2 16,0-2-2-16,0 12 0 15,0-1 0-15,0 5 0 16,7-5 0-16,0-8 0 16,-7-4 0-16,7-1 0 15,-7 1 0-15,15 2 0 16,-15 2 1-16,7 4-1 15,1-3 0-15,-1-7 0 16,0-2 0-16,0 2 1 16,1 2-1-16,6 3 0 0,-2 2 1 15,-4 2-1 1,-1-12 2-16,0 0-1 0,0 5 0 16,8-7-1-16,-8 10 0 15,8-3 2-15,7-6-2 16,-10 7 1-16,2-2-1 15,8-4 1-15,-15 7 1 16,8-7 0-16,-8-4-1 16,8 3-1-16,-8-3 0 15,8 2 0-15,-13 2 0 16,15-3 2-16,-10 1 1 16,1-7-2-16,-1 3 0 15,7 2 0-15,-6-5-1 16,6 3 1-16,8 0 0 15,-2-5 0-15,-6 6 0 0,8-6-1 16,0-1 1-16,-15-3 0 16,8 1 2-16,-8 0-3 15,12-1 0-15,-11-2 0 16,6 2 0-16,1-8 0 16,-1 6 0-16,-7 2 1 15,8-2 0-15,-8 1 0 16,1-1-1-16,-1-6 0 15,5 3 0-15,-12 2 0 16,15-5 0-16,-8 6 0 16,7-6 0-16,-6 4 1 15,-1-4 0-15,0 0-1 0,0 4 1 16,-7-4-1-16,0 4 1 16,0-4 0-16,0 0-1 15,0 1 2-15,0-1-1 16,0 0 0-16,0 0 0 15,0 0 0-15,0 0-1 16,0 0 0-16,0 4 0 16,0-4 1-16,0 0-1 15,0 0 0-15,0 0 0 16,0 0 0-16,0 0 0 16,0 0 0-16,0 0 0 15,0 0 0-15,0 0 0 16,0 0 0-16,0 0 0 0,0 0 0 15,0 0 0-15,0 0 0 16,0 0 0-16,0 0 0 16,0 0-1-16,0 0 1 15,0 0 0-15,8 0-1 16,-8 0 1-16,7 0 0 16,0 0 0-16,-7 0 0 15,8 0 0-15,4 5 0 16,-5-5-2-16,0 0 2 15,-7 0 0-15,8 0 0 16,6 0-1-16,-7 0 1 16,8 0-1-16,0 0 1 0,-1 0-1 15,1 0 1-15,-3-5 0 16,10 0-1-16,-8-3 1 16,1 1-1-16,-1-4-1 15,1 5 2-15,-1-3 0 16,6 1 0-16,-6-2 0 15,8 2 0-15,0-1 0 16,0-8-1-16,5 3 1 16,-6 0 0-16,1-1 0 15,7-6 0-15,-2 1-1 16,2-8 1-16,7 3 0 16,-6-8 0-16,4 3 0 15,-5 1 0-15,7-2 0 16,5 4-1-16,-4-1 1 15,-8 6 0-15,-3 0-1 0,4 10-1 16,-9 1 2-16,1-2 0 16,0-2 0-16,-3 3 0 15,3-8 0-15,0 2 0 16,0 1 2-16,0 2-2 16,-3-2-2-16,-4 3 2 15,7 6 0-15,-15 3 0 16,7-3 0-16,-6-3 0 15,-1 8 0-15,0-6 0 16,1 4 0-16,1-8 2 16,8-2-2-16,5-3 0 15,7-3 0-15,-14-2 0 0,19 3 0 16,-20-1 0-16,8 7 0 16,0 1 0-16,0-2 0 15,-8 3 0-15,6-2 0 16,-6 5 0-16,8-6 0 15,-7 6 0-15,-1-4 0 16,1-5 1-16,-6 2-1 16,16 4 0-16,-3-2 0 15,-1 0 0-15,-6 3 0 16,7 1 0-16,-3-4 0 16,10 5 1-16,-14-5-1 15,14 5 0-15,-5-3 0 16,8 2 0-16,4 1 0 0,13 1 0 15,-6-2 1-15,11 5-1 16,-8-7-1-16,5 1 0 16,-17 7 1-16,-5-9-4 15,7 4-13-15,-2-5-7 16,3 0-40-16,-8-4-125 16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5-07-02T21:22:28.626"/>
    </inkml:context>
    <inkml:brush xml:id="br0">
      <inkml:brushProperty name="width" value="0.05833" units="cm"/>
      <inkml:brushProperty name="height" value="0.058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2B96C4C-E9E9-48C3-A863-CEA40BCF8871}" emma:medium="tactile" emma:mode="ink">
          <msink:context xmlns:msink="http://schemas.microsoft.com/ink/2010/main" type="writingRegion" rotatedBoundingBox="16281,11887 16822,11887 16822,12173 16281,12173"/>
        </emma:interpretation>
      </emma:emma>
    </inkml:annotationXML>
    <inkml:traceGroup>
      <inkml:annotationXML>
        <emma:emma xmlns:emma="http://www.w3.org/2003/04/emma" version="1.0">
          <emma:interpretation id="{14BB8C17-275E-47AC-927C-4DD258407B95}" emma:medium="tactile" emma:mode="ink">
            <msink:context xmlns:msink="http://schemas.microsoft.com/ink/2010/main" type="paragraph" rotatedBoundingBox="16281,11887 16822,11887 16822,12173 16281,121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4120083-40B9-49BB-BC09-269ED2D0E9D1}" emma:medium="tactile" emma:mode="ink">
              <msink:context xmlns:msink="http://schemas.microsoft.com/ink/2010/main" type="line" rotatedBoundingBox="16281,11887 16822,11887 16822,12173 16281,12173"/>
            </emma:interpretation>
          </emma:emma>
        </inkml:annotationXML>
        <inkml:traceGroup>
          <inkml:annotationXML>
            <emma:emma xmlns:emma="http://www.w3.org/2003/04/emma" version="1.0">
              <emma:interpretation id="{A33B7F29-0168-4099-BEA8-D28033883142}" emma:medium="tactile" emma:mode="ink">
                <msink:context xmlns:msink="http://schemas.microsoft.com/ink/2010/main" type="inkWord" rotatedBoundingBox="16281,11887 16822,11887 16822,12173 16281,12173">
                  <msink:destinationLink direction="with" ref="{52551582-C4AB-43E1-B70A-A6C51073F381}"/>
                </msink:context>
              </emma:interpretation>
              <emma:one-of disjunction-type="recognition" id="oneOf0">
                <emma:interpretation id="interp0" emma:lang="en-US" emma:confidence="0">
                  <emma:literal>7</emma:literal>
                </emma:interpretation>
                <emma:interpretation id="interp1" emma:lang="en-US" emma:confidence="0">
                  <emma:literal>&gt;</emma:literal>
                </emma:interpretation>
                <emma:interpretation id="interp2" emma:lang="en-US" emma:confidence="0">
                  <emma:literal>,</emma:literal>
                </emma:interpretation>
                <emma:interpretation id="interp3" emma:lang="en-US" emma:confidence="0">
                  <emma:literal>'</emma:literal>
                </emma:interpretation>
                <emma:interpretation id="interp4" emma:lang="en-US" emma:confidence="0">
                  <emma:literal>n</emma:literal>
                </emma:interpretation>
              </emma:one-of>
            </emma:emma>
          </inkml:annotationXML>
          <inkml:trace contextRef="#ctx0" brushRef="#br0">36 0 515 0,'-21'8'80'0,"6"-3"-80"16,15-3 0-16,0-2 3 16,0 0-3-16,7 0 0 15,15 0 3-15,15 4 7 16,4-4 3-16,2 0 0 0,-4 0-5 15,7 5-3-15,-9-5 2 16,11 0 7-16,-11 4-6 16,-1 0-2-16,5 2-1 15,-12 6-2-15,0-4 2 16,-14 3 11-16,4-2-6 16,-11 5 2-16,-1 3 0 15,-7 11-6-15,0 3-6 16,0 1-6-16,-22-4-30 15,-5 3-42-15,-9-4-140 16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5-07-02T21:22:15.901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0C80DF3-3EE3-489B-8D08-058DD93C7C2C}" emma:medium="tactile" emma:mode="ink">
          <msink:context xmlns:msink="http://schemas.microsoft.com/ink/2010/main" type="writingRegion" rotatedBoundingBox="16701,12885 17149,12885 17149,13541 16701,13541"/>
        </emma:interpretation>
      </emma:emma>
    </inkml:annotationXML>
    <inkml:traceGroup>
      <inkml:annotationXML>
        <emma:emma xmlns:emma="http://www.w3.org/2003/04/emma" version="1.0">
          <emma:interpretation id="{8F8562A6-EA23-4BB8-88AD-940A78846ACE}" emma:medium="tactile" emma:mode="ink">
            <msink:context xmlns:msink="http://schemas.microsoft.com/ink/2010/main" type="paragraph" rotatedBoundingBox="16701,12885 17149,12885 17149,13541 16701,135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093648E-A442-4E1D-AE79-4E30EE77DE2A}" emma:medium="tactile" emma:mode="ink">
              <msink:context xmlns:msink="http://schemas.microsoft.com/ink/2010/main" type="line" rotatedBoundingBox="16701,12885 17149,12885 17149,13541 16701,13541"/>
            </emma:interpretation>
          </emma:emma>
        </inkml:annotationXML>
        <inkml:traceGroup>
          <inkml:annotationXML>
            <emma:emma xmlns:emma="http://www.w3.org/2003/04/emma" version="1.0">
              <emma:interpretation id="{4F50C8E8-C794-4992-8E9F-9251074456BE}" emma:medium="tactile" emma:mode="ink">
                <msink:context xmlns:msink="http://schemas.microsoft.com/ink/2010/main" type="inkWord" rotatedBoundingBox="16701,12885 17149,12885 17149,13541 16701,13541">
                  <msink:destinationLink direction="with" ref="{6C2F4631-84DB-4FE5-ACC3-2B16F460B86A}"/>
                  <msink:destinationLink direction="with" ref="{0B5729FB-8858-4C5F-BECB-8B495F212A22}"/>
                </msink:context>
              </emma:interpretation>
              <emma:one-of disjunction-type="recognition" id="oneOf0">
                <emma:interpretation id="interp0" emma:lang="en-US" emma:confidence="0">
                  <emma:literal>,</emma:literal>
                </emma:interpretation>
                <emma:interpretation id="interp1" emma:lang="en-US" emma:confidence="0">
                  <emma:literal>)</emma:literal>
                </emma:interpretation>
                <emma:interpretation id="interp2" emma:lang="en-US" emma:confidence="0">
                  <emma:literal>]</emma:literal>
                </emma:interpretation>
                <emma:interpretation id="interp3" emma:lang="en-US" emma:confidence="0">
                  <emma:literal>'</emma:literal>
                </emma:interpretation>
                <emma:interpretation id="interp4" emma:lang="en-US" emma:confidence="0">
                  <emma:literal>&gt;</emma:literal>
                </emma:interpretation>
              </emma:one-of>
            </emma:emma>
          </inkml:annotationXML>
          <inkml:trace contextRef="#ctx0" brushRef="#br0">9-2 492 0,'0'4'176'16,"-7"0"-170"-16,7 0-6 15,0-4 10-15,0 0 0 16,0 0-10-16,22 5 1 0,14 1 2 15,5 2 2-15,3-2-2 16,9 5-2-16,8 3-1 16,-15 5 2-16,0 3-1 15,-2 1 0-15,-22-3 0 16,4-1-1-16,-19 6 3 16,-7 1 17-16,0 10-2 15,0 1-8-15,0 5-4 16,0 7 1-16,-21-4-3 15,-6 4-4-15,-17 5-18 16,-2-4-57-16,-7-2-136 16,-3-18-261-16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5-07-02T21:24:16.636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C9A4B39-A18C-41F7-BA3C-B05D1850E7AF}" emma:medium="tactile" emma:mode="ink">
          <msink:context xmlns:msink="http://schemas.microsoft.com/ink/2010/main" type="inkDrawing" rotatedBoundingBox="10522,6876 11881,14897 11232,15007 9873,6986" semanticType="callout" shapeName="Other"/>
        </emma:interpretation>
      </emma:emma>
    </inkml:annotationXML>
    <inkml:trace contextRef="#ctx0" brushRef="#br0">50-4 365 0,'0'-5'27'0,"0"5"-23"16,0 0 8-16,0 0 11 16,0 0-8-16,0 0-11 15,0 0 0-15,0 0 0 16,0 0 1-16,0 0-2 15,0 17 9-15,0 5 9 16,0-3-10-16,0 4-1 16,0 0 3-16,0 9-1 15,-7-7-6-15,-1 4-5 16,8-7 0-16,-7 6-1 16,7 3 1-16,-7 5 1 15,7 5 0-15,0-10 4 0,0 0-1 16,0-1-4-16,-7 7 0 15,-1-3 0 1,8 2 2-16,-7 0 0 0,7-7-2 16,0-2 5-16,0 1-4 15,0-3 0-15,0 3-1 16,0-1 0-16,0-4 2 16,0-1-1-16,0-2-2 15,0 4 0-15,7 5 1 16,1-2 0-16,-1-1 2 15,0 6-2-15,8-3 2 16,-8-1-1-16,-7 2-1 16,15-4 0-16,-8 1 0 15,5 2 5-15,-5-6 7 16,0 1-9-16,1-4-4 0,-1 3 1 16,8 1-1-16,-8-2 3 15,7-1 0-15,-6-2-3 16,-1 4 1-16,0 1 0 15,5 1 2-15,-4-2 5 16,6-4-7-16,-6 2 1 16,6 2-1-16,-7-1 3 15,8 2 0-15,-1-2-1 16,-6 0-2-16,6-3 3 16,-2 4 1-16,-4-4 3 15,6-1-4-15,1 9 2 16,7 1-1-16,-8-2 6 0,15 1-10 15,-9 4 0-15,2 0 1 16,-1 7-1-16,1-2 0 16,-7 0 0-16,11 1 3 15,-18-6-3-15,6 3-1 16,1-6 0-16,-1 10 2 16,1 2-1-16,-1-4 0 15,6 5 0-15,2 4-1 16,-8-5 2-16,8 1-1 15,0-4 0-15,-3-1-1 16,-4 5 0-16,7-4 2 16,0 3-1-16,-1 1 0 15,1 0-1-15,-2-1 1 0,1-3-1 16,1-1 0 0,0 1 0-16,0-2 0 0,-3 6 0 15,3 0 0-15,-7-9 0 16,-1 4 1-16,-6-4-1 15,-1-1 0-15,0 1 2 16,0-4-1-16,1 3-1 16,-8-4 1-16,12 0 1 15,-12-3-2-15,7-7 0 16,0 6 2-16,-7 0-2 16,0-1 1-16,8 2 0 15,-8-12 0-15,0 6-1 0,0-3 0 16,0-4 0-16,0 9 2 15,0-1-2-15,0-1 0 16,0-4 2-16,0-1-2 16,0-2 1-16,0 5-1 15,0 2 1-15,0-5-1 16,0 6 1-16,0-1-1 16,0-1 0-16,0 3 2 15,0-4-1-15,0-1 1 16,0 2 0-16,0-2 1 15,0 3-2-15,0 9 0 16,0-5-1-16,0 6 0 16,0-6 0-16,0 1 0 15,0 8 1-15,0 2-1 16,0-2 0-16,0 0 0 0,0-2 0 16,0-2 1-1,0-6-1-15,0 7 0 0,0 4 0 16,0 9 0-16,0 7 0 15,0-5 0-15,0-8 1 16,0 1-2-16,0-4 1 16,0-1 0-16,0 1 1 15,0 9-1-15,0-4 0 16,0-1 0-16,0 4 0 16,0 6 1-16,0 0-2 15,0 3 2-15,0-5-1 16,0-1 0-16,0-3 0 0,0 1 0 15,0 3 0-15,0 1 1 16,0-3-1-16,0 3 0 16,0-4 0-16,0-1 0 15,0 5 1-15,0-3 0 16,-8 7-1-16,8-3 0 16,0-5 0-16,0 3 1 15,0 3-1-15,0 3 0 16,0-1 0-16,-7 5 0 15,0 0 0-15,7 3 1 16,-12-5-1-16,12 2 1 16,-8-3-1-16,8 4 0 15,0-3 0-15,0 2 0 0,-7 7 0 16,7-8 1-16,0 6 1 16,0 0-2-16,0-8 0 15,0-1 2-15,0-1-2 16,0-10 0-16,0-2 1 15,0-5-1-15,0 5 0 16,0-5-1-16,0 3 1 16,0-1 1-16,0 6 1 15,0-10-2-15,0 4 1 16,0-7-1-16,0-2 2 16,0-2-2-16,0 4 3 15,0 2-3-15,7 6 2 0,-7-7-2 16,0 4 1-1,8-6 0-15,-8-3 0 0,12 0-1 16,-12 0 0-16,7-5 1 16,0-1-1-16,-7 6 1 15,8-1-1-15,6 6 1 16,-6-5 0-16,6 5-1 16,-7-1 1-16,1-4 0 15,-1 2-1-15,0-1 1 16,0-1 0-16,6 11-1 15,1-1 1-15,1 0 1 16,-1 6 0-16,15 1-1 16,0 1 1-16,-2 2 0 0,2-8-2 15,8 5 1 1,-3 1-1-16,2-9 0 0,-7 9 0 16,5-5 1-16,-12 0-1 15,7-4 0-15,-7-4-3 16,0 2-10-16,-10 4-12 15,10-7-34-15,-8 7-91 16,-6-9-167-16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5-07-02T21:24:06.322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16C507E-3C7A-44D0-A0DF-8A95CF2E57F9}" emma:medium="tactile" emma:mode="ink">
          <msink:context xmlns:msink="http://schemas.microsoft.com/ink/2010/main" type="inkDrawing" rotatedBoundingBox="3594,10255 7753,6855 8622,7918 4463,11318" semanticType="callout" shapeName="Other"/>
        </emma:interpretation>
      </emma:emma>
    </inkml:annotationXML>
    <inkml:trace contextRef="#ctx0" brushRef="#br0">-9 3072 198 0,'0'4'103'16,"0"-4"-94"-16,-5 4-3 0,3-4 39 15,2 0-17 1,0 0-18-16,0 0-6 0,0 0 10 15,0 0 1-15,0 0 5 16,0 0-3-16,0 0 1 16,0 0-2-16,0 0-1 15,0 0-4-15,0 0-2 16,0 0-3-16,2 0 2 16,10 0 1-16,3 0-2 15,-8 0-4-15,8 0-2 16,-1 0 7-16,8 0 14 15,5 0-14-15,9 0-4 0,-14 0-4 16,-7 0-1 0,-8 0 0-16,0 0 1 0,1 0 3 15,11 0-3-15,10 0 15 16,15-4-6-16,-3 4-7 16,-19 0-1-16,0 0-1 15,-8 0 0-15,1 0-1 16,-3 0 0-16,5 0 1 15,2 0 4-15,10 0-4 16,0 0 0-16,1 0 1 16,4 0 1-16,-13 0-2 15,-6 0-2-15,-1 0 2 16,1 0 0-16,-3 0 1 0,10 0 0 16,7 0 2-1,15 0-3-15,-10 0 0 0,-5 0 0 16,-7 0 0-16,-8 0 0 15,1 0 2-15,11 0 0 16,11 0-2-16,4 0 0 16,-12 0 0-16,-7 0 1 15,0 0-1-15,-8-6 1 16,16-6-1-16,4 0 0 16,9 6 0-16,-9 6 1 15,10 0-1-15,-15 0 0 16,5 0 0-16,-12 0 1 15,0-14 1-15,7 0-2 16,5 0 0-16,-13 9 0 0,16 2 2 16,-1 3-2-16,-2 0 0 15,3-8 0-15,6-3 0 16,-16 2 1-16,2-5-1 16,0 6 1-16,0-1-3 15,5 3 2-15,-12 2 0 16,0 4 0-16,0 0 1 15,-3-6 1-15,3-2-2 16,14-4 0-16,-9 1 0 16,9 3 1-16,1 3 1 15,-1 1-2-15,-2 0 0 16,3-3 0-16,-1-1 0 16,-17 8-1-16,-11-3 0 0,-8 3 1 15,0-1-2-15,7-3 1 16,15-2 1-16,-8-7-1 15,15 1 0-15,-2 3 1 16,-5-2 6-16,0 2-6 16,0-3 0-16,12-2 0 15,-13-1-1-15,16 2 1 16,-8 1-1-16,-7 1 1 16,-10 11 0-16,-5-3 0 15,-7 2-4-15,7-7 3 16,1-2 1-16,6 2 0 15,8-2 2-15,-7 2-2 0,4 3 1 16,-4-1 0-16,6-3 2 16,9-7 0-16,6-7-3 15,-2 4 0-15,-5-3 1 16,-7 12 0-16,0 1 2 16,-8 1-2-16,6-2-1 15,-6-3 3-15,8-1-3 16,-15 5 0-16,8 3 3 15,-8 1-2-15,0 2-2 16,6-6 2-16,1-9 1 16,1 0-1-16,14-9 9 15,-7 4-7-15,12-8-1 16,-5 4 1-16,0 2 0 0,0 5-6 16,-10 9 5-1,-11 7-2-15,-8 0 0 0,7-5 3 16,7-5-2-16,8-7-1 15,0 1-6-15,-15 11 6 16,1-1-2-16,-8-2 4 16,12-3 3-16,-3-6-1 15,18-2-3-15,-5 1 0 16,-7 3 0-16,-8 9 1 16,0-2-2-16,8 1 0 15,4-6 0-15,-4-6 3 16,14-5-2-16,-7 3 0 15,-8-1-2-15,-2 14 2 16,-2-6-1-16,-5 6 0 0,9-1 0 16,-6-11 0-16,13 11 1 15,-13-1 1-15,-1 1-2 16,8-1 3-16,-8-6 1 16,5 4-2-16,-5-8-1 15,1 5 2-15,6-6 0 16,1-2-3-16,6-1 0 15,-6 5 0-15,7 2 0 16,-8 3 0-16,-9 3 0 16,-5 2 0-16,8-1 0 15,6-3 2-15,1-7-1 16,7 1 0-16,-1-9 0 16,1 6-1-16,-2 0 0 0,-6 6-1 15,1 6 1-15,-1-2-2 16,1 1 2-16,-1-3 3 15,8-4-3-15,-10 4-2 16,-4-4 2-16,-1-6 3 16,0 1 0-16,15-5-3 15,0 0-1-15,-15 6 1 16,5 7 0-16,-2 1-1 16,9 4 2-16,3-6-2 15,-7-1 2-15,-8 3-1 16,-7 5 1-16,0-1 2 15,0 1 0-15,7-2-1 0,8-9-2 16,-8 7 2-16,0-1-2 16,-7 2-1-16,8-9 0 15,4-5 1-15,2-10 4 16,1-7-1-16,-8 7-2 16,-7 12-1-16,0 10 3 15,0 9-2-15,15-1-1 16,-1-8 0-16,-6-4 1 15,-8-9 0-15,0 3-1 16,-8 2 1-16,1 2 1 16,7 1-2-16,0-8 3 15,0 4-2-15,0-9 0 16,0 2 0-16,0-1-1 16,-7 5 0-16,-8 10 1 15,15-1-1-15,0 4 1 0,0 7-1 16,0 6-2-16,0 2 0 15,0 2 1-15,0 0 1 16,0-6-1-16,0-6 0 16,0 7-2-16,0-6-1 15,0-4-6-15,0-7-18 16,0-2-31-16,0-2-77 16,0 3-170-16</inkml:trace>
    <inkml:trace contextRef="#ctx0" brushRef="#br0" timeOffset="6909.9956">3822 602 377 0,'0'-9'0'15,"0"-14"0"-15,0 1 1 16,7-3 20-16,0 8-12 16,1-1 6-16,6 0 8 0,-7 1 4 15,15-6-8 1,-10 1-2-16,3-6-5 0,-1 1 2 16,8-5-5-16,-7-8-1 15,4-1-4-15,-4-5 10 16,7 6-1-16,-8-1-12 15,1 4 3-15,-1 4 2 16,-6-6-4-16,11 3 1 16,-12 0-1-16,1 4 1 15,6 5-3-15,1 7 0 16,-15 0 1-16,14 10-1 16,-14 2 5-16,0 2 0 15,0 6-3-15,0 0 2 16,0 0-2-16,0 0 0 15,0 0 4-15,0 0-4 0,0 0-2 16,0 0 0-16,0 0-1 16,7 0 1-16,-7 0-1 15,0 0-1-15,0 0-2 16,0 0 0-16,8 8-2 16,6 6 6-16,1 8 1 15,-1 3 1-15,13 5 0 16,-5 2-2-16,7 6 1 15,5-1 0-15,2-3-1 16,1 1 0-16,-1 2 1 16,-2-4-1-16,3-2 0 15,-1-3 1-15,-9-2 9 0,2-9-8 16,-15-6-2 0,1-3 0-16,-8 0 0 0,0-2-19 15,-2-2-39-15,3 0-85 16,-8-4-205-16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5-07-02T21:24:19.150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2551582-C4AB-43E1-B70A-A6C51073F381}" emma:medium="tactile" emma:mode="ink">
          <msink:context xmlns:msink="http://schemas.microsoft.com/ink/2010/main" type="inkDrawing" rotatedBoundingBox="4191,11314 9640,13628 8989,15160 3540,12845" semanticType="callout" shapeName="Other">
            <msink:sourceLink direction="with" ref="{A33B7F29-0168-4099-BEA8-D28033883142}"/>
          </msink:context>
        </emma:interpretation>
      </emma:emma>
    </inkml:annotationXML>
    <inkml:trace contextRef="#ctx0" brushRef="#br0">-6-7 322 0,'-7'0'71'15,"7"0"-64"-15,0 0 2 16,0 0 18-16,0 0-7 15,0 0-14-15,0 0-3 16,0 0 8-16,14 13 16 16,1 5-4-16,4 4-7 15,3 6-9-15,7 7-2 16,0 8 10-16,13 1-5 0,-13-2-4 16,19 2-2-16,-11-8 6 15,14-9-9-15,-10 0 1 16,2 6 0-16,6-2 0 15,2-3 6-15,-3-2 2 16,-11-8-2-16,6 5-7 16,6-1 0-16,-5-7 10 15,4 8 4-15,3-10-15 16,-2 1 2-16,-6 4 13 16,1-5-12-16,4 1 1 15,3-1 7-15,-9 5-3 16,9-5-4-16,-3 6 3 0,-4-5 2 15,-8 0-3-15,5-6-5 16,-11-4 1-16,6 4-1 16,5-8 0-16,17 7 1 15,-9-3 1-15,9 0 1 16,5-3 0-16,-5 7-2 16,-2-1-1-16,2-4-1 15,-9 2 1-15,2-2 0 16,5-2-1-16,2 3 1 15,-2-4 0-15,-5 3 0 16,4 2 0-16,-4-3-1 16,5 6 0-16,2-3 1 15,-9 3 1-15,9 6 0 0,-9 0-1 16,9-5 1-16,-2 1-2 16,-5-2 2-16,4 1-1 15,-4 1 0-15,5-2 2 16,2-3-3-16,-2 3 2 15,7 1-1-15,-12 1 0 16,12 8 0-16,-5-4-1 16,6 2 2-16,-6 0-1 15,5-1 0-15,-5 4 1 16,-2 6-2-16,9-2 0 16,-9 2 1-16,15 0 5 15,-13 0-5-15,-2-6-1 0,2 3 0 16,-10-4 0-16,3-3 2 15,-14 3-2-15,-3-1 0 16,9-4 0-16,-9-3 0 16,3 3 0-16,6-4 0 15,-1 2 0-15,-6 2 1 16,0-3-1-16,6 2 0 16,1-3 0-16,-6-3 0 15,4 2 0-15,-12 1 0 16,7 5 0-16,-2-5 0 15,-12-1 0-15,15 6 0 16,-11-4 0-16,-4 2 0 16,-7 3-1-16,-1-6 1 15,-7 6 0-15,1-4 0 16,6 8 3-16,-6 4-2 0,6-2 0 16,-2 3 0-16,-5-1-1 15,1-1 1-15,-1 6-1 16,8 2 1-16,-8 3-1 15,0-1 1-15,0 3-1 16,-7 2 2-16,8-4 0 16,-8 7 0-16,0-3 2 15,0 11-3-15,7-3 0 16,-7-3 0-16,0 6-1 16,7-1 3-16,-7 1-2 15,8 8-1-15,-8-7 2 16,0 5 0-16,0-3 1 0,7-5 2 15,-7 2-5-15,0-1 5 16,0-3-1-16,0 7 2 16,0-1-6-16,-7 9 0 15,-8-6 1-15,8-3 0 16,-1 1-1-16,1-7 0 16,0-7-1-16,0-2 1 15,7-12 0-15,-8-6 0 16,8-7-5-16,0-4-14 15,0-2-13-15,0-4-23 16,0 0-51-16,0 0-97 16,-7-10-163-16</inkml:trace>
    <inkml:trace contextRef="#ctx0" brushRef="#br0" timeOffset="502.321">4521 2918 3 0,'-8'15'622'16,"8"9"-585"-16,0 6-31 15,0 4 27-15,15 3-1 16,0 4-16-16,11-4 0 15,-4-7-7-15,7 7-7 16,0-5 6-16,-2 0 2 16,2-4-6-16,0-7 1 15,0-11 4-15,-9 0-3 16,2-10-5-16,-1 0 0 0,9 0-1 16,-4-14 0-16,11-13 0 15,-8-10 0-15,12-18-1 16,-5-12 0-16,8-6-4 15,-3-9-12-15,10 7-19 16,-14 7-42-16,-3 17-38 16,-20 15-168-16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9F96D-DD3E-42EC-9134-D88CE44C1D80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9EB3F-E8CD-4B5F-8E98-A3B885197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77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9EB3F-E8CD-4B5F-8E98-A3B8851971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3846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mentioned before, it is hard to sample solution out of the fitness</a:t>
            </a:r>
            <a:r>
              <a:rPr lang="en-US" baseline="0" dirty="0" smtClean="0"/>
              <a:t> function, but relatively easy to simulate its value for certain parameters.</a:t>
            </a:r>
            <a:endParaRPr lang="en-US" dirty="0" smtClean="0"/>
          </a:p>
          <a:p>
            <a:endParaRPr lang="en-US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/>
              <a:t>Level</a:t>
            </a:r>
            <a:r>
              <a:rPr lang="en-US" sz="1800" baseline="0" dirty="0" smtClean="0"/>
              <a:t> Set </a:t>
            </a:r>
            <a:r>
              <a:rPr lang="en-US" sz="1800" dirty="0" smtClean="0"/>
              <a:t>The set of high-valued samples.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9EB3F-E8CD-4B5F-8E98-A3B8851971C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657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Problem 2 -under mild regularity conditions, CEM converges with probability 1 (Costa, Jones, and Kroese,2007). Furthermore, for a sufficiently large population, the global optimum is found with a high probability</a:t>
            </a:r>
          </a:p>
          <a:p>
            <a:endParaRPr lang="en-US" dirty="0" smtClean="0"/>
          </a:p>
          <a:p>
            <a:r>
              <a:rPr lang="en-US" dirty="0" smtClean="0"/>
              <a:t>DKL is not a metric not commutative ,triangle</a:t>
            </a:r>
            <a:r>
              <a:rPr lang="en-US" baseline="0" dirty="0" smtClean="0"/>
              <a:t> equality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9EB3F-E8CD-4B5F-8E98-A3B8851971C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55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74320" lvl="1" indent="0">
                  <a:buNone/>
                </a:pPr>
                <a:r>
                  <a:rPr lang="en-US" dirty="0" smtClean="0"/>
                  <a:t>Notes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− 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sz="1800" strike="noStrike" dirty="0" smtClean="0"/>
                  <a:t>Uniform distribution over level set, i.e. empirical </a:t>
                </a:r>
                <a:r>
                  <a:rPr lang="en-US" sz="1800" strike="noStrike" dirty="0"/>
                  <a:t>distribution over (ALVS</a:t>
                </a:r>
                <a:r>
                  <a:rPr lang="en-US" sz="1800" strike="noStrike" dirty="0" smtClean="0"/>
                  <a:t>)</a:t>
                </a:r>
              </a:p>
              <a:p>
                <a:pPr marL="274320" lvl="1" indent="0">
                  <a:buNone/>
                </a:pPr>
                <a:r>
                  <a:rPr lang="en-US" sz="1800" b="1" strike="noStrike" dirty="0" smtClean="0"/>
                  <a:t>For large </a:t>
                </a:r>
                <a14:m>
                  <m:oMath xmlns:m="http://schemas.openxmlformats.org/officeDocument/2006/math">
                    <m:r>
                      <a:rPr lang="en-US" sz="1800" b="1" i="1" strike="noStrike" smtClean="0">
                        <a:latin typeface="Cambria Math" panose="02040503050406030204" pitchFamily="18" charset="0"/>
                      </a:rPr>
                      <m:t>𝜸</m:t>
                    </m:r>
                    <m:r>
                      <a:rPr lang="en-US" sz="1800" b="1" i="1" strike="noStrike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strike="noStrike" dirty="0" smtClean="0"/>
                  <a:t>sampling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trike="noStrik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trike="noStrike" smtClean="0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sz="1800" b="1" i="1" strike="noStrike" smtClean="0">
                            <a:latin typeface="Cambria Math" panose="02040503050406030204" pitchFamily="18" charset="0"/>
                          </a:rPr>
                          <m:t>𝜸</m:t>
                        </m:r>
                      </m:sub>
                    </m:sSub>
                    <m:r>
                      <a:rPr lang="en-US" sz="1800" b="1" i="0" strike="sngStrike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is good</a:t>
                </a:r>
                <a:r>
                  <a:rPr lang="en-US" baseline="0" dirty="0" smtClean="0"/>
                  <a:t> for random (uniform) sampling</a:t>
                </a:r>
              </a:p>
              <a:p>
                <a:pPr marL="274320" lvl="1" indent="0">
                  <a:buNone/>
                </a:pPr>
                <a:endParaRPr lang="en-US" baseline="0" dirty="0" smtClean="0"/>
              </a:p>
              <a:p>
                <a:pPr marL="274320" lvl="1" indent="0">
                  <a:buNone/>
                </a:pPr>
                <a:r>
                  <a:rPr lang="en-US" baseline="0" dirty="0" smtClean="0"/>
                  <a:t>In the paper they used Gaussian distribution as the prior for each parameter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Notes on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𝑔^∗  − 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9EB3F-E8CD-4B5F-8E98-A3B8851971C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38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y-axis represents the average winning percentage against GNU GO of all</a:t>
            </a:r>
          </a:p>
          <a:p>
            <a:r>
              <a:rPr lang="en-US" dirty="0" smtClean="0"/>
              <a:t>the (100) samples in a generation.</a:t>
            </a:r>
          </a:p>
          <a:p>
            <a:endParaRPr lang="en-US" dirty="0" smtClean="0"/>
          </a:p>
          <a:p>
            <a:r>
              <a:rPr lang="en-US" dirty="0" smtClean="0"/>
              <a:t>We see that with small batch size we need less</a:t>
            </a:r>
            <a:r>
              <a:rPr lang="en-US" baseline="0" dirty="0" smtClean="0"/>
              <a:t> games as with big batches to get high winning score (WS) (takes time more than 3 times longer), although with big batches the WS converge to higher values (&gt;60% compared to &gt;50%)</a:t>
            </a:r>
          </a:p>
          <a:p>
            <a:endParaRPr lang="en-US" baseline="0" dirty="0" smtClean="0"/>
          </a:p>
          <a:p>
            <a:r>
              <a:rPr lang="en-US" baseline="0" dirty="0" smtClean="0"/>
              <a:t>Batch size 50 gave the best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9EB3F-E8CD-4B5F-8E98-A3B8851971C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021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r" rt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he-IL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e-IL" b="0" i="0" smtClean="0">
                        <a:latin typeface="Cambria Math" panose="02040503050406030204" pitchFamily="18" charset="0"/>
                      </a:rPr>
                      <m:t>מספר</m:t>
                    </m:r>
                    <m:r>
                      <a:rPr lang="he-IL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e-IL" b="0" i="0" smtClean="0">
                        <a:latin typeface="Cambria Math" panose="02040503050406030204" pitchFamily="18" charset="0"/>
                      </a:rPr>
                      <m:t>הדו</m:t>
                    </m:r>
                  </m:oMath>
                </a14:m>
                <a:r>
                  <a:rPr lang="en-US" dirty="0" smtClean="0"/>
                  <a:t>::</a:t>
                </a:r>
                <a:r>
                  <a:rPr lang="he-IL" dirty="0" smtClean="0"/>
                  <a:t>דור</a:t>
                </a:r>
                <a:r>
                  <a:rPr lang="he-IL" baseline="0" dirty="0" smtClean="0"/>
                  <a:t> זה בעצם מוגדר עד בחירת 10 </a:t>
                </a:r>
                <a:r>
                  <a:rPr lang="en-US" baseline="0" dirty="0" smtClean="0"/>
                  <a:t>elite samples</a:t>
                </a:r>
                <a:endParaRPr lang="he-IL" dirty="0" smtClean="0"/>
              </a:p>
              <a:p>
                <a:r>
                  <a:rPr lang="en-US" dirty="0" smtClean="0"/>
                  <a:t>variable batch size performs a little bit</a:t>
                </a:r>
              </a:p>
              <a:p>
                <a:r>
                  <a:rPr lang="en-US" dirty="0" smtClean="0"/>
                  <a:t>worse than a fixed batch size of 50 or 500. These results suggest that a (sufficiently) large fixed batch size may</a:t>
                </a:r>
              </a:p>
              <a:p>
                <a:r>
                  <a:rPr lang="en-US" dirty="0" smtClean="0"/>
                  <a:t>be better than a variable batch size</a:t>
                </a:r>
                <a:endParaRPr lang="en-US" baseline="0" dirty="0" smtClean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r" rtl="1"/>
                <a:r>
                  <a:rPr lang="en-US" b="0" i="0" smtClean="0">
                    <a:latin typeface="Cambria Math" panose="02040503050406030204" pitchFamily="18" charset="0"/>
                  </a:rPr>
                  <a:t>𝑛_𝑖</a:t>
                </a:r>
                <a:r>
                  <a:rPr lang="he-IL" b="0" i="0" smtClean="0">
                    <a:latin typeface="Cambria Math" panose="02040503050406030204" pitchFamily="18" charset="0"/>
                  </a:rPr>
                  <a:t>  מספר הדו</a:t>
                </a:r>
                <a:r>
                  <a:rPr lang="en-US" dirty="0" smtClean="0"/>
                  <a:t>::</a:t>
                </a:r>
                <a:r>
                  <a:rPr lang="he-IL" dirty="0" smtClean="0"/>
                  <a:t>דור</a:t>
                </a:r>
                <a:r>
                  <a:rPr lang="he-IL" baseline="0" dirty="0" smtClean="0"/>
                  <a:t> זה בעצם מוגדר עד בחירת 10 </a:t>
                </a:r>
                <a:r>
                  <a:rPr lang="en-US" baseline="0" dirty="0" smtClean="0"/>
                  <a:t>elite samples</a:t>
                </a:r>
                <a:endParaRPr lang="he-IL" dirty="0" smtClean="0"/>
              </a:p>
              <a:p>
                <a:r>
                  <a:rPr lang="en-US" dirty="0" smtClean="0"/>
                  <a:t>variable </a:t>
                </a:r>
                <a:r>
                  <a:rPr lang="en-US" dirty="0" smtClean="0"/>
                  <a:t>batch size performs a little bit</a:t>
                </a:r>
              </a:p>
              <a:p>
                <a:r>
                  <a:rPr lang="en-US" dirty="0" smtClean="0"/>
                  <a:t>worse than a fixed batch size of 50 or 500. These results suggest that a (sufficiently) large fixed batch size may</a:t>
                </a:r>
              </a:p>
              <a:p>
                <a:r>
                  <a:rPr lang="en-US" dirty="0" smtClean="0"/>
                  <a:t>be better than a variable batch size</a:t>
                </a:r>
                <a:endParaRPr lang="en-US" baseline="0" dirty="0" smtClean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9EB3F-E8CD-4B5F-8E98-A3B8851971C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870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parameters for the default version were already intensively tuned (but</a:t>
            </a:r>
          </a:p>
          <a:p>
            <a:r>
              <a:rPr lang="en-US" baseline="0" dirty="0" smtClean="0"/>
              <a:t>independently of each other).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gets hard to obtain the optimum in a flat cost function with iterative </a:t>
            </a:r>
            <a:r>
              <a:rPr lang="en-US" baseline="0" dirty="0" err="1" smtClean="0"/>
              <a:t>elvalutations</a:t>
            </a:r>
            <a:r>
              <a:rPr lang="en-US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9EB3F-E8CD-4B5F-8E98-A3B8851971C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074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200,000 play outs per move  - long run time so less number of games yielding </a:t>
            </a:r>
            <a:r>
              <a:rPr lang="en-US" sz="1600" baseline="0" dirty="0" smtClean="0"/>
              <a:t>larger standard deviation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The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9EB3F-E8CD-4B5F-8E98-A3B8851971C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042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the ranking (</a:t>
            </a:r>
            <a:r>
              <a:rPr lang="en-US" dirty="0" err="1" smtClean="0"/>
              <a:t>dan</a:t>
            </a:r>
            <a:r>
              <a:rPr lang="en-US" dirty="0" smtClean="0"/>
              <a:t>  </a:t>
            </a:r>
            <a:r>
              <a:rPr lang="en-US" dirty="0" err="1" smtClean="0"/>
              <a:t>kyu</a:t>
            </a:r>
            <a:r>
              <a:rPr lang="en-US" baseline="0" smtClean="0"/>
              <a:t> </a:t>
            </a:r>
            <a:r>
              <a:rPr lang="en-US" smtClean="0"/>
              <a:t>P</a:t>
            </a:r>
            <a:r>
              <a:rPr lang="en-US" dirty="0" smtClean="0"/>
              <a:t>)?</a:t>
            </a:r>
          </a:p>
          <a:p>
            <a:r>
              <a:rPr lang="en-US" dirty="0" smtClean="0"/>
              <a:t>Zen</a:t>
            </a:r>
            <a:r>
              <a:rPr lang="en-US" baseline="0" dirty="0" smtClean="0"/>
              <a:t>  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9EB3F-E8CD-4B5F-8E98-A3B8851971C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954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Eye move – explanation </a:t>
            </a:r>
          </a:p>
          <a:p>
            <a:r>
              <a:rPr lang="en-US" dirty="0" err="1" smtClean="0"/>
              <a:t>Ko</a:t>
            </a:r>
            <a:r>
              <a:rPr lang="en-US" dirty="0" smtClean="0"/>
              <a:t> move – explanation</a:t>
            </a:r>
          </a:p>
          <a:p>
            <a:r>
              <a:rPr lang="en-US" dirty="0" smtClean="0"/>
              <a:t>Simulation is similar to default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algorith</a:t>
            </a:r>
            <a:r>
              <a:rPr lang="en-US" baseline="0" dirty="0" smtClean="0"/>
              <a:t>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9EB3F-E8CD-4B5F-8E98-A3B8851971C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4752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MCTS code was</a:t>
            </a:r>
            <a:r>
              <a:rPr lang="en-US" baseline="0" dirty="0" smtClean="0"/>
              <a:t> not optimized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9EB3F-E8CD-4B5F-8E98-A3B8851971C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07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כמה</a:t>
            </a:r>
            <a:r>
              <a:rPr lang="he-IL" baseline="0" dirty="0" smtClean="0"/>
              <a:t> דוגמאות לחוקים הכי בסיסיים של </a:t>
            </a:r>
            <a:r>
              <a:rPr lang="en-US" baseline="0" dirty="0" smtClean="0"/>
              <a:t>GO</a:t>
            </a:r>
            <a:r>
              <a:rPr lang="he-IL" baseline="0" dirty="0" smtClean="0"/>
              <a:t>.</a:t>
            </a:r>
          </a:p>
          <a:p>
            <a:pPr algn="r" rtl="1"/>
            <a:r>
              <a:rPr lang="he-IL" baseline="0" dirty="0" smtClean="0"/>
              <a:t>דוגמא </a:t>
            </a:r>
            <a:r>
              <a:rPr lang="he-IL" b="1" baseline="0" dirty="0" err="1" smtClean="0"/>
              <a:t>לאיך</a:t>
            </a:r>
            <a:r>
              <a:rPr lang="he-IL" baseline="0" dirty="0" smtClean="0"/>
              <a:t> מנסים לגדר שטח. </a:t>
            </a:r>
          </a:p>
          <a:p>
            <a:pPr algn="r" rtl="1"/>
            <a:r>
              <a:rPr lang="he-IL" baseline="0" dirty="0" smtClean="0"/>
              <a:t>דוגמא </a:t>
            </a:r>
            <a:r>
              <a:rPr lang="he-IL" b="1" baseline="0" dirty="0" smtClean="0"/>
              <a:t>לאיפה</a:t>
            </a:r>
            <a:r>
              <a:rPr lang="he-IL" baseline="0" dirty="0" smtClean="0"/>
              <a:t> אי אפשר לשים אבן בשלב הבא (עיגולים אדומים).</a:t>
            </a:r>
          </a:p>
          <a:p>
            <a:pPr algn="r" rtl="1"/>
            <a:r>
              <a:rPr lang="he-IL" baseline="0" dirty="0" smtClean="0"/>
              <a:t>דוגמא </a:t>
            </a:r>
            <a:r>
              <a:rPr lang="he-IL" b="1" baseline="0" dirty="0" smtClean="0"/>
              <a:t>לשבי של אבני יריב </a:t>
            </a:r>
            <a:r>
              <a:rPr lang="he-IL" baseline="0" dirty="0" smtClean="0"/>
              <a:t>והוצאתם מהמשחק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9EB3F-E8CD-4B5F-8E98-A3B8851971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231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pattern recognition is not human</a:t>
            </a:r>
            <a:r>
              <a:rPr lang="en-US" baseline="0" dirty="0" smtClean="0"/>
              <a:t> like thinking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Previous work – seems that past solutions didn’t result in Go programs with much skill.</a:t>
            </a:r>
          </a:p>
          <a:p>
            <a:r>
              <a:rPr lang="en-US" baseline="0" dirty="0" smtClean="0"/>
              <a:t>Shallow NN were employed. Each legal move was characterized by large number of features (many shape features). </a:t>
            </a:r>
          </a:p>
          <a:p>
            <a:r>
              <a:rPr lang="en-US" baseline="0" dirty="0" smtClean="0"/>
              <a:t>Hand crafted features:</a:t>
            </a:r>
          </a:p>
          <a:p>
            <a:r>
              <a:rPr lang="en-US" baseline="0" dirty="0" smtClean="0"/>
              <a:t>Example 1 - Binary feature [0,1] if stones around move take a predefined stone configuration. </a:t>
            </a:r>
          </a:p>
          <a:p>
            <a:r>
              <a:rPr lang="en-US" baseline="0" dirty="0" smtClean="0"/>
              <a:t>Example 2 – distance of a move from the edge of board</a:t>
            </a:r>
          </a:p>
          <a:p>
            <a:r>
              <a:rPr lang="en-US" baseline="0" dirty="0" smtClean="0"/>
              <a:t>Example 3 – move will capture or lose </a:t>
            </a:r>
            <a:r>
              <a:rPr lang="en-US" baseline="0" dirty="0" err="1" smtClean="0"/>
              <a:t>stanes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err="1" smtClean="0"/>
              <a:t>Prevous</a:t>
            </a:r>
            <a:r>
              <a:rPr lang="en-US" baseline="0" dirty="0" smtClean="0"/>
              <a:t> moves – </a:t>
            </a:r>
          </a:p>
          <a:p>
            <a:r>
              <a:rPr lang="en-US" baseline="0" dirty="0" smtClean="0"/>
              <a:t> From a game theoretic perspective</a:t>
            </a:r>
          </a:p>
          <a:p>
            <a:r>
              <a:rPr lang="en-US" baseline="0" dirty="0" smtClean="0"/>
              <a:t>the previous moves should not influence what the current</a:t>
            </a:r>
          </a:p>
          <a:p>
            <a:r>
              <a:rPr lang="en-US" baseline="0" dirty="0" smtClean="0"/>
              <a:t>best move is, so this information should not be needed to</a:t>
            </a:r>
          </a:p>
          <a:p>
            <a:r>
              <a:rPr lang="en-US" baseline="0" dirty="0" smtClean="0"/>
              <a:t>play well.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 ‘move near the area where previous moves were</a:t>
            </a:r>
          </a:p>
          <a:p>
            <a:r>
              <a:rPr lang="en-US" baseline="0" dirty="0" smtClean="0"/>
              <a:t>made’ instead of learning to evaluate positions based on</a:t>
            </a:r>
          </a:p>
          <a:p>
            <a:r>
              <a:rPr lang="en-US" baseline="0" dirty="0" smtClean="0"/>
              <a:t>the current stone configuration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when it comes to playing as a stand</a:t>
            </a:r>
          </a:p>
          <a:p>
            <a:r>
              <a:rPr lang="en-US" baseline="0" dirty="0" smtClean="0"/>
              <a:t>alone Go player. During play both an opponent and the</a:t>
            </a:r>
          </a:p>
          <a:p>
            <a:r>
              <a:rPr lang="en-US" baseline="0" dirty="0" smtClean="0"/>
              <a:t>network are liable to make much worse moves then would</a:t>
            </a:r>
          </a:p>
          <a:p>
            <a:r>
              <a:rPr lang="en-US" baseline="0" dirty="0" smtClean="0"/>
              <a:t>be made by Go experts,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9EB3F-E8CD-4B5F-8E98-A3B8851971C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66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ערך </a:t>
            </a:r>
            <a:r>
              <a:rPr lang="he-IL" dirty="0" err="1" smtClean="0"/>
              <a:t>אמיתי</a:t>
            </a:r>
            <a:r>
              <a:rPr lang="he-IL" dirty="0" smtClean="0"/>
              <a:t>::ידע קודם לבחירת מהלך טוב::עץ</a:t>
            </a:r>
            <a:r>
              <a:rPr lang="he-IL" baseline="0" dirty="0" smtClean="0"/>
              <a:t> משחק::תקציב חישובי</a:t>
            </a:r>
            <a:endParaRPr lang="he-IL" dirty="0" smtClean="0"/>
          </a:p>
          <a:p>
            <a:endParaRPr lang="he-IL" dirty="0" smtClean="0"/>
          </a:p>
          <a:p>
            <a:r>
              <a:rPr lang="en-US" dirty="0" smtClean="0"/>
              <a:t>MCTS is a search method which is based on randomized exploration</a:t>
            </a:r>
            <a:r>
              <a:rPr lang="en-US" baseline="0" dirty="0" smtClean="0"/>
              <a:t> of the search space.</a:t>
            </a:r>
          </a:p>
          <a:p>
            <a:r>
              <a:rPr lang="en-US" baseline="0" dirty="0" smtClean="0"/>
              <a:t>In each step the </a:t>
            </a:r>
            <a:r>
              <a:rPr lang="en-US" u="sng" baseline="0" dirty="0" smtClean="0"/>
              <a:t>previous runs are used for estimating the parameters of the best move</a:t>
            </a:r>
            <a:r>
              <a:rPr lang="en-US" baseline="0" dirty="0" smtClean="0"/>
              <a:t>, while the game tree gradually grows in the memory.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he basic algorithm involves iteratively building a search tree until some predefined computational budget – typically a time, memory or iteration constraint – is reached, at which point the search is halted and the </a:t>
            </a:r>
            <a:r>
              <a:rPr lang="en-US" baseline="0" dirty="0" err="1" smtClean="0"/>
              <a:t>bestperforming</a:t>
            </a:r>
            <a:r>
              <a:rPr lang="en-US" baseline="0" dirty="0" smtClean="0"/>
              <a:t> root action returned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9EB3F-E8CD-4B5F-8E98-A3B8851971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22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Move through the tree according to Tree policy until the most urgent expandable node is reached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Exploitation- a </a:t>
                </a:r>
                <a:r>
                  <a:rPr lang="en-US" dirty="0" err="1" smtClean="0"/>
                  <a:t>postriori</a:t>
                </a:r>
                <a:r>
                  <a:rPr lang="en-US" baseline="0" dirty="0" smtClean="0"/>
                  <a:t> </a:t>
                </a:r>
                <a:r>
                  <a:rPr lang="en-US" dirty="0" smtClean="0"/>
                  <a:t>greedy move,</a:t>
                </a:r>
                <a:r>
                  <a:rPr lang="en-US" baseline="0" dirty="0" smtClean="0"/>
                  <a:t> leads to best results</a:t>
                </a:r>
                <a:endParaRPr lang="en-US" dirty="0" smtClean="0"/>
              </a:p>
              <a:p>
                <a:r>
                  <a:rPr lang="en-US" dirty="0" smtClean="0"/>
                  <a:t>Exploration  - a priori</a:t>
                </a:r>
                <a:r>
                  <a:rPr lang="en-US" baseline="0" dirty="0" smtClean="0"/>
                  <a:t> </a:t>
                </a:r>
                <a:r>
                  <a:rPr lang="en-US" dirty="0" smtClean="0"/>
                  <a:t>less promising</a:t>
                </a:r>
                <a:r>
                  <a:rPr lang="en-US" baseline="0" dirty="0" smtClean="0"/>
                  <a:t> (more adventures) moves that were still not examined</a:t>
                </a:r>
              </a:p>
              <a:p>
                <a:endParaRPr lang="en-US" baseline="0" dirty="0" smtClean="0"/>
              </a:p>
              <a:p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baseline="0" dirty="0" smtClean="0"/>
                  <a:t> </a:t>
                </a:r>
                <a:r>
                  <a:rPr lang="en-US" dirty="0" smtClean="0"/>
                  <a:t>is the value of the node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aseline="0" dirty="0" smtClean="0"/>
                  <a:t> </a:t>
                </a:r>
                <a:r>
                  <a:rPr lang="en-US" dirty="0" smtClean="0"/>
                  <a:t>is the visit count of node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,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baseline="0" dirty="0" smtClean="0"/>
                  <a:t> </a:t>
                </a:r>
                <a:r>
                  <a:rPr lang="en-US" dirty="0" smtClean="0"/>
                  <a:t>is the visit count of node p. C is the</a:t>
                </a:r>
              </a:p>
              <a:p>
                <a:r>
                  <a:rPr lang="en-US" dirty="0" smtClean="0"/>
                  <a:t>exploration coefficient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Move through the tree according to Tree policy until the most urgent expandable node is reached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Exploitation- a </a:t>
                </a:r>
                <a:r>
                  <a:rPr lang="en-US" dirty="0" err="1" smtClean="0"/>
                  <a:t>postriori</a:t>
                </a:r>
                <a:r>
                  <a:rPr lang="en-US" baseline="0" dirty="0" smtClean="0"/>
                  <a:t> </a:t>
                </a:r>
                <a:r>
                  <a:rPr lang="en-US" dirty="0" smtClean="0"/>
                  <a:t>greedy move,</a:t>
                </a:r>
                <a:r>
                  <a:rPr lang="en-US" baseline="0" dirty="0" smtClean="0"/>
                  <a:t> leads to best results</a:t>
                </a:r>
                <a:endParaRPr lang="en-US" dirty="0" smtClean="0"/>
              </a:p>
              <a:p>
                <a:r>
                  <a:rPr lang="en-US" dirty="0" smtClean="0"/>
                  <a:t>Exploration  - a priori</a:t>
                </a:r>
                <a:r>
                  <a:rPr lang="en-US" baseline="0" dirty="0" smtClean="0"/>
                  <a:t> </a:t>
                </a:r>
                <a:r>
                  <a:rPr lang="en-US" dirty="0" smtClean="0"/>
                  <a:t>less promising</a:t>
                </a:r>
                <a:r>
                  <a:rPr lang="en-US" baseline="0" dirty="0" smtClean="0"/>
                  <a:t> (more adventures) moves that were still not examined</a:t>
                </a:r>
              </a:p>
              <a:p>
                <a:endParaRPr lang="en-US" baseline="0" dirty="0" smtClean="0"/>
              </a:p>
              <a:p>
                <a:r>
                  <a:rPr lang="en-US" dirty="0" smtClean="0"/>
                  <a:t>where </a:t>
                </a:r>
                <a:r>
                  <a:rPr lang="en-US" b="0" i="0" dirty="0" smtClean="0">
                    <a:latin typeface="Cambria Math" panose="02040503050406030204" pitchFamily="18" charset="0"/>
                  </a:rPr>
                  <a:t>𝑣</a:t>
                </a:r>
                <a:r>
                  <a:rPr lang="en-US" baseline="0" dirty="0" smtClean="0"/>
                  <a:t> </a:t>
                </a:r>
                <a:r>
                  <a:rPr lang="en-US" dirty="0" smtClean="0"/>
                  <a:t>is the value of the node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,</a:t>
                </a:r>
              </a:p>
              <a:p>
                <a:r>
                  <a:rPr lang="en-US" b="0" i="0" dirty="0" smtClean="0">
                    <a:latin typeface="Cambria Math" panose="02040503050406030204" pitchFamily="18" charset="0"/>
                  </a:rPr>
                  <a:t>𝑛_𝑖</a:t>
                </a:r>
                <a:r>
                  <a:rPr lang="en-US" baseline="0" dirty="0" smtClean="0"/>
                  <a:t> </a:t>
                </a:r>
                <a:r>
                  <a:rPr lang="en-US" dirty="0" smtClean="0"/>
                  <a:t>is the visit count of node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, </a:t>
                </a:r>
              </a:p>
              <a:p>
                <a:r>
                  <a:rPr lang="en-US" b="0" i="0" dirty="0" smtClean="0">
                    <a:latin typeface="Cambria Math" panose="02040503050406030204" pitchFamily="18" charset="0"/>
                  </a:rPr>
                  <a:t>𝑛_𝑝</a:t>
                </a:r>
                <a:r>
                  <a:rPr lang="en-US" baseline="0" dirty="0" smtClean="0"/>
                  <a:t> </a:t>
                </a:r>
                <a:r>
                  <a:rPr lang="en-US" dirty="0" smtClean="0"/>
                  <a:t>is the visit count of node p. C is the</a:t>
                </a:r>
              </a:p>
              <a:p>
                <a:r>
                  <a:rPr lang="en-US" dirty="0" smtClean="0"/>
                  <a:t>exploration coefficient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9EB3F-E8CD-4B5F-8E98-A3B8851971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7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visit &lt; T then </a:t>
                </a:r>
                <a:r>
                  <a:rPr lang="en-US" dirty="0" err="1" smtClean="0"/>
                  <a:t>expantion</a:t>
                </a:r>
                <a:r>
                  <a:rPr lang="en-US" baseline="0" dirty="0" smtClean="0"/>
                  <a:t> is forgotten for next iteration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Move through the tree according to Tree policy until the most urgent expandable node is reached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Exploitation- a </a:t>
                </a:r>
                <a:r>
                  <a:rPr lang="en-US" dirty="0" err="1" smtClean="0"/>
                  <a:t>postriori</a:t>
                </a:r>
                <a:r>
                  <a:rPr lang="en-US" baseline="0" dirty="0" smtClean="0"/>
                  <a:t> </a:t>
                </a:r>
                <a:r>
                  <a:rPr lang="en-US" dirty="0" smtClean="0"/>
                  <a:t>greedy move,</a:t>
                </a:r>
                <a:r>
                  <a:rPr lang="en-US" baseline="0" dirty="0" smtClean="0"/>
                  <a:t> leads to best results</a:t>
                </a:r>
                <a:endParaRPr lang="en-US" dirty="0" smtClean="0"/>
              </a:p>
              <a:p>
                <a:r>
                  <a:rPr lang="en-US" dirty="0" smtClean="0"/>
                  <a:t>Exploration  - a priori</a:t>
                </a:r>
                <a:r>
                  <a:rPr lang="en-US" baseline="0" dirty="0" smtClean="0"/>
                  <a:t> </a:t>
                </a:r>
                <a:r>
                  <a:rPr lang="en-US" dirty="0" smtClean="0"/>
                  <a:t>less promising</a:t>
                </a:r>
                <a:r>
                  <a:rPr lang="en-US" baseline="0" dirty="0" smtClean="0"/>
                  <a:t> (more adventures) moves that were still not examined</a:t>
                </a:r>
              </a:p>
              <a:p>
                <a:endParaRPr lang="en-US" baseline="0" dirty="0" smtClean="0"/>
              </a:p>
              <a:p>
                <a:r>
                  <a:rPr lang="en-US" dirty="0" smtClean="0"/>
                  <a:t>where </a:t>
                </a:r>
                <a:r>
                  <a:rPr lang="en-US" b="0" i="0" dirty="0" smtClean="0">
                    <a:latin typeface="Cambria Math" panose="02040503050406030204" pitchFamily="18" charset="0"/>
                  </a:rPr>
                  <a:t>𝑣</a:t>
                </a:r>
                <a:r>
                  <a:rPr lang="en-US" baseline="0" dirty="0" smtClean="0"/>
                  <a:t> </a:t>
                </a:r>
                <a:r>
                  <a:rPr lang="en-US" dirty="0" smtClean="0"/>
                  <a:t>is the value of the node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,</a:t>
                </a:r>
              </a:p>
              <a:p>
                <a:r>
                  <a:rPr lang="en-US" b="0" i="0" dirty="0" smtClean="0">
                    <a:latin typeface="Cambria Math" panose="02040503050406030204" pitchFamily="18" charset="0"/>
                  </a:rPr>
                  <a:t>𝑛_𝑖</a:t>
                </a:r>
                <a:r>
                  <a:rPr lang="en-US" baseline="0" dirty="0" smtClean="0"/>
                  <a:t> </a:t>
                </a:r>
                <a:r>
                  <a:rPr lang="en-US" dirty="0" smtClean="0"/>
                  <a:t>is the visit count of node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, </a:t>
                </a:r>
              </a:p>
              <a:p>
                <a:r>
                  <a:rPr lang="en-US" b="0" i="0" dirty="0" smtClean="0">
                    <a:latin typeface="Cambria Math" panose="02040503050406030204" pitchFamily="18" charset="0"/>
                  </a:rPr>
                  <a:t>𝑛_𝑝</a:t>
                </a:r>
                <a:r>
                  <a:rPr lang="en-US" baseline="0" dirty="0" smtClean="0"/>
                  <a:t> </a:t>
                </a:r>
                <a:r>
                  <a:rPr lang="en-US" dirty="0" smtClean="0"/>
                  <a:t>is the visit count of node p. C is the</a:t>
                </a:r>
              </a:p>
              <a:p>
                <a:r>
                  <a:rPr lang="en-US" dirty="0" smtClean="0"/>
                  <a:t>exploration coefficient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9EB3F-E8CD-4B5F-8E98-A3B8851971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43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Each possible state has an</a:t>
                </a:r>
                <a:r>
                  <a:rPr lang="en-US" baseline="0" dirty="0" smtClean="0"/>
                  <a:t> urgency</a:t>
                </a:r>
                <a:endParaRPr lang="en-US" dirty="0" smtClean="0"/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𝑐𝑒</m:t>
                    </m:r>
                  </m:oMath>
                </a14:m>
                <a:r>
                  <a:rPr lang="en-US" dirty="0" smtClean="0"/>
                  <a:t> = It equals a</a:t>
                </a:r>
              </a:p>
              <a:p>
                <a:r>
                  <a:rPr lang="en-US" dirty="0" smtClean="0"/>
                  <a:t>coefficient Pc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/>
                  <a:t> the number of captured stones plus coefficient </a:t>
                </a:r>
                <a:r>
                  <a:rPr lang="en-US" dirty="0" err="1" smtClean="0"/>
                  <a:t>Pe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/>
                  <a:t> the number of stones escaping to be</a:t>
                </a:r>
              </a:p>
              <a:p>
                <a:r>
                  <a:rPr lang="en-US" dirty="0" smtClean="0"/>
                  <a:t>Captured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 The pattern values range from 1 to 2433. The pattern</a:t>
                </a:r>
                <a:r>
                  <a:rPr lang="en-US" baseline="0" dirty="0" smtClean="0"/>
                  <a:t> </a:t>
                </a:r>
                <a:r>
                  <a:rPr lang="en-US" dirty="0" smtClean="0"/>
                  <a:t>values are raised to the power of a certain exponent Pp</a:t>
                </a:r>
                <a:r>
                  <a:rPr lang="en-US" baseline="0" dirty="0" smtClean="0"/>
                  <a:t> </a:t>
                </a:r>
                <a:r>
                  <a:rPr lang="en-US" dirty="0" smtClean="0"/>
                  <a:t>, which will be tuned with .When Pp</a:t>
                </a:r>
              </a:p>
              <a:p>
                <a:r>
                  <a:rPr lang="en-US" dirty="0" smtClean="0"/>
                  <a:t>is set to a small value, all patterns will be selected with a nearly-uniform probability. 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When Pp</a:t>
                </a:r>
                <a:r>
                  <a:rPr lang="en-US" baseline="0" dirty="0" smtClean="0"/>
                  <a:t> </a:t>
                </a:r>
                <a:r>
                  <a:rPr lang="en-US" dirty="0" smtClean="0"/>
                  <a:t>is set to a large value, only the best patterns will be played in the play-out phase.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Each possible state has an</a:t>
                </a:r>
                <a:r>
                  <a:rPr lang="en-US" baseline="0" dirty="0" smtClean="0"/>
                  <a:t> urgency</a:t>
                </a:r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b="0" i="0" dirty="0" smtClean="0">
                    <a:latin typeface="Cambria Math" panose="02040503050406030204" pitchFamily="18" charset="0"/>
                  </a:rPr>
                  <a:t>𝑐𝑒</a:t>
                </a:r>
                <a:r>
                  <a:rPr lang="en-US" dirty="0" smtClean="0"/>
                  <a:t> = It equals a</a:t>
                </a:r>
              </a:p>
              <a:p>
                <a:r>
                  <a:rPr lang="en-US" dirty="0" smtClean="0"/>
                  <a:t>coefficient Pc </a:t>
                </a:r>
                <a:r>
                  <a:rPr lang="en-US" b="0" i="0" dirty="0" smtClean="0">
                    <a:latin typeface="Cambria Math" panose="02040503050406030204" pitchFamily="18" charset="0"/>
                  </a:rPr>
                  <a:t>×</a:t>
                </a:r>
                <a:r>
                  <a:rPr lang="en-US" dirty="0" smtClean="0"/>
                  <a:t> the number of captured stones plus coefficient </a:t>
                </a:r>
                <a:r>
                  <a:rPr lang="en-US" dirty="0" err="1" smtClean="0"/>
                  <a:t>Pe</a:t>
                </a:r>
                <a:r>
                  <a:rPr lang="en-US" dirty="0" smtClean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×</a:t>
                </a:r>
                <a:r>
                  <a:rPr lang="en-US" dirty="0" smtClean="0"/>
                  <a:t> the number of stones escaping to be</a:t>
                </a:r>
              </a:p>
              <a:p>
                <a:r>
                  <a:rPr lang="en-US" dirty="0" smtClean="0"/>
                  <a:t>Captured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 The pattern values range from 1 to 2433. The pattern</a:t>
                </a:r>
              </a:p>
              <a:p>
                <a:r>
                  <a:rPr lang="en-US" dirty="0" smtClean="0"/>
                  <a:t>values are raised to the power of a certain exponent Pp</a:t>
                </a:r>
              </a:p>
              <a:p>
                <a:r>
                  <a:rPr lang="en-US" dirty="0" smtClean="0"/>
                  <a:t>, which will be tuned with .When Pp</a:t>
                </a:r>
              </a:p>
              <a:p>
                <a:r>
                  <a:rPr lang="en-US" dirty="0" smtClean="0"/>
                  <a:t>is set to a small value, all patterns will be selected with a nearly-uniform probability. When Pp</a:t>
                </a:r>
              </a:p>
              <a:p>
                <a:r>
                  <a:rPr lang="en-US" dirty="0" smtClean="0"/>
                  <a:t>is set to a large value, only the best patterns will be played in the play-out phase.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9EB3F-E8CD-4B5F-8E98-A3B8851971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751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backpropagation</a:t>
                </a:r>
              </a:p>
              <a:p>
                <a:r>
                  <a:rPr lang="en-US" dirty="0" smtClean="0"/>
                  <a:t>strategy is applied to the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 smtClean="0"/>
                  <a:t> of a node.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 smtClean="0"/>
                  <a:t> is the number of games played through node</a:t>
                </a:r>
                <a:r>
                  <a:rPr lang="en-US" baseline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backpropagation</a:t>
                </a:r>
              </a:p>
              <a:p>
                <a:r>
                  <a:rPr lang="en-US" dirty="0" smtClean="0"/>
                  <a:t>strategy is applied to the value v</a:t>
                </a:r>
              </a:p>
              <a:p>
                <a:r>
                  <a:rPr lang="en-US" dirty="0" smtClean="0"/>
                  <a:t>L</a:t>
                </a:r>
              </a:p>
              <a:p>
                <a:r>
                  <a:rPr lang="en-US" dirty="0" smtClean="0"/>
                  <a:t>of a node. </a:t>
                </a:r>
              </a:p>
              <a:p>
                <a:r>
                  <a:rPr lang="en-US" b="0" i="0" smtClean="0">
                    <a:latin typeface="Cambria Math" panose="02040503050406030204" pitchFamily="18" charset="0"/>
                  </a:rPr>
                  <a:t>𝑛_𝐿</a:t>
                </a:r>
                <a:r>
                  <a:rPr lang="en-US" dirty="0" smtClean="0"/>
                  <a:t> is the number of games played through node</a:t>
                </a:r>
                <a:r>
                  <a:rPr lang="en-US" baseline="0" dirty="0" smtClean="0"/>
                  <a:t>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𝐿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9EB3F-E8CD-4B5F-8E98-A3B8851971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5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ידע</a:t>
            </a:r>
            <a:r>
              <a:rPr lang="he-IL" baseline="0" dirty="0" smtClean="0"/>
              <a:t> יוריסטי על כל התבנית:: שבי וחילוץ משבי</a:t>
            </a:r>
            <a:endParaRPr lang="he-IL" dirty="0" smtClean="0"/>
          </a:p>
          <a:p>
            <a:r>
              <a:rPr lang="en-US" dirty="0" smtClean="0"/>
              <a:t>In MANGO, the </a:t>
            </a:r>
            <a:r>
              <a:rPr lang="en-US" b="1" dirty="0" smtClean="0"/>
              <a:t>heuristic knowledge takes into account capturing, escaping captures,</a:t>
            </a:r>
          </a:p>
          <a:p>
            <a:r>
              <a:rPr lang="en-US" b="1" dirty="0" smtClean="0"/>
              <a:t>and large patterns</a:t>
            </a:r>
          </a:p>
          <a:p>
            <a:endParaRPr lang="en-US" dirty="0" smtClean="0"/>
          </a:p>
          <a:p>
            <a:r>
              <a:rPr lang="en-US" dirty="0" smtClean="0"/>
              <a:t>Soft pruning of moves that may later be searched and</a:t>
            </a:r>
          </a:p>
          <a:p>
            <a:r>
              <a:rPr lang="en-US" dirty="0" smtClean="0"/>
              <a:t>Selected. </a:t>
            </a:r>
          </a:p>
          <a:p>
            <a:r>
              <a:rPr lang="en-US" dirty="0" smtClean="0"/>
              <a:t>Move pruning can be</a:t>
            </a:r>
          </a:p>
          <a:p>
            <a:r>
              <a:rPr lang="en-US" dirty="0" smtClean="0"/>
              <a:t>similarly beneficial for MCTS approaches, as eliminating</a:t>
            </a:r>
          </a:p>
          <a:p>
            <a:r>
              <a:rPr lang="en-US" dirty="0" smtClean="0"/>
              <a:t>obviously poor choices allows the search to focus more</a:t>
            </a:r>
          </a:p>
          <a:p>
            <a:r>
              <a:rPr lang="en-US" dirty="0" smtClean="0"/>
              <a:t>time on the better choices.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9EB3F-E8CD-4B5F-8E98-A3B8851971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02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Fitness function examples – percentage of games won up to now.</a:t>
            </a:r>
          </a:p>
          <a:p>
            <a:endParaRPr lang="en-US" dirty="0" smtClean="0"/>
          </a:p>
          <a:p>
            <a:r>
              <a:rPr lang="en-US" dirty="0" smtClean="0"/>
              <a:t>Random</a:t>
            </a:r>
            <a:r>
              <a:rPr lang="en-US" baseline="0" dirty="0" smtClean="0"/>
              <a:t> guessing</a:t>
            </a:r>
          </a:p>
          <a:p>
            <a:r>
              <a:rPr lang="en-US" dirty="0" smtClean="0"/>
              <a:t> we draw many samples from a distribution g belonging to</a:t>
            </a:r>
          </a:p>
          <a:p>
            <a:r>
              <a:rPr lang="en-US" dirty="0" smtClean="0"/>
              <a:t>a family of parameterized distributions G (e.g., Gaussian, Binomial, Bernoulli, etc.), then select the best sample</a:t>
            </a:r>
          </a:p>
          <a:p>
            <a:r>
              <a:rPr lang="en-US" dirty="0" smtClean="0"/>
              <a:t>as an estimation of the optimum.</a:t>
            </a:r>
          </a:p>
          <a:p>
            <a:endParaRPr lang="en-US" dirty="0" smtClean="0"/>
          </a:p>
          <a:p>
            <a:r>
              <a:rPr lang="en-US" dirty="0" smtClean="0"/>
              <a:t>Distribution focusing</a:t>
            </a:r>
          </a:p>
          <a:p>
            <a:r>
              <a:rPr lang="en-US" dirty="0" smtClean="0"/>
              <a:t>The basic idea of CEM is that it selects the best samples, and</a:t>
            </a:r>
          </a:p>
          <a:p>
            <a:r>
              <a:rPr lang="en-US" dirty="0" smtClean="0"/>
              <a:t>modifies g so that it becomes more peaked around the best samples.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9EB3F-E8CD-4B5F-8E98-A3B8851971C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09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t>7/22/2015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  <a:t>7/22/2015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  <a:t>7/22/2015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dirty="0"/>
              <a:t>7/22/2015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  <a:t>7/22/2015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  <a:t>7/22/2015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  <a:t>7/22/2015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7/22/2015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  <a:t>7/22/2015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  <a:t>7/22/2015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  <a:t>7/22/2015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t>7/22/2015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15.pn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6.png"/><Relationship Id="rId9" Type="http://schemas.microsoft.com/office/2007/relationships/diagramDrawing" Target="../diagrams/drawing8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190.pn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20.pn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openxmlformats.org/officeDocument/2006/relationships/image" Target="../media/image21.png"/><Relationship Id="rId7" Type="http://schemas.openxmlformats.org/officeDocument/2006/relationships/diagramQuickStyle" Target="../diagrams/quickStyle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3.xml"/><Relationship Id="rId5" Type="http://schemas.openxmlformats.org/officeDocument/2006/relationships/diagramData" Target="../diagrams/data13.xml"/><Relationship Id="rId4" Type="http://schemas.openxmlformats.org/officeDocument/2006/relationships/image" Target="../media/image22.png"/><Relationship Id="rId9" Type="http://schemas.microsoft.com/office/2007/relationships/diagramDrawing" Target="../diagrams/drawing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13" Type="http://schemas.openxmlformats.org/officeDocument/2006/relationships/diagramQuickStyle" Target="../diagrams/quickStyle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12" Type="http://schemas.openxmlformats.org/officeDocument/2006/relationships/diagramLayout" Target="../diagrams/layout16.xml"/><Relationship Id="rId17" Type="http://schemas.openxmlformats.org/officeDocument/2006/relationships/image" Target="../media/image34.png"/><Relationship Id="rId2" Type="http://schemas.openxmlformats.org/officeDocument/2006/relationships/diagramData" Target="../diagrams/data15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openxmlformats.org/officeDocument/2006/relationships/diagramData" Target="../diagrams/data17.xml"/><Relationship Id="rId5" Type="http://schemas.openxmlformats.org/officeDocument/2006/relationships/diagramColors" Target="../diagrams/colors15.xml"/><Relationship Id="rId15" Type="http://schemas.microsoft.com/office/2007/relationships/diagramDrawing" Target="../diagrams/drawing16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5.xml"/><Relationship Id="rId14" Type="http://schemas.openxmlformats.org/officeDocument/2006/relationships/diagramColors" Target="../diagrams/colors16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25.png"/><Relationship Id="rId7" Type="http://schemas.openxmlformats.org/officeDocument/2006/relationships/diagramColors" Target="../diagrams/colors1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8.xml"/><Relationship Id="rId3" Type="http://schemas.openxmlformats.org/officeDocument/2006/relationships/image" Target="../media/image250.png"/><Relationship Id="rId7" Type="http://schemas.openxmlformats.org/officeDocument/2006/relationships/diagramQuickStyle" Target="../diagrams/quickStyle1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8.xml"/><Relationship Id="rId5" Type="http://schemas.openxmlformats.org/officeDocument/2006/relationships/diagramData" Target="../diagrams/data19.xml"/><Relationship Id="rId4" Type="http://schemas.openxmlformats.org/officeDocument/2006/relationships/image" Target="../media/image26.png"/><Relationship Id="rId9" Type="http://schemas.microsoft.com/office/2007/relationships/diagramDrawing" Target="../diagrams/drawing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image" Target="../media/image27.png"/><Relationship Id="rId7" Type="http://schemas.openxmlformats.org/officeDocument/2006/relationships/diagramColors" Target="../diagrams/colors1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0.xml"/><Relationship Id="rId3" Type="http://schemas.openxmlformats.org/officeDocument/2006/relationships/image" Target="../media/image280.png"/><Relationship Id="rId7" Type="http://schemas.openxmlformats.org/officeDocument/2006/relationships/diagramQuickStyle" Target="../diagrams/quickStyle2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0.xml"/><Relationship Id="rId5" Type="http://schemas.openxmlformats.org/officeDocument/2006/relationships/diagramData" Target="../diagrams/data21.xml"/><Relationship Id="rId4" Type="http://schemas.openxmlformats.org/officeDocument/2006/relationships/image" Target="../media/image28.png"/><Relationship Id="rId9" Type="http://schemas.microsoft.com/office/2007/relationships/diagramDrawing" Target="../diagrams/drawing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1.xm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2.xml"/><Relationship Id="rId3" Type="http://schemas.openxmlformats.org/officeDocument/2006/relationships/image" Target="../media/image32.png"/><Relationship Id="rId7" Type="http://schemas.openxmlformats.org/officeDocument/2006/relationships/diagramColors" Target="../diagrams/colors2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2.xml"/><Relationship Id="rId5" Type="http://schemas.openxmlformats.org/officeDocument/2006/relationships/diagramLayout" Target="../diagrams/layout22.xml"/><Relationship Id="rId4" Type="http://schemas.openxmlformats.org/officeDocument/2006/relationships/diagramData" Target="../diagrams/data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8.emf"/><Relationship Id="rId18" Type="http://schemas.openxmlformats.org/officeDocument/2006/relationships/customXml" Target="../ink/ink7.xml"/><Relationship Id="rId26" Type="http://schemas.openxmlformats.org/officeDocument/2006/relationships/customXml" Target="../ink/ink11.xml"/><Relationship Id="rId3" Type="http://schemas.openxmlformats.org/officeDocument/2006/relationships/image" Target="../media/image3.png"/><Relationship Id="rId21" Type="http://schemas.openxmlformats.org/officeDocument/2006/relationships/image" Target="../media/image12.emf"/><Relationship Id="rId7" Type="http://schemas.openxmlformats.org/officeDocument/2006/relationships/image" Target="../media/image5.emf"/><Relationship Id="rId12" Type="http://schemas.openxmlformats.org/officeDocument/2006/relationships/customXml" Target="../ink/ink4.xml"/><Relationship Id="rId17" Type="http://schemas.openxmlformats.org/officeDocument/2006/relationships/image" Target="../media/image10.emf"/><Relationship Id="rId25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6" Type="http://schemas.openxmlformats.org/officeDocument/2006/relationships/customXml" Target="../ink/ink6.xml"/><Relationship Id="rId20" Type="http://schemas.openxmlformats.org/officeDocument/2006/relationships/customXml" Target="../ink/ink8.xml"/><Relationship Id="rId29" Type="http://schemas.openxmlformats.org/officeDocument/2006/relationships/diagramLayout" Target="../diagrams/layout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11" Type="http://schemas.openxmlformats.org/officeDocument/2006/relationships/image" Target="../media/image7.emf"/><Relationship Id="rId24" Type="http://schemas.openxmlformats.org/officeDocument/2006/relationships/customXml" Target="../ink/ink10.xml"/><Relationship Id="rId32" Type="http://schemas.microsoft.com/office/2007/relationships/diagramDrawing" Target="../diagrams/drawing3.xml"/><Relationship Id="rId5" Type="http://schemas.openxmlformats.org/officeDocument/2006/relationships/image" Target="../media/image5.png"/><Relationship Id="rId15" Type="http://schemas.openxmlformats.org/officeDocument/2006/relationships/image" Target="../media/image9.emf"/><Relationship Id="rId23" Type="http://schemas.openxmlformats.org/officeDocument/2006/relationships/image" Target="../media/image13.emf"/><Relationship Id="rId28" Type="http://schemas.openxmlformats.org/officeDocument/2006/relationships/diagramData" Target="../diagrams/data3.xml"/><Relationship Id="rId10" Type="http://schemas.openxmlformats.org/officeDocument/2006/relationships/customXml" Target="../ink/ink3.xml"/><Relationship Id="rId19" Type="http://schemas.openxmlformats.org/officeDocument/2006/relationships/image" Target="../media/image11.emf"/><Relationship Id="rId31" Type="http://schemas.openxmlformats.org/officeDocument/2006/relationships/diagramColors" Target="../diagrams/colors3.xml"/><Relationship Id="rId4" Type="http://schemas.openxmlformats.org/officeDocument/2006/relationships/image" Target="../media/image4.png"/><Relationship Id="rId9" Type="http://schemas.openxmlformats.org/officeDocument/2006/relationships/image" Target="../media/image6.emf"/><Relationship Id="rId14" Type="http://schemas.openxmlformats.org/officeDocument/2006/relationships/customXml" Target="../ink/ink5.xml"/><Relationship Id="rId22" Type="http://schemas.openxmlformats.org/officeDocument/2006/relationships/customXml" Target="../ink/ink9.xml"/><Relationship Id="rId27" Type="http://schemas.openxmlformats.org/officeDocument/2006/relationships/image" Target="../media/image15.emf"/><Relationship Id="rId30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openxmlformats.org/officeDocument/2006/relationships/image" Target="../media/image10.png"/><Relationship Id="rId3" Type="http://schemas.openxmlformats.org/officeDocument/2006/relationships/image" Target="../media/image60.png"/><Relationship Id="rId7" Type="http://schemas.openxmlformats.org/officeDocument/2006/relationships/diagramColors" Target="../diagrams/colors5.xm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11" Type="http://schemas.openxmlformats.org/officeDocument/2006/relationships/image" Target="../media/image8.png"/><Relationship Id="rId5" Type="http://schemas.openxmlformats.org/officeDocument/2006/relationships/diagramLayout" Target="../diagrams/layout5.xml"/><Relationship Id="rId10" Type="http://schemas.openxmlformats.org/officeDocument/2006/relationships/image" Target="../media/image7.png"/><Relationship Id="rId4" Type="http://schemas.openxmlformats.org/officeDocument/2006/relationships/diagramData" Target="../diagrams/data5.xml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diagramColors" Target="../diagrams/colors6.xml"/><Relationship Id="rId3" Type="http://schemas.openxmlformats.org/officeDocument/2006/relationships/image" Target="../media/image12.png"/><Relationship Id="rId7" Type="http://schemas.openxmlformats.org/officeDocument/2006/relationships/image" Target="../media/image90.png"/><Relationship Id="rId12" Type="http://schemas.openxmlformats.org/officeDocument/2006/relationships/diagramQuickStyle" Target="../diagrams/quickStyle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diagramLayout" Target="../diagrams/layout6.xml"/><Relationship Id="rId5" Type="http://schemas.openxmlformats.org/officeDocument/2006/relationships/image" Target="../media/image70.png"/><Relationship Id="rId10" Type="http://schemas.openxmlformats.org/officeDocument/2006/relationships/diagramData" Target="../diagrams/data6.xml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microsoft.com/office/2007/relationships/diagramDrawing" Target="../diagrams/drawing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14.pn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6.png"/><Relationship Id="rId9" Type="http://schemas.microsoft.com/office/2007/relationships/diagramDrawing" Target="../diagrams/drawin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CROSS ENTROPY FOR MONTE CARLO TREE SEARCH  - </a:t>
            </a:r>
            <a:r>
              <a:rPr lang="en-US" sz="2400" dirty="0"/>
              <a:t>by Guillaume M. J-B. </a:t>
            </a:r>
            <a:r>
              <a:rPr lang="en-US" sz="2400" dirty="0" err="1"/>
              <a:t>Chaslot</a:t>
            </a:r>
            <a:r>
              <a:rPr lang="en-US" sz="2400" dirty="0"/>
              <a:t> , Mark H. M. </a:t>
            </a:r>
            <a:r>
              <a:rPr lang="en-US" sz="2400" dirty="0" err="1"/>
              <a:t>Winands</a:t>
            </a:r>
            <a:r>
              <a:rPr lang="en-US" sz="2400" dirty="0"/>
              <a:t> , </a:t>
            </a:r>
            <a:r>
              <a:rPr lang="en-US" sz="2400" dirty="0" err="1"/>
              <a:t>István</a:t>
            </a:r>
            <a:r>
              <a:rPr lang="en-US" sz="2400" dirty="0"/>
              <a:t> </a:t>
            </a:r>
            <a:r>
              <a:rPr lang="en-US" sz="2400" dirty="0" err="1"/>
              <a:t>Szita</a:t>
            </a:r>
            <a:r>
              <a:rPr lang="en-US" sz="2400" dirty="0"/>
              <a:t> , H. </a:t>
            </a:r>
            <a:r>
              <a:rPr lang="en-US" sz="2400" dirty="0" err="1"/>
              <a:t>Jaap</a:t>
            </a:r>
            <a:r>
              <a:rPr lang="en-US" sz="2400" dirty="0"/>
              <a:t> van den </a:t>
            </a:r>
            <a:r>
              <a:rPr lang="en-US" sz="2400" dirty="0" err="1"/>
              <a:t>Herik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 Paper presented by Noam </a:t>
            </a:r>
            <a:r>
              <a:rPr lang="en-US" dirty="0" smtClean="0"/>
              <a:t>Cohen		</a:t>
            </a:r>
          </a:p>
          <a:p>
            <a:r>
              <a:rPr lang="en-US" dirty="0" smtClean="0"/>
              <a:t>Date: </a:t>
            </a:r>
            <a:r>
              <a:rPr lang="en-US" dirty="0" smtClean="0"/>
              <a:t>22/7/15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70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2.4 Backpropagation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61872" y="1828800"/>
                <a:ext cx="7821168" cy="4351337"/>
              </a:xfrm>
            </p:spPr>
            <p:txBody>
              <a:bodyPr/>
              <a:lstStyle/>
              <a:p>
                <a:r>
                  <a:rPr lang="en-US" dirty="0" smtClean="0"/>
                  <a:t>Procedure of updating all involved nodes in a certain play-out result, from leaf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> to the root node.</a:t>
                </a:r>
              </a:p>
              <a:p>
                <a:r>
                  <a:rPr lang="en-US" dirty="0" smtClean="0"/>
                  <a:t>Result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can have tree values – win = 1, lost = -1 and draw = 0</a:t>
                </a:r>
              </a:p>
              <a:p>
                <a:r>
                  <a:rPr lang="en-US" dirty="0" smtClean="0"/>
                  <a:t>Finally,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>’s value</a:t>
                </a:r>
              </a:p>
              <a:p>
                <a:pPr lvl="1"/>
                <a:endParaRPr lang="en-US" dirty="0" smtClean="0"/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1872" y="1828800"/>
                <a:ext cx="7821168" cy="4351337"/>
              </a:xfrm>
              <a:blipFill rotWithShape="0">
                <a:blip r:embed="rId3"/>
                <a:stretch>
                  <a:fillRect l="-156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8719658" y="3574105"/>
            <a:ext cx="2175597" cy="1492561"/>
            <a:chOff x="8778915" y="4004468"/>
            <a:chExt cx="2175597" cy="149256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78915" y="4004468"/>
              <a:ext cx="2175597" cy="1492561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8866207" y="5173884"/>
              <a:ext cx="289367" cy="28936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9414846" y="5173884"/>
              <a:ext cx="289367" cy="28936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9963485" y="5173884"/>
              <a:ext cx="289367" cy="28936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0516873" y="5173883"/>
              <a:ext cx="289367" cy="28936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Oval 12"/>
          <p:cNvSpPr/>
          <p:nvPr/>
        </p:nvSpPr>
        <p:spPr>
          <a:xfrm>
            <a:off x="9617157" y="5332613"/>
            <a:ext cx="289367" cy="289367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9601917" y="5017647"/>
            <a:ext cx="137811" cy="314966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9771122" y="5624364"/>
            <a:ext cx="1" cy="527126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Isosceles Triangle 15"/>
          <p:cNvSpPr/>
          <p:nvPr/>
        </p:nvSpPr>
        <p:spPr>
          <a:xfrm>
            <a:off x="9633381" y="6157948"/>
            <a:ext cx="270847" cy="266217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>
            <a:off x="9680191" y="5398802"/>
            <a:ext cx="180274" cy="134530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>
            <a:off x="9421643" y="4820938"/>
            <a:ext cx="180274" cy="134530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>
            <a:off x="9129701" y="4253120"/>
            <a:ext cx="180274" cy="134530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>
            <a:off x="9693659" y="3696025"/>
            <a:ext cx="180274" cy="134530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9328964" y="4477574"/>
            <a:ext cx="75681" cy="246990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9350098" y="3868357"/>
            <a:ext cx="320724" cy="338246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2037105966"/>
              </p:ext>
            </p:extLst>
          </p:nvPr>
        </p:nvGraphicFramePr>
        <p:xfrm>
          <a:off x="0" y="182880"/>
          <a:ext cx="11287760" cy="365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01420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2.5 MCTS enhancement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u="sng" dirty="0" smtClean="0"/>
                  <a:t>Progressive bias </a:t>
                </a:r>
                <a:r>
                  <a:rPr lang="en-US" dirty="0" smtClean="0"/>
                  <a:t>– Nodes that are being visited few times have poor statistics. Therefore we use known game heuristics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that are significant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low. The UCT selection mechanism is changed to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func>
                                          <m:func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latin typeface="Cambria Math" panose="02040503050406030204" pitchFamily="18" charset="0"/>
                                              </a:rPr>
                                              <m:t>ln</m:t>
                                            </m:r>
                                          </m:fNam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</m:sub>
                                            </m:sSub>
                                          </m:e>
                                        </m:func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ra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sSubSup>
                                      <m:sSubSup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𝐵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sub>
                                        </m:sSub>
                                      </m:sup>
                                    </m:sSubSup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 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r>
                  <a:rPr lang="en-US" dirty="0" smtClean="0"/>
                  <a:t>  </a:t>
                </a:r>
              </a:p>
              <a:p>
                <a:pPr algn="ctr"/>
                <a:endParaRPr lang="en-US" dirty="0"/>
              </a:p>
              <a:p>
                <a:r>
                  <a:rPr lang="en-US" b="1" u="sng" dirty="0"/>
                  <a:t>Progressive </a:t>
                </a:r>
                <a:r>
                  <a:rPr lang="en-US" b="1" u="sng" dirty="0" smtClean="0"/>
                  <a:t>widening </a:t>
                </a:r>
                <a:r>
                  <a:rPr lang="en-US" dirty="0" smtClean="0"/>
                  <a:t>– soft move-pruning technique. Involves 2 steps: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 most children are pruned and only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𝑖𝑛𝑖𝑡</m:t>
                        </m:r>
                      </m:sub>
                    </m:sSub>
                  </m:oMath>
                </a14:m>
                <a:r>
                  <a:rPr lang="en-US" dirty="0" smtClean="0"/>
                  <a:t> children are left</a:t>
                </a:r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 smtClean="0"/>
                  <a:t> Child of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is unpruned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𝑖𝑛𝑖𝑡</m:t>
                            </m:r>
                          </m:sub>
                        </m:sSub>
                      </m:sup>
                    </m:sSup>
                  </m:oMath>
                </a14:m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13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37105966"/>
              </p:ext>
            </p:extLst>
          </p:nvPr>
        </p:nvGraphicFramePr>
        <p:xfrm>
          <a:off x="0" y="182880"/>
          <a:ext cx="11287760" cy="365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2152" y="1591469"/>
            <a:ext cx="9085080" cy="231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44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Cross Entropy Method (CE)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Main goal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marL="274320" lvl="1" indent="0">
                  <a:buNone/>
                </a:pPr>
                <a:r>
                  <a:rPr lang="en-US" sz="1800" spc="10" dirty="0">
                    <a:solidFill>
                      <a:schemeClr val="tx1"/>
                    </a:solidFill>
                  </a:rPr>
                  <a:t>find the best parameter vector for the fitness function</a:t>
                </a:r>
                <a14:m>
                  <m:oMath xmlns:m="http://schemas.openxmlformats.org/officeDocument/2006/math">
                    <m:r>
                      <a:rPr lang="en-US" sz="1800" spc="1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spc="1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800" spc="10" dirty="0">
                    <a:solidFill>
                      <a:schemeClr val="tx1"/>
                    </a:solidFill>
                  </a:rPr>
                  <a:t>,i.e.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pc="1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spc="1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spc="1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800" spc="1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en-US" sz="1800" i="1" spc="1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spc="1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sz="1800" i="1" spc="1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1800" i="1" spc="1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 spc="1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1800" spc="1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lim>
                            </m:limLow>
                          </m:fName>
                          <m:e>
                            <m:r>
                              <a:rPr lang="en-US" sz="1800" spc="1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1800" i="1" spc="1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spc="1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func>
                    <m:r>
                      <a:rPr lang="en-US" sz="1800" spc="1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spc="10" dirty="0">
                    <a:solidFill>
                      <a:schemeClr val="tx1"/>
                    </a:solidFill>
                  </a:rPr>
                  <a:t> </a:t>
                </a:r>
                <a:endParaRPr lang="en-US" sz="1800" spc="1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000" spc="10" dirty="0" smtClean="0">
                    <a:solidFill>
                      <a:schemeClr val="tx1"/>
                    </a:solidFill>
                  </a:rPr>
                  <a:t>CE </a:t>
                </a:r>
                <a:r>
                  <a:rPr lang="en-US" sz="2000" spc="10" dirty="0">
                    <a:solidFill>
                      <a:schemeClr val="tx1"/>
                    </a:solidFill>
                  </a:rPr>
                  <a:t>– </a:t>
                </a:r>
                <a:r>
                  <a:rPr lang="en-US" dirty="0"/>
                  <a:t>an iterative distribution-based learning algorithm. </a:t>
                </a:r>
              </a:p>
              <a:p>
                <a:pPr marL="274320" lvl="1" indent="0">
                  <a:buNone/>
                </a:pPr>
                <a:r>
                  <a:rPr lang="en-US" sz="1800" spc="10" dirty="0">
                    <a:solidFill>
                      <a:schemeClr val="tx1"/>
                    </a:solidFill>
                  </a:rPr>
                  <a:t>Unique by maintaining the distributions over the possible solutions and not a </a:t>
                </a:r>
                <a:r>
                  <a:rPr lang="en-US" sz="1800" spc="10" dirty="0" smtClean="0">
                    <a:solidFill>
                      <a:schemeClr val="tx1"/>
                    </a:solidFill>
                  </a:rPr>
                  <a:t>single solution</a:t>
                </a:r>
                <a:r>
                  <a:rPr lang="en-US" sz="1800" spc="1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 smtClean="0"/>
                  <a:t>CE main concepts:</a:t>
                </a:r>
              </a:p>
              <a:p>
                <a:pPr lvl="1"/>
                <a:r>
                  <a:rPr lang="en-US" sz="1800" dirty="0" smtClean="0"/>
                  <a:t>Random guessing</a:t>
                </a:r>
              </a:p>
              <a:p>
                <a:pPr lvl="1"/>
                <a:r>
                  <a:rPr lang="en-US" sz="1800" dirty="0" smtClean="0"/>
                  <a:t>Distribution focusing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709" t="-1120" r="-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645420075"/>
              </p:ext>
            </p:extLst>
          </p:nvPr>
        </p:nvGraphicFramePr>
        <p:xfrm>
          <a:off x="0" y="182880"/>
          <a:ext cx="11287760" cy="365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2" descr="https://upload.wikimedia.org/math/2/4/a/24ace5a59745e3dcfe2bd36abb6e5864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4" y="5507037"/>
            <a:ext cx="5870979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6400800" y="4910137"/>
            <a:ext cx="2095500" cy="16383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9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3.1 CE definitions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61872" y="1828800"/>
                <a:ext cx="9692640" cy="4351337"/>
              </a:xfrm>
            </p:spPr>
            <p:txBody>
              <a:bodyPr>
                <a:normAutofit/>
              </a:bodyPr>
              <a:lstStyle/>
              <a:p>
                <a:pPr lvl="1"/>
                <a:endParaRPr lang="en-US" sz="1800" dirty="0" smtClean="0"/>
              </a:p>
              <a:p>
                <a:pPr marL="274320" lvl="1" indent="0">
                  <a:buNone/>
                </a:pPr>
                <a:r>
                  <a:rPr lang="en-US" sz="1800" b="1" u="sng" dirty="0" smtClean="0"/>
                  <a:t>Formal definitions</a:t>
                </a:r>
              </a:p>
              <a:p>
                <a:pPr marL="274320" lvl="1" indent="0">
                  <a:buNone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sz="1800" dirty="0" smtClean="0"/>
                  <a:t>real distribution/game’s fitness function </a:t>
                </a:r>
                <a:endParaRPr lang="en-US" sz="1800" b="0" i="1" dirty="0" smtClean="0">
                  <a:latin typeface="Cambria Math" panose="02040503050406030204" pitchFamily="18" charset="0"/>
                </a:endParaRPr>
              </a:p>
              <a:p>
                <a:pPr marL="274320" lvl="1" indent="0">
                  <a:buNone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1800" dirty="0" smtClean="0"/>
                  <a:t> proposal distribution from family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1800" dirty="0" smtClean="0"/>
              </a:p>
              <a:p>
                <a:pPr marL="27432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</m:oMath>
                </a14:m>
                <a:r>
                  <a:rPr lang="en-US" sz="1800" dirty="0" smtClean="0"/>
                  <a:t> level set</a:t>
                </a:r>
              </a:p>
              <a:p>
                <a:pPr marL="274320" lvl="1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,..,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sz="1800" dirty="0" smtClean="0"/>
                  <a:t> samples drawn independently from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800" dirty="0" smtClean="0"/>
                  <a:t>. </a:t>
                </a:r>
              </a:p>
              <a:p>
                <a:pPr marL="27432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,1≤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1800" dirty="0" smtClean="0"/>
                  <a:t> approximated level set </a:t>
                </a:r>
              </a:p>
              <a:p>
                <a:pPr marL="27432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dirty="0" smtClean="0"/>
                  <a:t> </a:t>
                </a:r>
              </a:p>
              <a:p>
                <a:pPr marL="274320" lvl="1" indent="0">
                  <a:buNone/>
                </a:pPr>
                <a:endParaRPr lang="en-US" sz="1800" dirty="0" smtClean="0"/>
              </a:p>
              <a:p>
                <a:pPr marL="274320" lvl="1" indent="0">
                  <a:buNone/>
                </a:pPr>
                <a:r>
                  <a:rPr lang="en-US" sz="1800" dirty="0" smtClean="0"/>
                  <a:t>CE </a:t>
                </a:r>
                <a:r>
                  <a:rPr lang="en-US" sz="1800" dirty="0"/>
                  <a:t>Objective</a:t>
                </a:r>
                <a14:m>
                  <m:oMath xmlns:m="http://schemas.openxmlformats.org/officeDocument/2006/math">
                    <m:r>
                      <a:rPr lang="en-US" sz="18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sz="1800" dirty="0"/>
                  <a:t> f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ind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800" dirty="0"/>
                  <a:t> closest to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800" dirty="0"/>
                  <a:t> from a family of parametrized distribution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1800" dirty="0"/>
              </a:p>
              <a:p>
                <a:pPr marL="274320" lvl="1" indent="0">
                  <a:buNone/>
                </a:pPr>
                <a:endParaRPr lang="en-US" sz="1800" b="1" strike="sngStrike" dirty="0" smtClean="0"/>
              </a:p>
              <a:p>
                <a:pPr marL="274320" lvl="1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1872" y="1828800"/>
                <a:ext cx="9692640" cy="4351337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45055223"/>
              </p:ext>
            </p:extLst>
          </p:nvPr>
        </p:nvGraphicFramePr>
        <p:xfrm>
          <a:off x="0" y="182880"/>
          <a:ext cx="11287760" cy="365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9465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3.2 CE Practical Problems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61871" y="1828800"/>
                <a:ext cx="9021117" cy="4351337"/>
              </a:xfrm>
            </p:spPr>
            <p:txBody>
              <a:bodyPr/>
              <a:lstStyle/>
              <a:p>
                <a:pPr marL="274320" lvl="1" indent="0">
                  <a:buNone/>
                </a:pPr>
                <a:r>
                  <a:rPr lang="en-US" sz="1800" u="sng" dirty="0" smtClean="0"/>
                  <a:t>Problem 1 </a:t>
                </a:r>
                <a:r>
                  <a:rPr lang="en-US" sz="1800" dirty="0" smtClean="0"/>
                  <a:t>– 	stetting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US" sz="1800" b="0" dirty="0" smtClean="0"/>
              </a:p>
              <a:p>
                <a:pPr lvl="7"/>
                <a:r>
                  <a:rPr lang="en-US" sz="1600" dirty="0" smtClean="0"/>
                  <a:t>high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 →</m:t>
                    </m:r>
                  </m:oMath>
                </a14:m>
                <a:r>
                  <a:rPr lang="en-US" sz="1600" dirty="0"/>
                  <a:t> </a:t>
                </a:r>
                <a:r>
                  <a:rPr lang="en-US" sz="1600" dirty="0" smtClean="0"/>
                  <a:t>few samples (learning becomes impossible)</a:t>
                </a:r>
              </a:p>
              <a:p>
                <a:pPr lvl="7"/>
                <a:r>
                  <a:rPr lang="en-US" sz="1600" dirty="0">
                    <a:latin typeface="Cambria Math" panose="02040503050406030204" pitchFamily="18" charset="0"/>
                  </a:rPr>
                  <a:t>Low 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1600">
                        <a:latin typeface="Cambria Math" panose="02040503050406030204" pitchFamily="18" charset="0"/>
                      </a:rPr>
                      <m:t> → </m:t>
                    </m:r>
                  </m:oMath>
                </a14:m>
                <a:r>
                  <a:rPr lang="en-US" sz="1600" dirty="0">
                    <a:latin typeface="Cambria Math" panose="02040503050406030204" pitchFamily="18" charset="0"/>
                  </a:rPr>
                  <a:t> slow convergence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600" dirty="0" smtClean="0">
                  <a:latin typeface="Cambria Math" panose="02040503050406030204" pitchFamily="18" charset="0"/>
                </a:endParaRPr>
              </a:p>
              <a:p>
                <a:pPr marL="228600" lvl="1" indent="0">
                  <a:buNone/>
                </a:pPr>
                <a:r>
                  <a:rPr lang="en-US" sz="1800" dirty="0" smtClean="0">
                    <a:latin typeface="Cambria Math" panose="02040503050406030204" pitchFamily="18" charset="0"/>
                  </a:rPr>
                  <a:t>Solution:  	elite samples - Adjust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acc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en-US" sz="1800" dirty="0" smtClean="0">
                    <a:latin typeface="Cambria Math" panose="02040503050406030204" pitchFamily="18" charset="0"/>
                  </a:rPr>
                  <a:t> be the best set that contains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800" dirty="0" smtClean="0">
                    <a:latin typeface="Cambria Math" panose="02040503050406030204" pitchFamily="18" charset="0"/>
                  </a:rPr>
                  <a:t> samples.		Sort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800" dirty="0" smtClean="0">
                    <a:latin typeface="Cambria Math" panose="02040503050406030204" pitchFamily="18" charset="0"/>
                  </a:rPr>
                  <a:t> samples values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800" dirty="0" smtClean="0">
                    <a:latin typeface="Cambria Math" panose="02040503050406030204" pitchFamily="18" charset="0"/>
                  </a:rPr>
                  <a:t> and choose all samples bigger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1800" dirty="0" smtClean="0"/>
                  <a:t>. </a:t>
                </a:r>
              </a:p>
              <a:p>
                <a:pPr marL="228600" lvl="1" indent="0">
                  <a:buNone/>
                </a:pPr>
                <a:r>
                  <a:rPr lang="en-US" sz="1800" dirty="0"/>
                  <a:t>	</a:t>
                </a:r>
                <a:r>
                  <a:rPr lang="en-US" sz="1800" dirty="0" smtClean="0"/>
                  <a:t>	In practice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∈[0.01,0.1]</m:t>
                    </m:r>
                  </m:oMath>
                </a14:m>
                <a:r>
                  <a:rPr lang="en-US" sz="1800" dirty="0" smtClean="0">
                    <a:latin typeface="Cambria Math" panose="02040503050406030204" pitchFamily="18" charset="0"/>
                  </a:rPr>
                  <a:t>.</a:t>
                </a:r>
              </a:p>
              <a:p>
                <a:pPr marL="228600" lvl="1" indent="0">
                  <a:buNone/>
                </a:pPr>
                <a:endParaRPr lang="en-US" sz="1800" dirty="0" smtClean="0">
                  <a:latin typeface="Cambria Math" panose="02040503050406030204" pitchFamily="18" charset="0"/>
                </a:endParaRPr>
              </a:p>
              <a:p>
                <a:pPr marL="228600" lvl="1" indent="0">
                  <a:buNone/>
                </a:pPr>
                <a:r>
                  <a:rPr lang="en-US" sz="1800" u="sng" dirty="0"/>
                  <a:t>Problem </a:t>
                </a:r>
                <a:r>
                  <a:rPr lang="en-US" sz="1800" u="sng" dirty="0" smtClean="0"/>
                  <a:t>2 </a:t>
                </a:r>
                <a:r>
                  <a:rPr lang="en-US" sz="1800" dirty="0"/>
                  <a:t>– </a:t>
                </a:r>
                <a:r>
                  <a:rPr lang="en-US" sz="1800" dirty="0" smtClean="0"/>
                  <a:t> 	Distribution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800" dirty="0" smtClean="0"/>
                  <a:t> cannot be parameterized (hard to sample) </a:t>
                </a:r>
              </a:p>
              <a:p>
                <a:pPr marL="228600" lvl="1" indent="0">
                  <a:buNone/>
                </a:pPr>
                <a:r>
                  <a:rPr lang="en-US" sz="1800" dirty="0" smtClean="0"/>
                  <a:t>Solution: 	find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800" dirty="0" smtClean="0"/>
                  <a:t> from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1800" dirty="0" smtClean="0"/>
                  <a:t> that is closest to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800" b="0" dirty="0" smtClean="0"/>
              </a:p>
              <a:p>
                <a:pPr marL="228600" lvl="1" indent="0">
                  <a:buNone/>
                </a:pPr>
                <a:r>
                  <a:rPr lang="en-US" sz="1800" dirty="0" smtClean="0"/>
                  <a:t>		“Metric”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|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den>
                            </m:f>
                          </m:e>
                        </m:func>
                      </m:e>
                    </m:d>
                  </m:oMath>
                </a14:m>
                <a:endParaRPr lang="en-US" sz="1800" dirty="0" smtClean="0"/>
              </a:p>
              <a:p>
                <a:pPr marL="228600" lvl="1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1871" y="1828800"/>
                <a:ext cx="9021117" cy="4351337"/>
              </a:xfrm>
              <a:blipFill rotWithShape="0">
                <a:blip r:embed="rId3"/>
                <a:stretch>
                  <a:fillRect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45055223"/>
              </p:ext>
            </p:extLst>
          </p:nvPr>
        </p:nvGraphicFramePr>
        <p:xfrm>
          <a:off x="0" y="182880"/>
          <a:ext cx="11287760" cy="365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2" descr="https://upload.wikimedia.org/math/2/4/a/24ace5a59745e3dcfe2bd36abb6e5864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4" y="5507037"/>
            <a:ext cx="5870979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6400800" y="4910137"/>
            <a:ext cx="2095500" cy="16383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4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3.3 CE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Algorithm: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/>
          </a:p>
          <a:p>
            <a:pPr marL="0" indent="0">
              <a:buNone/>
            </a:pPr>
            <a:endParaRPr lang="en-US" b="0" i="0" dirty="0" smtClean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261872" y="3214708"/>
                <a:ext cx="9391614" cy="33700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dirty="0" smtClean="0"/>
              </a:p>
              <a:p>
                <a:r>
                  <a:rPr lang="en-US" dirty="0" smtClean="0"/>
                  <a:t>2.  Iterate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pPr marL="1417120" lvl="5" indent="0">
                  <a:buNone/>
                </a:pPr>
                <a:r>
                  <a:rPr lang="en-US" dirty="0"/>
                  <a:t>	draw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~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marL="1417120" lvl="5" indent="0">
                  <a:buNone/>
                </a:pPr>
                <a:r>
                  <a:rPr lang="en-US" dirty="0"/>
                  <a:t>	compute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(1: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1417120" lvl="5" indent="0">
                  <a:buNone/>
                </a:pPr>
                <a:r>
                  <a:rPr lang="en-US" dirty="0"/>
                  <a:t>	Sort and find elite samples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≥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=#{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marL="1417120" lvl="5" indent="0">
                  <a:buNone/>
                </a:pPr>
                <a:r>
                  <a:rPr lang="en-US" dirty="0"/>
                  <a:t>	maximize Cross Entropy </a:t>
                </a:r>
                <a:r>
                  <a:rPr lang="en-US" dirty="0" smtClean="0"/>
                  <a:t>term</a:t>
                </a:r>
              </a:p>
              <a:p>
                <a:pPr marL="1417120" lvl="5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1417120" lvl="5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</m:lim>
                        </m:limLow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∫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d>
                          </m:e>
                        </m:func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Θ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func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func>
                    <m:nary>
                      <m:naryPr>
                        <m:chr m:val="∑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nary>
                  </m:oMath>
                </a14:m>
                <a:r>
                  <a:rPr lang="en-US" sz="2000" dirty="0" smtClean="0"/>
                  <a:t>=0</a:t>
                </a:r>
              </a:p>
              <a:p>
                <a:pPr marL="1417120" lvl="5" indent="0">
                  <a:buNone/>
                </a:pPr>
                <a:endParaRPr lang="en-US" sz="2000" b="0" dirty="0" smtClean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872" y="3214708"/>
                <a:ext cx="9391614" cy="3370090"/>
              </a:xfrm>
              <a:prstGeom prst="rect">
                <a:avLst/>
              </a:prstGeom>
              <a:blipFill rotWithShape="0">
                <a:blip r:embed="rId3"/>
                <a:stretch>
                  <a:fillRect l="-519" b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261872" y="2324443"/>
                <a:ext cx="7973568" cy="12118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dirty="0" smtClean="0"/>
                  <a:t>Initialize: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dirty="0"/>
                  <a:t>parameters of initial distribution</a:t>
                </a:r>
              </a:p>
              <a:p>
                <a:pPr marL="548640" lvl="2" indent="0">
                  <a:buNone/>
                </a:pPr>
                <a:r>
                  <a:rPr lang="en-US" dirty="0"/>
                  <a:t>	 </a:t>
                </a:r>
                <a:r>
                  <a:rPr lang="en-US" dirty="0" smtClean="0"/>
                  <a:t>	</a:t>
                </a: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 number of samples</a:t>
                </a:r>
              </a:p>
              <a:p>
                <a:pPr marL="1097280" lvl="4" indent="0">
                  <a:buNone/>
                </a:pPr>
                <a:r>
                  <a:rPr lang="en-US" dirty="0" smtClean="0"/>
                  <a:t>	</a:t>
                </a: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 selection ratio</a:t>
                </a:r>
              </a:p>
              <a:p>
                <a:pPr marL="1097280" lvl="4" indent="0">
                  <a:buNone/>
                </a:pPr>
                <a:r>
                  <a:rPr lang="en-US" dirty="0" smtClean="0"/>
                  <a:t>	</a:t>
                </a: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−</m:t>
                    </m:r>
                  </m:oMath>
                </a14:m>
                <a:r>
                  <a:rPr lang="en-US" dirty="0"/>
                  <a:t>number of iterations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872" y="2324443"/>
                <a:ext cx="7973568" cy="1211807"/>
              </a:xfrm>
              <a:prstGeom prst="rect">
                <a:avLst/>
              </a:prstGeom>
              <a:blipFill rotWithShape="0">
                <a:blip r:embed="rId4"/>
                <a:stretch>
                  <a:fillRect l="-612" t="-1508" b="-7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188148207"/>
              </p:ext>
            </p:extLst>
          </p:nvPr>
        </p:nvGraphicFramePr>
        <p:xfrm>
          <a:off x="0" y="182880"/>
          <a:ext cx="11287760" cy="365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16840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Experiments &amp; 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9×9</m:t>
                    </m:r>
                  </m:oMath>
                </a14:m>
                <a:r>
                  <a:rPr lang="en-US" dirty="0" smtClean="0"/>
                  <a:t> Go board</a:t>
                </a:r>
              </a:p>
              <a:p>
                <a:r>
                  <a:rPr lang="en-US" dirty="0"/>
                  <a:t>A “game-sample” (GS) is playing a certain amount of games with the same </a:t>
                </a:r>
                <a:r>
                  <a:rPr lang="en-US" dirty="0" smtClean="0"/>
                  <a:t>parameters</a:t>
                </a:r>
              </a:p>
              <a:p>
                <a:r>
                  <a:rPr lang="en-US" dirty="0" smtClean="0"/>
                  <a:t>In each iteration CEM selects 10 out of 100 samples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/>
                  <a:t> is the winning rate for a GS</a:t>
                </a:r>
              </a:p>
              <a:p>
                <a:r>
                  <a:rPr lang="en-US" dirty="0" smtClean="0"/>
                  <a:t>3000 play-outs per move</a:t>
                </a:r>
              </a:p>
              <a:p>
                <a:r>
                  <a:rPr lang="en-US" dirty="0" smtClean="0"/>
                  <a:t>Every parameter has a prior parameter bound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2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44518255"/>
              </p:ext>
            </p:extLst>
          </p:nvPr>
        </p:nvGraphicFramePr>
        <p:xfrm>
          <a:off x="0" y="182880"/>
          <a:ext cx="11287760" cy="365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4676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Experiments outline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680114412"/>
                  </p:ext>
                </p:extLst>
              </p:nvPr>
            </p:nvGraphicFramePr>
            <p:xfrm>
              <a:off x="2359787" y="1956122"/>
              <a:ext cx="8594725" cy="435133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680114412"/>
                  </p:ext>
                </p:extLst>
              </p:nvPr>
            </p:nvGraphicFramePr>
            <p:xfrm>
              <a:off x="2359787" y="1956122"/>
              <a:ext cx="8594725" cy="435133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64216649"/>
              </p:ext>
            </p:extLst>
          </p:nvPr>
        </p:nvGraphicFramePr>
        <p:xfrm>
          <a:off x="0" y="182880"/>
          <a:ext cx="11287760" cy="365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69641" y="2331537"/>
                <a:ext cx="2968675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#BS – batch size</a:t>
                </a:r>
              </a:p>
              <a:p>
                <a:pPr lvl="0"/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𝐵𝑆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𝑔𝑎𝑚𝑒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1: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𝐵𝑆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lvl="0"/>
                <a:endParaRPr lang="en-US" dirty="0"/>
              </a:p>
              <a:p>
                <a:pPr lvl="0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641" y="2331537"/>
                <a:ext cx="2968675" cy="1754326"/>
              </a:xfrm>
              <a:prstGeom prst="rect">
                <a:avLst/>
              </a:prstGeom>
              <a:blipFill rotWithShape="0">
                <a:blip r:embed="rId16"/>
                <a:stretch>
                  <a:fillRect l="-1643" t="-1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8354418" y="4422777"/>
            <a:ext cx="1131608" cy="512578"/>
            <a:chOff x="4624805" y="3675562"/>
            <a:chExt cx="1131608" cy="5125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ounded Rectangle 8"/>
                <p:cNvSpPr/>
                <p:nvPr/>
              </p:nvSpPr>
              <p:spPr>
                <a:xfrm>
                  <a:off x="4624805" y="3675562"/>
                  <a:ext cx="1131608" cy="512578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Rounded 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4805" y="3675562"/>
                  <a:ext cx="1131608" cy="512578"/>
                </a:xfrm>
                <a:prstGeom prst="roundRect">
                  <a:avLst>
                    <a:gd name="adj" fmla="val 10000"/>
                  </a:avLst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ounded Rectangle 4"/>
            <p:cNvSpPr/>
            <p:nvPr/>
          </p:nvSpPr>
          <p:spPr>
            <a:xfrm>
              <a:off x="4639818" y="3690575"/>
              <a:ext cx="1101582" cy="4825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 dirty="0"/>
            </a:p>
          </p:txBody>
        </p:sp>
      </p:grpSp>
      <p:cxnSp>
        <p:nvCxnSpPr>
          <p:cNvPr id="12" name="Straight Connector 11"/>
          <p:cNvCxnSpPr>
            <a:endCxn id="9" idx="1"/>
          </p:cNvCxnSpPr>
          <p:nvPr/>
        </p:nvCxnSpPr>
        <p:spPr>
          <a:xfrm>
            <a:off x="7998106" y="4085863"/>
            <a:ext cx="356312" cy="5932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9" idx="1"/>
          </p:cNvCxnSpPr>
          <p:nvPr/>
        </p:nvCxnSpPr>
        <p:spPr>
          <a:xfrm flipV="1">
            <a:off x="8176262" y="4679066"/>
            <a:ext cx="178156" cy="5932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9" idx="1"/>
          </p:cNvCxnSpPr>
          <p:nvPr/>
        </p:nvCxnSpPr>
        <p:spPr>
          <a:xfrm flipV="1">
            <a:off x="8102197" y="4679066"/>
            <a:ext cx="252221" cy="11864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rved Up Arrow 20"/>
          <p:cNvSpPr/>
          <p:nvPr/>
        </p:nvSpPr>
        <p:spPr>
          <a:xfrm flipH="1">
            <a:off x="4143736" y="6308204"/>
            <a:ext cx="4953964" cy="416688"/>
          </a:xfrm>
          <a:prstGeom prst="curved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89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4.1 Results – Fixed Batch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Fitness function </a:t>
            </a:r>
            <a:r>
              <a:rPr lang="en-US" dirty="0" smtClean="0"/>
              <a:t>measures average winning rate across all GS in iteration t.</a:t>
            </a:r>
            <a:endParaRPr lang="en-US" dirty="0" smtClean="0"/>
          </a:p>
          <a:p>
            <a:r>
              <a:rPr lang="en-US" dirty="0" smtClean="0"/>
              <a:t>Fixed batch size of 10,50 and 500 were experienced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4052" y="2743200"/>
            <a:ext cx="5294912" cy="3780971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188148207"/>
              </p:ext>
            </p:extLst>
          </p:nvPr>
        </p:nvGraphicFramePr>
        <p:xfrm>
          <a:off x="0" y="182880"/>
          <a:ext cx="11287760" cy="365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3171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4.2 Results – Variable Batch Size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Batch size was progressively increased after each generation in the tree.</a:t>
                </a:r>
              </a:p>
              <a:p>
                <a:r>
                  <a:rPr lang="en-US" dirty="0" smtClean="0"/>
                  <a:t>Update rule: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dirty="0" smtClean="0"/>
                  <a:t>,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=10×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1.15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sup>
                    </m:sSup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42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5666" y="2721834"/>
            <a:ext cx="5343298" cy="3780561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88148207"/>
              </p:ext>
            </p:extLst>
          </p:nvPr>
        </p:nvGraphicFramePr>
        <p:xfrm>
          <a:off x="0" y="182880"/>
          <a:ext cx="11287760" cy="365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7243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Go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Monte Carlo Tree Search (MCTS)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Cross Entropy for parameter learning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Experiments &amp; Results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Simulation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066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4.3 Results – With and without 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5253809" cy="4351337"/>
          </a:xfrm>
        </p:spPr>
        <p:txBody>
          <a:bodyPr/>
          <a:lstStyle/>
          <a:p>
            <a:r>
              <a:rPr lang="en-US" dirty="0" smtClean="0"/>
              <a:t>2 setups were compared:</a:t>
            </a:r>
          </a:p>
          <a:p>
            <a:pPr lvl="1"/>
            <a:endParaRPr lang="en-US" dirty="0"/>
          </a:p>
          <a:p>
            <a:pPr marL="617220" lvl="1" indent="-342900">
              <a:buAutoNum type="arabicPeriod"/>
            </a:pPr>
            <a:r>
              <a:rPr lang="en-US" sz="1800" dirty="0" smtClean="0"/>
              <a:t>With manual parameter setting  </a:t>
            </a:r>
          </a:p>
          <a:p>
            <a:pPr marL="617220" lvl="1" indent="-342900">
              <a:buAutoNum type="arabicPeriod"/>
            </a:pPr>
            <a:r>
              <a:rPr lang="en-US" sz="1800" dirty="0" smtClean="0"/>
              <a:t>With CE parameter </a:t>
            </a:r>
            <a:r>
              <a:rPr lang="en-US" sz="1800" dirty="0"/>
              <a:t>setting  - According to the method we discussed </a:t>
            </a:r>
            <a:r>
              <a:rPr lang="en-US" sz="1800" dirty="0" smtClean="0"/>
              <a:t>earlier.</a:t>
            </a:r>
          </a:p>
          <a:p>
            <a:pPr marL="617220" lvl="1" indent="-342900">
              <a:buFont typeface="Wingdings 2" pitchFamily="18" charset="2"/>
              <a:buAutoNum type="arabicPeriod"/>
            </a:pPr>
            <a:endParaRPr lang="en-US" sz="1800" dirty="0"/>
          </a:p>
          <a:p>
            <a:pPr marL="274320" lvl="1" indent="0">
              <a:buNone/>
            </a:pPr>
            <a:r>
              <a:rPr lang="en-US" sz="1800" u="sng" dirty="0" smtClean="0"/>
              <a:t>Main findings </a:t>
            </a:r>
            <a:r>
              <a:rPr lang="en-US" sz="1800" dirty="0" smtClean="0"/>
              <a:t>- </a:t>
            </a:r>
          </a:p>
          <a:p>
            <a:pPr marL="274320" lvl="1" indent="0">
              <a:buNone/>
            </a:pPr>
            <a:r>
              <a:rPr lang="en-US" sz="1800" dirty="0" smtClean="0"/>
              <a:t>Most modifications are not significant for the </a:t>
            </a:r>
            <a:r>
              <a:rPr lang="en-US" sz="1800" dirty="0"/>
              <a:t>level of the </a:t>
            </a:r>
            <a:r>
              <a:rPr lang="en-US" sz="1800" dirty="0" smtClean="0"/>
              <a:t>program.</a:t>
            </a:r>
          </a:p>
          <a:p>
            <a:pPr marL="274320" lvl="1" indent="0">
              <a:buNone/>
            </a:pPr>
            <a:endParaRPr lang="en-US" sz="1800" dirty="0"/>
          </a:p>
          <a:p>
            <a:pPr marL="274320" lvl="1" indent="0">
              <a:buNone/>
            </a:pPr>
            <a:r>
              <a:rPr lang="en-US" sz="1800" dirty="0" smtClean="0"/>
              <a:t>The fitness function is flat around the optimum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681" y="1951830"/>
            <a:ext cx="4648200" cy="4105275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88148207"/>
              </p:ext>
            </p:extLst>
          </p:nvPr>
        </p:nvGraphicFramePr>
        <p:xfrm>
          <a:off x="0" y="182880"/>
          <a:ext cx="11287760" cy="365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3227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4.4 Results – Self-Play experiment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61872" y="1828800"/>
                <a:ext cx="9246471" cy="2902857"/>
              </a:xfrm>
            </p:spPr>
            <p:txBody>
              <a:bodyPr/>
              <a:lstStyle/>
              <a:p>
                <a:r>
                  <a:rPr lang="en-US" sz="1800" dirty="0" smtClean="0"/>
                  <a:t>Objective: Checking overfitting of parameters to specific opponent or time setting</a:t>
                </a:r>
              </a:p>
              <a:p>
                <a:r>
                  <a:rPr lang="en-US" sz="1800" dirty="0" smtClean="0"/>
                  <a:t>4 games were played between the program with CE and without CE</a:t>
                </a:r>
              </a:p>
              <a:p>
                <a:pPr marL="617220" lvl="1" indent="-342900">
                  <a:buFont typeface="+mj-lt"/>
                  <a:buAutoNum type="arabicPeriod"/>
                </a:pPr>
                <a:r>
                  <a:rPr lang="en-US" sz="1600" dirty="0" smtClean="0"/>
                  <a:t>Standard setting with 3000 play outs per move</a:t>
                </a:r>
              </a:p>
              <a:p>
                <a:pPr marL="617220" lvl="1" indent="-342900">
                  <a:buFont typeface="+mj-lt"/>
                  <a:buAutoNum type="arabicPeriod"/>
                </a:pPr>
                <a:r>
                  <a:rPr lang="en-US" sz="1600" dirty="0" smtClean="0"/>
                  <a:t>200,000 play outs per move.</a:t>
                </a:r>
              </a:p>
              <a:p>
                <a:pPr marL="617220" lvl="1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13×13</m:t>
                    </m:r>
                  </m:oMath>
                </a14:m>
                <a:r>
                  <a:rPr lang="en-US" sz="1600" dirty="0" smtClean="0"/>
                  <a:t> board size</a:t>
                </a:r>
              </a:p>
              <a:p>
                <a:pPr marL="617220" lvl="1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×19</m:t>
                    </m:r>
                  </m:oMath>
                </a14:m>
                <a:r>
                  <a:rPr lang="en-US" dirty="0"/>
                  <a:t> board size</a:t>
                </a:r>
              </a:p>
              <a:p>
                <a:pPr marL="274320" lvl="1" indent="0">
                  <a:buNone/>
                </a:pPr>
                <a:endParaRPr lang="en-US" sz="1600" dirty="0" smtClean="0"/>
              </a:p>
              <a:p>
                <a:pPr marL="274320" lvl="1" indent="0">
                  <a:buNone/>
                </a:pPr>
                <a:r>
                  <a:rPr lang="en-US" dirty="0" smtClean="0"/>
                  <a:t>Conclusion: Fine-tuning </a:t>
                </a:r>
                <a:r>
                  <a:rPr lang="en-US" dirty="0"/>
                  <a:t>of parameters by CEM genuinely increased the playing strength </a:t>
                </a:r>
                <a:r>
                  <a:rPr lang="en-US" dirty="0" smtClean="0"/>
                  <a:t>of the Program.</a:t>
                </a:r>
                <a:endParaRPr lang="en-US" dirty="0"/>
              </a:p>
              <a:p>
                <a:pPr marL="617220" lvl="1" indent="-342900">
                  <a:buFont typeface="+mj-lt"/>
                  <a:buAutoNum type="arabicPeriod"/>
                </a:pPr>
                <a:endParaRPr lang="en-US" sz="16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1872" y="1828800"/>
                <a:ext cx="9246471" cy="2902857"/>
              </a:xfrm>
              <a:blipFill rotWithShape="0">
                <a:blip r:embed="rId3"/>
                <a:stretch>
                  <a:fillRect l="-132" t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2453" y="4869135"/>
            <a:ext cx="9285890" cy="187007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364360" y="5478780"/>
            <a:ext cx="9041493" cy="211092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364360" y="5198949"/>
            <a:ext cx="9041493" cy="211092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366289" y="5758503"/>
            <a:ext cx="9041493" cy="211092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377862" y="6013142"/>
            <a:ext cx="9041493" cy="211092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188148207"/>
              </p:ext>
            </p:extLst>
          </p:nvPr>
        </p:nvGraphicFramePr>
        <p:xfrm>
          <a:off x="0" y="182880"/>
          <a:ext cx="11287760" cy="365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31130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2" animBg="1"/>
      <p:bldP spid="8" grpId="0" animBg="1"/>
      <p:bldP spid="8" grpId="1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Man vs. Computer Go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61872" y="1828800"/>
                <a:ext cx="3559510" cy="4351337"/>
              </a:xfrm>
            </p:spPr>
            <p:txBody>
              <a:bodyPr/>
              <a:lstStyle/>
              <a:p>
                <a:r>
                  <a:rPr lang="en-US" dirty="0" smtClean="0"/>
                  <a:t>Till 1990 Go was pretty bad</a:t>
                </a:r>
              </a:p>
              <a:p>
                <a:r>
                  <a:rPr lang="en-US" dirty="0"/>
                  <a:t>~</a:t>
                </a:r>
                <a:r>
                  <a:rPr lang="en-US" dirty="0" smtClean="0"/>
                  <a:t>2004 MCTS was introduced </a:t>
                </a:r>
              </a:p>
              <a:p>
                <a:r>
                  <a:rPr lang="en-US" dirty="0" smtClean="0"/>
                  <a:t>2008 -</a:t>
                </a:r>
                <a:r>
                  <a:rPr lang="en-US" dirty="0" err="1" smtClean="0"/>
                  <a:t>MoGo</a:t>
                </a:r>
                <a:r>
                  <a:rPr lang="en-US" dirty="0" smtClean="0"/>
                  <a:t> (</a:t>
                </a:r>
                <a:r>
                  <a:rPr lang="en-US" dirty="0" err="1" smtClean="0"/>
                  <a:t>Chaslot</a:t>
                </a:r>
                <a:r>
                  <a:rPr lang="en-US" dirty="0" smtClean="0"/>
                  <a:t>) beat </a:t>
                </a:r>
                <a:r>
                  <a:rPr lang="en-US" dirty="0" err="1" smtClean="0"/>
                  <a:t>Catalin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Taranu</a:t>
                </a:r>
                <a:r>
                  <a:rPr lang="en-US" dirty="0" smtClean="0"/>
                  <a:t> -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9×9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2012 – Zen beats 6 </a:t>
                </a:r>
                <a:r>
                  <a:rPr lang="en-US" dirty="0" err="1" smtClean="0"/>
                  <a:t>dan</a:t>
                </a:r>
                <a:r>
                  <a:rPr lang="en-US" dirty="0" smtClean="0"/>
                  <a:t> on KGS</a:t>
                </a:r>
              </a:p>
              <a:p>
                <a:r>
                  <a:rPr lang="en-US" dirty="0" smtClean="0"/>
                  <a:t>2014 –Crazy Stone beats Yoda </a:t>
                </a:r>
                <a:r>
                  <a:rPr lang="en-US" dirty="0" err="1" smtClean="0"/>
                  <a:t>Norimoto</a:t>
                </a:r>
                <a:r>
                  <a:rPr lang="en-US" dirty="0" smtClean="0"/>
                  <a:t> (9P) with 4 stones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1872" y="1828800"/>
                <a:ext cx="3559510" cy="4351337"/>
              </a:xfrm>
              <a:blipFill rotWithShape="0">
                <a:blip r:embed="rId3"/>
                <a:stretch>
                  <a:fillRect l="-342" t="-980" r="-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://deliveryimages.acm.org/10.1145/2100000/2093574/figs/f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046" y="1894464"/>
            <a:ext cx="6056793" cy="428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07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Simulation – Go MATLAB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3" y="1828800"/>
            <a:ext cx="4072128" cy="435133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Go for Matlab – an application by David Tam, Kevin </a:t>
            </a:r>
            <a:r>
              <a:rPr lang="en-US" sz="2000" dirty="0" err="1" smtClean="0"/>
              <a:t>Weng</a:t>
            </a:r>
            <a:r>
              <a:rPr lang="en-US" sz="2000" dirty="0" smtClean="0"/>
              <a:t> and Nathan Noon</a:t>
            </a:r>
          </a:p>
          <a:p>
            <a:r>
              <a:rPr lang="en-US" sz="2000" dirty="0" smtClean="0"/>
              <a:t>Default AI engine is MC based.</a:t>
            </a:r>
          </a:p>
          <a:p>
            <a:r>
              <a:rPr lang="en-US" sz="2000" dirty="0" smtClean="0"/>
              <a:t>My Extension – </a:t>
            </a:r>
          </a:p>
          <a:p>
            <a:pPr lvl="1"/>
            <a:r>
              <a:rPr lang="en-US" sz="1800" dirty="0" smtClean="0"/>
              <a:t>New AI engine based on MCTS with UCT algorithm.</a:t>
            </a:r>
          </a:p>
          <a:p>
            <a:pPr lvl="1"/>
            <a:r>
              <a:rPr lang="en-US" sz="1800" dirty="0" smtClean="0"/>
              <a:t>New Object Oriented </a:t>
            </a:r>
            <a:r>
              <a:rPr lang="en-US" sz="1800" i="1" dirty="0" smtClean="0"/>
              <a:t>Game-State</a:t>
            </a:r>
            <a:r>
              <a:rPr lang="en-US" sz="1800" i="1" dirty="0"/>
              <a:t> </a:t>
            </a:r>
            <a:r>
              <a:rPr lang="en-US" sz="1800" i="1" dirty="0" smtClean="0"/>
              <a:t>(Node</a:t>
            </a:r>
            <a:r>
              <a:rPr lang="he-IL" sz="1800" i="1" dirty="0" smtClean="0"/>
              <a:t> </a:t>
            </a:r>
            <a:r>
              <a:rPr lang="en-US" sz="1800" i="1" dirty="0" smtClean="0"/>
              <a:t>hierarchy) </a:t>
            </a:r>
            <a:r>
              <a:rPr lang="en-US" sz="1800" dirty="0" smtClean="0"/>
              <a:t>approach</a:t>
            </a:r>
          </a:p>
          <a:p>
            <a:pPr lvl="1"/>
            <a:r>
              <a:rPr lang="en-US" sz="1800" dirty="0" smtClean="0"/>
              <a:t>Debugging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338" y="1855787"/>
            <a:ext cx="5257174" cy="4324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04323323"/>
              </p:ext>
            </p:extLst>
          </p:nvPr>
        </p:nvGraphicFramePr>
        <p:xfrm>
          <a:off x="0" y="182880"/>
          <a:ext cx="11287760" cy="365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9019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– </a:t>
            </a:r>
            <a:r>
              <a:rPr lang="en-US" dirty="0" smtClean="0"/>
              <a:t>AI engine comparison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Default MC algorithm – </a:t>
                </a:r>
              </a:p>
              <a:p>
                <a:pPr marL="617220" lvl="1" indent="-342900">
                  <a:buFont typeface="+mj-lt"/>
                  <a:buAutoNum type="arabicPeriod"/>
                </a:pPr>
                <a:r>
                  <a:rPr lang="en-US" dirty="0" smtClean="0"/>
                  <a:t>Find all possible moves in current board</a:t>
                </a:r>
              </a:p>
              <a:p>
                <a:pPr marL="617220" lvl="1" indent="-342900">
                  <a:buFont typeface="+mj-lt"/>
                  <a:buAutoNum type="arabicPeriod"/>
                </a:pPr>
                <a:r>
                  <a:rPr lang="en-US" dirty="0" smtClean="0"/>
                  <a:t>For each possible move simulate 5 play outs–</a:t>
                </a:r>
              </a:p>
              <a:p>
                <a:pPr marL="548640" lvl="2" indent="0">
                  <a:buNone/>
                </a:pPr>
                <a:r>
                  <a:rPr lang="en-US" sz="1600" dirty="0" smtClean="0"/>
                  <a:t>	Fill the board step-wise, avoiding “Eye” moves while cleaning up captured 	stones</a:t>
                </a:r>
              </a:p>
              <a:p>
                <a:pPr marL="617220" lvl="1" indent="-342900">
                  <a:buFont typeface="+mj-lt"/>
                  <a:buAutoNum type="arabicPeriod"/>
                </a:pPr>
                <a:r>
                  <a:rPr lang="en-US" sz="1800" dirty="0" smtClean="0"/>
                  <a:t>Calculate score of a board according to some capturing rules</a:t>
                </a:r>
              </a:p>
              <a:p>
                <a:pPr marL="617220" lvl="1" indent="-342900">
                  <a:buFont typeface="+mj-lt"/>
                  <a:buAutoNum type="arabicPeriod"/>
                </a:pPr>
                <a:r>
                  <a:rPr lang="en-US" dirty="0" smtClean="0"/>
                  <a:t>Choose the next step according to the board that yielded the maximum score</a:t>
                </a:r>
              </a:p>
              <a:p>
                <a:pPr marL="617220" lvl="1" indent="-342900">
                  <a:buFont typeface="+mj-lt"/>
                  <a:buAutoNum type="arabicPeriod"/>
                </a:pPr>
                <a:endParaRPr lang="en-US" dirty="0"/>
              </a:p>
              <a:p>
                <a:pPr marL="274320" lvl="1" indent="0">
                  <a:buNone/>
                </a:pPr>
                <a:r>
                  <a:rPr lang="en-US" dirty="0" smtClean="0"/>
                  <a:t>MCTS Algorithm –</a:t>
                </a:r>
              </a:p>
              <a:p>
                <a:pPr marL="274320" lvl="1" indent="0">
                  <a:buNone/>
                </a:pPr>
                <a:r>
                  <a:rPr lang="en-US" dirty="0" smtClean="0"/>
                  <a:t>While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𝑡𝑖𝑚𝑒</m:t>
                    </m:r>
                  </m:oMath>
                </a14:m>
                <a:r>
                  <a:rPr lang="en-US" dirty="0" smtClean="0"/>
                  <a:t> &lt;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𝑡𝑖𝑚𝑒𝑓𝑐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𝑝𝑜𝑠𝑠𝑖𝑏𝑙𝑒𝑠𝑡𝑎𝑡𝑒𝑠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marL="617220" lvl="1" indent="-342900">
                  <a:buFont typeface="+mj-lt"/>
                  <a:buAutoNum type="arabicPeriod"/>
                </a:pPr>
                <a:r>
                  <a:rPr lang="en-US" dirty="0" smtClean="0"/>
                  <a:t>Selects game state (from Parent node)</a:t>
                </a:r>
              </a:p>
              <a:p>
                <a:pPr marL="617220" lvl="1" indent="-342900">
                  <a:buFont typeface="+mj-lt"/>
                  <a:buAutoNum type="arabicPeriod"/>
                </a:pPr>
                <a:r>
                  <a:rPr lang="en-US" dirty="0" smtClean="0"/>
                  <a:t>Expand game and simulate every possible child state of board </a:t>
                </a:r>
              </a:p>
              <a:p>
                <a:pPr marL="617220" lvl="1" indent="-342900">
                  <a:buFont typeface="+mj-lt"/>
                  <a:buAutoNum type="arabicPeriod"/>
                </a:pPr>
                <a:r>
                  <a:rPr lang="en-US" dirty="0" smtClean="0"/>
                  <a:t>Back propagate and update utility of each node and find score according to UCT formula</a:t>
                </a:r>
              </a:p>
              <a:p>
                <a:pPr marL="617220" lvl="1" indent="-34290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42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48767234"/>
              </p:ext>
            </p:extLst>
          </p:nvPr>
        </p:nvGraphicFramePr>
        <p:xfrm>
          <a:off x="0" y="182880"/>
          <a:ext cx="11287760" cy="365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0161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– </a:t>
            </a:r>
            <a:r>
              <a:rPr lang="en-US" dirty="0" smtClean="0"/>
              <a:t>Game demonstration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48767234"/>
              </p:ext>
            </p:extLst>
          </p:nvPr>
        </p:nvGraphicFramePr>
        <p:xfrm>
          <a:off x="0" y="182880"/>
          <a:ext cx="11287760" cy="365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Show </a:t>
            </a:r>
            <a:r>
              <a:rPr lang="en-US" sz="2400" dirty="0" smtClean="0"/>
              <a:t>video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348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– </a:t>
            </a:r>
            <a:r>
              <a:rPr lang="en-US" dirty="0" smtClean="0"/>
              <a:t>Results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Default approach is relatively faster so level was </a:t>
            </a:r>
            <a:r>
              <a:rPr lang="en-US" u="sng" dirty="0" smtClean="0"/>
              <a:t>scaled by changing the games per play-out (GPPO)</a:t>
            </a:r>
            <a:r>
              <a:rPr lang="en-US" dirty="0" smtClean="0"/>
              <a:t> of the default program. </a:t>
            </a:r>
            <a:endParaRPr lang="en-US" dirty="0"/>
          </a:p>
          <a:p>
            <a:r>
              <a:rPr lang="en-US" dirty="0" smtClean="0"/>
              <a:t>Easy –5 GPPO		Medium- 20 GPPO	Hard – 40 GPPO</a:t>
            </a:r>
          </a:p>
          <a:p>
            <a:r>
              <a:rPr lang="en-US" dirty="0" smtClean="0"/>
              <a:t>Each simulation 1~2 hours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Overall MCTS won 86.5% of the games  </a:t>
            </a:r>
          </a:p>
          <a:p>
            <a:endParaRPr lang="en-US" dirty="0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48767234"/>
              </p:ext>
            </p:extLst>
          </p:nvPr>
        </p:nvGraphicFramePr>
        <p:xfrm>
          <a:off x="0" y="182880"/>
          <a:ext cx="11287760" cy="365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13214"/>
              </p:ext>
            </p:extLst>
          </p:nvPr>
        </p:nvGraphicFramePr>
        <p:xfrm>
          <a:off x="1261872" y="3441700"/>
          <a:ext cx="8594724" cy="193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8681"/>
                <a:gridCol w="2148681"/>
                <a:gridCol w="2148681"/>
                <a:gridCol w="214868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Winning rate –Easy </a:t>
                      </a:r>
                      <a:r>
                        <a:rPr lang="en-US" baseline="0" dirty="0" smtClean="0"/>
                        <a:t>level (15 games)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Winning rate –Medium </a:t>
                      </a:r>
                      <a:r>
                        <a:rPr lang="en-US" baseline="0" dirty="0" smtClean="0"/>
                        <a:t>level (</a:t>
                      </a:r>
                      <a:r>
                        <a:rPr lang="en-US" baseline="0" dirty="0" smtClean="0"/>
                        <a:t>15 </a:t>
                      </a:r>
                      <a:r>
                        <a:rPr lang="en-US" baseline="0" dirty="0" smtClean="0"/>
                        <a:t>games)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Winning rate –Hard </a:t>
                      </a:r>
                      <a:r>
                        <a:rPr lang="en-US" baseline="0" dirty="0" smtClean="0"/>
                        <a:t>level (15 games)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86.6%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93%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Default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13.4%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028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[1]	R. Y. Rubinstein and D. P. </a:t>
            </a:r>
            <a:r>
              <a:rPr lang="en-US" dirty="0" err="1"/>
              <a:t>Kroese</a:t>
            </a:r>
            <a:r>
              <a:rPr lang="en-US" dirty="0"/>
              <a:t>, </a:t>
            </a:r>
            <a:r>
              <a:rPr lang="en-US" i="1" dirty="0"/>
              <a:t>Simulation and the Monte Carlo Method</a:t>
            </a:r>
            <a:r>
              <a:rPr lang="en-US" dirty="0"/>
              <a:t>, 2nd ed. Wiley, 2008.</a:t>
            </a:r>
          </a:p>
          <a:p>
            <a:r>
              <a:rPr lang="en-US" dirty="0"/>
              <a:t>[2]	G. M. J. B. </a:t>
            </a:r>
            <a:r>
              <a:rPr lang="en-US" dirty="0" err="1"/>
              <a:t>Chaslot</a:t>
            </a:r>
            <a:r>
              <a:rPr lang="en-US" dirty="0"/>
              <a:t>, M. H. M. </a:t>
            </a:r>
            <a:r>
              <a:rPr lang="en-US" dirty="0" err="1"/>
              <a:t>Winands</a:t>
            </a:r>
            <a:r>
              <a:rPr lang="en-US" dirty="0"/>
              <a:t>, I. </a:t>
            </a:r>
            <a:r>
              <a:rPr lang="en-US" dirty="0" err="1"/>
              <a:t>Szita</a:t>
            </a:r>
            <a:r>
              <a:rPr lang="en-US" dirty="0"/>
              <a:t>, and H. J. Van Den </a:t>
            </a:r>
            <a:r>
              <a:rPr lang="en-US" dirty="0" err="1"/>
              <a:t>Herik</a:t>
            </a:r>
            <a:r>
              <a:rPr lang="en-US" dirty="0"/>
              <a:t>, “Cross-entropy for Monte-Carlo Tree Search,” </a:t>
            </a:r>
            <a:r>
              <a:rPr lang="en-US" i="1" dirty="0"/>
              <a:t>ICGA J.</a:t>
            </a:r>
            <a:r>
              <a:rPr lang="en-US" dirty="0"/>
              <a:t>, vol. 31, no. 3, pp. 145–156, 2008.</a:t>
            </a:r>
          </a:p>
          <a:p>
            <a:r>
              <a:rPr lang="en-US" dirty="0"/>
              <a:t>[3]	C. B. Browne, E. Powley, D. Whitehouse, S. M. Lucas, P. I. Cowling, P. </a:t>
            </a:r>
            <a:r>
              <a:rPr lang="en-US" dirty="0" err="1"/>
              <a:t>Rohlfshagen</a:t>
            </a:r>
            <a:r>
              <a:rPr lang="en-US" dirty="0"/>
              <a:t>, S. </a:t>
            </a:r>
            <a:r>
              <a:rPr lang="en-US" dirty="0" err="1"/>
              <a:t>Tavener</a:t>
            </a:r>
            <a:r>
              <a:rPr lang="en-US" dirty="0"/>
              <a:t>, D. Perez, S. </a:t>
            </a:r>
            <a:r>
              <a:rPr lang="en-US" dirty="0" err="1"/>
              <a:t>Samothrakis</a:t>
            </a:r>
            <a:r>
              <a:rPr lang="en-US" dirty="0"/>
              <a:t>, and S. Colton, “A Survey of Monte Carlo Tree Search Methods,” vol. 4, no. 1, pp. 1–43, 2012. </a:t>
            </a:r>
            <a:endParaRPr lang="en-US" dirty="0" smtClean="0"/>
          </a:p>
          <a:p>
            <a:r>
              <a:rPr lang="en-US" dirty="0" smtClean="0"/>
              <a:t>[4]	M. O. Jackson, K. </a:t>
            </a:r>
            <a:r>
              <a:rPr lang="en-US" dirty="0" err="1" smtClean="0"/>
              <a:t>Leyton-Brown,Y</a:t>
            </a:r>
            <a:r>
              <a:rPr lang="en-US" dirty="0" smtClean="0"/>
              <a:t>. Shoham “Game Theory”, Stanford’s MOOC on Coursera.</a:t>
            </a:r>
          </a:p>
          <a:p>
            <a:r>
              <a:rPr lang="en-US" dirty="0" smtClean="0"/>
              <a:t>[5] </a:t>
            </a:r>
            <a:r>
              <a:rPr lang="en-US" dirty="0" smtClean="0"/>
              <a:t>	Gareth </a:t>
            </a:r>
            <a:r>
              <a:rPr lang="en-US" dirty="0" smtClean="0"/>
              <a:t>Wilson “Go and </a:t>
            </a:r>
            <a:r>
              <a:rPr lang="en-US" dirty="0" err="1" smtClean="0"/>
              <a:t>Artifical</a:t>
            </a:r>
            <a:r>
              <a:rPr lang="en-US" dirty="0" smtClean="0"/>
              <a:t> Intelligence</a:t>
            </a:r>
            <a:r>
              <a:rPr lang="en-US" dirty="0"/>
              <a:t>” </a:t>
            </a:r>
            <a:r>
              <a:rPr lang="en-US" dirty="0" smtClean="0"/>
              <a:t>,blog </a:t>
            </a:r>
            <a:r>
              <a:rPr lang="en-US" dirty="0"/>
              <a:t>article</a:t>
            </a:r>
            <a:endParaRPr lang="en-US" dirty="0" smtClean="0"/>
          </a:p>
          <a:p>
            <a:r>
              <a:rPr lang="en-US" dirty="0" smtClean="0"/>
              <a:t>[6]</a:t>
            </a:r>
            <a:r>
              <a:rPr lang="en-US" dirty="0"/>
              <a:t>	Wikipedia “Go” and “Computer Go</a:t>
            </a:r>
            <a:r>
              <a:rPr lang="en-US" dirty="0" smtClean="0"/>
              <a:t>”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Networks for Go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Go algorithms simulate possible board states with the minimal use of pattern recognition</a:t>
                </a:r>
              </a:p>
              <a:p>
                <a:r>
                  <a:rPr lang="en-US" dirty="0" smtClean="0"/>
                  <a:t>More “human like” intuition might improve move pruning. </a:t>
                </a:r>
              </a:p>
              <a:p>
                <a:r>
                  <a:rPr lang="en-US" dirty="0" smtClean="0"/>
                  <a:t>Previous work – </a:t>
                </a:r>
              </a:p>
              <a:p>
                <a:pPr lvl="1"/>
                <a:r>
                  <a:rPr lang="en-US" dirty="0" smtClean="0"/>
                  <a:t>Board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dirty="0" smtClean="0"/>
                  <a:t>features space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30%−41%</m:t>
                    </m:r>
                  </m:oMath>
                </a14:m>
                <a:r>
                  <a:rPr lang="en-US" dirty="0" smtClean="0"/>
                  <a:t> accuracy in predicting next move by expert</a:t>
                </a:r>
              </a:p>
              <a:p>
                <a:pPr lvl="1"/>
                <a:r>
                  <a:rPr lang="en-US" dirty="0" smtClean="0"/>
                  <a:t>Poor empirical results vs. humans and computer programs</a:t>
                </a:r>
              </a:p>
              <a:p>
                <a:r>
                  <a:rPr lang="en-US" dirty="0" smtClean="0"/>
                  <a:t>Suggested solution – Deep Convolutional Neural Networks (DCNN) for training of move prediction (Clark &amp; </a:t>
                </a:r>
                <a:r>
                  <a:rPr lang="en-US" dirty="0" err="1" smtClean="0"/>
                  <a:t>Storkey</a:t>
                </a:r>
                <a:r>
                  <a:rPr lang="en-US" dirty="0" smtClean="0"/>
                  <a:t>, 2015)</a:t>
                </a:r>
              </a:p>
              <a:p>
                <a:pPr marL="274320" lvl="1" indent="0">
                  <a:buNone/>
                </a:pPr>
                <a:r>
                  <a:rPr lang="en-US" dirty="0" smtClean="0"/>
                  <a:t>Main principles: 	</a:t>
                </a:r>
              </a:p>
              <a:p>
                <a:pPr lvl="2"/>
                <a:r>
                  <a:rPr lang="en-US" dirty="0" smtClean="0"/>
                  <a:t>Deep NN				</a:t>
                </a:r>
              </a:p>
              <a:p>
                <a:pPr lvl="2"/>
                <a:r>
                  <a:rPr lang="en-US" dirty="0" smtClean="0"/>
                  <a:t>No use of game history			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42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220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DCNN – Data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07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Computer Games have scalable playing strength that are determined by some parameters of the game engine</a:t>
            </a:r>
          </a:p>
          <a:p>
            <a:r>
              <a:rPr lang="en-US" sz="2000" dirty="0" smtClean="0"/>
              <a:t>The game’s difficulty level is a function of these parameters, and is </a:t>
            </a:r>
            <a:r>
              <a:rPr lang="en-US" sz="2000" u="sng" dirty="0" smtClean="0"/>
              <a:t>rarely available analytically.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Gradient based methods are improper for recovering the parameters of game level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 smtClean="0"/>
              <a:t>Gradient free algorithms – Temporal Difference, Finite-difference stochastic Approximation, Simulated Annealing</a:t>
            </a:r>
            <a:r>
              <a:rPr lang="en-US" sz="1800" u="sng" dirty="0" smtClean="0"/>
              <a:t>, </a:t>
            </a:r>
            <a:r>
              <a:rPr lang="en-US" sz="1800" b="1" u="sng" dirty="0" smtClean="0"/>
              <a:t>Cross Entropy Method (CEM)</a:t>
            </a:r>
          </a:p>
          <a:p>
            <a:pPr marL="274320" lvl="1" indent="0">
              <a:buNone/>
            </a:pPr>
            <a:endParaRPr lang="en-US" sz="1800" b="1" dirty="0"/>
          </a:p>
          <a:p>
            <a:pPr marL="274320" lvl="1" indent="0">
              <a:buNone/>
            </a:pPr>
            <a:r>
              <a:rPr lang="en-US" sz="1800" dirty="0" smtClean="0"/>
              <a:t>In this article – CEM for tuning the level of Monte Carlo Tree Search Algorithm</a:t>
            </a:r>
            <a:endParaRPr lang="en-US" sz="1800" i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4718203"/>
              </p:ext>
            </p:extLst>
          </p:nvPr>
        </p:nvGraphicFramePr>
        <p:xfrm>
          <a:off x="0" y="182880"/>
          <a:ext cx="11287760" cy="365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439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ydney.edu.au/images/content/news/2012/jul/27_artificial_intelligenc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7" t="33616" r="13825"/>
          <a:stretch/>
        </p:blipFill>
        <p:spPr bwMode="auto">
          <a:xfrm>
            <a:off x="8054473" y="928271"/>
            <a:ext cx="2991479" cy="180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Go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61872" y="1828800"/>
                <a:ext cx="7871968" cy="4351337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Go, the </a:t>
                </a:r>
                <a:r>
                  <a:rPr lang="en-US" u="sng" dirty="0" smtClean="0"/>
                  <a:t>“encircling game”</a:t>
                </a:r>
                <a:r>
                  <a:rPr lang="en-US" dirty="0" smtClean="0"/>
                  <a:t>, is an ancient Chinese game involving 2 players. </a:t>
                </a:r>
              </a:p>
              <a:p>
                <a:r>
                  <a:rPr lang="en-US" dirty="0" smtClean="0"/>
                  <a:t>In each turn a Player places black/white stone pieces on vacant intersections of a various sized grid board.</a:t>
                </a:r>
              </a:p>
              <a:p>
                <a:r>
                  <a:rPr lang="en-US" dirty="0" smtClean="0"/>
                  <a:t>The </a:t>
                </a:r>
                <a:r>
                  <a:rPr lang="en-US" u="sng" dirty="0" smtClean="0"/>
                  <a:t>objective is to surround a total larger area than your opponent </a:t>
                </a:r>
                <a:r>
                  <a:rPr lang="en-US" dirty="0" smtClean="0"/>
                  <a:t>on the board.</a:t>
                </a:r>
              </a:p>
              <a:p>
                <a:r>
                  <a:rPr lang="en-US" dirty="0" smtClean="0"/>
                  <a:t>Traditionally, the board size varies between </a:t>
                </a:r>
                <a:r>
                  <a:rPr lang="en-US" dirty="0"/>
                  <a:t>9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9</a:t>
                </a:r>
                <a:r>
                  <a:rPr lang="en-US" dirty="0" smtClean="0"/>
                  <a:t> to 19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/>
                  <a:t>19 when the difficulty increase with the size of board</a:t>
                </a:r>
              </a:p>
              <a:p>
                <a:r>
                  <a:rPr lang="en-US" dirty="0" smtClean="0"/>
                  <a:t>The </a:t>
                </a:r>
                <a:r>
                  <a:rPr lang="en-US" u="sng" dirty="0" smtClean="0"/>
                  <a:t>number of states (possible games)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u="sng" smtClean="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u="sng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u="sng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u="sng" smtClean="0">
                            <a:latin typeface="Cambria Math" panose="02040503050406030204" pitchFamily="18" charset="0"/>
                          </a:rPr>
                          <m:t>761</m:t>
                        </m:r>
                      </m:sup>
                    </m:sSup>
                  </m:oMath>
                </a14:m>
                <a:r>
                  <a:rPr lang="en-US" dirty="0" smtClean="0"/>
                  <a:t> and is significantly larger than other dual combat games such as Chess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120</m:t>
                        </m:r>
                      </m:sup>
                    </m:sSup>
                  </m:oMath>
                </a14:m>
                <a:r>
                  <a:rPr lang="en-US" dirty="0" smtClean="0"/>
                  <a:t> states).</a:t>
                </a:r>
              </a:p>
              <a:p>
                <a:r>
                  <a:rPr lang="en-US" dirty="0" smtClean="0"/>
                  <a:t>The latter fact makes this game a difficult challenge in the field of AI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1872" y="1828800"/>
                <a:ext cx="7871968" cy="4351337"/>
              </a:xfrm>
              <a:blipFill rotWithShape="0">
                <a:blip r:embed="rId3"/>
                <a:stretch>
                  <a:fillRect l="-155" t="-980" r="-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945482516"/>
              </p:ext>
            </p:extLst>
          </p:nvPr>
        </p:nvGraphicFramePr>
        <p:xfrm>
          <a:off x="0" y="182880"/>
          <a:ext cx="11287760" cy="365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661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5105" t="38353" r="28551" b="42519"/>
          <a:stretch/>
        </p:blipFill>
        <p:spPr>
          <a:xfrm>
            <a:off x="1261872" y="2368430"/>
            <a:ext cx="3824052" cy="32458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Go – Board Examples</a:t>
            </a:r>
            <a:endParaRPr lang="en-US" dirty="0"/>
          </a:p>
        </p:txBody>
      </p:sp>
      <p:pic>
        <p:nvPicPr>
          <p:cNvPr id="2052" name="Picture 4" descr="https://upload.wikimedia.org/wikipedia/commons/thumb/6/6e/Go_capturing.png/220px-Go_capturi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379" y="2442373"/>
            <a:ext cx="3109900" cy="162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upload.wikimedia.org/wikipedia/commons/thumb/c/ce/Gofin.png/220px-Gofi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523" y="2368430"/>
            <a:ext cx="3241496" cy="32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Ink 18"/>
              <p14:cNvContentPartPr/>
              <p14:nvPr/>
            </p14:nvContentPartPr>
            <p14:xfrm>
              <a:off x="3117891" y="3255189"/>
              <a:ext cx="1238760" cy="22593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08891" y="3241149"/>
                <a:ext cx="1262160" cy="228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2" name="Ink 21"/>
              <p14:cNvContentPartPr/>
              <p14:nvPr/>
            </p14:nvContentPartPr>
            <p14:xfrm>
              <a:off x="5367531" y="4742349"/>
              <a:ext cx="675360" cy="8262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53851" y="4727229"/>
                <a:ext cx="701640" cy="85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7" name="Ink 26"/>
              <p14:cNvContentPartPr/>
              <p14:nvPr/>
            </p14:nvContentPartPr>
            <p14:xfrm>
              <a:off x="3150651" y="2592429"/>
              <a:ext cx="807480" cy="74808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43091" y="2578389"/>
                <a:ext cx="820440" cy="77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0" name="Ink 29"/>
              <p14:cNvContentPartPr/>
              <p14:nvPr/>
            </p14:nvContentPartPr>
            <p14:xfrm>
              <a:off x="4881171" y="2465349"/>
              <a:ext cx="1037520" cy="231084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67131" y="2454909"/>
                <a:ext cx="1061280" cy="233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48" name="Ink 2047"/>
              <p14:cNvContentPartPr/>
              <p14:nvPr/>
            </p14:nvContentPartPr>
            <p14:xfrm>
              <a:off x="5861451" y="4279389"/>
              <a:ext cx="195480" cy="103320"/>
            </p14:xfrm>
          </p:contentPart>
        </mc:Choice>
        <mc:Fallback xmlns="">
          <p:pic>
            <p:nvPicPr>
              <p:cNvPr id="2048" name="Ink 204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849571" y="4268949"/>
                <a:ext cx="22176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49" name="Ink 2048"/>
              <p14:cNvContentPartPr/>
              <p14:nvPr/>
            </p14:nvContentPartPr>
            <p14:xfrm>
              <a:off x="6011931" y="4639389"/>
              <a:ext cx="162720" cy="235800"/>
            </p14:xfrm>
          </p:contentPart>
        </mc:Choice>
        <mc:Fallback xmlns="">
          <p:pic>
            <p:nvPicPr>
              <p:cNvPr id="2049" name="Ink 204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98611" y="4627869"/>
                <a:ext cx="19080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61" name="Ink 2060"/>
              <p14:cNvContentPartPr/>
              <p14:nvPr/>
            </p14:nvContentPartPr>
            <p14:xfrm>
              <a:off x="3604251" y="2507109"/>
              <a:ext cx="588960" cy="2870640"/>
            </p14:xfrm>
          </p:contentPart>
        </mc:Choice>
        <mc:Fallback xmlns="">
          <p:pic>
            <p:nvPicPr>
              <p:cNvPr id="2061" name="Ink 206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592371" y="2497389"/>
                <a:ext cx="609480" cy="28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64" name="Ink 2063"/>
              <p14:cNvContentPartPr/>
              <p14:nvPr/>
            </p14:nvContentPartPr>
            <p14:xfrm>
              <a:off x="1300611" y="2515029"/>
              <a:ext cx="1673280" cy="1182240"/>
            </p14:xfrm>
          </p:contentPart>
        </mc:Choice>
        <mc:Fallback xmlns="">
          <p:pic>
            <p:nvPicPr>
              <p:cNvPr id="2064" name="Ink 206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289451" y="2502789"/>
                <a:ext cx="1693440" cy="12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65" name="Ink 2064"/>
              <p14:cNvContentPartPr/>
              <p14:nvPr/>
            </p14:nvContentPartPr>
            <p14:xfrm>
              <a:off x="1448931" y="4228629"/>
              <a:ext cx="1888920" cy="1201680"/>
            </p14:xfrm>
          </p:contentPart>
        </mc:Choice>
        <mc:Fallback xmlns="">
          <p:pic>
            <p:nvPicPr>
              <p:cNvPr id="2065" name="Ink 206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438851" y="4218549"/>
                <a:ext cx="1905840" cy="12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68" name="Ink 2067"/>
              <p14:cNvContentPartPr/>
              <p14:nvPr/>
            </p14:nvContentPartPr>
            <p14:xfrm>
              <a:off x="7207160" y="2710303"/>
              <a:ext cx="882720" cy="1092240"/>
            </p14:xfrm>
          </p:contentPart>
        </mc:Choice>
        <mc:Fallback xmlns="">
          <p:pic>
            <p:nvPicPr>
              <p:cNvPr id="2068" name="Ink 206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192760" y="2699143"/>
                <a:ext cx="912600" cy="11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69" name="Ink 2068"/>
              <p14:cNvContentPartPr/>
              <p14:nvPr/>
            </p14:nvContentPartPr>
            <p14:xfrm>
              <a:off x="7756160" y="2877703"/>
              <a:ext cx="1555920" cy="607680"/>
            </p14:xfrm>
          </p:contentPart>
        </mc:Choice>
        <mc:Fallback xmlns="">
          <p:pic>
            <p:nvPicPr>
              <p:cNvPr id="2069" name="Ink 206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741400" y="2862583"/>
                <a:ext cx="1584720" cy="63396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945482516"/>
              </p:ext>
            </p:extLst>
          </p:nvPr>
        </p:nvGraphicFramePr>
        <p:xfrm>
          <a:off x="0" y="182880"/>
          <a:ext cx="11287760" cy="365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</p:spTree>
    <p:extLst>
      <p:ext uri="{BB962C8B-B14F-4D97-AF65-F5344CB8AC3E}">
        <p14:creationId xmlns:p14="http://schemas.microsoft.com/office/powerpoint/2010/main" val="255963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Monte Carlo Tree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MANGO was used as the test domain for playing Go. It uses Monte Carlo Tree Search (MCTS).</a:t>
            </a:r>
          </a:p>
          <a:p>
            <a:r>
              <a:rPr lang="en-US" dirty="0" smtClean="0"/>
              <a:t>MCTS is a search method with 2 main concepts:</a:t>
            </a:r>
          </a:p>
          <a:p>
            <a:pPr lvl="1"/>
            <a:r>
              <a:rPr lang="en-US" dirty="0" smtClean="0"/>
              <a:t>The true value of an action can be estimated by random simulations</a:t>
            </a:r>
          </a:p>
          <a:p>
            <a:pPr lvl="1"/>
            <a:r>
              <a:rPr lang="en-US" dirty="0" smtClean="0"/>
              <a:t>These values can be used for adjusting the policy in an optimal manner</a:t>
            </a:r>
          </a:p>
          <a:p>
            <a:pPr marL="274320" lvl="1" indent="0">
              <a:buNone/>
            </a:pPr>
            <a:endParaRPr lang="en-US" dirty="0" smtClean="0"/>
          </a:p>
          <a:p>
            <a:pPr marL="274320" lvl="1" indent="0">
              <a:buNone/>
            </a:pPr>
            <a:r>
              <a:rPr lang="en-US" dirty="0" smtClean="0"/>
              <a:t>General  MCTS algorithm has 4 phases –  </a:t>
            </a:r>
          </a:p>
          <a:p>
            <a:pPr marL="274320" lvl="1" indent="0">
              <a:buNone/>
            </a:pPr>
            <a:r>
              <a:rPr lang="en-US" dirty="0" smtClean="0"/>
              <a:t>	</a:t>
            </a:r>
            <a:r>
              <a:rPr lang="en-US" b="1" u="sng" dirty="0" smtClean="0"/>
              <a:t>Selection</a:t>
            </a:r>
            <a:r>
              <a:rPr lang="en-US" dirty="0" smtClean="0"/>
              <a:t> of the next child state according to a policy</a:t>
            </a:r>
          </a:p>
          <a:p>
            <a:pPr marL="274320" lvl="1" indent="0">
              <a:buNone/>
            </a:pPr>
            <a:r>
              <a:rPr lang="en-US" dirty="0"/>
              <a:t>	</a:t>
            </a:r>
            <a:r>
              <a:rPr lang="en-US" b="1" u="sng" dirty="0" smtClean="0"/>
              <a:t>Expansion</a:t>
            </a:r>
            <a:r>
              <a:rPr lang="en-US" dirty="0" smtClean="0"/>
              <a:t> to a new node(s) in tree from selected child state</a:t>
            </a:r>
          </a:p>
          <a:p>
            <a:pPr marL="274320" lvl="1" indent="0">
              <a:buNone/>
            </a:pPr>
            <a:r>
              <a:rPr lang="en-US" dirty="0"/>
              <a:t>	</a:t>
            </a:r>
            <a:r>
              <a:rPr lang="en-US" b="1" u="sng" dirty="0" smtClean="0"/>
              <a:t>Play out/Simulation</a:t>
            </a:r>
            <a:r>
              <a:rPr lang="en-US" u="sng" dirty="0" smtClean="0"/>
              <a:t> </a:t>
            </a:r>
            <a:r>
              <a:rPr lang="en-US" dirty="0" smtClean="0"/>
              <a:t>from the new node(s) to produce an outcome</a:t>
            </a:r>
          </a:p>
          <a:p>
            <a:pPr marL="274320" lvl="1" indent="0">
              <a:buNone/>
            </a:pPr>
            <a:r>
              <a:rPr lang="en-US" dirty="0"/>
              <a:t>	</a:t>
            </a:r>
            <a:r>
              <a:rPr lang="en-US" b="1" u="sng" dirty="0" smtClean="0"/>
              <a:t>Backpropagation</a:t>
            </a:r>
            <a:r>
              <a:rPr lang="en-US" dirty="0" smtClean="0"/>
              <a:t> of the results to update nodes statistics.</a:t>
            </a:r>
          </a:p>
          <a:p>
            <a:pPr marL="274320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lvl="1"/>
            <a:endParaRPr lang="en-US" dirty="0"/>
          </a:p>
          <a:p>
            <a:pPr marL="274320" lvl="1" indent="0">
              <a:buNone/>
            </a:pPr>
            <a:endParaRPr lang="en-US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8728946" y="3574142"/>
            <a:ext cx="2175597" cy="1492561"/>
            <a:chOff x="8778915" y="4004468"/>
            <a:chExt cx="2175597" cy="149256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78915" y="4004468"/>
              <a:ext cx="2175597" cy="1492561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8866207" y="5173884"/>
              <a:ext cx="289367" cy="28936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414846" y="5173884"/>
              <a:ext cx="289367" cy="28936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963485" y="5173884"/>
              <a:ext cx="289367" cy="28936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0516873" y="5173883"/>
              <a:ext cx="289367" cy="28936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Oval 21"/>
          <p:cNvSpPr/>
          <p:nvPr/>
        </p:nvSpPr>
        <p:spPr>
          <a:xfrm>
            <a:off x="9635724" y="3622602"/>
            <a:ext cx="289367" cy="289367"/>
          </a:xfrm>
          <a:prstGeom prst="ellipse">
            <a:avLst/>
          </a:prstGeom>
          <a:ln>
            <a:solidFill>
              <a:schemeClr val="tx2">
                <a:lumMod val="75000"/>
                <a:alpha val="9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9087085" y="4178742"/>
            <a:ext cx="289367" cy="289367"/>
          </a:xfrm>
          <a:prstGeom prst="ellipse">
            <a:avLst/>
          </a:prstGeom>
          <a:ln>
            <a:solidFill>
              <a:schemeClr val="tx2">
                <a:lumMod val="75000"/>
                <a:alpha val="9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9360128" y="4747507"/>
            <a:ext cx="289367" cy="289367"/>
          </a:xfrm>
          <a:prstGeom prst="ellipse">
            <a:avLst/>
          </a:prstGeom>
          <a:ln>
            <a:solidFill>
              <a:schemeClr val="tx2">
                <a:lumMod val="75000"/>
                <a:alpha val="9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9658873" y="5332649"/>
            <a:ext cx="289367" cy="289367"/>
          </a:xfrm>
          <a:prstGeom prst="ellipse">
            <a:avLst/>
          </a:prstGeom>
          <a:ln>
            <a:solidFill>
              <a:schemeClr val="tx1">
                <a:alpha val="9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stCxn id="22" idx="3"/>
            <a:endCxn id="26" idx="7"/>
          </p:cNvCxnSpPr>
          <p:nvPr/>
        </p:nvCxnSpPr>
        <p:spPr>
          <a:xfrm flipH="1">
            <a:off x="9334075" y="3869592"/>
            <a:ext cx="344026" cy="3515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9287775" y="4460457"/>
            <a:ext cx="170737" cy="3217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7" idx="5"/>
            <a:endCxn id="28" idx="0"/>
          </p:cNvCxnSpPr>
          <p:nvPr/>
        </p:nvCxnSpPr>
        <p:spPr>
          <a:xfrm>
            <a:off x="9607118" y="4994497"/>
            <a:ext cx="196439" cy="3381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586863" y="5009285"/>
            <a:ext cx="204877" cy="3298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9670451" y="5347749"/>
            <a:ext cx="289367" cy="28936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>
            <a:stCxn id="10" idx="4"/>
          </p:cNvCxnSpPr>
          <p:nvPr/>
        </p:nvCxnSpPr>
        <p:spPr>
          <a:xfrm flipH="1">
            <a:off x="9815134" y="5637116"/>
            <a:ext cx="1" cy="527126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Isosceles Triangle 42"/>
          <p:cNvSpPr/>
          <p:nvPr/>
        </p:nvSpPr>
        <p:spPr>
          <a:xfrm>
            <a:off x="9677393" y="6170700"/>
            <a:ext cx="270847" cy="266217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Isosceles Triangle 43"/>
          <p:cNvSpPr/>
          <p:nvPr/>
        </p:nvSpPr>
        <p:spPr>
          <a:xfrm>
            <a:off x="9723211" y="5388472"/>
            <a:ext cx="190306" cy="159046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/>
          <p:cNvSpPr/>
          <p:nvPr/>
        </p:nvSpPr>
        <p:spPr>
          <a:xfrm>
            <a:off x="9402358" y="4786202"/>
            <a:ext cx="190306" cy="159046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/>
          <p:cNvSpPr/>
          <p:nvPr/>
        </p:nvSpPr>
        <p:spPr>
          <a:xfrm>
            <a:off x="9133644" y="4232672"/>
            <a:ext cx="190306" cy="159046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46"/>
          <p:cNvSpPr/>
          <p:nvPr/>
        </p:nvSpPr>
        <p:spPr>
          <a:xfrm>
            <a:off x="9689676" y="3677025"/>
            <a:ext cx="190306" cy="159046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/>
          <p:nvPr/>
        </p:nvCxnSpPr>
        <p:spPr>
          <a:xfrm flipH="1" flipV="1">
            <a:off x="9583968" y="4994497"/>
            <a:ext cx="242257" cy="344679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 flipV="1">
            <a:off x="9266494" y="4456534"/>
            <a:ext cx="162109" cy="27150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6" idx="7"/>
            <a:endCxn id="22" idx="3"/>
          </p:cNvCxnSpPr>
          <p:nvPr/>
        </p:nvCxnSpPr>
        <p:spPr>
          <a:xfrm flipV="1">
            <a:off x="9334075" y="3869592"/>
            <a:ext cx="344026" cy="351527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3382616753"/>
              </p:ext>
            </p:extLst>
          </p:nvPr>
        </p:nvGraphicFramePr>
        <p:xfrm>
          <a:off x="0" y="182880"/>
          <a:ext cx="11287760" cy="365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2512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1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1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1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1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10" grpId="0" animBg="1"/>
      <p:bldP spid="43" grpId="0" animBg="1"/>
      <p:bldP spid="43" grpId="1" animBg="1"/>
      <p:bldP spid="44" grpId="0" animBg="1"/>
      <p:bldP spid="44" grpId="2" animBg="1"/>
      <p:bldP spid="45" grpId="0" animBg="1"/>
      <p:bldP spid="45" grpId="2" animBg="1"/>
      <p:bldP spid="46" grpId="0" animBg="1"/>
      <p:bldP spid="46" grpId="2" animBg="1"/>
      <p:bldP spid="47" grpId="0" animBg="1"/>
      <p:bldP spid="47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2.1 Selection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61872" y="1828800"/>
                <a:ext cx="7457786" cy="4351337"/>
              </a:xfrm>
            </p:spPr>
            <p:txBody>
              <a:bodyPr/>
              <a:lstStyle/>
              <a:p>
                <a:r>
                  <a:rPr lang="en-US" dirty="0" smtClean="0"/>
                  <a:t>Chooses next node based on prior (gained) information and tree policy.</a:t>
                </a:r>
              </a:p>
              <a:p>
                <a:r>
                  <a:rPr lang="en-US" dirty="0" smtClean="0"/>
                  <a:t>Takes the most urgent expandable node – non terminal and not fully explored.</a:t>
                </a:r>
              </a:p>
              <a:p>
                <a:r>
                  <a:rPr lang="en-US" dirty="0" smtClean="0"/>
                  <a:t>Controls balance between Exploration and Exploitation.</a:t>
                </a:r>
              </a:p>
              <a:p>
                <a:r>
                  <a:rPr lang="en-US" dirty="0" smtClean="0"/>
                  <a:t>Tree policy used in article –Upper Confidence Bound (UCT)</a:t>
                </a:r>
              </a:p>
              <a:p>
                <a:pPr marL="0" indent="0">
                  <a:buNone/>
                </a:pPr>
                <a:r>
                  <a:rPr lang="en-US" dirty="0" smtClean="0"/>
                  <a:t>	selects the child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from children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 smtClean="0"/>
                  <a:t> of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func>
                                            <m:func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ln</m:t>
                                              </m:r>
                                            </m:fName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𝑝</m:t>
                                                  </m:r>
                                                </m:sub>
                                              </m:sSub>
                                            </m:e>
                                          </m:func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rad>
                                </m:e>
                              </m:d>
                            </m:e>
                          </m:func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  <a:p>
                <a:pPr lvl="1" algn="ctr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1872" y="1828800"/>
                <a:ext cx="7457786" cy="4351337"/>
              </a:xfrm>
              <a:blipFill rotWithShape="0">
                <a:blip r:embed="rId3"/>
                <a:stretch>
                  <a:fillRect l="-164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712589782"/>
              </p:ext>
            </p:extLst>
          </p:nvPr>
        </p:nvGraphicFramePr>
        <p:xfrm>
          <a:off x="0" y="182880"/>
          <a:ext cx="11287760" cy="365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8719658" y="3582327"/>
            <a:ext cx="2175597" cy="1492561"/>
            <a:chOff x="8778915" y="4004468"/>
            <a:chExt cx="2175597" cy="1492561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778915" y="4004468"/>
              <a:ext cx="2175597" cy="1492561"/>
            </a:xfrm>
            <a:prstGeom prst="rect">
              <a:avLst/>
            </a:prstGeom>
          </p:spPr>
        </p:pic>
        <p:sp>
          <p:nvSpPr>
            <p:cNvPr id="54" name="Oval 53"/>
            <p:cNvSpPr/>
            <p:nvPr/>
          </p:nvSpPr>
          <p:spPr>
            <a:xfrm>
              <a:off x="8866207" y="5173884"/>
              <a:ext cx="289367" cy="28936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9414846" y="5173884"/>
              <a:ext cx="289367" cy="28936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9963485" y="5173884"/>
              <a:ext cx="289367" cy="28936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10516873" y="5173883"/>
              <a:ext cx="289367" cy="28936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43" name="Oval 42"/>
          <p:cNvSpPr/>
          <p:nvPr/>
        </p:nvSpPr>
        <p:spPr>
          <a:xfrm>
            <a:off x="9626436" y="3630787"/>
            <a:ext cx="289367" cy="289367"/>
          </a:xfrm>
          <a:prstGeom prst="ellipse">
            <a:avLst/>
          </a:prstGeom>
          <a:ln>
            <a:solidFill>
              <a:schemeClr val="tx2">
                <a:lumMod val="75000"/>
                <a:alpha val="9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9077797" y="4186927"/>
            <a:ext cx="289367" cy="289367"/>
          </a:xfrm>
          <a:prstGeom prst="ellipse">
            <a:avLst/>
          </a:prstGeom>
          <a:ln>
            <a:solidFill>
              <a:schemeClr val="tx2">
                <a:lumMod val="75000"/>
                <a:alpha val="9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9350840" y="4755692"/>
            <a:ext cx="289367" cy="289367"/>
          </a:xfrm>
          <a:prstGeom prst="ellipse">
            <a:avLst/>
          </a:prstGeom>
          <a:ln>
            <a:solidFill>
              <a:schemeClr val="tx2">
                <a:lumMod val="75000"/>
                <a:alpha val="9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46" name="Straight Arrow Connector 45"/>
          <p:cNvCxnSpPr>
            <a:stCxn id="43" idx="3"/>
            <a:endCxn id="44" idx="7"/>
          </p:cNvCxnSpPr>
          <p:nvPr/>
        </p:nvCxnSpPr>
        <p:spPr>
          <a:xfrm flipH="1">
            <a:off x="9324787" y="3877777"/>
            <a:ext cx="344026" cy="3515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9278487" y="4468642"/>
            <a:ext cx="170737" cy="321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32"/>
              <p:cNvSpPr txBox="1"/>
              <p:nvPr/>
            </p:nvSpPr>
            <p:spPr>
              <a:xfrm>
                <a:off x="8726660" y="4671777"/>
                <a:ext cx="4735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6660" y="4671777"/>
                <a:ext cx="473591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33"/>
              <p:cNvSpPr txBox="1"/>
              <p:nvPr/>
            </p:nvSpPr>
            <p:spPr>
              <a:xfrm>
                <a:off x="9260815" y="4688081"/>
                <a:ext cx="4789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9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815" y="4688081"/>
                <a:ext cx="478913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34"/>
              <p:cNvSpPr txBox="1"/>
              <p:nvPr/>
            </p:nvSpPr>
            <p:spPr>
              <a:xfrm>
                <a:off x="8996930" y="4095048"/>
                <a:ext cx="477695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6930" y="4095048"/>
                <a:ext cx="477695" cy="390748"/>
              </a:xfrm>
              <a:prstGeom prst="rect">
                <a:avLst/>
              </a:prstGeom>
              <a:blipFill rotWithShape="0">
                <a:blip r:embed="rId12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35"/>
              <p:cNvSpPr txBox="1"/>
              <p:nvPr/>
            </p:nvSpPr>
            <p:spPr>
              <a:xfrm>
                <a:off x="8535697" y="4535652"/>
                <a:ext cx="57958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200" b="1" dirty="0"/>
              </a:p>
            </p:txBody>
          </p:sp>
        </mc:Choice>
        <mc:Fallback xmlns="">
          <p:sp>
            <p:nvSpPr>
              <p:cNvPr id="51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5697" y="4535652"/>
                <a:ext cx="579581" cy="276999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36"/>
              <p:cNvSpPr txBox="1"/>
              <p:nvPr/>
            </p:nvSpPr>
            <p:spPr>
              <a:xfrm>
                <a:off x="9286114" y="4407611"/>
                <a:ext cx="57958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1200" b="1" dirty="0"/>
              </a:p>
            </p:txBody>
          </p:sp>
        </mc:Choice>
        <mc:Fallback xmlns="">
          <p:sp>
            <p:nvSpPr>
              <p:cNvPr id="52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6114" y="4407611"/>
                <a:ext cx="579581" cy="276999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235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2.2 Expansion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61872" y="1828800"/>
                <a:ext cx="7457786" cy="4351337"/>
              </a:xfrm>
            </p:spPr>
            <p:txBody>
              <a:bodyPr/>
              <a:lstStyle/>
              <a:p>
                <a:r>
                  <a:rPr lang="en-US" dirty="0" smtClean="0"/>
                  <a:t>In expansion we decide if and which node/nodes are joined to the tree, as one node is added per play-out.</a:t>
                </a:r>
              </a:p>
              <a:p>
                <a:endParaRPr lang="en-US" dirty="0"/>
              </a:p>
              <a:p>
                <a:r>
                  <a:rPr lang="en-US" dirty="0" smtClean="0"/>
                  <a:t>Expansion stops when we find a leaf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> that was not already visited</a:t>
                </a:r>
              </a:p>
              <a:p>
                <a:endParaRPr lang="en-US" dirty="0"/>
              </a:p>
              <a:p>
                <a:r>
                  <a:rPr lang="en-US" dirty="0" smtClean="0"/>
                  <a:t>A node that is visited</a:t>
                </a:r>
                <a:r>
                  <a:rPr lang="en-US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dirty="0" smtClean="0"/>
                  <a:t>times is added </a:t>
                </a:r>
                <a:r>
                  <a:rPr lang="en-US" u="sng" dirty="0" smtClean="0"/>
                  <a:t>with all its children </a:t>
                </a:r>
                <a:r>
                  <a:rPr lang="en-US" dirty="0" smtClean="0"/>
                  <a:t>to the tree.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is tuned with the CE.</a:t>
                </a:r>
              </a:p>
              <a:p>
                <a:pPr lvl="1" algn="ctr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1872" y="1828800"/>
                <a:ext cx="7457786" cy="4351337"/>
              </a:xfrm>
              <a:blipFill rotWithShape="0">
                <a:blip r:embed="rId3"/>
                <a:stretch>
                  <a:fillRect l="-164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8719658" y="3574105"/>
            <a:ext cx="2175597" cy="1492561"/>
            <a:chOff x="8778915" y="4004468"/>
            <a:chExt cx="2175597" cy="149256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78915" y="4004468"/>
              <a:ext cx="2175597" cy="1492561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8866207" y="5173884"/>
              <a:ext cx="289367" cy="28936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9414846" y="5173884"/>
              <a:ext cx="289367" cy="28936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9963485" y="5173884"/>
              <a:ext cx="289367" cy="28936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0516873" y="5173883"/>
              <a:ext cx="289367" cy="28936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Oval 12"/>
          <p:cNvSpPr/>
          <p:nvPr/>
        </p:nvSpPr>
        <p:spPr>
          <a:xfrm>
            <a:off x="9626436" y="3622565"/>
            <a:ext cx="289367" cy="289367"/>
          </a:xfrm>
          <a:prstGeom prst="ellipse">
            <a:avLst/>
          </a:prstGeom>
          <a:ln>
            <a:solidFill>
              <a:schemeClr val="tx2">
                <a:lumMod val="75000"/>
                <a:alpha val="9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077797" y="4178705"/>
            <a:ext cx="289367" cy="289367"/>
          </a:xfrm>
          <a:prstGeom prst="ellipse">
            <a:avLst/>
          </a:prstGeom>
          <a:ln>
            <a:solidFill>
              <a:schemeClr val="tx2">
                <a:lumMod val="75000"/>
                <a:alpha val="9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350840" y="4747470"/>
            <a:ext cx="289367" cy="289367"/>
          </a:xfrm>
          <a:prstGeom prst="ellipse">
            <a:avLst/>
          </a:prstGeom>
          <a:ln>
            <a:solidFill>
              <a:schemeClr val="tx2">
                <a:lumMod val="75000"/>
                <a:alpha val="9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726660" y="4663555"/>
                <a:ext cx="4735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6660" y="4663555"/>
                <a:ext cx="473591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9260815" y="4679859"/>
                <a:ext cx="4789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815" y="4679859"/>
                <a:ext cx="478913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996930" y="4086826"/>
                <a:ext cx="477695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6930" y="4086826"/>
                <a:ext cx="477695" cy="390748"/>
              </a:xfrm>
              <a:prstGeom prst="rect">
                <a:avLst/>
              </a:prstGeom>
              <a:blipFill rotWithShape="0">
                <a:blip r:embed="rId7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535697" y="4376957"/>
                <a:ext cx="57958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2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5697" y="4376957"/>
                <a:ext cx="579581" cy="27699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278880" y="4401503"/>
                <a:ext cx="57958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12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8880" y="4401503"/>
                <a:ext cx="579581" cy="27699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/>
          <p:cNvSpPr/>
          <p:nvPr/>
        </p:nvSpPr>
        <p:spPr>
          <a:xfrm>
            <a:off x="9617157" y="5332613"/>
            <a:ext cx="289367" cy="289367"/>
          </a:xfrm>
          <a:prstGeom prst="ellipse">
            <a:avLst/>
          </a:prstGeom>
          <a:ln w="57150">
            <a:solidFill>
              <a:schemeClr val="tx2">
                <a:lumMod val="75000"/>
                <a:alpha val="9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9545140" y="5051054"/>
            <a:ext cx="170737" cy="3217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2037105966"/>
              </p:ext>
            </p:extLst>
          </p:nvPr>
        </p:nvGraphicFramePr>
        <p:xfrm>
          <a:off x="0" y="182880"/>
          <a:ext cx="11287760" cy="365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36785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2.3 Play-out/Simulation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61872" y="1828800"/>
                <a:ext cx="7758634" cy="4595365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Playing random or pseudo random moves according to a certain  </a:t>
                </a:r>
                <a:r>
                  <a:rPr lang="en-US" i="1" dirty="0" smtClean="0"/>
                  <a:t>play-out strategy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Definitions for moves/states -</a:t>
                </a:r>
              </a:p>
              <a:p>
                <a:pPr marL="548640" lvl="2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𝑐𝑒</m:t>
                        </m:r>
                      </m:sub>
                    </m:sSub>
                    <m:r>
                      <a:rPr lang="en-US" sz="160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1600" dirty="0"/>
                  <a:t> Capture </a:t>
                </a:r>
                <a:r>
                  <a:rPr lang="en-US" sz="1600" dirty="0" smtClean="0"/>
                  <a:t>Escape </a:t>
                </a:r>
                <a:r>
                  <a:rPr lang="en-US" sz="1600" dirty="0"/>
                  <a:t>(</a:t>
                </a:r>
                <a:r>
                  <a:rPr lang="en-US" sz="1600" dirty="0" err="1"/>
                  <a:t>ce</a:t>
                </a:r>
                <a:r>
                  <a:rPr lang="en-US" sz="1600" dirty="0"/>
                  <a:t>) value – quality of a move for capturing stones or escaping captures </a:t>
                </a:r>
                <a:endParaRPr lang="en-US" sz="1600" i="1" dirty="0" smtClean="0">
                  <a:latin typeface="Cambria Math" panose="02040503050406030204" pitchFamily="18" charset="0"/>
                </a:endParaRPr>
              </a:p>
              <a:p>
                <a:pPr marL="54864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𝑐𝑒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𝑐𝑠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𝑒𝑠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  <a:p>
                <a:pPr marL="548640" lvl="2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160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1600" dirty="0"/>
                  <a:t> Pattern Value. Dictionary for all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3×3</m:t>
                    </m:r>
                  </m:oMath>
                </a14:m>
                <a:r>
                  <a:rPr lang="en-US" sz="1600" dirty="0"/>
                  <a:t> Pattern </a:t>
                </a:r>
                <a:r>
                  <a:rPr lang="en-US" sz="1600" dirty="0" smtClean="0"/>
                  <a:t>moves</a:t>
                </a:r>
                <a:r>
                  <a:rPr lang="en-US" sz="1600" dirty="0"/>
                  <a:t> </a:t>
                </a:r>
                <a:r>
                  <a:rPr lang="en-US" sz="1600" dirty="0" smtClean="0"/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sSub>
                          <m:sSubPr>
                            <m:ctrlPr>
                              <a:rPr lang="en-US" sz="1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sup>
                    </m:sSubSup>
                  </m:oMath>
                </a14:m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548640" lvl="2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𝑚𝑑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1600" dirty="0"/>
                  <a:t>Proximity. All moves with Manhattan distance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sz="1600" dirty="0"/>
                  <a:t> are multiplied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𝑚𝑑</m:t>
                        </m:r>
                      </m:sub>
                    </m:sSub>
                  </m:oMath>
                </a14:m>
                <a:endParaRPr lang="en-US" sz="1600" dirty="0" smtClean="0"/>
              </a:p>
              <a:p>
                <a:pPr marL="548640" lvl="2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 − </m:t>
                    </m:r>
                  </m:oMath>
                </a14:m>
                <a:r>
                  <a:rPr lang="en-US" sz="1600" dirty="0"/>
                  <a:t>The Urgency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6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ce</m:t>
                            </m:r>
                          </m:sub>
                        </m:sSub>
                        <m:r>
                          <a:rPr lang="en-US" sz="160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p</m:t>
                            </m:r>
                          </m:sub>
                        </m:sSub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𝑚𝑑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 </a:t>
                </a:r>
              </a:p>
              <a:p>
                <a:pPr marL="274320" lvl="1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Probability of selecting move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b="0" dirty="0" smtClean="0"/>
                  <a:t> from all possible moves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  <a:p>
                <a:pPr marL="822960" lvl="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sz="2000" b="0" dirty="0" smtClean="0"/>
              </a:p>
              <a:p>
                <a:pPr marL="274320" lvl="1" indent="0">
                  <a:buNone/>
                </a:pPr>
                <a:endParaRPr lang="en-US" sz="1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1872" y="1828800"/>
                <a:ext cx="7758634" cy="4595365"/>
              </a:xfrm>
              <a:blipFill rotWithShape="0">
                <a:blip r:embed="rId3"/>
                <a:stretch>
                  <a:fillRect l="-157" t="-928" r="-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/>
          <p:cNvGrpSpPr/>
          <p:nvPr/>
        </p:nvGrpSpPr>
        <p:grpSpPr>
          <a:xfrm>
            <a:off x="8719658" y="3574105"/>
            <a:ext cx="2175597" cy="1492561"/>
            <a:chOff x="8778915" y="4004468"/>
            <a:chExt cx="2175597" cy="1492561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78915" y="4004468"/>
              <a:ext cx="2175597" cy="1492561"/>
            </a:xfrm>
            <a:prstGeom prst="rect">
              <a:avLst/>
            </a:prstGeom>
          </p:spPr>
        </p:pic>
        <p:sp>
          <p:nvSpPr>
            <p:cNvPr id="36" name="Oval 35"/>
            <p:cNvSpPr/>
            <p:nvPr/>
          </p:nvSpPr>
          <p:spPr>
            <a:xfrm>
              <a:off x="8866207" y="5173884"/>
              <a:ext cx="289367" cy="28936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9414846" y="5173884"/>
              <a:ext cx="289367" cy="28936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9963485" y="5173884"/>
              <a:ext cx="289367" cy="28936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10516873" y="5173883"/>
              <a:ext cx="289367" cy="28936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Oval 47"/>
          <p:cNvSpPr/>
          <p:nvPr/>
        </p:nvSpPr>
        <p:spPr>
          <a:xfrm>
            <a:off x="9617157" y="5332613"/>
            <a:ext cx="289367" cy="289367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>
            <a:off x="9601917" y="5017647"/>
            <a:ext cx="137811" cy="3149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9771122" y="5624364"/>
            <a:ext cx="1" cy="527126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Isosceles Triangle 57"/>
          <p:cNvSpPr/>
          <p:nvPr/>
        </p:nvSpPr>
        <p:spPr>
          <a:xfrm>
            <a:off x="9633381" y="6157948"/>
            <a:ext cx="270847" cy="266217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037105966"/>
              </p:ext>
            </p:extLst>
          </p:nvPr>
        </p:nvGraphicFramePr>
        <p:xfrm>
          <a:off x="0" y="182880"/>
          <a:ext cx="11287760" cy="365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39210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16571</TotalTime>
  <Words>2106</Words>
  <Application>Microsoft Office PowerPoint</Application>
  <PresentationFormat>Widescreen</PresentationFormat>
  <Paragraphs>495</Paragraphs>
  <Slides>29</Slides>
  <Notes>20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Cambria Math</vt:lpstr>
      <vt:lpstr>Century Schoolbook</vt:lpstr>
      <vt:lpstr>Gisha</vt:lpstr>
      <vt:lpstr>Wingdings 2</vt:lpstr>
      <vt:lpstr>View</vt:lpstr>
      <vt:lpstr>CROSS ENTROPY FOR MONTE CARLO TREE SEARCH  - by Guillaume M. J-B. Chaslot , Mark H. M. Winands , István Szita , H. Jaap van den Herik</vt:lpstr>
      <vt:lpstr>Outline</vt:lpstr>
      <vt:lpstr>Introduction</vt:lpstr>
      <vt:lpstr>1. Go</vt:lpstr>
      <vt:lpstr>1. Go – Board Examples</vt:lpstr>
      <vt:lpstr>2. Monte Carlo Tree Search</vt:lpstr>
      <vt:lpstr>2.1 Selection</vt:lpstr>
      <vt:lpstr>2.2 Expansion</vt:lpstr>
      <vt:lpstr>2.3 Play-out/Simulation</vt:lpstr>
      <vt:lpstr>2.4 Backpropagation</vt:lpstr>
      <vt:lpstr>2.5 MCTS enhancement</vt:lpstr>
      <vt:lpstr>3. Cross Entropy Method (CE)</vt:lpstr>
      <vt:lpstr>3.1 CE definitions</vt:lpstr>
      <vt:lpstr>3.2 CE Practical Problems</vt:lpstr>
      <vt:lpstr>3.3 CE Algorithm</vt:lpstr>
      <vt:lpstr>4. Experiments &amp; Results</vt:lpstr>
      <vt:lpstr>4. Experiments outline</vt:lpstr>
      <vt:lpstr>4.1 Results – Fixed Batch Size</vt:lpstr>
      <vt:lpstr>4.2 Results – Variable Batch Size</vt:lpstr>
      <vt:lpstr>4.3 Results – With and without CE</vt:lpstr>
      <vt:lpstr>4.4 Results – Self-Play experiment</vt:lpstr>
      <vt:lpstr>History of Man vs. Computer Go</vt:lpstr>
      <vt:lpstr> Simulation – Go MATLAB  </vt:lpstr>
      <vt:lpstr>Simulation – AI engine comparison</vt:lpstr>
      <vt:lpstr>Simulation – Game demonstration</vt:lpstr>
      <vt:lpstr>Simulation – Results </vt:lpstr>
      <vt:lpstr>References</vt:lpstr>
      <vt:lpstr>Neural Networks for Go</vt:lpstr>
      <vt:lpstr>DCNN – Data representation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CROSS ENTROPY FOR MONTE CARLO TREE SEARCH  - Chaslot, Winands, Szita &amp; Herik</dc:title>
  <dc:creator>Noam Cohen</dc:creator>
  <cp:lastModifiedBy>Noam Cohen</cp:lastModifiedBy>
  <cp:revision>169</cp:revision>
  <dcterms:created xsi:type="dcterms:W3CDTF">2015-07-01T18:07:16Z</dcterms:created>
  <dcterms:modified xsi:type="dcterms:W3CDTF">2015-07-22T07:36:34Z</dcterms:modified>
</cp:coreProperties>
</file>