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 ContentType="image/tif"/>
  <Default Extension="gif" ContentType="image/gif"/>
  <Default Extension="avi" ContentType="video/x-msvide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4.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5.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6.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7.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notesSlides/notesSlide24.xml" ContentType="application/vnd.openxmlformats-officedocument.presentationml.notesSlide+xml"/>
  <Override PartName="/ppt/tags/tag2.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xml" ContentType="application/vnd.openxmlformats-officedocument.presentationml.tags+xml"/>
  <Override PartName="/ppt/notesSlides/notesSlide27.xml" ContentType="application/vnd.openxmlformats-officedocument.presentationml.notesSlide+xml"/>
  <Override PartName="/ppt/tags/tag4.xml" ContentType="application/vnd.openxmlformats-officedocument.presentationml.tags+xml"/>
  <Override PartName="/ppt/notesSlides/notesSlide28.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9.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0.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3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32.xml" ContentType="application/vnd.openxmlformats-officedocument.presentationml.notesSlide+xml"/>
  <Override PartName="/ppt/tags/tag19.xml" ContentType="application/vnd.openxmlformats-officedocument.presentationml.tags+xml"/>
  <Override PartName="/ppt/notesSlides/notesSlide33.xml" ContentType="application/vnd.openxmlformats-officedocument.presentationml.notesSlide+xml"/>
  <Override PartName="/ppt/tags/tag20.xml" ContentType="application/vnd.openxmlformats-officedocument.presentationml.tags+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4" r:id="rId1"/>
    <p:sldMasterId id="2147483747" r:id="rId2"/>
    <p:sldMasterId id="2147483759" r:id="rId3"/>
    <p:sldMasterId id="2147483771" r:id="rId4"/>
    <p:sldMasterId id="2147483868" r:id="rId5"/>
    <p:sldMasterId id="2147483886" r:id="rId6"/>
    <p:sldMasterId id="2147483916" r:id="rId7"/>
    <p:sldMasterId id="2147483928" r:id="rId8"/>
    <p:sldMasterId id="2147483954" r:id="rId9"/>
    <p:sldMasterId id="2147483979" r:id="rId10"/>
    <p:sldMasterId id="2147484033" r:id="rId11"/>
    <p:sldMasterId id="2147484058" r:id="rId12"/>
    <p:sldMasterId id="2147484070" r:id="rId13"/>
    <p:sldMasterId id="2147484084" r:id="rId14"/>
    <p:sldMasterId id="2147484101" r:id="rId15"/>
    <p:sldMasterId id="2147484113" r:id="rId16"/>
    <p:sldMasterId id="2147484186" r:id="rId17"/>
    <p:sldMasterId id="2147484198" r:id="rId18"/>
  </p:sldMasterIdLst>
  <p:notesMasterIdLst>
    <p:notesMasterId r:id="rId53"/>
  </p:notesMasterIdLst>
  <p:sldIdLst>
    <p:sldId id="664" r:id="rId19"/>
    <p:sldId id="513" r:id="rId20"/>
    <p:sldId id="514" r:id="rId21"/>
    <p:sldId id="547" r:id="rId22"/>
    <p:sldId id="560" r:id="rId23"/>
    <p:sldId id="626" r:id="rId24"/>
    <p:sldId id="627" r:id="rId25"/>
    <p:sldId id="628" r:id="rId26"/>
    <p:sldId id="665" r:id="rId27"/>
    <p:sldId id="629" r:id="rId28"/>
    <p:sldId id="630" r:id="rId29"/>
    <p:sldId id="631" r:id="rId30"/>
    <p:sldId id="632" r:id="rId31"/>
    <p:sldId id="633" r:id="rId32"/>
    <p:sldId id="634" r:id="rId33"/>
    <p:sldId id="635" r:id="rId34"/>
    <p:sldId id="636" r:id="rId35"/>
    <p:sldId id="637" r:id="rId36"/>
    <p:sldId id="638" r:id="rId37"/>
    <p:sldId id="639" r:id="rId38"/>
    <p:sldId id="640" r:id="rId39"/>
    <p:sldId id="641" r:id="rId40"/>
    <p:sldId id="666" r:id="rId41"/>
    <p:sldId id="644" r:id="rId42"/>
    <p:sldId id="645" r:id="rId43"/>
    <p:sldId id="646" r:id="rId44"/>
    <p:sldId id="649" r:id="rId45"/>
    <p:sldId id="651" r:id="rId46"/>
    <p:sldId id="654" r:id="rId47"/>
    <p:sldId id="650" r:id="rId48"/>
    <p:sldId id="656" r:id="rId49"/>
    <p:sldId id="659" r:id="rId50"/>
    <p:sldId id="660" r:id="rId51"/>
    <p:sldId id="661"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CC"/>
    <a:srgbClr val="66FF66"/>
    <a:srgbClr val="50CEF8"/>
    <a:srgbClr val="FFFFCC"/>
    <a:srgbClr val="000000"/>
    <a:srgbClr val="9900CC"/>
    <a:srgbClr val="FF9999"/>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93" autoAdjust="0"/>
    <p:restoredTop sz="92698" autoAdjust="0"/>
  </p:normalViewPr>
  <p:slideViewPr>
    <p:cSldViewPr showGuides="1">
      <p:cViewPr varScale="1">
        <p:scale>
          <a:sx n="98" d="100"/>
          <a:sy n="98" d="100"/>
        </p:scale>
        <p:origin x="840"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notesMaster" Target="notesMasters/notesMaster1.xml"/><Relationship Id="rId5" Type="http://schemas.openxmlformats.org/officeDocument/2006/relationships/slideMaster" Target="slideMasters/slideMaster5.xml"/><Relationship Id="rId19" Type="http://schemas.openxmlformats.org/officeDocument/2006/relationships/slide" Target="slides/slid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image" Target="../media/image94.wmf"/><Relationship Id="rId1" Type="http://schemas.openxmlformats.org/officeDocument/2006/relationships/image" Target="../media/image9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67D842-F2B4-4656-BEC2-7E9109E81FEF}" type="datetimeFigureOut">
              <a:rPr lang="en-US" smtClean="0"/>
              <a:t>4/30/2017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9BCF10-A9AC-4006-924B-45B3342789F4}" type="slidenum">
              <a:rPr lang="en-US" smtClean="0"/>
              <a:t>‹#›</a:t>
            </a:fld>
            <a:endParaRPr lang="en-US"/>
          </a:p>
        </p:txBody>
      </p:sp>
    </p:spTree>
    <p:extLst>
      <p:ext uri="{BB962C8B-B14F-4D97-AF65-F5344CB8AC3E}">
        <p14:creationId xmlns:p14="http://schemas.microsoft.com/office/powerpoint/2010/main" val="895783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2231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 name="Shape 958"/>
          <p:cNvSpPr>
            <a:spLocks noGrp="1" noRot="1" noChangeAspect="1"/>
          </p:cNvSpPr>
          <p:nvPr>
            <p:ph type="sldImg"/>
          </p:nvPr>
        </p:nvSpPr>
        <p:spPr>
          <a:prstGeom prst="rect">
            <a:avLst/>
          </a:prstGeom>
        </p:spPr>
        <p:txBody>
          <a:bodyPr/>
          <a:lstStyle/>
          <a:p>
            <a:endParaRPr/>
          </a:p>
        </p:txBody>
      </p:sp>
      <p:sp>
        <p:nvSpPr>
          <p:cNvPr id="959" name="Shape 959"/>
          <p:cNvSpPr>
            <a:spLocks noGrp="1"/>
          </p:cNvSpPr>
          <p:nvPr>
            <p:ph type="body" sz="quarter" idx="1"/>
          </p:nvPr>
        </p:nvSpPr>
        <p:spPr>
          <a:prstGeom prst="rect">
            <a:avLst/>
          </a:prstGeom>
        </p:spPr>
        <p:txBody>
          <a:bodyPr/>
          <a:lstStyle/>
          <a:p>
            <a:r>
              <a:t>The relation between these two field I and J is recursive: depends on J and J depends on I.</a:t>
            </a:r>
          </a:p>
          <a:p>
            <a:r>
              <a:t>This is the radiative transfer equation, which was derived decades ago. It is solved numerically, however this recursion is computationally expensive.</a:t>
            </a:r>
          </a:p>
          <a:p>
            <a:endParaRPr/>
          </a:p>
          <a:p>
            <a:r>
              <a:t>This is the image formation model that we use. </a:t>
            </a:r>
          </a:p>
        </p:txBody>
      </p:sp>
    </p:spTree>
    <p:extLst>
      <p:ext uri="{BB962C8B-B14F-4D97-AF65-F5344CB8AC3E}">
        <p14:creationId xmlns:p14="http://schemas.microsoft.com/office/powerpoint/2010/main" val="2508814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 name="Shape 958"/>
          <p:cNvSpPr>
            <a:spLocks noGrp="1" noRot="1" noChangeAspect="1"/>
          </p:cNvSpPr>
          <p:nvPr>
            <p:ph type="sldImg"/>
          </p:nvPr>
        </p:nvSpPr>
        <p:spPr>
          <a:prstGeom prst="rect">
            <a:avLst/>
          </a:prstGeom>
        </p:spPr>
        <p:txBody>
          <a:bodyPr/>
          <a:lstStyle/>
          <a:p>
            <a:endParaRPr/>
          </a:p>
        </p:txBody>
      </p:sp>
      <p:sp>
        <p:nvSpPr>
          <p:cNvPr id="959" name="Shape 959"/>
          <p:cNvSpPr>
            <a:spLocks noGrp="1"/>
          </p:cNvSpPr>
          <p:nvPr>
            <p:ph type="body" sz="quarter" idx="1"/>
          </p:nvPr>
        </p:nvSpPr>
        <p:spPr>
          <a:prstGeom prst="rect">
            <a:avLst/>
          </a:prstGeom>
        </p:spPr>
        <p:txBody>
          <a:bodyPr/>
          <a:lstStyle/>
          <a:p>
            <a:r>
              <a:t>The relation between these two field I and J is recursive: depends on J and J depends on I.</a:t>
            </a:r>
          </a:p>
          <a:p>
            <a:r>
              <a:t>This is the radiative transfer equation, which was derived decades ago. It is solved numerically, however this recursion is computationally expensive.</a:t>
            </a:r>
          </a:p>
          <a:p>
            <a:endParaRPr/>
          </a:p>
          <a:p>
            <a:r>
              <a:t>This is the image formation model that we use. </a:t>
            </a:r>
          </a:p>
        </p:txBody>
      </p:sp>
    </p:spTree>
    <p:extLst>
      <p:ext uri="{BB962C8B-B14F-4D97-AF65-F5344CB8AC3E}">
        <p14:creationId xmlns:p14="http://schemas.microsoft.com/office/powerpoint/2010/main" val="837539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 name="Shape 1008"/>
          <p:cNvSpPr>
            <a:spLocks noGrp="1" noRot="1" noChangeAspect="1"/>
          </p:cNvSpPr>
          <p:nvPr>
            <p:ph type="sldImg"/>
          </p:nvPr>
        </p:nvSpPr>
        <p:spPr>
          <a:prstGeom prst="rect">
            <a:avLst/>
          </a:prstGeom>
        </p:spPr>
        <p:txBody>
          <a:bodyPr/>
          <a:lstStyle/>
          <a:p>
            <a:endParaRPr/>
          </a:p>
        </p:txBody>
      </p:sp>
      <p:sp>
        <p:nvSpPr>
          <p:cNvPr id="1009" name="Shape 1009"/>
          <p:cNvSpPr>
            <a:spLocks noGrp="1"/>
          </p:cNvSpPr>
          <p:nvPr>
            <p:ph type="body" sz="quarter" idx="1"/>
          </p:nvPr>
        </p:nvSpPr>
        <p:spPr>
          <a:prstGeom prst="rect">
            <a:avLst/>
          </a:prstGeom>
        </p:spPr>
        <p:txBody>
          <a:bodyPr/>
          <a:lstStyle/>
          <a:p>
            <a:r>
              <a:t>Now, we are back to the inverse problem. The question is how to solve this minimization? </a:t>
            </a:r>
          </a:p>
          <a:p>
            <a:endParaRPr/>
          </a:p>
          <a:p>
            <a:r>
              <a:t>Suppose we try a gradient-based method. A previous work tried this, to recover a homogeneous medium having a few hundred unknowns. </a:t>
            </a:r>
          </a:p>
          <a:p>
            <a:endParaRPr/>
          </a:p>
          <a:p>
            <a:r>
              <a:t>However, computing the gradient is too complex for many unknowns.</a:t>
            </a:r>
          </a:p>
        </p:txBody>
      </p:sp>
    </p:spTree>
    <p:extLst>
      <p:ext uri="{BB962C8B-B14F-4D97-AF65-F5344CB8AC3E}">
        <p14:creationId xmlns:p14="http://schemas.microsoft.com/office/powerpoint/2010/main" val="2628964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 name="Shape 1145"/>
          <p:cNvSpPr>
            <a:spLocks noGrp="1" noRot="1" noChangeAspect="1"/>
          </p:cNvSpPr>
          <p:nvPr>
            <p:ph type="sldImg"/>
          </p:nvPr>
        </p:nvSpPr>
        <p:spPr>
          <a:prstGeom prst="rect">
            <a:avLst/>
          </a:prstGeom>
        </p:spPr>
        <p:txBody>
          <a:bodyPr/>
          <a:lstStyle/>
          <a:p>
            <a:endParaRPr/>
          </a:p>
        </p:txBody>
      </p:sp>
      <p:sp>
        <p:nvSpPr>
          <p:cNvPr id="1146" name="Shape 1146"/>
          <p:cNvSpPr>
            <a:spLocks noGrp="1"/>
          </p:cNvSpPr>
          <p:nvPr>
            <p:ph type="body" sz="quarter" idx="1"/>
          </p:nvPr>
        </p:nvSpPr>
        <p:spPr>
          <a:prstGeom prst="rect">
            <a:avLst/>
          </a:prstGeom>
        </p:spPr>
        <p:txBody>
          <a:bodyPr/>
          <a:lstStyle/>
          <a:p>
            <a:r>
              <a:t>If we look back at the image formation model…</a:t>
            </a:r>
          </a:p>
          <a:p>
            <a:endParaRPr/>
          </a:p>
          <a:p>
            <a:r>
              <a:t>… we can see that for a fixed J…</a:t>
            </a:r>
          </a:p>
          <a:p>
            <a:endParaRPr/>
          </a:p>
          <a:p>
            <a:r>
              <a:t>… the image formation model is no longer recursive. and has a simple dependency on beta</a:t>
            </a:r>
          </a:p>
        </p:txBody>
      </p:sp>
    </p:spTree>
    <p:extLst>
      <p:ext uri="{BB962C8B-B14F-4D97-AF65-F5344CB8AC3E}">
        <p14:creationId xmlns:p14="http://schemas.microsoft.com/office/powerpoint/2010/main" val="1295637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0" name="Shape 1200"/>
          <p:cNvSpPr>
            <a:spLocks noGrp="1" noRot="1" noChangeAspect="1"/>
          </p:cNvSpPr>
          <p:nvPr>
            <p:ph type="sldImg"/>
          </p:nvPr>
        </p:nvSpPr>
        <p:spPr>
          <a:prstGeom prst="rect">
            <a:avLst/>
          </a:prstGeom>
        </p:spPr>
        <p:txBody>
          <a:bodyPr/>
          <a:lstStyle/>
          <a:p>
            <a:endParaRPr/>
          </a:p>
        </p:txBody>
      </p:sp>
      <p:sp>
        <p:nvSpPr>
          <p:cNvPr id="1201" name="Shape 1201"/>
          <p:cNvSpPr>
            <a:spLocks noGrp="1"/>
          </p:cNvSpPr>
          <p:nvPr>
            <p:ph type="body" sz="quarter" idx="1"/>
          </p:nvPr>
        </p:nvSpPr>
        <p:spPr>
          <a:prstGeom prst="rect">
            <a:avLst/>
          </a:prstGeom>
        </p:spPr>
        <p:txBody>
          <a:bodyPr/>
          <a:lstStyle/>
          <a:p>
            <a:r>
              <a:t>… This makes this minimization fast to compute</a:t>
            </a:r>
          </a:p>
        </p:txBody>
      </p:sp>
    </p:spTree>
    <p:extLst>
      <p:ext uri="{BB962C8B-B14F-4D97-AF65-F5344CB8AC3E}">
        <p14:creationId xmlns:p14="http://schemas.microsoft.com/office/powerpoint/2010/main" val="3781108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3" name="Shape 1223"/>
          <p:cNvSpPr>
            <a:spLocks noGrp="1" noRot="1" noChangeAspect="1"/>
          </p:cNvSpPr>
          <p:nvPr>
            <p:ph type="sldImg"/>
          </p:nvPr>
        </p:nvSpPr>
        <p:spPr>
          <a:prstGeom prst="rect">
            <a:avLst/>
          </a:prstGeom>
        </p:spPr>
        <p:txBody>
          <a:bodyPr/>
          <a:lstStyle/>
          <a:p>
            <a:endParaRPr/>
          </a:p>
        </p:txBody>
      </p:sp>
      <p:sp>
        <p:nvSpPr>
          <p:cNvPr id="1224" name="Shape 1224"/>
          <p:cNvSpPr>
            <a:spLocks noGrp="1"/>
          </p:cNvSpPr>
          <p:nvPr>
            <p:ph type="body" sz="quarter" idx="1"/>
          </p:nvPr>
        </p:nvSpPr>
        <p:spPr>
          <a:prstGeom prst="rect">
            <a:avLst/>
          </a:prstGeom>
        </p:spPr>
        <p:txBody>
          <a:bodyPr/>
          <a:lstStyle/>
          <a:p>
            <a:r>
              <a:t>With this in mind we devise the following iterative approach</a:t>
            </a:r>
          </a:p>
        </p:txBody>
      </p:sp>
    </p:spTree>
    <p:extLst>
      <p:ext uri="{BB962C8B-B14F-4D97-AF65-F5344CB8AC3E}">
        <p14:creationId xmlns:p14="http://schemas.microsoft.com/office/powerpoint/2010/main" val="4081656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 name="Shape 1252"/>
          <p:cNvSpPr>
            <a:spLocks noGrp="1" noRot="1" noChangeAspect="1"/>
          </p:cNvSpPr>
          <p:nvPr>
            <p:ph type="sldImg"/>
          </p:nvPr>
        </p:nvSpPr>
        <p:spPr>
          <a:prstGeom prst="rect">
            <a:avLst/>
          </a:prstGeom>
        </p:spPr>
        <p:txBody>
          <a:bodyPr/>
          <a:lstStyle/>
          <a:p>
            <a:endParaRPr/>
          </a:p>
        </p:txBody>
      </p:sp>
      <p:sp>
        <p:nvSpPr>
          <p:cNvPr id="1253" name="Shape 1253"/>
          <p:cNvSpPr>
            <a:spLocks noGrp="1"/>
          </p:cNvSpPr>
          <p:nvPr>
            <p:ph type="body" sz="quarter" idx="1"/>
          </p:nvPr>
        </p:nvSpPr>
        <p:spPr>
          <a:prstGeom prst="rect">
            <a:avLst/>
          </a:prstGeom>
        </p:spPr>
        <p:txBody>
          <a:bodyPr/>
          <a:lstStyle/>
          <a:p>
            <a:r>
              <a:t>Starting with an initial guess beta_zero to compute compute J_zero, solving a forward recursive problem. </a:t>
            </a:r>
          </a:p>
          <a:p>
            <a:r>
              <a:t>I remind you that this part is time consuming.</a:t>
            </a:r>
          </a:p>
        </p:txBody>
      </p:sp>
    </p:spTree>
    <p:extLst>
      <p:ext uri="{BB962C8B-B14F-4D97-AF65-F5344CB8AC3E}">
        <p14:creationId xmlns:p14="http://schemas.microsoft.com/office/powerpoint/2010/main" val="1434603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4" name="Shape 1284"/>
          <p:cNvSpPr>
            <a:spLocks noGrp="1" noRot="1" noChangeAspect="1"/>
          </p:cNvSpPr>
          <p:nvPr>
            <p:ph type="sldImg"/>
          </p:nvPr>
        </p:nvSpPr>
        <p:spPr>
          <a:prstGeom prst="rect">
            <a:avLst/>
          </a:prstGeom>
        </p:spPr>
        <p:txBody>
          <a:bodyPr/>
          <a:lstStyle/>
          <a:p>
            <a:endParaRPr/>
          </a:p>
        </p:txBody>
      </p:sp>
      <p:sp>
        <p:nvSpPr>
          <p:cNvPr id="1285" name="Shape 1285"/>
          <p:cNvSpPr>
            <a:spLocks noGrp="1"/>
          </p:cNvSpPr>
          <p:nvPr>
            <p:ph type="body" sz="quarter" idx="1"/>
          </p:nvPr>
        </p:nvSpPr>
        <p:spPr>
          <a:prstGeom prst="rect">
            <a:avLst/>
          </a:prstGeom>
        </p:spPr>
        <p:txBody>
          <a:bodyPr/>
          <a:lstStyle/>
          <a:p>
            <a:r>
              <a:t>With this fixed J_zero we update beta solving an inverse, non-recursive problem. which is fast to compute.</a:t>
            </a:r>
          </a:p>
        </p:txBody>
      </p:sp>
    </p:spTree>
    <p:extLst>
      <p:ext uri="{BB962C8B-B14F-4D97-AF65-F5344CB8AC3E}">
        <p14:creationId xmlns:p14="http://schemas.microsoft.com/office/powerpoint/2010/main" val="1002747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9" name="Shape 1329"/>
          <p:cNvSpPr>
            <a:spLocks noGrp="1" noRot="1" noChangeAspect="1"/>
          </p:cNvSpPr>
          <p:nvPr>
            <p:ph type="sldImg"/>
          </p:nvPr>
        </p:nvSpPr>
        <p:spPr>
          <a:prstGeom prst="rect">
            <a:avLst/>
          </a:prstGeom>
        </p:spPr>
        <p:txBody>
          <a:bodyPr/>
          <a:lstStyle/>
          <a:p>
            <a:endParaRPr/>
          </a:p>
        </p:txBody>
      </p:sp>
      <p:sp>
        <p:nvSpPr>
          <p:cNvPr id="1330" name="Shape 1330"/>
          <p:cNvSpPr>
            <a:spLocks noGrp="1"/>
          </p:cNvSpPr>
          <p:nvPr>
            <p:ph type="body" sz="quarter" idx="1"/>
          </p:nvPr>
        </p:nvSpPr>
        <p:spPr>
          <a:prstGeom prst="rect">
            <a:avLst/>
          </a:prstGeom>
        </p:spPr>
        <p:txBody>
          <a:bodyPr/>
          <a:lstStyle/>
          <a:p>
            <a:r>
              <a:t>Using the newly estimated beta we can re-update J, and iterate until convergence</a:t>
            </a:r>
          </a:p>
        </p:txBody>
      </p:sp>
    </p:spTree>
    <p:extLst>
      <p:ext uri="{BB962C8B-B14F-4D97-AF65-F5344CB8AC3E}">
        <p14:creationId xmlns:p14="http://schemas.microsoft.com/office/powerpoint/2010/main" val="1908061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9" name="Shape 1389"/>
          <p:cNvSpPr>
            <a:spLocks noGrp="1" noRot="1" noChangeAspect="1"/>
          </p:cNvSpPr>
          <p:nvPr>
            <p:ph type="sldImg"/>
          </p:nvPr>
        </p:nvSpPr>
        <p:spPr>
          <a:prstGeom prst="rect">
            <a:avLst/>
          </a:prstGeom>
        </p:spPr>
        <p:txBody>
          <a:bodyPr/>
          <a:lstStyle/>
          <a:p>
            <a:endParaRPr/>
          </a:p>
        </p:txBody>
      </p:sp>
      <p:sp>
        <p:nvSpPr>
          <p:cNvPr id="1390" name="Shape 1390"/>
          <p:cNvSpPr>
            <a:spLocks noGrp="1"/>
          </p:cNvSpPr>
          <p:nvPr>
            <p:ph type="body" sz="quarter" idx="1"/>
          </p:nvPr>
        </p:nvSpPr>
        <p:spPr>
          <a:prstGeom prst="rect">
            <a:avLst/>
          </a:prstGeom>
        </p:spPr>
        <p:txBody>
          <a:bodyPr/>
          <a:lstStyle/>
          <a:p>
            <a:r>
              <a:t>To test this approach in a realistic setting we used a large eddy simulated cloud field, which produces physically realistic cloud distributions. </a:t>
            </a:r>
          </a:p>
        </p:txBody>
      </p:sp>
    </p:spTree>
    <p:extLst>
      <p:ext uri="{BB962C8B-B14F-4D97-AF65-F5344CB8AC3E}">
        <p14:creationId xmlns:p14="http://schemas.microsoft.com/office/powerpoint/2010/main" val="350742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r>
              <a:t>We, on the other hand, seek inverse scattering:</a:t>
            </a:r>
          </a:p>
          <a:p>
            <a:r>
              <a:t>using multiple images to recover the distribution of scatterers.</a:t>
            </a:r>
          </a:p>
        </p:txBody>
      </p:sp>
    </p:spTree>
    <p:extLst>
      <p:ext uri="{BB962C8B-B14F-4D97-AF65-F5344CB8AC3E}">
        <p14:creationId xmlns:p14="http://schemas.microsoft.com/office/powerpoint/2010/main" val="2235335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1" name="Shape 1461"/>
          <p:cNvSpPr>
            <a:spLocks noGrp="1" noRot="1" noChangeAspect="1"/>
          </p:cNvSpPr>
          <p:nvPr>
            <p:ph type="sldImg"/>
          </p:nvPr>
        </p:nvSpPr>
        <p:spPr>
          <a:prstGeom prst="rect">
            <a:avLst/>
          </a:prstGeom>
        </p:spPr>
        <p:txBody>
          <a:bodyPr/>
          <a:lstStyle/>
          <a:p>
            <a:endParaRPr/>
          </a:p>
        </p:txBody>
      </p:sp>
      <p:sp>
        <p:nvSpPr>
          <p:cNvPr id="1462" name="Shape 1462"/>
          <p:cNvSpPr>
            <a:spLocks noGrp="1"/>
          </p:cNvSpPr>
          <p:nvPr>
            <p:ph type="body" sz="quarter" idx="1"/>
          </p:nvPr>
        </p:nvSpPr>
        <p:spPr>
          <a:prstGeom prst="rect">
            <a:avLst/>
          </a:prstGeom>
        </p:spPr>
        <p:txBody>
          <a:bodyPr/>
          <a:lstStyle/>
          <a:p>
            <a:r>
              <a:t>On the left you can see the ground truth distribution as generated with the LES.</a:t>
            </a:r>
          </a:p>
        </p:txBody>
      </p:sp>
    </p:spTree>
    <p:extLst>
      <p:ext uri="{BB962C8B-B14F-4D97-AF65-F5344CB8AC3E}">
        <p14:creationId xmlns:p14="http://schemas.microsoft.com/office/powerpoint/2010/main" val="21953252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4" name="Shape 1504"/>
          <p:cNvSpPr>
            <a:spLocks noGrp="1" noRot="1" noChangeAspect="1"/>
          </p:cNvSpPr>
          <p:nvPr>
            <p:ph type="sldImg"/>
          </p:nvPr>
        </p:nvSpPr>
        <p:spPr>
          <a:prstGeom prst="rect">
            <a:avLst/>
          </a:prstGeom>
        </p:spPr>
        <p:txBody>
          <a:bodyPr/>
          <a:lstStyle/>
          <a:p>
            <a:endParaRPr/>
          </a:p>
        </p:txBody>
      </p:sp>
      <p:sp>
        <p:nvSpPr>
          <p:cNvPr id="1505" name="Shape 1505"/>
          <p:cNvSpPr>
            <a:spLocks noGrp="1"/>
          </p:cNvSpPr>
          <p:nvPr>
            <p:ph type="body" sz="quarter" idx="1"/>
          </p:nvPr>
        </p:nvSpPr>
        <p:spPr>
          <a:prstGeom prst="rect">
            <a:avLst/>
          </a:prstGeom>
        </p:spPr>
        <p:txBody>
          <a:bodyPr/>
          <a:lstStyle/>
          <a:p>
            <a:r>
              <a:t>Here you can see the recovery using our approach. </a:t>
            </a:r>
          </a:p>
        </p:txBody>
      </p:sp>
    </p:spTree>
    <p:extLst>
      <p:ext uri="{BB962C8B-B14F-4D97-AF65-F5344CB8AC3E}">
        <p14:creationId xmlns:p14="http://schemas.microsoft.com/office/powerpoint/2010/main" val="1128113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2" name="Shape 1532"/>
          <p:cNvSpPr>
            <a:spLocks noGrp="1" noRot="1" noChangeAspect="1"/>
          </p:cNvSpPr>
          <p:nvPr>
            <p:ph type="sldImg"/>
          </p:nvPr>
        </p:nvSpPr>
        <p:spPr>
          <a:prstGeom prst="rect">
            <a:avLst/>
          </a:prstGeom>
        </p:spPr>
        <p:txBody>
          <a:bodyPr/>
          <a:lstStyle/>
          <a:p>
            <a:endParaRPr/>
          </a:p>
        </p:txBody>
      </p:sp>
      <p:sp>
        <p:nvSpPr>
          <p:cNvPr id="1533" name="Shape 1533"/>
          <p:cNvSpPr>
            <a:spLocks noGrp="1"/>
          </p:cNvSpPr>
          <p:nvPr>
            <p:ph type="body" sz="quarter" idx="1"/>
          </p:nvPr>
        </p:nvSpPr>
        <p:spPr>
          <a:prstGeom prst="rect">
            <a:avLst/>
          </a:prstGeom>
        </p:spPr>
        <p:txBody>
          <a:bodyPr/>
          <a:lstStyle/>
          <a:p>
            <a:r>
              <a:t>I want to point out this is a first large-scale multiple-scatter tomographic recovery. </a:t>
            </a:r>
          </a:p>
          <a:p>
            <a:endParaRPr/>
          </a:p>
          <a:p>
            <a:r>
              <a:t>In both cases we used and initial guess of zero cloud. The recovered solution was able to get the correct shape and magnitude. </a:t>
            </a:r>
          </a:p>
          <a:p>
            <a:endParaRPr/>
          </a:p>
          <a:p>
            <a:r>
              <a:t>The limitations are that the covered solution depends on the initial condition. As evident in the top reconstruction we cannot recover extremely thick clouds since there is almost no signal coming from within the cloud.</a:t>
            </a:r>
          </a:p>
        </p:txBody>
      </p:sp>
    </p:spTree>
    <p:extLst>
      <p:ext uri="{BB962C8B-B14F-4D97-AF65-F5344CB8AC3E}">
        <p14:creationId xmlns:p14="http://schemas.microsoft.com/office/powerpoint/2010/main" val="22546078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lgn="ctr" defTabSz="584200" hangingPunct="0"/>
            <a:fld id="{DB9BCF10-A9AC-4006-924B-45B3342789F4}" type="slidenum">
              <a:rPr lang="en-US" sz="3400" kern="0" smtClean="0">
                <a:solidFill>
                  <a:prstClr val="black"/>
                </a:solidFill>
                <a:sym typeface="Helvetica Light"/>
              </a:rPr>
              <a:pPr algn="ctr" defTabSz="584200" hangingPunct="0"/>
              <a:t>23</a:t>
            </a:fld>
            <a:endParaRPr lang="en-US" sz="3400" kern="0">
              <a:solidFill>
                <a:prstClr val="black"/>
              </a:solidFill>
              <a:sym typeface="Helvetica Light"/>
            </a:endParaRPr>
          </a:p>
        </p:txBody>
      </p:sp>
    </p:spTree>
    <p:extLst>
      <p:ext uri="{BB962C8B-B14F-4D97-AF65-F5344CB8AC3E}">
        <p14:creationId xmlns:p14="http://schemas.microsoft.com/office/powerpoint/2010/main" val="30751572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1371600" y="1143000"/>
            <a:ext cx="4114800" cy="3086100"/>
          </a:xfrm>
        </p:spPr>
      </p:sp>
      <p:sp>
        <p:nvSpPr>
          <p:cNvPr id="3" name="מציין מיקום של הערות 2"/>
          <p:cNvSpPr>
            <a:spLocks noGrp="1"/>
          </p:cNvSpPr>
          <p:nvPr>
            <p:ph type="body" idx="1"/>
          </p:nvPr>
        </p:nvSpPr>
        <p:spPr/>
        <p:txBody>
          <a:bodyPr/>
          <a:lstStyle/>
          <a:p>
            <a:pPr algn="l" rtl="0"/>
            <a:r>
              <a:rPr lang="en-US" b="1" dirty="0" smtClean="0"/>
              <a:t>A photon packet is shot from the sun with an</a:t>
            </a:r>
            <a:r>
              <a:rPr lang="en-US" b="1" baseline="0" dirty="0" smtClean="0"/>
              <a:t> initial intensity</a:t>
            </a:r>
            <a:r>
              <a:rPr lang="en-US" b="1" dirty="0" smtClean="0"/>
              <a:t>. The distance it propagates is randomly sampled according to the density of the medium. </a:t>
            </a:r>
          </a:p>
          <a:p>
            <a:pPr algn="l" rtl="0"/>
            <a:r>
              <a:rPr lang="en-US" b="1" dirty="0" smtClean="0"/>
              <a:t>Once it collides with a particle, the particle type is randomly sampled.</a:t>
            </a:r>
            <a:r>
              <a:rPr lang="en-US" b="1" baseline="0" dirty="0" smtClean="0"/>
              <a:t> The </a:t>
            </a:r>
            <a:r>
              <a:rPr lang="en-US" b="1" dirty="0" smtClean="0"/>
              <a:t>photon packet intensity</a:t>
            </a:r>
            <a:r>
              <a:rPr lang="en-US" b="1" baseline="0" dirty="0" smtClean="0"/>
              <a:t> is updated by the single scattering albedo, that </a:t>
            </a:r>
            <a:r>
              <a:rPr lang="en-US" sz="1200" b="1" i="0" u="none" strike="noStrike" kern="1200" baseline="0" dirty="0" smtClean="0">
                <a:solidFill>
                  <a:schemeClr val="tx1"/>
                </a:solidFill>
                <a:latin typeface="+mn-lt"/>
                <a:ea typeface="+mn-ea"/>
                <a:cs typeface="+mn-cs"/>
              </a:rPr>
              <a:t>determines</a:t>
            </a:r>
          </a:p>
          <a:p>
            <a:pPr algn="l" rtl="0"/>
            <a:r>
              <a:rPr lang="en-US" sz="1200" b="1" i="0" u="none" strike="noStrike" kern="1200" baseline="0" dirty="0" smtClean="0">
                <a:solidFill>
                  <a:schemeClr val="tx1"/>
                </a:solidFill>
                <a:latin typeface="+mn-lt"/>
                <a:ea typeface="+mn-ea"/>
                <a:cs typeface="+mn-cs"/>
              </a:rPr>
              <a:t>a probability for scattering by the sampled particle. Then, </a:t>
            </a:r>
            <a:r>
              <a:rPr lang="en-US" b="1" dirty="0" smtClean="0"/>
              <a:t>the angle of scattering is randomly sampled according to the phase function of the particle</a:t>
            </a:r>
            <a:r>
              <a:rPr lang="en-US" dirty="0" smtClean="0"/>
              <a:t>. This process continues until one of two things occurs -</a:t>
            </a:r>
          </a:p>
          <a:p>
            <a:pPr algn="l" rtl="0"/>
            <a:r>
              <a:rPr lang="en-US" dirty="0" smtClean="0"/>
              <a:t>Either the photon </a:t>
            </a:r>
            <a:r>
              <a:rPr lang="en-US" b="1" dirty="0" smtClean="0"/>
              <a:t>packet </a:t>
            </a:r>
            <a:r>
              <a:rPr lang="en-US" dirty="0" smtClean="0"/>
              <a:t> leaves the atmosphere. or the packet reaches the sensor and contributes its intensity to a pixel.</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Another method is the </a:t>
            </a:r>
            <a:r>
              <a:rPr lang="en-US" b="1" dirty="0" smtClean="0"/>
              <a:t>Backward MC method,</a:t>
            </a:r>
            <a:r>
              <a:rPr lang="en-US" b="1" baseline="0" dirty="0" smtClean="0"/>
              <a:t> which we mention in our paper</a:t>
            </a:r>
            <a:r>
              <a:rPr lang="en-US" b="1" dirty="0" smtClean="0"/>
              <a:t>. The paper describes</a:t>
            </a:r>
            <a:r>
              <a:rPr lang="en-US" b="1" baseline="0" dirty="0" smtClean="0"/>
              <a:t> why we prefer FMC over BMC.</a:t>
            </a:r>
            <a:endParaRPr lang="en-US" b="1" dirty="0" smtClean="0"/>
          </a:p>
          <a:p>
            <a:pPr algn="l" rtl="0"/>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What is the problem here?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problem with this technique is that a photon reaching the sensor is a rare event, Resulting in sparse noisy image estimates.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he-IL" dirty="0"/>
          </a:p>
        </p:txBody>
      </p:sp>
      <p:sp>
        <p:nvSpPr>
          <p:cNvPr id="4" name="מציין מיקום של מספר שקופית 3"/>
          <p:cNvSpPr>
            <a:spLocks noGrp="1"/>
          </p:cNvSpPr>
          <p:nvPr>
            <p:ph type="sldNum" sz="quarter" idx="10"/>
          </p:nvPr>
        </p:nvSpPr>
        <p:spPr/>
        <p:txBody>
          <a:bodyPr/>
          <a:lstStyle/>
          <a:p>
            <a:fld id="{6DD4A15C-2E50-4242-9938-F0B35D3B5F22}" type="slidenum">
              <a:rPr lang="he-IL" smtClean="0">
                <a:solidFill>
                  <a:prstClr val="black"/>
                </a:solidFill>
              </a:rPr>
              <a:pPr/>
              <a:t>24</a:t>
            </a:fld>
            <a:endParaRPr lang="he-IL">
              <a:solidFill>
                <a:prstClr val="black"/>
              </a:solidFill>
            </a:endParaRPr>
          </a:p>
        </p:txBody>
      </p:sp>
    </p:spTree>
    <p:extLst>
      <p:ext uri="{BB962C8B-B14F-4D97-AF65-F5344CB8AC3E}">
        <p14:creationId xmlns:p14="http://schemas.microsoft.com/office/powerpoint/2010/main" val="592179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1371600" y="1143000"/>
            <a:ext cx="4114800" cy="3086100"/>
          </a:xfrm>
        </p:spPr>
      </p:sp>
      <p:sp>
        <p:nvSpPr>
          <p:cNvPr id="3" name="מציין מיקום של הערות 2"/>
          <p:cNvSpPr>
            <a:spLocks noGrp="1"/>
          </p:cNvSpPr>
          <p:nvPr>
            <p:ph type="body" idx="1"/>
          </p:nvPr>
        </p:nvSpPr>
        <p:spPr/>
        <p:txBody>
          <a:bodyPr/>
          <a:lstStyle/>
          <a:p>
            <a:pPr algn="l" rtl="0"/>
            <a:r>
              <a:rPr lang="en-US" b="1" dirty="0" smtClean="0"/>
              <a:t>A known method to tackle this problem is Local Estimation. </a:t>
            </a:r>
          </a:p>
          <a:p>
            <a:pPr algn="l" rtl="0"/>
            <a:r>
              <a:rPr lang="en-US" b="1" dirty="0" smtClean="0"/>
              <a:t>Here, whenever a scattering event occurs, the scattering contributes to the image. This</a:t>
            </a:r>
            <a:r>
              <a:rPr lang="en-US" b="1" baseline="0" dirty="0" smtClean="0"/>
              <a:t> contribution </a:t>
            </a:r>
            <a:r>
              <a:rPr lang="en-US" sz="1200" b="1" i="0" u="none" strike="noStrike" kern="1200" baseline="0" dirty="0" smtClean="0">
                <a:solidFill>
                  <a:schemeClr val="tx1"/>
                </a:solidFill>
                <a:latin typeface="+mn-lt"/>
                <a:ea typeface="+mn-ea"/>
                <a:cs typeface="+mn-cs"/>
              </a:rPr>
              <a:t>expresses the probability that a photon scatters towards the</a:t>
            </a:r>
          </a:p>
          <a:p>
            <a:pPr algn="l" rtl="0"/>
            <a:r>
              <a:rPr lang="en-US" b="1" dirty="0" smtClean="0">
                <a:effectLst/>
              </a:rPr>
              <a:t>camera</a:t>
            </a:r>
            <a:r>
              <a:rPr lang="en-US" b="1" dirty="0" smtClean="0"/>
              <a:t> </a:t>
            </a:r>
            <a:r>
              <a:rPr lang="en-US" sz="1200" b="1" i="0" u="none" strike="noStrike" kern="1200" baseline="0" dirty="0" smtClean="0">
                <a:solidFill>
                  <a:schemeClr val="tx1"/>
                </a:solidFill>
                <a:latin typeface="+mn-lt"/>
                <a:ea typeface="+mn-ea"/>
                <a:cs typeface="+mn-cs"/>
              </a:rPr>
              <a:t>and reaches the </a:t>
            </a:r>
            <a:r>
              <a:rPr lang="en-US" sz="1200" b="1" i="0" u="none" strike="noStrike" kern="1200" baseline="0" dirty="0" smtClean="0">
                <a:solidFill>
                  <a:schemeClr val="tx1"/>
                </a:solidFill>
                <a:effectLst/>
                <a:latin typeface="+mn-lt"/>
                <a:ea typeface="+mn-ea"/>
                <a:cs typeface="+mn-cs"/>
              </a:rPr>
              <a:t>camera </a:t>
            </a:r>
            <a:r>
              <a:rPr lang="en-US" sz="1200" b="1" i="0" u="none" strike="noStrike" kern="1200" baseline="0" dirty="0" smtClean="0">
                <a:solidFill>
                  <a:schemeClr val="tx1"/>
                </a:solidFill>
                <a:latin typeface="+mn-lt"/>
                <a:ea typeface="+mn-ea"/>
                <a:cs typeface="+mn-cs"/>
              </a:rPr>
              <a:t>without any more interactions</a:t>
            </a:r>
            <a:r>
              <a:rPr lang="en-US" b="1" dirty="0" smtClean="0"/>
              <a:t>. </a:t>
            </a:r>
          </a:p>
          <a:p>
            <a:pPr algn="l" rtl="0"/>
            <a:endParaRPr lang="en-US" dirty="0" smtClean="0"/>
          </a:p>
          <a:p>
            <a:pPr algn="l" rtl="0"/>
            <a:r>
              <a:rPr lang="en-US" dirty="0" smtClean="0"/>
              <a:t>Since we have only one source and multiple sensors, forward MC estimates all images at once,</a:t>
            </a:r>
            <a:r>
              <a:rPr lang="en-US" baseline="0" dirty="0" smtClean="0"/>
              <a:t> </a:t>
            </a:r>
            <a:r>
              <a:rPr lang="en-US" b="1" baseline="0" dirty="0" smtClean="0"/>
              <a:t>Per scattering</a:t>
            </a:r>
            <a:r>
              <a:rPr lang="en-US" baseline="0" dirty="0" smtClean="0"/>
              <a: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FF0000"/>
                </a:solidFill>
              </a:rPr>
              <a:t>But</a:t>
            </a:r>
            <a:r>
              <a:rPr lang="en-US" sz="1200" b="1" baseline="0" dirty="0" smtClean="0">
                <a:solidFill>
                  <a:srgbClr val="FF0000"/>
                </a:solidFill>
              </a:rPr>
              <a:t> yet </a:t>
            </a:r>
            <a:r>
              <a:rPr lang="en-US" sz="1200" b="1" dirty="0" smtClean="0">
                <a:solidFill>
                  <a:srgbClr val="FF0000"/>
                </a:solidFill>
              </a:rPr>
              <a:t>using LE, this method is unstable for in-situ.</a:t>
            </a:r>
            <a:endParaRPr lang="he-IL" sz="1200" b="1" dirty="0" smtClean="0"/>
          </a:p>
          <a:p>
            <a:pPr algn="l" rtl="0"/>
            <a:endParaRPr lang="en-US" dirty="0" smtClean="0"/>
          </a:p>
          <a:p>
            <a:pPr algn="l" rtl="0"/>
            <a:r>
              <a:rPr lang="en-US" dirty="0" smtClean="0"/>
              <a:t>The problem is that the LE </a:t>
            </a:r>
            <a:r>
              <a:rPr lang="en-US" baseline="0" dirty="0" smtClean="0"/>
              <a:t>contribution </a:t>
            </a:r>
            <a:r>
              <a:rPr lang="en-US" dirty="0" smtClean="0"/>
              <a:t>is proportional to one over the distance squared. Since the cameras are in situ, this distance could be very small causing the LE </a:t>
            </a:r>
            <a:r>
              <a:rPr lang="en-US" baseline="0" dirty="0" smtClean="0"/>
              <a:t>contribution </a:t>
            </a:r>
            <a:r>
              <a:rPr lang="en-US" dirty="0" smtClean="0"/>
              <a:t>to explode. </a:t>
            </a:r>
          </a:p>
          <a:p>
            <a:pPr algn="l" rtl="0"/>
            <a:r>
              <a:rPr lang="en-US" b="1" dirty="0" smtClean="0"/>
              <a:t>Here</a:t>
            </a:r>
            <a:r>
              <a:rPr lang="en-US" b="1" baseline="0" dirty="0" smtClean="0"/>
              <a:t> </a:t>
            </a:r>
            <a:r>
              <a:rPr lang="en-US" b="1" dirty="0" smtClean="0"/>
              <a:t>you can see a noisy image as a result of</a:t>
            </a:r>
            <a:r>
              <a:rPr lang="en-US" b="1" baseline="0" dirty="0" smtClean="0"/>
              <a:t> this</a:t>
            </a:r>
            <a:r>
              <a:rPr lang="en-US" b="1" dirty="0" smtClean="0"/>
              <a:t> singularity. </a:t>
            </a:r>
            <a:endParaRPr lang="he-IL" b="1" baseline="0" dirty="0" smtClean="0"/>
          </a:p>
          <a:p>
            <a:endParaRPr lang="he-IL" dirty="0"/>
          </a:p>
        </p:txBody>
      </p:sp>
      <p:sp>
        <p:nvSpPr>
          <p:cNvPr id="4" name="מציין מיקום של מספר שקופית 3"/>
          <p:cNvSpPr>
            <a:spLocks noGrp="1"/>
          </p:cNvSpPr>
          <p:nvPr>
            <p:ph type="sldNum" sz="quarter" idx="10"/>
          </p:nvPr>
        </p:nvSpPr>
        <p:spPr/>
        <p:txBody>
          <a:bodyPr/>
          <a:lstStyle/>
          <a:p>
            <a:fld id="{6DD4A15C-2E50-4242-9938-F0B35D3B5F22}" type="slidenum">
              <a:rPr lang="he-IL" smtClean="0">
                <a:solidFill>
                  <a:prstClr val="black"/>
                </a:solidFill>
              </a:rPr>
              <a:pPr/>
              <a:t>25</a:t>
            </a:fld>
            <a:endParaRPr lang="he-IL">
              <a:solidFill>
                <a:prstClr val="black"/>
              </a:solidFill>
            </a:endParaRPr>
          </a:p>
        </p:txBody>
      </p:sp>
    </p:spTree>
    <p:extLst>
      <p:ext uri="{BB962C8B-B14F-4D97-AF65-F5344CB8AC3E}">
        <p14:creationId xmlns:p14="http://schemas.microsoft.com/office/powerpoint/2010/main" val="30575493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We succeeded</a:t>
            </a:r>
            <a:r>
              <a:rPr lang="en-US" b="1" baseline="0" dirty="0" smtClean="0"/>
              <a:t> to</a:t>
            </a:r>
            <a:r>
              <a:rPr lang="en-US" b="1" dirty="0" smtClean="0"/>
              <a:t> solve this problem and produce stable renderings</a:t>
            </a:r>
            <a:r>
              <a:rPr lang="en-US" b="1" baseline="0" dirty="0" smtClean="0"/>
              <a:t> using FMC, with it’s </a:t>
            </a:r>
            <a:r>
              <a:rPr lang="en-US" b="1" dirty="0" smtClean="0"/>
              <a:t>computational</a:t>
            </a:r>
            <a:r>
              <a:rPr lang="en-US" b="1" baseline="0" dirty="0" smtClean="0"/>
              <a:t> benefits. </a:t>
            </a:r>
            <a:r>
              <a:rPr lang="en-US" b="1" dirty="0" smtClean="0"/>
              <a:t>So how do we get it ? </a:t>
            </a:r>
          </a:p>
        </p:txBody>
      </p:sp>
      <p:sp>
        <p:nvSpPr>
          <p:cNvPr id="4" name="Slide Number Placeholder 3"/>
          <p:cNvSpPr>
            <a:spLocks noGrp="1"/>
          </p:cNvSpPr>
          <p:nvPr>
            <p:ph type="sldNum" sz="quarter" idx="10"/>
          </p:nvPr>
        </p:nvSpPr>
        <p:spPr/>
        <p:txBody>
          <a:bodyPr/>
          <a:lstStyle/>
          <a:p>
            <a:fld id="{E54F5B5F-40AB-4494-9A81-285CCEBBB2AB}" type="slidenum">
              <a:rPr lang="he-IL" smtClean="0">
                <a:solidFill>
                  <a:prstClr val="black"/>
                </a:solidFill>
              </a:rPr>
              <a:pPr/>
              <a:t>26</a:t>
            </a:fld>
            <a:endParaRPr lang="he-IL">
              <a:solidFill>
                <a:prstClr val="black"/>
              </a:solidFill>
            </a:endParaRPr>
          </a:p>
        </p:txBody>
      </p:sp>
    </p:spTree>
    <p:extLst>
      <p:ext uri="{BB962C8B-B14F-4D97-AF65-F5344CB8AC3E}">
        <p14:creationId xmlns:p14="http://schemas.microsoft.com/office/powerpoint/2010/main" val="2634753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1371600" y="1143000"/>
            <a:ext cx="4114800" cy="3086100"/>
          </a:xfrm>
        </p:spPr>
      </p:sp>
      <p:sp>
        <p:nvSpPr>
          <p:cNvPr id="3" name="מציין מיקום של הערות 2"/>
          <p:cNvSpPr>
            <a:spLocks noGrp="1"/>
          </p:cNvSpPr>
          <p:nvPr>
            <p:ph type="body" idx="1"/>
          </p:nvPr>
        </p:nvSpPr>
        <p:spPr/>
        <p:txBody>
          <a:bodyPr/>
          <a:lstStyle/>
          <a:p>
            <a:pPr algn="l" rtl="0"/>
            <a:r>
              <a:rPr lang="en-US" b="1" dirty="0" smtClean="0"/>
              <a:t>here, we do</a:t>
            </a:r>
            <a:r>
              <a:rPr lang="en-US" b="1" baseline="0" dirty="0" smtClean="0"/>
              <a:t> </a:t>
            </a:r>
            <a:r>
              <a:rPr lang="en-US" b="1" baseline="0" dirty="0" err="1" smtClean="0"/>
              <a:t>voxelization</a:t>
            </a:r>
            <a:r>
              <a:rPr lang="en-US" b="1" baseline="0" dirty="0" smtClean="0"/>
              <a:t> of the radiance that scatters toward the cameras.</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effectLst/>
              </a:rPr>
              <a:t>Instead of scattering points we talk</a:t>
            </a:r>
            <a:r>
              <a:rPr lang="en-US" b="1" baseline="0" dirty="0" smtClean="0">
                <a:effectLst/>
              </a:rPr>
              <a:t> about scattering voxel, </a:t>
            </a:r>
            <a:r>
              <a:rPr lang="en-US" b="1" dirty="0" smtClean="0">
                <a:effectLst/>
              </a:rPr>
              <a:t>contributing</a:t>
            </a:r>
            <a:r>
              <a:rPr lang="en-US" b="1" baseline="0" dirty="0" smtClean="0">
                <a:effectLst/>
              </a:rPr>
              <a:t> to an image</a:t>
            </a:r>
            <a:r>
              <a:rPr lang="en-US" b="1" dirty="0" smtClean="0">
                <a:effectLst/>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For each voxel we summarize all the intensities of the in-scatterings.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We are inspired by volumetric photon mapping.</a:t>
            </a:r>
            <a:r>
              <a:rPr lang="en-US" b="1"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effectLst/>
            </a:endParaRPr>
          </a:p>
          <a:p>
            <a:pPr algn="l" rtl="0"/>
            <a:r>
              <a:rPr lang="en-US" b="1" dirty="0" err="1" smtClean="0"/>
              <a:t>Voxelization</a:t>
            </a:r>
            <a:r>
              <a:rPr lang="en-US" b="1" dirty="0" smtClean="0"/>
              <a:t> </a:t>
            </a:r>
            <a:r>
              <a:rPr lang="en-US" b="1" dirty="0" err="1" smtClean="0"/>
              <a:t>compromis</a:t>
            </a:r>
            <a:r>
              <a:rPr lang="en-US" b="1" dirty="0" smtClean="0"/>
              <a:t> the MC accuracy in order to get improved stability.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algn="l" rtl="0"/>
            <a:endParaRPr lang="en-US" sz="1200" b="0" i="0" u="none" strike="noStrike" kern="1200" baseline="0" dirty="0" smtClean="0">
              <a:solidFill>
                <a:schemeClr val="tx1"/>
              </a:solidFill>
              <a:latin typeface="+mn-lt"/>
              <a:ea typeface="+mn-ea"/>
              <a:cs typeface="+mn-cs"/>
            </a:endParaRPr>
          </a:p>
        </p:txBody>
      </p:sp>
      <p:sp>
        <p:nvSpPr>
          <p:cNvPr id="4" name="מציין מיקום של מספר שקופית 3"/>
          <p:cNvSpPr>
            <a:spLocks noGrp="1"/>
          </p:cNvSpPr>
          <p:nvPr>
            <p:ph type="sldNum" sz="quarter" idx="10"/>
          </p:nvPr>
        </p:nvSpPr>
        <p:spPr/>
        <p:txBody>
          <a:bodyPr/>
          <a:lstStyle/>
          <a:p>
            <a:fld id="{6DD4A15C-2E50-4242-9938-F0B35D3B5F22}" type="slidenum">
              <a:rPr lang="he-IL" smtClean="0">
                <a:solidFill>
                  <a:prstClr val="black"/>
                </a:solidFill>
              </a:rPr>
              <a:pPr/>
              <a:t>27</a:t>
            </a:fld>
            <a:endParaRPr lang="he-IL">
              <a:solidFill>
                <a:prstClr val="black"/>
              </a:solidFill>
            </a:endParaRPr>
          </a:p>
        </p:txBody>
      </p:sp>
    </p:spTree>
    <p:extLst>
      <p:ext uri="{BB962C8B-B14F-4D97-AF65-F5344CB8AC3E}">
        <p14:creationId xmlns:p14="http://schemas.microsoft.com/office/powerpoint/2010/main" val="13893736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1371600" y="1143000"/>
            <a:ext cx="4114800" cy="3086100"/>
          </a:xfrm>
        </p:spPr>
      </p:sp>
      <p:sp>
        <p:nvSpPr>
          <p:cNvPr id="3" name="מציין מיקום של הערות 2"/>
          <p:cNvSpPr>
            <a:spLocks noGrp="1"/>
          </p:cNvSpPr>
          <p:nvPr>
            <p:ph type="body" idx="1"/>
          </p:nvPr>
        </p:nvSpPr>
        <p:spPr/>
        <p:txBody>
          <a:bodyPr/>
          <a:lstStyle/>
          <a:p>
            <a:pPr algn="l" rtl="0"/>
            <a:r>
              <a:rPr lang="en-US" dirty="0" smtClean="0"/>
              <a:t>A voxel </a:t>
            </a:r>
            <a:r>
              <a:rPr lang="en-US" dirty="0" err="1" smtClean="0"/>
              <a:t>projectes</a:t>
            </a:r>
            <a:r>
              <a:rPr lang="en-US" dirty="0" smtClean="0"/>
              <a:t>, to a spot in the image plane.</a:t>
            </a:r>
          </a:p>
          <a:p>
            <a:pPr algn="l" rtl="0"/>
            <a:r>
              <a:rPr lang="en-US" dirty="0" smtClean="0"/>
              <a:t>A nearby voxel creates a larger spot,</a:t>
            </a:r>
            <a:r>
              <a:rPr lang="en-US" baseline="0" dirty="0" smtClean="0"/>
              <a:t> whose size increases with</a:t>
            </a:r>
            <a:r>
              <a:rPr lang="en-US" dirty="0" smtClean="0"/>
              <a:t> 1/R^2, but the intensity does not spike.</a:t>
            </a:r>
          </a:p>
          <a:p>
            <a:pPr algn="l" rtl="0"/>
            <a:endParaRPr lang="en-US" sz="1200" b="0" i="0" u="none" strike="noStrike" kern="1200" baseline="0" dirty="0" smtClean="0">
              <a:solidFill>
                <a:schemeClr val="tx1"/>
              </a:solidFill>
              <a:latin typeface="+mn-lt"/>
              <a:ea typeface="+mn-ea"/>
              <a:cs typeface="+mn-cs"/>
            </a:endParaRPr>
          </a:p>
        </p:txBody>
      </p:sp>
      <p:sp>
        <p:nvSpPr>
          <p:cNvPr id="4" name="מציין מיקום של מספר שקופית 3"/>
          <p:cNvSpPr>
            <a:spLocks noGrp="1"/>
          </p:cNvSpPr>
          <p:nvPr>
            <p:ph type="sldNum" sz="quarter" idx="10"/>
          </p:nvPr>
        </p:nvSpPr>
        <p:spPr/>
        <p:txBody>
          <a:bodyPr/>
          <a:lstStyle/>
          <a:p>
            <a:fld id="{6DD4A15C-2E50-4242-9938-F0B35D3B5F22}" type="slidenum">
              <a:rPr lang="he-IL" smtClean="0">
                <a:solidFill>
                  <a:prstClr val="black"/>
                </a:solidFill>
              </a:rPr>
              <a:pPr/>
              <a:t>28</a:t>
            </a:fld>
            <a:endParaRPr lang="he-IL">
              <a:solidFill>
                <a:prstClr val="black"/>
              </a:solidFill>
            </a:endParaRPr>
          </a:p>
        </p:txBody>
      </p:sp>
    </p:spTree>
    <p:extLst>
      <p:ext uri="{BB962C8B-B14F-4D97-AF65-F5344CB8AC3E}">
        <p14:creationId xmlns:p14="http://schemas.microsoft.com/office/powerpoint/2010/main" val="33003833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1371600" y="1143000"/>
            <a:ext cx="4114800" cy="3086100"/>
          </a:xfrm>
        </p:spPr>
      </p:sp>
      <p:sp>
        <p:nvSpPr>
          <p:cNvPr id="3" name="מציין מיקום של הערות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Note the following.</a:t>
            </a:r>
          </a:p>
          <a:p>
            <a:pPr algn="l" rtl="0"/>
            <a:r>
              <a:rPr lang="en-US" sz="1200" b="1" i="0" kern="1200" dirty="0" smtClean="0">
                <a:solidFill>
                  <a:schemeClr val="tx1"/>
                </a:solidFill>
                <a:effectLst/>
                <a:latin typeface="+mn-lt"/>
                <a:ea typeface="+mn-ea"/>
                <a:cs typeface="+mn-cs"/>
              </a:rPr>
              <a:t>Generally In-situ, voxel k contributes to the camera more than voxel m.</a:t>
            </a:r>
            <a:endParaRPr lang="en-US" sz="1200" b="0" i="0" kern="1200" dirty="0" smtClean="0">
              <a:solidFill>
                <a:schemeClr val="tx1"/>
              </a:solidFill>
              <a:effectLst/>
              <a:latin typeface="+mn-lt"/>
              <a:ea typeface="+mn-ea"/>
              <a:cs typeface="+mn-cs"/>
            </a:endParaRPr>
          </a:p>
          <a:p>
            <a:pPr algn="l" rtl="0"/>
            <a:r>
              <a:rPr lang="en-US" sz="1200" b="1" i="0" kern="1200" dirty="0" smtClean="0">
                <a:solidFill>
                  <a:schemeClr val="tx1"/>
                </a:solidFill>
                <a:effectLst/>
                <a:latin typeface="+mn-lt"/>
                <a:ea typeface="+mn-ea"/>
                <a:cs typeface="+mn-cs"/>
              </a:rPr>
              <a:t>The same phenomenon </a:t>
            </a:r>
            <a:r>
              <a:rPr lang="en-US" sz="1200" b="1" i="0" kern="1200" dirty="0" err="1" smtClean="0">
                <a:solidFill>
                  <a:schemeClr val="tx1"/>
                </a:solidFill>
                <a:effectLst/>
                <a:latin typeface="+mn-lt"/>
                <a:ea typeface="+mn-ea"/>
                <a:cs typeface="+mn-cs"/>
              </a:rPr>
              <a:t>occures</a:t>
            </a:r>
            <a:r>
              <a:rPr lang="en-US" sz="1200" b="1" i="0" kern="1200" dirty="0" smtClean="0">
                <a:solidFill>
                  <a:schemeClr val="tx1"/>
                </a:solidFill>
                <a:effectLst/>
                <a:latin typeface="+mn-lt"/>
                <a:ea typeface="+mn-ea"/>
                <a:cs typeface="+mn-cs"/>
              </a:rPr>
              <a:t> in the gradient:</a:t>
            </a:r>
          </a:p>
          <a:p>
            <a:pPr algn="l" rtl="0"/>
            <a:r>
              <a:rPr lang="en-US" sz="1200" b="1" i="0" kern="1200" dirty="0" smtClean="0">
                <a:solidFill>
                  <a:schemeClr val="tx1"/>
                </a:solidFill>
                <a:effectLst/>
                <a:latin typeface="+mn-lt"/>
                <a:ea typeface="+mn-ea"/>
                <a:cs typeface="+mn-cs"/>
              </a:rPr>
              <a:t>The Gradient at voxel k prone to be higher than at</a:t>
            </a:r>
            <a:r>
              <a:rPr lang="en-US" sz="1200" b="1" i="0" kern="1200" baseline="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voxel m.</a:t>
            </a:r>
          </a:p>
          <a:p>
            <a:pPr algn="l" rtl="0"/>
            <a:endParaRPr lang="en-US" sz="1200" b="1" i="0" kern="1200" dirty="0" smtClean="0">
              <a:solidFill>
                <a:schemeClr val="tx1"/>
              </a:solidFill>
              <a:effectLst/>
              <a:latin typeface="+mn-lt"/>
              <a:ea typeface="+mn-ea"/>
              <a:cs typeface="+mn-cs"/>
            </a:endParaRPr>
          </a:p>
          <a:p>
            <a:pPr algn="l" rtl="0"/>
            <a:r>
              <a:rPr lang="en-US" sz="1200" b="1" i="0" u="none" strike="noStrike" kern="1200" baseline="0" dirty="0" smtClean="0">
                <a:solidFill>
                  <a:schemeClr val="tx1"/>
                </a:solidFill>
                <a:latin typeface="+mn-lt"/>
                <a:ea typeface="+mn-ea"/>
                <a:cs typeface="+mn-cs"/>
              </a:rPr>
              <a:t>Thus, near the cameras, voxels are unstable. This problem is</a:t>
            </a:r>
          </a:p>
          <a:p>
            <a:pPr algn="l" rtl="0"/>
            <a:r>
              <a:rPr lang="en-US" sz="1200" b="1" i="0" u="none" strike="noStrike" kern="1200" baseline="0" dirty="0" smtClean="0">
                <a:solidFill>
                  <a:schemeClr val="tx1"/>
                </a:solidFill>
                <a:latin typeface="+mn-lt"/>
                <a:ea typeface="+mn-ea"/>
                <a:cs typeface="+mn-cs"/>
              </a:rPr>
              <a:t>comparable to ill-conditioned linear optimization. </a:t>
            </a:r>
          </a:p>
          <a:p>
            <a:pPr algn="l" rtl="0"/>
            <a:endParaRPr lang="en-US" sz="1200" b="1" i="0" u="none" strike="noStrike" kern="1200" baseline="0" dirty="0" smtClean="0">
              <a:solidFill>
                <a:schemeClr val="tx1"/>
              </a:solidFill>
              <a:latin typeface="+mn-lt"/>
              <a:ea typeface="+mn-ea"/>
              <a:cs typeface="+mn-cs"/>
            </a:endParaRPr>
          </a:p>
          <a:p>
            <a:pPr algn="l" rtl="0"/>
            <a:r>
              <a:rPr lang="en-US" sz="1200" b="1" i="0" u="none" strike="noStrike" kern="1200" baseline="0" dirty="0" smtClean="0">
                <a:solidFill>
                  <a:schemeClr val="tx1"/>
                </a:solidFill>
                <a:latin typeface="+mn-lt"/>
                <a:ea typeface="+mn-ea"/>
                <a:cs typeface="+mn-cs"/>
              </a:rPr>
              <a:t>For example here *this is the cloud that we want to recover.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*This is an iteration of the cloud recovery: we can see that bogus clouds develop in voxels near the cameras. </a:t>
            </a:r>
          </a:p>
          <a:p>
            <a:pPr algn="l" rtl="0"/>
            <a:endParaRPr lang="en-US" sz="1200" b="1" i="0" u="none" strike="noStrike" kern="1200" baseline="0" dirty="0" smtClean="0">
              <a:solidFill>
                <a:schemeClr val="tx1"/>
              </a:solidFill>
              <a:latin typeface="+mn-lt"/>
              <a:ea typeface="+mn-ea"/>
              <a:cs typeface="+mn-cs"/>
            </a:endParaRPr>
          </a:p>
          <a:p>
            <a:pPr algn="l" rtl="0"/>
            <a:r>
              <a:rPr lang="en-US" b="1" baseline="0" dirty="0" smtClean="0"/>
              <a:t>To counter this we introduce a weighting Q, which is </a:t>
            </a:r>
            <a:r>
              <a:rPr lang="en-US" sz="1200" b="1" i="0" kern="1200" dirty="0" smtClean="0">
                <a:solidFill>
                  <a:schemeClr val="tx1"/>
                </a:solidFill>
                <a:effectLst/>
                <a:latin typeface="+mn-lt"/>
                <a:ea typeface="+mn-ea"/>
                <a:cs typeface="+mn-cs"/>
              </a:rPr>
              <a:t>increase with</a:t>
            </a:r>
            <a:r>
              <a:rPr lang="en-US" sz="1200" b="1" i="0" kern="1200" baseline="0" dirty="0" smtClean="0">
                <a:solidFill>
                  <a:schemeClr val="tx1"/>
                </a:solidFill>
                <a:effectLst/>
                <a:latin typeface="+mn-lt"/>
                <a:ea typeface="+mn-ea"/>
                <a:cs typeface="+mn-cs"/>
              </a:rPr>
              <a:t> </a:t>
            </a:r>
            <a:r>
              <a:rPr lang="en-US" b="1" baseline="0" dirty="0" smtClean="0"/>
              <a:t>distance square. It</a:t>
            </a:r>
            <a:r>
              <a:rPr lang="en-US" sz="1200" b="1" i="0" kern="1200" dirty="0" smtClean="0">
                <a:solidFill>
                  <a:schemeClr val="tx1"/>
                </a:solidFill>
                <a:effectLst/>
                <a:latin typeface="+mn-lt"/>
                <a:ea typeface="+mn-ea"/>
                <a:cs typeface="+mn-cs"/>
              </a:rPr>
              <a:t> </a:t>
            </a:r>
            <a:r>
              <a:rPr lang="en-US" b="1" baseline="0" dirty="0" smtClean="0"/>
              <a:t> compensates for the distance dependent imbalance of the </a:t>
            </a:r>
            <a:r>
              <a:rPr lang="en-US" b="1" baseline="0" dirty="0" err="1" smtClean="0"/>
              <a:t>grasient</a:t>
            </a:r>
            <a:r>
              <a:rPr lang="en-US" b="1" baseline="0" dirty="0" smtClean="0"/>
              <a:t>.</a:t>
            </a:r>
            <a:endParaRPr lang="en-US" sz="1200" b="1"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*this is the same iteration using the weighting. The minimization here converges faster.</a:t>
            </a:r>
          </a:p>
          <a:p>
            <a:pPr algn="l" rtl="0"/>
            <a:endParaRPr lang="en-US" sz="1200" b="0" i="0" kern="1200" dirty="0" smtClean="0">
              <a:solidFill>
                <a:schemeClr val="tx1"/>
              </a:solidFill>
              <a:effectLst/>
              <a:latin typeface="+mn-lt"/>
              <a:ea typeface="+mn-ea"/>
              <a:cs typeface="+mn-cs"/>
            </a:endParaRPr>
          </a:p>
          <a:p>
            <a:pPr algn="l" rtl="0"/>
            <a:endParaRPr lang="he-IL" dirty="0"/>
          </a:p>
        </p:txBody>
      </p:sp>
      <p:sp>
        <p:nvSpPr>
          <p:cNvPr id="4" name="מציין מיקום של מספר שקופית 3"/>
          <p:cNvSpPr>
            <a:spLocks noGrp="1"/>
          </p:cNvSpPr>
          <p:nvPr>
            <p:ph type="sldNum" sz="quarter" idx="10"/>
          </p:nvPr>
        </p:nvSpPr>
        <p:spPr/>
        <p:txBody>
          <a:bodyPr/>
          <a:lstStyle/>
          <a:p>
            <a:fld id="{6DD4A15C-2E50-4242-9938-F0B35D3B5F22}" type="slidenum">
              <a:rPr lang="he-IL" smtClean="0">
                <a:solidFill>
                  <a:prstClr val="black"/>
                </a:solidFill>
              </a:rPr>
              <a:pPr/>
              <a:t>29</a:t>
            </a:fld>
            <a:endParaRPr lang="he-IL">
              <a:solidFill>
                <a:prstClr val="black"/>
              </a:solidFill>
            </a:endParaRPr>
          </a:p>
        </p:txBody>
      </p:sp>
    </p:spTree>
    <p:extLst>
      <p:ext uri="{BB962C8B-B14F-4D97-AF65-F5344CB8AC3E}">
        <p14:creationId xmlns:p14="http://schemas.microsoft.com/office/powerpoint/2010/main" val="3764884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noRot="1" noChangeAspect="1"/>
          </p:cNvSpPr>
          <p:nvPr>
            <p:ph type="sldImg"/>
          </p:nvPr>
        </p:nvSpPr>
        <p:spPr>
          <a:prstGeom prst="rect">
            <a:avLst/>
          </a:prstGeom>
        </p:spPr>
        <p:txBody>
          <a:bodyPr/>
          <a:lstStyle/>
          <a:p>
            <a:endParaRPr/>
          </a:p>
        </p:txBody>
      </p:sp>
      <p:sp>
        <p:nvSpPr>
          <p:cNvPr id="209" name="Shape 209"/>
          <p:cNvSpPr>
            <a:spLocks noGrp="1"/>
          </p:cNvSpPr>
          <p:nvPr>
            <p:ph type="body" sz="quarter" idx="1"/>
          </p:nvPr>
        </p:nvSpPr>
        <p:spPr>
          <a:prstGeom prst="rect">
            <a:avLst/>
          </a:prstGeom>
        </p:spPr>
        <p:txBody>
          <a:bodyPr/>
          <a:lstStyle/>
          <a:p>
            <a:r>
              <a:rPr dirty="0"/>
              <a:t>We do it in a huge outdoor field, acquiring multi-view images from high-altitude.</a:t>
            </a:r>
          </a:p>
          <a:p>
            <a:endParaRPr dirty="0"/>
          </a:p>
          <a:p>
            <a:r>
              <a:rPr dirty="0"/>
              <a:t>With these images we recover the </a:t>
            </a:r>
            <a:r>
              <a:rPr dirty="0" err="1"/>
              <a:t>scatterer</a:t>
            </a:r>
            <a:r>
              <a:rPr dirty="0"/>
              <a:t> distribution within a cloud.</a:t>
            </a:r>
          </a:p>
          <a:p>
            <a:endParaRPr dirty="0"/>
          </a:p>
          <a:p>
            <a:r>
              <a:rPr dirty="0"/>
              <a:t>Lets put this problem into context</a:t>
            </a:r>
          </a:p>
          <a:p>
            <a:endParaRPr dirty="0"/>
          </a:p>
        </p:txBody>
      </p:sp>
    </p:spTree>
    <p:extLst>
      <p:ext uri="{BB962C8B-B14F-4D97-AF65-F5344CB8AC3E}">
        <p14:creationId xmlns:p14="http://schemas.microsoft.com/office/powerpoint/2010/main" val="24894149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1371600" y="1143000"/>
            <a:ext cx="4114800" cy="3086100"/>
          </a:xfrm>
        </p:spPr>
      </p:sp>
      <p:sp>
        <p:nvSpPr>
          <p:cNvPr id="3" name="מציין מיקום של הערות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The result is j, a discrete scattered radiance relating voxels to camera, pixels.</a:t>
            </a:r>
          </a:p>
          <a:p>
            <a:pPr algn="l" rtl="0"/>
            <a:r>
              <a:rPr lang="en-US" b="1" dirty="0" smtClean="0"/>
              <a:t>Now computing each pixel is simply a matter of integration over the</a:t>
            </a:r>
            <a:r>
              <a:rPr lang="en-US" b="1" baseline="0" dirty="0" smtClean="0"/>
              <a:t> discrete scattered radiance times optical extinction times the transmittance.</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By generalize this to multi-view we get the </a:t>
            </a:r>
            <a:r>
              <a:rPr lang="en-US" sz="1200" b="1" i="0" u="none" strike="noStrike" kern="1200" baseline="0" dirty="0" smtClean="0">
                <a:solidFill>
                  <a:schemeClr val="tx1"/>
                </a:solidFill>
                <a:latin typeface="+mn-lt"/>
                <a:ea typeface="+mn-ea"/>
                <a:cs typeface="+mn-cs"/>
              </a:rPr>
              <a:t>discrete scattered radiance field from each voxel toward each camera.</a:t>
            </a:r>
          </a:p>
          <a:p>
            <a:pPr algn="l" rtl="0"/>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But what happened to the 1/R^2 factor?</a:t>
            </a:r>
          </a:p>
          <a:p>
            <a:pPr algn="l" rtl="0"/>
            <a:endParaRPr lang="en-US" b="1" dirty="0" smtClean="0"/>
          </a:p>
          <a:p>
            <a:pPr algn="l" rtl="0"/>
            <a:endParaRPr lang="en-US" sz="1200" b="0" i="0" u="none" strike="noStrike" kern="1200" baseline="0" dirty="0" smtClean="0">
              <a:solidFill>
                <a:schemeClr val="tx1"/>
              </a:solidFill>
              <a:latin typeface="+mn-lt"/>
              <a:ea typeface="+mn-ea"/>
              <a:cs typeface="+mn-cs"/>
            </a:endParaRPr>
          </a:p>
          <a:p>
            <a:pPr algn="l" rtl="0"/>
            <a:endParaRPr lang="en-US" sz="1200" b="0" i="0" u="none" strike="noStrike" kern="1200" baseline="0" dirty="0" smtClean="0">
              <a:solidFill>
                <a:schemeClr val="tx1"/>
              </a:solidFill>
              <a:latin typeface="+mn-lt"/>
              <a:ea typeface="+mn-ea"/>
              <a:cs typeface="+mn-cs"/>
            </a:endParaRPr>
          </a:p>
        </p:txBody>
      </p:sp>
      <p:sp>
        <p:nvSpPr>
          <p:cNvPr id="4" name="מציין מיקום של מספר שקופית 3"/>
          <p:cNvSpPr>
            <a:spLocks noGrp="1"/>
          </p:cNvSpPr>
          <p:nvPr>
            <p:ph type="sldNum" sz="quarter" idx="10"/>
          </p:nvPr>
        </p:nvSpPr>
        <p:spPr/>
        <p:txBody>
          <a:bodyPr/>
          <a:lstStyle/>
          <a:p>
            <a:fld id="{6DD4A15C-2E50-4242-9938-F0B35D3B5F22}" type="slidenum">
              <a:rPr lang="he-IL" smtClean="0">
                <a:solidFill>
                  <a:prstClr val="black"/>
                </a:solidFill>
              </a:rPr>
              <a:pPr/>
              <a:t>30</a:t>
            </a:fld>
            <a:endParaRPr lang="he-IL">
              <a:solidFill>
                <a:prstClr val="black"/>
              </a:solidFill>
            </a:endParaRPr>
          </a:p>
        </p:txBody>
      </p:sp>
    </p:spTree>
    <p:extLst>
      <p:ext uri="{BB962C8B-B14F-4D97-AF65-F5344CB8AC3E}">
        <p14:creationId xmlns:p14="http://schemas.microsoft.com/office/powerpoint/2010/main" val="40121948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l" rtl="0"/>
            <a:r>
              <a:rPr lang="en-US" sz="1200" b="1" i="0" u="none" strike="noStrike" kern="1200" baseline="0" dirty="0" smtClean="0">
                <a:solidFill>
                  <a:schemeClr val="tx1"/>
                </a:solidFill>
                <a:latin typeface="+mn-lt"/>
                <a:ea typeface="+mn-ea"/>
                <a:cs typeface="+mn-cs"/>
              </a:rPr>
              <a:t>We tested Haze front and Haze blobs scenes, with aerosols density ranging between low density to 10 times higher. </a:t>
            </a:r>
          </a:p>
          <a:p>
            <a:pPr algn="l" rtl="0"/>
            <a:r>
              <a:rPr lang="en-US" sz="1200" b="1" i="0" u="none" strike="noStrike" kern="1200" baseline="0" dirty="0" smtClean="0">
                <a:solidFill>
                  <a:schemeClr val="tx1"/>
                </a:solidFill>
                <a:latin typeface="+mn-lt"/>
                <a:ea typeface="+mn-ea"/>
                <a:cs typeface="+mn-cs"/>
              </a:rPr>
              <a:t>Optical domain has 16 thousand</a:t>
            </a:r>
            <a:r>
              <a:rPr lang="es-ES" sz="1200" b="1" i="0" u="none" strike="noStrike" kern="1200" baseline="0" dirty="0" smtClean="0">
                <a:solidFill>
                  <a:schemeClr val="tx1"/>
                </a:solidFill>
                <a:latin typeface="+mn-lt"/>
                <a:ea typeface="+mn-ea"/>
                <a:cs typeface="+mn-cs"/>
              </a:rPr>
              <a:t> </a:t>
            </a:r>
            <a:r>
              <a:rPr lang="es-ES" sz="1200" b="1" i="0" u="none" strike="noStrike" kern="1200" baseline="0" dirty="0" err="1" smtClean="0">
                <a:solidFill>
                  <a:schemeClr val="tx1"/>
                </a:solidFill>
                <a:latin typeface="+mn-lt"/>
                <a:ea typeface="+mn-ea"/>
                <a:cs typeface="+mn-cs"/>
              </a:rPr>
              <a:t>voxels</a:t>
            </a:r>
            <a:r>
              <a:rPr lang="es-ES" sz="1200" b="1" i="0" u="none" strike="noStrike" kern="1200" baseline="0" dirty="0" smtClean="0">
                <a:solidFill>
                  <a:schemeClr val="tx1"/>
                </a:solidFill>
                <a:latin typeface="+mn-lt"/>
                <a:ea typeface="+mn-ea"/>
                <a:cs typeface="+mn-cs"/>
              </a:rPr>
              <a:t>, </a:t>
            </a:r>
            <a:r>
              <a:rPr lang="es-ES" sz="1200" b="1" i="0" u="none" strike="noStrike" kern="1200" baseline="0" dirty="0" err="1" smtClean="0">
                <a:solidFill>
                  <a:schemeClr val="tx1"/>
                </a:solidFill>
                <a:latin typeface="+mn-lt"/>
                <a:ea typeface="+mn-ea"/>
                <a:cs typeface="+mn-cs"/>
              </a:rPr>
              <a:t>whose</a:t>
            </a:r>
            <a:r>
              <a:rPr lang="es-ES" sz="1200" b="1" i="0" u="none" strike="noStrike" kern="1200" baseline="0" dirty="0" smtClean="0">
                <a:solidFill>
                  <a:schemeClr val="tx1"/>
                </a:solidFill>
                <a:latin typeface="+mn-lt"/>
                <a:ea typeface="+mn-ea"/>
                <a:cs typeface="+mn-cs"/>
              </a:rPr>
              <a:t> beta </a:t>
            </a:r>
            <a:r>
              <a:rPr lang="es-ES" sz="1200" b="1" i="0" u="none" strike="noStrike" kern="1200" baseline="0" dirty="0" err="1" smtClean="0">
                <a:solidFill>
                  <a:schemeClr val="tx1"/>
                </a:solidFill>
                <a:latin typeface="+mn-lt"/>
                <a:ea typeface="+mn-ea"/>
                <a:cs typeface="+mn-cs"/>
              </a:rPr>
              <a:t>values</a:t>
            </a:r>
            <a:r>
              <a:rPr lang="es-ES" sz="1200" b="1" i="0" u="none" strike="noStrike" kern="1200" baseline="0" dirty="0" smtClean="0">
                <a:solidFill>
                  <a:schemeClr val="tx1"/>
                </a:solidFill>
                <a:latin typeface="+mn-lt"/>
                <a:ea typeface="+mn-ea"/>
                <a:cs typeface="+mn-cs"/>
              </a:rPr>
              <a:t> are </a:t>
            </a:r>
            <a:r>
              <a:rPr lang="es-ES" sz="1200" b="1" i="0" u="none" strike="noStrike" kern="1200" baseline="0" dirty="0" err="1" smtClean="0">
                <a:solidFill>
                  <a:schemeClr val="tx1"/>
                </a:solidFill>
                <a:latin typeface="+mn-lt"/>
                <a:ea typeface="+mn-ea"/>
                <a:cs typeface="+mn-cs"/>
              </a:rPr>
              <a:t>unknown</a:t>
            </a:r>
            <a:r>
              <a:rPr lang="es-ES" sz="1200" b="1" i="0" u="none" strike="noStrike" kern="1200" baseline="0" dirty="0" smtClean="0">
                <a:solidFill>
                  <a:schemeClr val="tx1"/>
                </a:solidFill>
                <a:latin typeface="+mn-lt"/>
                <a:ea typeface="+mn-ea"/>
                <a:cs typeface="+mn-cs"/>
              </a:rPr>
              <a:t>.</a:t>
            </a:r>
          </a:p>
          <a:p>
            <a:pPr algn="l" rtl="0"/>
            <a:endParaRPr lang="he-IL" b="1" dirty="0"/>
          </a:p>
        </p:txBody>
      </p:sp>
      <p:sp>
        <p:nvSpPr>
          <p:cNvPr id="4" name="Slide Number Placeholder 3"/>
          <p:cNvSpPr>
            <a:spLocks noGrp="1"/>
          </p:cNvSpPr>
          <p:nvPr>
            <p:ph type="sldNum" sz="quarter" idx="10"/>
          </p:nvPr>
        </p:nvSpPr>
        <p:spPr/>
        <p:txBody>
          <a:bodyPr/>
          <a:lstStyle/>
          <a:p>
            <a:fld id="{E54F5B5F-40AB-4494-9A81-285CCEBBB2AB}" type="slidenum">
              <a:rPr lang="he-IL" smtClean="0">
                <a:solidFill>
                  <a:prstClr val="black"/>
                </a:solidFill>
              </a:rPr>
              <a:pPr/>
              <a:t>31</a:t>
            </a:fld>
            <a:endParaRPr lang="he-IL">
              <a:solidFill>
                <a:prstClr val="black"/>
              </a:solidFill>
            </a:endParaRPr>
          </a:p>
        </p:txBody>
      </p:sp>
    </p:spTree>
    <p:extLst>
      <p:ext uri="{BB962C8B-B14F-4D97-AF65-F5344CB8AC3E}">
        <p14:creationId xmlns:p14="http://schemas.microsoft.com/office/powerpoint/2010/main" val="28594957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l" rtl="0"/>
            <a:r>
              <a:rPr lang="en-US" b="1" baseline="0" dirty="0" smtClean="0"/>
              <a:t>Lets see a few recoveries. The upper corner shows Haze blobs with low density aerosols have an isotropic phase function.  The Lower corner shows a Haze front with a non isotropic phase function.</a:t>
            </a:r>
          </a:p>
          <a:p>
            <a:pPr algn="l" rtl="0"/>
            <a:r>
              <a:rPr lang="en-US" b="1" dirty="0" smtClean="0"/>
              <a:t>This is the ground truth distribution. Single scattering approximation result</a:t>
            </a:r>
            <a:r>
              <a:rPr lang="en-US" b="1" baseline="0" dirty="0" smtClean="0"/>
              <a:t>, </a:t>
            </a:r>
            <a:r>
              <a:rPr lang="en-US" b="1" dirty="0" smtClean="0"/>
              <a:t>the ground truth,</a:t>
            </a:r>
            <a:r>
              <a:rPr lang="en-US" b="1" baseline="0" dirty="0" smtClean="0"/>
              <a:t> our result.</a:t>
            </a:r>
          </a:p>
          <a:p>
            <a:pPr algn="l" rtl="0"/>
            <a:r>
              <a:rPr lang="en-US" b="1" baseline="0" dirty="0" smtClean="0"/>
              <a:t>You can see Visually that our results are better.</a:t>
            </a:r>
          </a:p>
          <a:p>
            <a:endParaRPr lang="he-IL" dirty="0"/>
          </a:p>
        </p:txBody>
      </p:sp>
      <p:sp>
        <p:nvSpPr>
          <p:cNvPr id="4" name="Slide Number Placeholder 3"/>
          <p:cNvSpPr>
            <a:spLocks noGrp="1"/>
          </p:cNvSpPr>
          <p:nvPr>
            <p:ph type="sldNum" sz="quarter" idx="10"/>
          </p:nvPr>
        </p:nvSpPr>
        <p:spPr/>
        <p:txBody>
          <a:bodyPr/>
          <a:lstStyle/>
          <a:p>
            <a:fld id="{6DD4A15C-2E50-4242-9938-F0B35D3B5F22}" type="slidenum">
              <a:rPr lang="he-IL" smtClean="0">
                <a:solidFill>
                  <a:prstClr val="black"/>
                </a:solidFill>
              </a:rPr>
              <a:pPr/>
              <a:t>32</a:t>
            </a:fld>
            <a:endParaRPr lang="he-IL">
              <a:solidFill>
                <a:prstClr val="black"/>
              </a:solidFill>
            </a:endParaRPr>
          </a:p>
        </p:txBody>
      </p:sp>
    </p:spTree>
    <p:extLst>
      <p:ext uri="{BB962C8B-B14F-4D97-AF65-F5344CB8AC3E}">
        <p14:creationId xmlns:p14="http://schemas.microsoft.com/office/powerpoint/2010/main" val="429705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l" rtl="0"/>
            <a:r>
              <a:rPr lang="en-US" b="1" dirty="0" smtClean="0"/>
              <a:t>Lets also see the diagonal slice of the results</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 ground truth distribution. Single scattering results</a:t>
            </a:r>
            <a:r>
              <a:rPr lang="en-US" b="1" baseline="0" dirty="0" smtClean="0"/>
              <a:t>, </a:t>
            </a:r>
            <a:r>
              <a:rPr lang="en-US" b="1" dirty="0" smtClean="0"/>
              <a:t>the ground truth,</a:t>
            </a:r>
            <a:r>
              <a:rPr lang="en-US" b="1" baseline="0" dirty="0" smtClean="0"/>
              <a:t> our results.</a:t>
            </a:r>
          </a:p>
          <a:p>
            <a:pPr algn="l" rtl="0"/>
            <a:endParaRPr lang="en-US" b="1" dirty="0" smtClean="0"/>
          </a:p>
          <a:p>
            <a:pPr algn="l" rtl="0"/>
            <a:endParaRPr lang="en-US" dirty="0" smtClean="0"/>
          </a:p>
          <a:p>
            <a:endParaRPr lang="he-IL" dirty="0"/>
          </a:p>
        </p:txBody>
      </p:sp>
      <p:sp>
        <p:nvSpPr>
          <p:cNvPr id="4" name="Slide Number Placeholder 3"/>
          <p:cNvSpPr>
            <a:spLocks noGrp="1"/>
          </p:cNvSpPr>
          <p:nvPr>
            <p:ph type="sldNum" sz="quarter" idx="10"/>
          </p:nvPr>
        </p:nvSpPr>
        <p:spPr/>
        <p:txBody>
          <a:bodyPr/>
          <a:lstStyle/>
          <a:p>
            <a:fld id="{6DD4A15C-2E50-4242-9938-F0B35D3B5F22}" type="slidenum">
              <a:rPr lang="he-IL" smtClean="0">
                <a:solidFill>
                  <a:prstClr val="black"/>
                </a:solidFill>
              </a:rPr>
              <a:pPr/>
              <a:t>33</a:t>
            </a:fld>
            <a:endParaRPr lang="he-IL">
              <a:solidFill>
                <a:prstClr val="black"/>
              </a:solidFill>
            </a:endParaRPr>
          </a:p>
        </p:txBody>
      </p:sp>
    </p:spTree>
    <p:extLst>
      <p:ext uri="{BB962C8B-B14F-4D97-AF65-F5344CB8AC3E}">
        <p14:creationId xmlns:p14="http://schemas.microsoft.com/office/powerpoint/2010/main" val="28975224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l" rtl="0"/>
            <a:r>
              <a:rPr lang="en-US" b="1" dirty="0" smtClean="0"/>
              <a:t>Lets also see the diagonal slice of the errors. Single scattering errors,</a:t>
            </a:r>
            <a:r>
              <a:rPr lang="en-US" b="1" baseline="0" dirty="0" smtClean="0"/>
              <a:t> our errors.</a:t>
            </a:r>
          </a:p>
          <a:p>
            <a:pPr algn="l" rtl="0"/>
            <a:r>
              <a:rPr lang="en-US" b="1" baseline="0" dirty="0" smtClean="0"/>
              <a:t>Our recovery has less error.</a:t>
            </a:r>
          </a:p>
          <a:p>
            <a:pPr algn="l" rtl="0"/>
            <a:r>
              <a:rPr lang="en-US" sz="1200" b="1" dirty="0" smtClean="0">
                <a:solidFill>
                  <a:srgbClr val="FF0000"/>
                </a:solidFill>
                <a:latin typeface="David" panose="020E0502060401010101" pitchFamily="34" charset="-79"/>
                <a:cs typeface="David" panose="020E0502060401010101" pitchFamily="34" charset="-79"/>
              </a:rPr>
              <a:t>Our Average Error Measure is down by half</a:t>
            </a:r>
            <a:r>
              <a:rPr lang="en-US" b="1" dirty="0" smtClean="0">
                <a:effectLst/>
              </a:rPr>
              <a:t>. More information about</a:t>
            </a:r>
            <a:r>
              <a:rPr lang="en-US" b="1" baseline="0" dirty="0" smtClean="0">
                <a:effectLst/>
              </a:rPr>
              <a:t> </a:t>
            </a:r>
            <a:r>
              <a:rPr lang="en-US" b="1" dirty="0" smtClean="0">
                <a:effectLst/>
              </a:rPr>
              <a:t>the </a:t>
            </a:r>
            <a:r>
              <a:rPr lang="en-US" sz="1200" b="1" dirty="0" smtClean="0">
                <a:solidFill>
                  <a:srgbClr val="FF0000"/>
                </a:solidFill>
                <a:latin typeface="David" panose="020E0502060401010101" pitchFamily="34" charset="-79"/>
                <a:cs typeface="David" panose="020E0502060401010101" pitchFamily="34" charset="-79"/>
              </a:rPr>
              <a:t>Error Measure is in the paper.</a:t>
            </a:r>
            <a:r>
              <a:rPr lang="en-US" b="1" dirty="0" smtClean="0">
                <a:effectLst/>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More recoveries are in the paper.</a:t>
            </a:r>
          </a:p>
          <a:p>
            <a:pPr algn="l" rtl="0"/>
            <a:endParaRPr lang="he-IL" b="1" dirty="0" smtClean="0"/>
          </a:p>
          <a:p>
            <a:endParaRPr lang="he-IL" dirty="0"/>
          </a:p>
        </p:txBody>
      </p:sp>
      <p:sp>
        <p:nvSpPr>
          <p:cNvPr id="4" name="Slide Number Placeholder 3"/>
          <p:cNvSpPr>
            <a:spLocks noGrp="1"/>
          </p:cNvSpPr>
          <p:nvPr>
            <p:ph type="sldNum" sz="quarter" idx="10"/>
          </p:nvPr>
        </p:nvSpPr>
        <p:spPr/>
        <p:txBody>
          <a:bodyPr/>
          <a:lstStyle/>
          <a:p>
            <a:fld id="{6DD4A15C-2E50-4242-9938-F0B35D3B5F22}" type="slidenum">
              <a:rPr lang="he-IL" smtClean="0">
                <a:solidFill>
                  <a:prstClr val="black"/>
                </a:solidFill>
              </a:rPr>
              <a:pPr/>
              <a:t>34</a:t>
            </a:fld>
            <a:endParaRPr lang="he-IL">
              <a:solidFill>
                <a:prstClr val="black"/>
              </a:solidFill>
            </a:endParaRPr>
          </a:p>
        </p:txBody>
      </p:sp>
    </p:spTree>
    <p:extLst>
      <p:ext uri="{BB962C8B-B14F-4D97-AF65-F5344CB8AC3E}">
        <p14:creationId xmlns:p14="http://schemas.microsoft.com/office/powerpoint/2010/main" val="3280482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4" name="Shape 1574"/>
          <p:cNvSpPr>
            <a:spLocks noGrp="1" noRot="1" noChangeAspect="1"/>
          </p:cNvSpPr>
          <p:nvPr>
            <p:ph type="sldImg"/>
          </p:nvPr>
        </p:nvSpPr>
        <p:spPr>
          <a:prstGeom prst="rect">
            <a:avLst/>
          </a:prstGeom>
        </p:spPr>
        <p:txBody>
          <a:bodyPr/>
          <a:lstStyle/>
          <a:p>
            <a:endParaRPr/>
          </a:p>
        </p:txBody>
      </p:sp>
      <p:sp>
        <p:nvSpPr>
          <p:cNvPr id="1575" name="Shape 1575"/>
          <p:cNvSpPr>
            <a:spLocks noGrp="1"/>
          </p:cNvSpPr>
          <p:nvPr>
            <p:ph type="body" sz="quarter" idx="1"/>
          </p:nvPr>
        </p:nvSpPr>
        <p:spPr>
          <a:prstGeom prst="rect">
            <a:avLst/>
          </a:prstGeom>
        </p:spPr>
        <p:txBody>
          <a:bodyPr/>
          <a:lstStyle/>
          <a:p>
            <a:r>
              <a:t>In this work we use a high-altitude aircraft to acquire multi-view images. </a:t>
            </a:r>
          </a:p>
          <a:p>
            <a:r>
              <a:t>On the left you can see how the nadir image looks like.</a:t>
            </a:r>
          </a:p>
          <a:p>
            <a:endParaRPr/>
          </a:p>
          <a:p>
            <a:r>
              <a:t>We focused on this cloud to recover 85,000 unknowns.</a:t>
            </a:r>
          </a:p>
          <a:p>
            <a:endParaRPr/>
          </a:p>
          <a:p>
            <a:r>
              <a:t>But how do we validate our recovery? </a:t>
            </a:r>
          </a:p>
        </p:txBody>
      </p:sp>
    </p:spTree>
    <p:extLst>
      <p:ext uri="{BB962C8B-B14F-4D97-AF65-F5344CB8AC3E}">
        <p14:creationId xmlns:p14="http://schemas.microsoft.com/office/powerpoint/2010/main" val="862029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Shape 345"/>
          <p:cNvSpPr>
            <a:spLocks noGrp="1" noRot="1" noChangeAspect="1"/>
          </p:cNvSpPr>
          <p:nvPr>
            <p:ph type="sldImg"/>
          </p:nvPr>
        </p:nvSpPr>
        <p:spPr>
          <a:prstGeom prst="rect">
            <a:avLst/>
          </a:prstGeom>
        </p:spPr>
        <p:txBody>
          <a:bodyPr/>
          <a:lstStyle/>
          <a:p>
            <a:endParaRPr/>
          </a:p>
        </p:txBody>
      </p:sp>
      <p:sp>
        <p:nvSpPr>
          <p:cNvPr id="346" name="Shape 346"/>
          <p:cNvSpPr>
            <a:spLocks noGrp="1"/>
          </p:cNvSpPr>
          <p:nvPr>
            <p:ph type="body" sz="quarter" idx="1"/>
          </p:nvPr>
        </p:nvSpPr>
        <p:spPr>
          <a:prstGeom prst="rect">
            <a:avLst/>
          </a:prstGeom>
        </p:spPr>
        <p:txBody>
          <a:bodyPr/>
          <a:lstStyle/>
          <a:p>
            <a:r>
              <a:t>In medical CT, small-scale and controlled rotatable radiation, enable a simple, direct transmission model.</a:t>
            </a:r>
          </a:p>
          <a:p>
            <a:endParaRPr/>
          </a:p>
          <a:p>
            <a:r>
              <a:t>We deal with a generalized problem having multiple-scattering, uncontrolled radiation, and a large scale.</a:t>
            </a:r>
          </a:p>
          <a:p>
            <a:endParaRPr/>
          </a:p>
          <a:p>
            <a:r>
              <a:t>Now this is an important note. We don't “deal” with multiple-scattering, but rather use it as the main signal component.</a:t>
            </a:r>
          </a:p>
        </p:txBody>
      </p:sp>
    </p:spTree>
    <p:extLst>
      <p:ext uri="{BB962C8B-B14F-4D97-AF65-F5344CB8AC3E}">
        <p14:creationId xmlns:p14="http://schemas.microsoft.com/office/powerpoint/2010/main" val="4006353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 name="Shape 618"/>
          <p:cNvSpPr>
            <a:spLocks noGrp="1" noRot="1" noChangeAspect="1"/>
          </p:cNvSpPr>
          <p:nvPr>
            <p:ph type="sldImg"/>
          </p:nvPr>
        </p:nvSpPr>
        <p:spPr>
          <a:prstGeom prst="rect">
            <a:avLst/>
          </a:prstGeom>
        </p:spPr>
        <p:txBody>
          <a:bodyPr/>
          <a:lstStyle/>
          <a:p>
            <a:endParaRPr/>
          </a:p>
        </p:txBody>
      </p:sp>
      <p:sp>
        <p:nvSpPr>
          <p:cNvPr id="619" name="Shape 619"/>
          <p:cNvSpPr>
            <a:spLocks noGrp="1"/>
          </p:cNvSpPr>
          <p:nvPr>
            <p:ph type="body" sz="quarter" idx="1"/>
          </p:nvPr>
        </p:nvSpPr>
        <p:spPr>
          <a:prstGeom prst="rect">
            <a:avLst/>
          </a:prstGeom>
        </p:spPr>
        <p:txBody>
          <a:bodyPr/>
          <a:lstStyle/>
          <a:p>
            <a:r>
              <a:t>In single-scattering, sunlight scatters into a line of sight.</a:t>
            </a:r>
          </a:p>
          <a:p>
            <a:r>
              <a:t>However in multiple-scattering, not only sunlight scatters into the line of sight, but also light traveling around the 3D domain. </a:t>
            </a:r>
          </a:p>
        </p:txBody>
      </p:sp>
    </p:spTree>
    <p:extLst>
      <p:ext uri="{BB962C8B-B14F-4D97-AF65-F5344CB8AC3E}">
        <p14:creationId xmlns:p14="http://schemas.microsoft.com/office/powerpoint/2010/main" val="392855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 name="Shape 628"/>
          <p:cNvSpPr>
            <a:spLocks noGrp="1" noRot="1" noChangeAspect="1"/>
          </p:cNvSpPr>
          <p:nvPr>
            <p:ph type="sldImg"/>
          </p:nvPr>
        </p:nvSpPr>
        <p:spPr>
          <a:prstGeom prst="rect">
            <a:avLst/>
          </a:prstGeom>
        </p:spPr>
        <p:txBody>
          <a:bodyPr/>
          <a:lstStyle/>
          <a:p>
            <a:endParaRPr/>
          </a:p>
        </p:txBody>
      </p:sp>
      <p:sp>
        <p:nvSpPr>
          <p:cNvPr id="629" name="Shape 629"/>
          <p:cNvSpPr>
            <a:spLocks noGrp="1"/>
          </p:cNvSpPr>
          <p:nvPr>
            <p:ph type="body" sz="quarter" idx="1"/>
          </p:nvPr>
        </p:nvSpPr>
        <p:spPr>
          <a:prstGeom prst="rect">
            <a:avLst/>
          </a:prstGeom>
        </p:spPr>
        <p:txBody>
          <a:bodyPr/>
          <a:lstStyle/>
          <a:p>
            <a:r>
              <a:t>For a given atmosphere, beta, the image model F forms the images as viewed by the imaging system, in this case the satellite.</a:t>
            </a:r>
          </a:p>
        </p:txBody>
      </p:sp>
    </p:spTree>
    <p:extLst>
      <p:ext uri="{BB962C8B-B14F-4D97-AF65-F5344CB8AC3E}">
        <p14:creationId xmlns:p14="http://schemas.microsoft.com/office/powerpoint/2010/main" val="2713534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Shape 647"/>
          <p:cNvSpPr>
            <a:spLocks noGrp="1" noRot="1" noChangeAspect="1"/>
          </p:cNvSpPr>
          <p:nvPr>
            <p:ph type="sldImg"/>
          </p:nvPr>
        </p:nvSpPr>
        <p:spPr>
          <a:prstGeom prst="rect">
            <a:avLst/>
          </a:prstGeom>
        </p:spPr>
        <p:txBody>
          <a:bodyPr/>
          <a:lstStyle/>
          <a:p>
            <a:endParaRPr/>
          </a:p>
        </p:txBody>
      </p:sp>
      <p:sp>
        <p:nvSpPr>
          <p:cNvPr id="648" name="Shape 648"/>
          <p:cNvSpPr>
            <a:spLocks noGrp="1"/>
          </p:cNvSpPr>
          <p:nvPr>
            <p:ph type="body" sz="quarter" idx="1"/>
          </p:nvPr>
        </p:nvSpPr>
        <p:spPr>
          <a:prstGeom prst="rect">
            <a:avLst/>
          </a:prstGeom>
        </p:spPr>
        <p:txBody>
          <a:bodyPr/>
          <a:lstStyle/>
          <a:p>
            <a:r>
              <a:t>The notion of light traveling around is captured by the 5D light field</a:t>
            </a:r>
          </a:p>
        </p:txBody>
      </p:sp>
    </p:spTree>
    <p:extLst>
      <p:ext uri="{BB962C8B-B14F-4D97-AF65-F5344CB8AC3E}">
        <p14:creationId xmlns:p14="http://schemas.microsoft.com/office/powerpoint/2010/main" val="2554655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 name="Shape 886"/>
          <p:cNvSpPr>
            <a:spLocks noGrp="1" noRot="1" noChangeAspect="1"/>
          </p:cNvSpPr>
          <p:nvPr>
            <p:ph type="sldImg"/>
          </p:nvPr>
        </p:nvSpPr>
        <p:spPr>
          <a:prstGeom prst="rect">
            <a:avLst/>
          </a:prstGeom>
        </p:spPr>
        <p:txBody>
          <a:bodyPr/>
          <a:lstStyle/>
          <a:p>
            <a:endParaRPr/>
          </a:p>
        </p:txBody>
      </p:sp>
      <p:sp>
        <p:nvSpPr>
          <p:cNvPr id="887" name="Shape 887"/>
          <p:cNvSpPr>
            <a:spLocks noGrp="1"/>
          </p:cNvSpPr>
          <p:nvPr>
            <p:ph type="body" sz="quarter" idx="1"/>
          </p:nvPr>
        </p:nvSpPr>
        <p:spPr>
          <a:prstGeom prst="rect">
            <a:avLst/>
          </a:prstGeom>
        </p:spPr>
        <p:txBody>
          <a:bodyPr/>
          <a:lstStyle/>
          <a:p>
            <a:r>
              <a:t>So how much light is there at this point and direction?</a:t>
            </a:r>
          </a:p>
          <a:p>
            <a:endParaRPr/>
          </a:p>
          <a:p>
            <a:r>
              <a:t>… The optical density at this point…</a:t>
            </a:r>
          </a:p>
          <a:p>
            <a:endParaRPr/>
          </a:p>
          <a:p>
            <a:r>
              <a:t>… The fraction of light scattered to this direction…</a:t>
            </a:r>
          </a:p>
          <a:p>
            <a:endParaRPr/>
          </a:p>
          <a:p>
            <a:r>
              <a:t>… and the attenuation from x’ to x.</a:t>
            </a:r>
          </a:p>
        </p:txBody>
      </p:sp>
    </p:spTree>
    <p:extLst>
      <p:ext uri="{BB962C8B-B14F-4D97-AF65-F5344CB8AC3E}">
        <p14:creationId xmlns:p14="http://schemas.microsoft.com/office/powerpoint/2010/main" val="3443426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BDEB2B9-0A62-47A6-BB8F-ED44F074DDD8}" type="datetime1">
              <a:rPr lang="en-US" smtClean="0">
                <a:solidFill>
                  <a:srgbClr val="000000"/>
                </a:solidFill>
              </a:rPr>
              <a:t>4/30/2017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DB72503B-652E-4749-B5A1-9C20220BAF3A}"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717217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B360C6B-B4F3-4886-8C2B-891320E975A1}" type="datetime1">
              <a:rPr lang="en-US" smtClean="0">
                <a:solidFill>
                  <a:srgbClr val="000000"/>
                </a:solidFill>
              </a:rPr>
              <a:t>4/30/2017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79B1558A-645D-461D-8813-02774CE5A9EC}"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224782974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B52E63-D20D-41E0-82CB-CEA6B9675173}" type="datetimeFigureOut">
              <a:rPr lang="en-US" smtClean="0">
                <a:solidFill>
                  <a:prstClr val="black">
                    <a:tint val="75000"/>
                  </a:prstClr>
                </a:solidFill>
              </a:rPr>
              <a:pPr/>
              <a:t>4/30/2017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5325756-48EA-4329-B597-692C39E251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21971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B52E63-D20D-41E0-82CB-CEA6B9675173}" type="datetimeFigureOut">
              <a:rPr lang="en-US" smtClean="0">
                <a:solidFill>
                  <a:prstClr val="black">
                    <a:tint val="75000"/>
                  </a:prstClr>
                </a:solidFill>
              </a:rPr>
              <a:pPr/>
              <a:t>4/30/2017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5325756-48EA-4329-B597-692C39E251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71257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B52E63-D20D-41E0-82CB-CEA6B9675173}" type="datetimeFigureOut">
              <a:rPr lang="en-US" smtClean="0">
                <a:solidFill>
                  <a:prstClr val="black">
                    <a:tint val="75000"/>
                  </a:prstClr>
                </a:solidFill>
              </a:rPr>
              <a:pPr/>
              <a:t>4/30/2017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5325756-48EA-4329-B597-692C39E251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84981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B52E63-D20D-41E0-82CB-CEA6B9675173}" type="datetimeFigureOut">
              <a:rPr lang="en-US" smtClean="0">
                <a:solidFill>
                  <a:prstClr val="black">
                    <a:tint val="75000"/>
                  </a:prstClr>
                </a:solidFill>
              </a:rPr>
              <a:pPr/>
              <a:t>4/30/2017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325756-48EA-4329-B597-692C39E251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90677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B52E63-D20D-41E0-82CB-CEA6B9675173}" type="datetimeFigureOut">
              <a:rPr lang="en-US" smtClean="0">
                <a:solidFill>
                  <a:prstClr val="black">
                    <a:tint val="75000"/>
                  </a:prstClr>
                </a:solidFill>
              </a:rPr>
              <a:pPr/>
              <a:t>4/30/2017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325756-48EA-4329-B597-692C39E251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405928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BDEB2B9-0A62-47A6-BB8F-ED44F074DDD8}" type="datetime1">
              <a:rPr lang="en-US" smtClean="0"/>
              <a:pPr>
                <a:defRPr/>
              </a:pPr>
              <a:t>4/30/2017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DB72503B-652E-4749-B5A1-9C20220BAF3A}"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9103078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BE901F4-0EBE-4CCC-90A1-661F0EF1CED0}" type="datetime1">
              <a:rPr lang="en-US" smtClean="0"/>
              <a:pPr>
                <a:defRPr/>
              </a:pPr>
              <a:t>4/30/2017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ECFE4A96-5DC0-4D67-9B24-F7B285D4C199}"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27711368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856089BB-445C-4731-BE50-F3C7EA43C10B}" type="datetime1">
              <a:rPr lang="en-US" smtClean="0"/>
              <a:pPr>
                <a:defRPr/>
              </a:pPr>
              <a:t>4/30/2017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D5EAC3F7-3520-493F-B70F-B3C7ACEB110D}"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12126322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A7586BA5-3D1A-4229-AAE6-0AC76E589CAA}" type="datetime1">
              <a:rPr lang="en-US" smtClean="0"/>
              <a:pPr>
                <a:defRPr/>
              </a:pPr>
              <a:t>4/30/2017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solidFill>
                  <a:schemeClr val="bg1"/>
                </a:solidFill>
              </a:defRPr>
            </a:lvl1pPr>
          </a:lstStyle>
          <a:p>
            <a:pPr>
              <a:defRPr/>
            </a:pPr>
            <a:fld id="{A7B92C36-9938-4453-B2E9-BAA1A95C0777}"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410672649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DB17AE6E-5945-4CE3-A9CA-F4B3FBB374A2}" type="datetime1">
              <a:rPr lang="en-US" smtClean="0"/>
              <a:pPr>
                <a:defRPr/>
              </a:pPr>
              <a:t>4/30/2017</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solidFill>
                  <a:schemeClr val="bg1"/>
                </a:solidFill>
              </a:defRPr>
            </a:lvl1pPr>
          </a:lstStyle>
          <a:p>
            <a:pPr>
              <a:defRPr/>
            </a:pPr>
            <a:fld id="{AE0FC9C1-FA5F-4632-8720-8CA059087A0F}"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3171003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BFBE3DD-B6DF-4B5E-ADF0-56CFA99C1695}" type="datetime1">
              <a:rPr lang="en-US" smtClean="0">
                <a:solidFill>
                  <a:srgbClr val="000000"/>
                </a:solidFill>
              </a:rPr>
              <a:t>4/30/2017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0A820317-9BE0-42F7-8361-554A9D75E691}"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93309510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B47D83B0-5AF2-4A86-AE62-3F0179010E63}" type="datetime1">
              <a:rPr lang="en-US" smtClean="0"/>
              <a:pPr>
                <a:defRPr/>
              </a:pPr>
              <a:t>4/30/2017</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solidFill>
                  <a:schemeClr val="bg1"/>
                </a:solidFill>
              </a:defRPr>
            </a:lvl1pPr>
          </a:lstStyle>
          <a:p>
            <a:pPr>
              <a:defRPr/>
            </a:pPr>
            <a:fld id="{07DCA937-5C64-43E3-B398-675ACD3C4BF3}"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1214292914"/>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796E9FA9-2AB5-431D-BD36-0BE3907543E0}" type="datetime1">
              <a:rPr lang="en-US" smtClean="0"/>
              <a:pPr>
                <a:defRPr/>
              </a:pPr>
              <a:t>4/30/2017</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solidFill>
                  <a:schemeClr val="bg1"/>
                </a:solidFill>
              </a:defRPr>
            </a:lvl1pPr>
          </a:lstStyle>
          <a:p>
            <a:pPr>
              <a:defRPr/>
            </a:pPr>
            <a:fld id="{95F45872-092F-452D-8112-8C4724AF4EF1}"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22160594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EF59C63-5379-4AB7-84CF-75B9817784F2}" type="datetime1">
              <a:rPr lang="en-US" smtClean="0"/>
              <a:pPr>
                <a:defRPr/>
              </a:pPr>
              <a:t>4/30/2017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solidFill>
                  <a:schemeClr val="bg1"/>
                </a:solidFill>
              </a:defRPr>
            </a:lvl1pPr>
          </a:lstStyle>
          <a:p>
            <a:pPr>
              <a:defRPr/>
            </a:pPr>
            <a:fld id="{B0D0BFBA-9D6D-46D9-80DF-DF7DAE83B75A}"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190471043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3D99D1B-CBDD-4CCA-972A-94D8F0C21306}" type="datetime1">
              <a:rPr lang="en-US" smtClean="0"/>
              <a:pPr>
                <a:defRPr/>
              </a:pPr>
              <a:t>4/30/2017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solidFill>
                  <a:schemeClr val="bg1"/>
                </a:solidFill>
              </a:defRPr>
            </a:lvl1pPr>
          </a:lstStyle>
          <a:p>
            <a:pPr>
              <a:defRPr/>
            </a:pPr>
            <a:fld id="{FB1FA089-6512-4B3D-B5C7-9F75CADAAC39}"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36104105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B360C6B-B4F3-4886-8C2B-891320E975A1}" type="datetime1">
              <a:rPr lang="en-US" smtClean="0"/>
              <a:pPr>
                <a:defRPr/>
              </a:pPr>
              <a:t>4/30/2017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79B1558A-645D-461D-8813-02774CE5A9EC}"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26887766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BFBE3DD-B6DF-4B5E-ADF0-56CFA99C1695}" type="datetime1">
              <a:rPr lang="en-US" smtClean="0"/>
              <a:pPr>
                <a:defRPr/>
              </a:pPr>
              <a:t>4/30/2017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0A820317-9BE0-42F7-8361-554A9D75E691}"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30781033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EC664F01-FEF5-4FE2-BEAF-A426BF1A3EE0}" type="datetime1">
              <a:rPr lang="en-US" smtClean="0"/>
              <a:pPr>
                <a:defRPr/>
              </a:pPr>
              <a:t>4/30/2017</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solidFill>
                  <a:schemeClr val="bg1"/>
                </a:solidFill>
              </a:defRPr>
            </a:lvl1pPr>
          </a:lstStyle>
          <a:p>
            <a:pPr>
              <a:defRPr/>
            </a:pPr>
            <a:fld id="{D2331E7D-CE81-4FDC-811D-8F57D973950B}"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3738663188"/>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B52E63-D20D-41E0-82CB-CEA6B9675173}" type="datetimeFigureOut">
              <a:rPr lang="en-US" smtClean="0">
                <a:solidFill>
                  <a:prstClr val="black">
                    <a:tint val="75000"/>
                  </a:prstClr>
                </a:solidFill>
              </a:rPr>
              <a:pPr/>
              <a:t>4/30/2017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325756-48EA-4329-B597-692C39E251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52020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B52E63-D20D-41E0-82CB-CEA6B9675173}" type="datetimeFigureOut">
              <a:rPr lang="en-US" smtClean="0">
                <a:solidFill>
                  <a:prstClr val="black">
                    <a:tint val="75000"/>
                  </a:prstClr>
                </a:solidFill>
              </a:rPr>
              <a:pPr/>
              <a:t>4/30/2017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325756-48EA-4329-B597-692C39E251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3032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B52E63-D20D-41E0-82CB-CEA6B9675173}" type="datetimeFigureOut">
              <a:rPr lang="en-US" smtClean="0">
                <a:solidFill>
                  <a:prstClr val="black">
                    <a:tint val="75000"/>
                  </a:prstClr>
                </a:solidFill>
              </a:rPr>
              <a:pPr/>
              <a:t>4/30/2017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325756-48EA-4329-B597-692C39E251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7878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EC664F01-FEF5-4FE2-BEAF-A426BF1A3EE0}" type="datetime1">
              <a:rPr lang="en-US" smtClean="0">
                <a:solidFill>
                  <a:srgbClr val="000000"/>
                </a:solidFill>
              </a:rPr>
              <a:t>4/30/2017</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solidFill>
                  <a:schemeClr val="bg1"/>
                </a:solidFill>
              </a:defRPr>
            </a:lvl1pPr>
          </a:lstStyle>
          <a:p>
            <a:pPr>
              <a:defRPr/>
            </a:pPr>
            <a:fld id="{D2331E7D-CE81-4FDC-811D-8F57D973950B}"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1895565098"/>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B52E63-D20D-41E0-82CB-CEA6B9675173}" type="datetimeFigureOut">
              <a:rPr lang="en-US" smtClean="0">
                <a:solidFill>
                  <a:prstClr val="black">
                    <a:tint val="75000"/>
                  </a:prstClr>
                </a:solidFill>
              </a:rPr>
              <a:pPr/>
              <a:t>4/30/2017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5325756-48EA-4329-B597-692C39E251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26468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B52E63-D20D-41E0-82CB-CEA6B9675173}" type="datetimeFigureOut">
              <a:rPr lang="en-US" smtClean="0">
                <a:solidFill>
                  <a:prstClr val="black">
                    <a:tint val="75000"/>
                  </a:prstClr>
                </a:solidFill>
              </a:rPr>
              <a:pPr/>
              <a:t>4/30/2017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5325756-48EA-4329-B597-692C39E251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831249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B52E63-D20D-41E0-82CB-CEA6B9675173}" type="datetimeFigureOut">
              <a:rPr lang="en-US" smtClean="0">
                <a:solidFill>
                  <a:prstClr val="black">
                    <a:tint val="75000"/>
                  </a:prstClr>
                </a:solidFill>
              </a:rPr>
              <a:pPr/>
              <a:t>4/30/2017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5325756-48EA-4329-B597-692C39E251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9744883"/>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B52E63-D20D-41E0-82CB-CEA6B9675173}" type="datetimeFigureOut">
              <a:rPr lang="en-US" smtClean="0">
                <a:solidFill>
                  <a:prstClr val="black">
                    <a:tint val="75000"/>
                  </a:prstClr>
                </a:solidFill>
              </a:rPr>
              <a:pPr/>
              <a:t>4/30/2017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5325756-48EA-4329-B597-692C39E251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016612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B52E63-D20D-41E0-82CB-CEA6B9675173}" type="datetimeFigureOut">
              <a:rPr lang="en-US" smtClean="0">
                <a:solidFill>
                  <a:prstClr val="black">
                    <a:tint val="75000"/>
                  </a:prstClr>
                </a:solidFill>
              </a:rPr>
              <a:pPr/>
              <a:t>4/30/2017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5325756-48EA-4329-B597-692C39E251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606360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B52E63-D20D-41E0-82CB-CEA6B9675173}" type="datetimeFigureOut">
              <a:rPr lang="en-US" smtClean="0">
                <a:solidFill>
                  <a:prstClr val="black">
                    <a:tint val="75000"/>
                  </a:prstClr>
                </a:solidFill>
              </a:rPr>
              <a:pPr/>
              <a:t>4/30/2017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5325756-48EA-4329-B597-692C39E251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374209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B52E63-D20D-41E0-82CB-CEA6B9675173}" type="datetimeFigureOut">
              <a:rPr lang="en-US" smtClean="0">
                <a:solidFill>
                  <a:prstClr val="black">
                    <a:tint val="75000"/>
                  </a:prstClr>
                </a:solidFill>
              </a:rPr>
              <a:pPr/>
              <a:t>4/30/2017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325756-48EA-4329-B597-692C39E251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31580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B52E63-D20D-41E0-82CB-CEA6B9675173}" type="datetimeFigureOut">
              <a:rPr lang="en-US" smtClean="0">
                <a:solidFill>
                  <a:prstClr val="black">
                    <a:tint val="75000"/>
                  </a:prstClr>
                </a:solidFill>
              </a:rPr>
              <a:pPr/>
              <a:t>4/30/2017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325756-48EA-4329-B597-692C39E251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44177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8B6DF5B-7139-40FA-9B6E-8A87CA6078E2}" type="datetime1">
              <a:rPr lang="he-IL" smtClean="0">
                <a:solidFill>
                  <a:srgbClr val="000000"/>
                </a:solidFill>
              </a:rPr>
              <a:pPr>
                <a:defRPr/>
              </a:pPr>
              <a:t>ד'/אייר/תשע"ז</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DB72503B-652E-4749-B5A1-9C20220BAF3A}"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307114844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4073DD7-3AA0-4F4D-8E9C-C2CF62DB647A}" type="datetime1">
              <a:rPr lang="he-IL" smtClean="0">
                <a:solidFill>
                  <a:srgbClr val="000000"/>
                </a:solidFill>
              </a:rPr>
              <a:pPr>
                <a:defRPr/>
              </a:pPr>
              <a:t>ד'/אייר/תשע"ז</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ECFE4A96-5DC0-4D67-9B24-F7B285D4C199}"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811623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B52E63-D20D-41E0-82CB-CEA6B9675173}" type="datetimeFigureOut">
              <a:rPr lang="en-US" smtClean="0"/>
              <a:t>4/30/2017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25756-48EA-4329-B597-692C39E2516C}" type="slidenum">
              <a:rPr lang="en-US" smtClean="0"/>
              <a:t>‹#›</a:t>
            </a:fld>
            <a:endParaRPr lang="en-US"/>
          </a:p>
        </p:txBody>
      </p:sp>
    </p:spTree>
    <p:extLst>
      <p:ext uri="{BB962C8B-B14F-4D97-AF65-F5344CB8AC3E}">
        <p14:creationId xmlns:p14="http://schemas.microsoft.com/office/powerpoint/2010/main" val="34052636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6A0F1AD2-52FF-4460-9DDD-4CBCE43D2049}" type="datetime1">
              <a:rPr lang="he-IL" smtClean="0">
                <a:solidFill>
                  <a:srgbClr val="000000"/>
                </a:solidFill>
              </a:rPr>
              <a:pPr>
                <a:defRPr/>
              </a:pPr>
              <a:t>ד'/אייר/תשע"ז</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D5EAC3F7-3520-493F-B70F-B3C7ACEB110D}"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149293868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0F2B6266-149F-46DB-9EB4-5B03E239AC7A}" type="datetime1">
              <a:rPr lang="he-IL" smtClean="0">
                <a:solidFill>
                  <a:srgbClr val="000000"/>
                </a:solidFill>
              </a:rPr>
              <a:pPr>
                <a:defRPr/>
              </a:pPr>
              <a:t>ד'/אייר/תשע"ז</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solidFill>
                  <a:schemeClr val="bg1"/>
                </a:solidFill>
              </a:defRPr>
            </a:lvl1pPr>
          </a:lstStyle>
          <a:p>
            <a:pPr>
              <a:defRPr/>
            </a:pPr>
            <a:fld id="{A7B92C36-9938-4453-B2E9-BAA1A95C0777}"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292720742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41A3A9FA-466C-43DA-A417-9A96EECF8FAA}" type="datetime1">
              <a:rPr lang="he-IL" smtClean="0">
                <a:solidFill>
                  <a:srgbClr val="000000"/>
                </a:solidFill>
              </a:rPr>
              <a:pPr>
                <a:defRPr/>
              </a:pPr>
              <a:t>ד'/אייר/תשע"ז</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solidFill>
                  <a:schemeClr val="bg1"/>
                </a:solidFill>
              </a:defRPr>
            </a:lvl1pPr>
          </a:lstStyle>
          <a:p>
            <a:pPr>
              <a:defRPr/>
            </a:pPr>
            <a:fld id="{AE0FC9C1-FA5F-4632-8720-8CA059087A0F}"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37306148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227F8960-4516-4520-9722-A505E0A9C63B}" type="datetime1">
              <a:rPr lang="he-IL" smtClean="0">
                <a:solidFill>
                  <a:srgbClr val="000000"/>
                </a:solidFill>
              </a:rPr>
              <a:pPr>
                <a:defRPr/>
              </a:pPr>
              <a:t>ד'/אייר/תשע"ז</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solidFill>
                  <a:schemeClr val="bg1"/>
                </a:solidFill>
              </a:defRPr>
            </a:lvl1pPr>
          </a:lstStyle>
          <a:p>
            <a:pPr>
              <a:defRPr/>
            </a:pPr>
            <a:fld id="{07DCA937-5C64-43E3-B398-675ACD3C4BF3}"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420076390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5C768B3-32B7-4058-972A-2BE43346D519}" type="datetime1">
              <a:rPr lang="he-IL" smtClean="0">
                <a:solidFill>
                  <a:srgbClr val="000000"/>
                </a:solidFill>
              </a:rPr>
              <a:pPr>
                <a:defRPr/>
              </a:pPr>
              <a:t>ד'/אייר/תשע"ז</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solidFill>
                  <a:schemeClr val="bg1"/>
                </a:solidFill>
              </a:defRPr>
            </a:lvl1pPr>
          </a:lstStyle>
          <a:p>
            <a:pPr>
              <a:defRPr/>
            </a:pPr>
            <a:fld id="{95F45872-092F-452D-8112-8C4724AF4EF1}"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391235902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F833A88-013E-4994-9EB1-21288DC5F3E9}" type="datetime1">
              <a:rPr lang="he-IL" smtClean="0">
                <a:solidFill>
                  <a:srgbClr val="000000"/>
                </a:solidFill>
              </a:rPr>
              <a:pPr>
                <a:defRPr/>
              </a:pPr>
              <a:t>ד'/אייר/תשע"ז</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solidFill>
                  <a:schemeClr val="bg1"/>
                </a:solidFill>
              </a:defRPr>
            </a:lvl1pPr>
          </a:lstStyle>
          <a:p>
            <a:pPr>
              <a:defRPr/>
            </a:pPr>
            <a:fld id="{B0D0BFBA-9D6D-46D9-80DF-DF7DAE83B75A}"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415293571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EB5CD39-5CB5-4F9B-AC7F-D7E4CE9D68CF}" type="datetime1">
              <a:rPr lang="he-IL" smtClean="0">
                <a:solidFill>
                  <a:srgbClr val="000000"/>
                </a:solidFill>
              </a:rPr>
              <a:pPr>
                <a:defRPr/>
              </a:pPr>
              <a:t>ד'/אייר/תשע"ז</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solidFill>
                  <a:schemeClr val="bg1"/>
                </a:solidFill>
              </a:defRPr>
            </a:lvl1pPr>
          </a:lstStyle>
          <a:p>
            <a:pPr>
              <a:defRPr/>
            </a:pPr>
            <a:fld id="{FB1FA089-6512-4B3D-B5C7-9F75CADAAC39}"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425681904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5B6B12B-A943-4BAB-A932-C9DDAAE2030F}" type="datetime1">
              <a:rPr lang="he-IL" smtClean="0">
                <a:solidFill>
                  <a:srgbClr val="000000"/>
                </a:solidFill>
              </a:rPr>
              <a:pPr>
                <a:defRPr/>
              </a:pPr>
              <a:t>ד'/אייר/תשע"ז</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79B1558A-645D-461D-8813-02774CE5A9EC}"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290564479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D498276-5163-49B3-AF9B-15F0FA84C2AA}" type="datetime1">
              <a:rPr lang="he-IL" smtClean="0">
                <a:solidFill>
                  <a:srgbClr val="000000"/>
                </a:solidFill>
              </a:rPr>
              <a:pPr>
                <a:defRPr/>
              </a:pPr>
              <a:t>ד'/אייר/תשע"ז</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0A820317-9BE0-42F7-8361-554A9D75E691}"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94153362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5E648569-CF88-4527-9E51-573E5A19DEA4}" type="datetime1">
              <a:rPr lang="he-IL" smtClean="0">
                <a:solidFill>
                  <a:srgbClr val="000000"/>
                </a:solidFill>
              </a:rPr>
              <a:pPr>
                <a:defRPr/>
              </a:pPr>
              <a:t>ד'/אייר/תשע"ז</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solidFill>
                  <a:schemeClr val="bg1"/>
                </a:solidFill>
              </a:defRPr>
            </a:lvl1pPr>
          </a:lstStyle>
          <a:p>
            <a:pPr>
              <a:defRPr/>
            </a:pPr>
            <a:fld id="{D2331E7D-CE81-4FDC-811D-8F57D973950B}"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3018770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B52E63-D20D-41E0-82CB-CEA6B9675173}" type="datetimeFigureOut">
              <a:rPr lang="en-US" smtClean="0"/>
              <a:t>4/30/2017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25756-48EA-4329-B597-692C39E2516C}" type="slidenum">
              <a:rPr lang="en-US" smtClean="0"/>
              <a:t>‹#›</a:t>
            </a:fld>
            <a:endParaRPr lang="en-US"/>
          </a:p>
        </p:txBody>
      </p:sp>
    </p:spTree>
    <p:extLst>
      <p:ext uri="{BB962C8B-B14F-4D97-AF65-F5344CB8AC3E}">
        <p14:creationId xmlns:p14="http://schemas.microsoft.com/office/powerpoint/2010/main" val="219045745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e-I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e-IL"/>
          </a:p>
        </p:txBody>
      </p:sp>
      <p:sp>
        <p:nvSpPr>
          <p:cNvPr id="4" name="Date Placeholder 3"/>
          <p:cNvSpPr>
            <a:spLocks noGrp="1"/>
          </p:cNvSpPr>
          <p:nvPr>
            <p:ph type="dt" sz="half" idx="10"/>
          </p:nvPr>
        </p:nvSpPr>
        <p:spPr/>
        <p:txBody>
          <a:bodyPr/>
          <a:lstStyle>
            <a:lvl1pPr>
              <a:defRPr smtClean="0"/>
            </a:lvl1pPr>
          </a:lstStyle>
          <a:p>
            <a:pPr>
              <a:defRPr/>
            </a:pPr>
            <a:fld id="{2D4E752C-8ADF-47D3-A2B2-43C5C696020C}" type="datetime1">
              <a:rPr lang="he-IL"/>
              <a:pPr>
                <a:defRPr/>
              </a:pPr>
              <a:t>ד'/אייר/תשע"ז</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solidFill>
                  <a:srgbClr val="FFFFFF"/>
                </a:solidFill>
              </a:defRPr>
            </a:lvl1pPr>
          </a:lstStyle>
          <a:p>
            <a:pPr>
              <a:defRPr/>
            </a:pPr>
            <a:fld id="{FD25B911-A4D5-4363-A4F4-30AD2FE11A79}" type="slidenum">
              <a:rPr lang="he-IL"/>
              <a:pPr>
                <a:defRPr/>
              </a:pPr>
              <a:t>‹#›</a:t>
            </a:fld>
            <a:endParaRPr lang="he-IL"/>
          </a:p>
          <a:p>
            <a:pPr>
              <a:defRPr/>
            </a:pPr>
            <a:endParaRPr lang="en-US">
              <a:solidFill>
                <a:srgbClr val="000000"/>
              </a:solidFill>
            </a:endParaRPr>
          </a:p>
        </p:txBody>
      </p:sp>
    </p:spTree>
    <p:extLst>
      <p:ext uri="{BB962C8B-B14F-4D97-AF65-F5344CB8AC3E}">
        <p14:creationId xmlns:p14="http://schemas.microsoft.com/office/powerpoint/2010/main" val="253495157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Date Placeholder 3"/>
          <p:cNvSpPr>
            <a:spLocks noGrp="1"/>
          </p:cNvSpPr>
          <p:nvPr>
            <p:ph type="dt" sz="half" idx="10"/>
          </p:nvPr>
        </p:nvSpPr>
        <p:spPr/>
        <p:txBody>
          <a:bodyPr/>
          <a:lstStyle>
            <a:lvl1pPr>
              <a:defRPr smtClean="0"/>
            </a:lvl1pPr>
          </a:lstStyle>
          <a:p>
            <a:pPr>
              <a:defRPr/>
            </a:pPr>
            <a:fld id="{B538FD11-C957-4F1D-891E-C16AECE51B10}" type="datetime1">
              <a:rPr lang="he-IL"/>
              <a:pPr>
                <a:defRPr/>
              </a:pPr>
              <a:t>ד'/אייר/תשע"ז</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solidFill>
                  <a:srgbClr val="FFFFFF"/>
                </a:solidFill>
              </a:defRPr>
            </a:lvl1pPr>
          </a:lstStyle>
          <a:p>
            <a:pPr>
              <a:defRPr/>
            </a:pPr>
            <a:fld id="{2B49CCA9-2E64-4FDD-92F6-67F10FBDF2D7}" type="slidenum">
              <a:rPr lang="he-IL"/>
              <a:pPr>
                <a:defRPr/>
              </a:pPr>
              <a:t>‹#›</a:t>
            </a:fld>
            <a:endParaRPr lang="he-IL"/>
          </a:p>
          <a:p>
            <a:pPr>
              <a:defRPr/>
            </a:pPr>
            <a:endParaRPr lang="en-US">
              <a:solidFill>
                <a:srgbClr val="000000"/>
              </a:solidFill>
            </a:endParaRPr>
          </a:p>
        </p:txBody>
      </p:sp>
    </p:spTree>
    <p:extLst>
      <p:ext uri="{BB962C8B-B14F-4D97-AF65-F5344CB8AC3E}">
        <p14:creationId xmlns:p14="http://schemas.microsoft.com/office/powerpoint/2010/main" val="362308909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pPr>
              <a:defRPr/>
            </a:pPr>
            <a:fld id="{A7B5BE64-9B16-4E9D-A40C-6BB2F01C98EA}" type="datetime1">
              <a:rPr lang="he-IL"/>
              <a:pPr>
                <a:defRPr/>
              </a:pPr>
              <a:t>ד'/אייר/תשע"ז</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solidFill>
                  <a:srgbClr val="FFFFFF"/>
                </a:solidFill>
              </a:defRPr>
            </a:lvl1pPr>
          </a:lstStyle>
          <a:p>
            <a:pPr>
              <a:defRPr/>
            </a:pPr>
            <a:fld id="{64D67915-0CBF-4E3D-84CE-1F9FFCCDA86E}" type="slidenum">
              <a:rPr lang="he-IL"/>
              <a:pPr>
                <a:defRPr/>
              </a:pPr>
              <a:t>‹#›</a:t>
            </a:fld>
            <a:endParaRPr lang="he-IL"/>
          </a:p>
          <a:p>
            <a:pPr>
              <a:defRPr/>
            </a:pPr>
            <a:endParaRPr lang="en-US">
              <a:solidFill>
                <a:srgbClr val="000000"/>
              </a:solidFill>
            </a:endParaRPr>
          </a:p>
        </p:txBody>
      </p:sp>
    </p:spTree>
    <p:extLst>
      <p:ext uri="{BB962C8B-B14F-4D97-AF65-F5344CB8AC3E}">
        <p14:creationId xmlns:p14="http://schemas.microsoft.com/office/powerpoint/2010/main" val="126242631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Date Placeholder 4"/>
          <p:cNvSpPr>
            <a:spLocks noGrp="1"/>
          </p:cNvSpPr>
          <p:nvPr>
            <p:ph type="dt" sz="half" idx="10"/>
          </p:nvPr>
        </p:nvSpPr>
        <p:spPr/>
        <p:txBody>
          <a:bodyPr/>
          <a:lstStyle>
            <a:lvl1pPr>
              <a:defRPr smtClean="0"/>
            </a:lvl1pPr>
          </a:lstStyle>
          <a:p>
            <a:pPr>
              <a:defRPr/>
            </a:pPr>
            <a:fld id="{AAA8716F-140C-4358-B9DA-52BC0724DF7D}" type="datetime1">
              <a:rPr lang="he-IL"/>
              <a:pPr>
                <a:defRPr/>
              </a:pPr>
              <a:t>ד'/אייר/תשע"ז</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solidFill>
                  <a:srgbClr val="FFFFFF"/>
                </a:solidFill>
              </a:defRPr>
            </a:lvl1pPr>
          </a:lstStyle>
          <a:p>
            <a:pPr>
              <a:defRPr/>
            </a:pPr>
            <a:fld id="{A20204A8-27C1-407B-9927-FD4B18B4491A}" type="slidenum">
              <a:rPr lang="he-IL"/>
              <a:pPr>
                <a:defRPr/>
              </a:pPr>
              <a:t>‹#›</a:t>
            </a:fld>
            <a:endParaRPr lang="he-IL"/>
          </a:p>
          <a:p>
            <a:pPr>
              <a:defRPr/>
            </a:pPr>
            <a:endParaRPr lang="en-US">
              <a:solidFill>
                <a:srgbClr val="000000"/>
              </a:solidFill>
            </a:endParaRPr>
          </a:p>
        </p:txBody>
      </p:sp>
    </p:spTree>
    <p:extLst>
      <p:ext uri="{BB962C8B-B14F-4D97-AF65-F5344CB8AC3E}">
        <p14:creationId xmlns:p14="http://schemas.microsoft.com/office/powerpoint/2010/main" val="347558999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7" name="Date Placeholder 6"/>
          <p:cNvSpPr>
            <a:spLocks noGrp="1"/>
          </p:cNvSpPr>
          <p:nvPr>
            <p:ph type="dt" sz="half" idx="10"/>
          </p:nvPr>
        </p:nvSpPr>
        <p:spPr/>
        <p:txBody>
          <a:bodyPr/>
          <a:lstStyle>
            <a:lvl1pPr>
              <a:defRPr smtClean="0"/>
            </a:lvl1pPr>
          </a:lstStyle>
          <a:p>
            <a:pPr>
              <a:defRPr/>
            </a:pPr>
            <a:fld id="{04B7CE18-7AC4-4762-B6D1-5142682A038C}" type="datetime1">
              <a:rPr lang="he-IL"/>
              <a:pPr>
                <a:defRPr/>
              </a:pPr>
              <a:t>ד'/אייר/תשע"ז</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solidFill>
                  <a:srgbClr val="FFFFFF"/>
                </a:solidFill>
              </a:defRPr>
            </a:lvl1pPr>
          </a:lstStyle>
          <a:p>
            <a:pPr>
              <a:defRPr/>
            </a:pPr>
            <a:fld id="{8018F670-DE84-4F18-9D19-1A9DB7DCBD93}" type="slidenum">
              <a:rPr lang="he-IL"/>
              <a:pPr>
                <a:defRPr/>
              </a:pPr>
              <a:t>‹#›</a:t>
            </a:fld>
            <a:endParaRPr lang="he-IL"/>
          </a:p>
          <a:p>
            <a:pPr>
              <a:defRPr/>
            </a:pPr>
            <a:endParaRPr lang="en-US">
              <a:solidFill>
                <a:srgbClr val="000000"/>
              </a:solidFill>
            </a:endParaRPr>
          </a:p>
        </p:txBody>
      </p:sp>
    </p:spTree>
    <p:extLst>
      <p:ext uri="{BB962C8B-B14F-4D97-AF65-F5344CB8AC3E}">
        <p14:creationId xmlns:p14="http://schemas.microsoft.com/office/powerpoint/2010/main" val="99764963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Date Placeholder 2"/>
          <p:cNvSpPr>
            <a:spLocks noGrp="1"/>
          </p:cNvSpPr>
          <p:nvPr>
            <p:ph type="dt" sz="half" idx="10"/>
          </p:nvPr>
        </p:nvSpPr>
        <p:spPr/>
        <p:txBody>
          <a:bodyPr/>
          <a:lstStyle>
            <a:lvl1pPr>
              <a:defRPr smtClean="0"/>
            </a:lvl1pPr>
          </a:lstStyle>
          <a:p>
            <a:pPr>
              <a:defRPr/>
            </a:pPr>
            <a:fld id="{ECB50A3D-CEFD-4EBA-A5B5-B4753C9F3B3C}" type="datetime1">
              <a:rPr lang="he-IL"/>
              <a:pPr>
                <a:defRPr/>
              </a:pPr>
              <a:t>ד'/אייר/תשע"ז</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solidFill>
                  <a:srgbClr val="FFFFFF"/>
                </a:solidFill>
              </a:defRPr>
            </a:lvl1pPr>
          </a:lstStyle>
          <a:p>
            <a:pPr>
              <a:defRPr/>
            </a:pPr>
            <a:fld id="{3B4BFF45-D5CC-4100-9321-33B0AE344039}" type="slidenum">
              <a:rPr lang="he-IL"/>
              <a:pPr>
                <a:defRPr/>
              </a:pPr>
              <a:t>‹#›</a:t>
            </a:fld>
            <a:endParaRPr lang="he-IL"/>
          </a:p>
          <a:p>
            <a:pPr>
              <a:defRPr/>
            </a:pPr>
            <a:endParaRPr lang="en-US">
              <a:solidFill>
                <a:srgbClr val="000000"/>
              </a:solidFill>
            </a:endParaRPr>
          </a:p>
        </p:txBody>
      </p:sp>
    </p:spTree>
    <p:extLst>
      <p:ext uri="{BB962C8B-B14F-4D97-AF65-F5344CB8AC3E}">
        <p14:creationId xmlns:p14="http://schemas.microsoft.com/office/powerpoint/2010/main" val="155909856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pPr>
              <a:defRPr/>
            </a:pPr>
            <a:fld id="{067CE319-A7CD-49CC-B292-8FBF388DAC06}" type="datetime1">
              <a:rPr lang="he-IL"/>
              <a:pPr>
                <a:defRPr/>
              </a:pPr>
              <a:t>ד'/אייר/תשע"ז</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solidFill>
                  <a:srgbClr val="FFFFFF"/>
                </a:solidFill>
              </a:defRPr>
            </a:lvl1pPr>
          </a:lstStyle>
          <a:p>
            <a:pPr>
              <a:defRPr/>
            </a:pPr>
            <a:fld id="{3BDDBC4D-3C64-406B-9CC3-CE77FDA5BA84}" type="slidenum">
              <a:rPr lang="he-IL"/>
              <a:pPr>
                <a:defRPr/>
              </a:pPr>
              <a:t>‹#›</a:t>
            </a:fld>
            <a:endParaRPr lang="he-IL"/>
          </a:p>
          <a:p>
            <a:pPr>
              <a:defRPr/>
            </a:pPr>
            <a:endParaRPr lang="en-US">
              <a:solidFill>
                <a:srgbClr val="000000"/>
              </a:solidFill>
            </a:endParaRPr>
          </a:p>
        </p:txBody>
      </p:sp>
    </p:spTree>
    <p:extLst>
      <p:ext uri="{BB962C8B-B14F-4D97-AF65-F5344CB8AC3E}">
        <p14:creationId xmlns:p14="http://schemas.microsoft.com/office/powerpoint/2010/main" val="3862574774"/>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CA876363-48C1-4F3A-9018-1BD3309F4103}" type="datetime1">
              <a:rPr lang="he-IL"/>
              <a:pPr>
                <a:defRPr/>
              </a:pPr>
              <a:t>ד'/אייר/תשע"ז</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solidFill>
                  <a:srgbClr val="FFFFFF"/>
                </a:solidFill>
              </a:defRPr>
            </a:lvl1pPr>
          </a:lstStyle>
          <a:p>
            <a:pPr>
              <a:defRPr/>
            </a:pPr>
            <a:fld id="{722B44A5-5236-4977-B5D6-218689EE6AE5}" type="slidenum">
              <a:rPr lang="he-IL"/>
              <a:pPr>
                <a:defRPr/>
              </a:pPr>
              <a:t>‹#›</a:t>
            </a:fld>
            <a:endParaRPr lang="he-IL"/>
          </a:p>
          <a:p>
            <a:pPr>
              <a:defRPr/>
            </a:pPr>
            <a:endParaRPr lang="en-US">
              <a:solidFill>
                <a:srgbClr val="000000"/>
              </a:solidFill>
            </a:endParaRPr>
          </a:p>
        </p:txBody>
      </p:sp>
    </p:spTree>
    <p:extLst>
      <p:ext uri="{BB962C8B-B14F-4D97-AF65-F5344CB8AC3E}">
        <p14:creationId xmlns:p14="http://schemas.microsoft.com/office/powerpoint/2010/main" val="9018560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6D53FD9A-359E-408C-99D5-4CE8C2D9397F}" type="datetime1">
              <a:rPr lang="he-IL"/>
              <a:pPr>
                <a:defRPr/>
              </a:pPr>
              <a:t>ד'/אייר/תשע"ז</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solidFill>
                  <a:srgbClr val="FFFFFF"/>
                </a:solidFill>
              </a:defRPr>
            </a:lvl1pPr>
          </a:lstStyle>
          <a:p>
            <a:pPr>
              <a:defRPr/>
            </a:pPr>
            <a:fld id="{3E362BF9-27C0-4F69-A97E-15EF101C4F20}" type="slidenum">
              <a:rPr lang="he-IL"/>
              <a:pPr>
                <a:defRPr/>
              </a:pPr>
              <a:t>‹#›</a:t>
            </a:fld>
            <a:endParaRPr lang="he-IL"/>
          </a:p>
          <a:p>
            <a:pPr>
              <a:defRPr/>
            </a:pPr>
            <a:endParaRPr lang="en-US">
              <a:solidFill>
                <a:srgbClr val="000000"/>
              </a:solidFill>
            </a:endParaRPr>
          </a:p>
        </p:txBody>
      </p:sp>
    </p:spTree>
    <p:extLst>
      <p:ext uri="{BB962C8B-B14F-4D97-AF65-F5344CB8AC3E}">
        <p14:creationId xmlns:p14="http://schemas.microsoft.com/office/powerpoint/2010/main" val="152353159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Date Placeholder 3"/>
          <p:cNvSpPr>
            <a:spLocks noGrp="1"/>
          </p:cNvSpPr>
          <p:nvPr>
            <p:ph type="dt" sz="half" idx="10"/>
          </p:nvPr>
        </p:nvSpPr>
        <p:spPr/>
        <p:txBody>
          <a:bodyPr/>
          <a:lstStyle>
            <a:lvl1pPr>
              <a:defRPr smtClean="0"/>
            </a:lvl1pPr>
          </a:lstStyle>
          <a:p>
            <a:pPr>
              <a:defRPr/>
            </a:pPr>
            <a:fld id="{D8E0244B-6276-4717-8915-CEB1F087340D}" type="datetime1">
              <a:rPr lang="he-IL"/>
              <a:pPr>
                <a:defRPr/>
              </a:pPr>
              <a:t>ד'/אייר/תשע"ז</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solidFill>
                  <a:srgbClr val="FFFFFF"/>
                </a:solidFill>
              </a:defRPr>
            </a:lvl1pPr>
          </a:lstStyle>
          <a:p>
            <a:pPr>
              <a:defRPr/>
            </a:pPr>
            <a:fld id="{BD75814B-D083-416E-956D-3E04B0327870}" type="slidenum">
              <a:rPr lang="he-IL"/>
              <a:pPr>
                <a:defRPr/>
              </a:pPr>
              <a:t>‹#›</a:t>
            </a:fld>
            <a:endParaRPr lang="he-IL"/>
          </a:p>
          <a:p>
            <a:pPr>
              <a:defRPr/>
            </a:pPr>
            <a:endParaRPr lang="en-US">
              <a:solidFill>
                <a:srgbClr val="000000"/>
              </a:solidFill>
            </a:endParaRPr>
          </a:p>
        </p:txBody>
      </p:sp>
    </p:spTree>
    <p:extLst>
      <p:ext uri="{BB962C8B-B14F-4D97-AF65-F5344CB8AC3E}">
        <p14:creationId xmlns:p14="http://schemas.microsoft.com/office/powerpoint/2010/main" val="1257866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B52E63-D20D-41E0-82CB-CEA6B9675173}" type="datetimeFigureOut">
              <a:rPr lang="en-US" smtClean="0"/>
              <a:t>4/30/2017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25756-48EA-4329-B597-692C39E2516C}" type="slidenum">
              <a:rPr lang="en-US" smtClean="0"/>
              <a:t>‹#›</a:t>
            </a:fld>
            <a:endParaRPr lang="en-US"/>
          </a:p>
        </p:txBody>
      </p:sp>
    </p:spTree>
    <p:extLst>
      <p:ext uri="{BB962C8B-B14F-4D97-AF65-F5344CB8AC3E}">
        <p14:creationId xmlns:p14="http://schemas.microsoft.com/office/powerpoint/2010/main" val="168929608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Date Placeholder 3"/>
          <p:cNvSpPr>
            <a:spLocks noGrp="1"/>
          </p:cNvSpPr>
          <p:nvPr>
            <p:ph type="dt" sz="half" idx="10"/>
          </p:nvPr>
        </p:nvSpPr>
        <p:spPr/>
        <p:txBody>
          <a:bodyPr/>
          <a:lstStyle>
            <a:lvl1pPr>
              <a:defRPr smtClean="0"/>
            </a:lvl1pPr>
          </a:lstStyle>
          <a:p>
            <a:pPr>
              <a:defRPr/>
            </a:pPr>
            <a:fld id="{DE4DE3D6-F512-4535-8CA5-D2C514F8C6A7}" type="datetime1">
              <a:rPr lang="he-IL"/>
              <a:pPr>
                <a:defRPr/>
              </a:pPr>
              <a:t>ד'/אייר/תשע"ז</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solidFill>
                  <a:srgbClr val="FFFFFF"/>
                </a:solidFill>
              </a:defRPr>
            </a:lvl1pPr>
          </a:lstStyle>
          <a:p>
            <a:pPr>
              <a:defRPr/>
            </a:pPr>
            <a:fld id="{11203F8C-8554-4A39-B735-59012AFD8FDB}" type="slidenum">
              <a:rPr lang="he-IL"/>
              <a:pPr>
                <a:defRPr/>
              </a:pPr>
              <a:t>‹#›</a:t>
            </a:fld>
            <a:endParaRPr lang="he-IL"/>
          </a:p>
          <a:p>
            <a:pPr>
              <a:defRPr/>
            </a:pPr>
            <a:endParaRPr lang="en-US">
              <a:solidFill>
                <a:srgbClr val="000000"/>
              </a:solidFill>
            </a:endParaRPr>
          </a:p>
        </p:txBody>
      </p:sp>
    </p:spTree>
    <p:extLst>
      <p:ext uri="{BB962C8B-B14F-4D97-AF65-F5344CB8AC3E}">
        <p14:creationId xmlns:p14="http://schemas.microsoft.com/office/powerpoint/2010/main" val="289330266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e-I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e-IL"/>
          </a:p>
        </p:txBody>
      </p:sp>
      <p:sp>
        <p:nvSpPr>
          <p:cNvPr id="4" name="Date Placeholder 3"/>
          <p:cNvSpPr>
            <a:spLocks noGrp="1"/>
          </p:cNvSpPr>
          <p:nvPr>
            <p:ph type="dt" sz="half" idx="10"/>
          </p:nvPr>
        </p:nvSpPr>
        <p:spPr/>
        <p:txBody>
          <a:bodyPr/>
          <a:lstStyle>
            <a:lvl1pPr>
              <a:defRPr smtClean="0"/>
            </a:lvl1pPr>
          </a:lstStyle>
          <a:p>
            <a:pPr>
              <a:defRPr/>
            </a:pPr>
            <a:fld id="{2D4E752C-8ADF-47D3-A2B2-43C5C696020C}" type="datetime1">
              <a:rPr lang="he-IL"/>
              <a:pPr>
                <a:defRPr/>
              </a:pPr>
              <a:t>ד'/אייר/תשע"ז</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solidFill>
                  <a:srgbClr val="FFFFFF"/>
                </a:solidFill>
              </a:defRPr>
            </a:lvl1pPr>
          </a:lstStyle>
          <a:p>
            <a:pPr>
              <a:defRPr/>
            </a:pPr>
            <a:fld id="{FD25B911-A4D5-4363-A4F4-30AD2FE11A79}" type="slidenum">
              <a:rPr lang="he-IL"/>
              <a:pPr>
                <a:defRPr/>
              </a:pPr>
              <a:t>‹#›</a:t>
            </a:fld>
            <a:endParaRPr lang="he-IL"/>
          </a:p>
          <a:p>
            <a:pPr>
              <a:defRPr/>
            </a:pPr>
            <a:endParaRPr lang="en-US">
              <a:solidFill>
                <a:srgbClr val="000000"/>
              </a:solidFill>
            </a:endParaRPr>
          </a:p>
        </p:txBody>
      </p:sp>
    </p:spTree>
    <p:extLst>
      <p:ext uri="{BB962C8B-B14F-4D97-AF65-F5344CB8AC3E}">
        <p14:creationId xmlns:p14="http://schemas.microsoft.com/office/powerpoint/2010/main" val="241948844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Date Placeholder 3"/>
          <p:cNvSpPr>
            <a:spLocks noGrp="1"/>
          </p:cNvSpPr>
          <p:nvPr>
            <p:ph type="dt" sz="half" idx="10"/>
          </p:nvPr>
        </p:nvSpPr>
        <p:spPr/>
        <p:txBody>
          <a:bodyPr/>
          <a:lstStyle>
            <a:lvl1pPr>
              <a:defRPr smtClean="0"/>
            </a:lvl1pPr>
          </a:lstStyle>
          <a:p>
            <a:pPr>
              <a:defRPr/>
            </a:pPr>
            <a:fld id="{B538FD11-C957-4F1D-891E-C16AECE51B10}" type="datetime1">
              <a:rPr lang="he-IL"/>
              <a:pPr>
                <a:defRPr/>
              </a:pPr>
              <a:t>ד'/אייר/תשע"ז</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solidFill>
                  <a:srgbClr val="FFFFFF"/>
                </a:solidFill>
              </a:defRPr>
            </a:lvl1pPr>
          </a:lstStyle>
          <a:p>
            <a:pPr>
              <a:defRPr/>
            </a:pPr>
            <a:fld id="{2B49CCA9-2E64-4FDD-92F6-67F10FBDF2D7}" type="slidenum">
              <a:rPr lang="he-IL"/>
              <a:pPr>
                <a:defRPr/>
              </a:pPr>
              <a:t>‹#›</a:t>
            </a:fld>
            <a:endParaRPr lang="he-IL"/>
          </a:p>
          <a:p>
            <a:pPr>
              <a:defRPr/>
            </a:pPr>
            <a:endParaRPr lang="en-US">
              <a:solidFill>
                <a:srgbClr val="000000"/>
              </a:solidFill>
            </a:endParaRPr>
          </a:p>
        </p:txBody>
      </p:sp>
    </p:spTree>
    <p:extLst>
      <p:ext uri="{BB962C8B-B14F-4D97-AF65-F5344CB8AC3E}">
        <p14:creationId xmlns:p14="http://schemas.microsoft.com/office/powerpoint/2010/main" val="60007836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pPr>
              <a:defRPr/>
            </a:pPr>
            <a:fld id="{A7B5BE64-9B16-4E9D-A40C-6BB2F01C98EA}" type="datetime1">
              <a:rPr lang="he-IL"/>
              <a:pPr>
                <a:defRPr/>
              </a:pPr>
              <a:t>ד'/אייר/תשע"ז</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solidFill>
                  <a:srgbClr val="FFFFFF"/>
                </a:solidFill>
              </a:defRPr>
            </a:lvl1pPr>
          </a:lstStyle>
          <a:p>
            <a:pPr>
              <a:defRPr/>
            </a:pPr>
            <a:fld id="{64D67915-0CBF-4E3D-84CE-1F9FFCCDA86E}" type="slidenum">
              <a:rPr lang="he-IL"/>
              <a:pPr>
                <a:defRPr/>
              </a:pPr>
              <a:t>‹#›</a:t>
            </a:fld>
            <a:endParaRPr lang="he-IL"/>
          </a:p>
          <a:p>
            <a:pPr>
              <a:defRPr/>
            </a:pPr>
            <a:endParaRPr lang="en-US">
              <a:solidFill>
                <a:srgbClr val="000000"/>
              </a:solidFill>
            </a:endParaRPr>
          </a:p>
        </p:txBody>
      </p:sp>
    </p:spTree>
    <p:extLst>
      <p:ext uri="{BB962C8B-B14F-4D97-AF65-F5344CB8AC3E}">
        <p14:creationId xmlns:p14="http://schemas.microsoft.com/office/powerpoint/2010/main" val="409248884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Date Placeholder 4"/>
          <p:cNvSpPr>
            <a:spLocks noGrp="1"/>
          </p:cNvSpPr>
          <p:nvPr>
            <p:ph type="dt" sz="half" idx="10"/>
          </p:nvPr>
        </p:nvSpPr>
        <p:spPr/>
        <p:txBody>
          <a:bodyPr/>
          <a:lstStyle>
            <a:lvl1pPr>
              <a:defRPr smtClean="0"/>
            </a:lvl1pPr>
          </a:lstStyle>
          <a:p>
            <a:pPr>
              <a:defRPr/>
            </a:pPr>
            <a:fld id="{AAA8716F-140C-4358-B9DA-52BC0724DF7D}" type="datetime1">
              <a:rPr lang="he-IL"/>
              <a:pPr>
                <a:defRPr/>
              </a:pPr>
              <a:t>ד'/אייר/תשע"ז</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solidFill>
                  <a:srgbClr val="FFFFFF"/>
                </a:solidFill>
              </a:defRPr>
            </a:lvl1pPr>
          </a:lstStyle>
          <a:p>
            <a:pPr>
              <a:defRPr/>
            </a:pPr>
            <a:fld id="{A20204A8-27C1-407B-9927-FD4B18B4491A}" type="slidenum">
              <a:rPr lang="he-IL"/>
              <a:pPr>
                <a:defRPr/>
              </a:pPr>
              <a:t>‹#›</a:t>
            </a:fld>
            <a:endParaRPr lang="he-IL"/>
          </a:p>
          <a:p>
            <a:pPr>
              <a:defRPr/>
            </a:pPr>
            <a:endParaRPr lang="en-US">
              <a:solidFill>
                <a:srgbClr val="000000"/>
              </a:solidFill>
            </a:endParaRPr>
          </a:p>
        </p:txBody>
      </p:sp>
    </p:spTree>
    <p:extLst>
      <p:ext uri="{BB962C8B-B14F-4D97-AF65-F5344CB8AC3E}">
        <p14:creationId xmlns:p14="http://schemas.microsoft.com/office/powerpoint/2010/main" val="126144274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7" name="Date Placeholder 6"/>
          <p:cNvSpPr>
            <a:spLocks noGrp="1"/>
          </p:cNvSpPr>
          <p:nvPr>
            <p:ph type="dt" sz="half" idx="10"/>
          </p:nvPr>
        </p:nvSpPr>
        <p:spPr/>
        <p:txBody>
          <a:bodyPr/>
          <a:lstStyle>
            <a:lvl1pPr>
              <a:defRPr smtClean="0"/>
            </a:lvl1pPr>
          </a:lstStyle>
          <a:p>
            <a:pPr>
              <a:defRPr/>
            </a:pPr>
            <a:fld id="{04B7CE18-7AC4-4762-B6D1-5142682A038C}" type="datetime1">
              <a:rPr lang="he-IL"/>
              <a:pPr>
                <a:defRPr/>
              </a:pPr>
              <a:t>ד'/אייר/תשע"ז</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solidFill>
                  <a:srgbClr val="FFFFFF"/>
                </a:solidFill>
              </a:defRPr>
            </a:lvl1pPr>
          </a:lstStyle>
          <a:p>
            <a:pPr>
              <a:defRPr/>
            </a:pPr>
            <a:fld id="{8018F670-DE84-4F18-9D19-1A9DB7DCBD93}" type="slidenum">
              <a:rPr lang="he-IL"/>
              <a:pPr>
                <a:defRPr/>
              </a:pPr>
              <a:t>‹#›</a:t>
            </a:fld>
            <a:endParaRPr lang="he-IL"/>
          </a:p>
          <a:p>
            <a:pPr>
              <a:defRPr/>
            </a:pPr>
            <a:endParaRPr lang="en-US">
              <a:solidFill>
                <a:srgbClr val="000000"/>
              </a:solidFill>
            </a:endParaRPr>
          </a:p>
        </p:txBody>
      </p:sp>
    </p:spTree>
    <p:extLst>
      <p:ext uri="{BB962C8B-B14F-4D97-AF65-F5344CB8AC3E}">
        <p14:creationId xmlns:p14="http://schemas.microsoft.com/office/powerpoint/2010/main" val="314456573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Date Placeholder 2"/>
          <p:cNvSpPr>
            <a:spLocks noGrp="1"/>
          </p:cNvSpPr>
          <p:nvPr>
            <p:ph type="dt" sz="half" idx="10"/>
          </p:nvPr>
        </p:nvSpPr>
        <p:spPr/>
        <p:txBody>
          <a:bodyPr/>
          <a:lstStyle>
            <a:lvl1pPr>
              <a:defRPr smtClean="0"/>
            </a:lvl1pPr>
          </a:lstStyle>
          <a:p>
            <a:pPr>
              <a:defRPr/>
            </a:pPr>
            <a:fld id="{ECB50A3D-CEFD-4EBA-A5B5-B4753C9F3B3C}" type="datetime1">
              <a:rPr lang="he-IL"/>
              <a:pPr>
                <a:defRPr/>
              </a:pPr>
              <a:t>ד'/אייר/תשע"ז</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solidFill>
                  <a:srgbClr val="FFFFFF"/>
                </a:solidFill>
              </a:defRPr>
            </a:lvl1pPr>
          </a:lstStyle>
          <a:p>
            <a:pPr>
              <a:defRPr/>
            </a:pPr>
            <a:fld id="{3B4BFF45-D5CC-4100-9321-33B0AE344039}" type="slidenum">
              <a:rPr lang="he-IL"/>
              <a:pPr>
                <a:defRPr/>
              </a:pPr>
              <a:t>‹#›</a:t>
            </a:fld>
            <a:endParaRPr lang="he-IL"/>
          </a:p>
          <a:p>
            <a:pPr>
              <a:defRPr/>
            </a:pPr>
            <a:endParaRPr lang="en-US">
              <a:solidFill>
                <a:srgbClr val="000000"/>
              </a:solidFill>
            </a:endParaRPr>
          </a:p>
        </p:txBody>
      </p:sp>
    </p:spTree>
    <p:extLst>
      <p:ext uri="{BB962C8B-B14F-4D97-AF65-F5344CB8AC3E}">
        <p14:creationId xmlns:p14="http://schemas.microsoft.com/office/powerpoint/2010/main" val="115971293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pPr>
              <a:defRPr/>
            </a:pPr>
            <a:fld id="{067CE319-A7CD-49CC-B292-8FBF388DAC06}" type="datetime1">
              <a:rPr lang="he-IL"/>
              <a:pPr>
                <a:defRPr/>
              </a:pPr>
              <a:t>ד'/אייר/תשע"ז</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solidFill>
                  <a:srgbClr val="FFFFFF"/>
                </a:solidFill>
              </a:defRPr>
            </a:lvl1pPr>
          </a:lstStyle>
          <a:p>
            <a:pPr>
              <a:defRPr/>
            </a:pPr>
            <a:fld id="{3BDDBC4D-3C64-406B-9CC3-CE77FDA5BA84}" type="slidenum">
              <a:rPr lang="he-IL"/>
              <a:pPr>
                <a:defRPr/>
              </a:pPr>
              <a:t>‹#›</a:t>
            </a:fld>
            <a:endParaRPr lang="he-IL"/>
          </a:p>
          <a:p>
            <a:pPr>
              <a:defRPr/>
            </a:pPr>
            <a:endParaRPr lang="en-US">
              <a:solidFill>
                <a:srgbClr val="000000"/>
              </a:solidFill>
            </a:endParaRPr>
          </a:p>
        </p:txBody>
      </p:sp>
    </p:spTree>
    <p:extLst>
      <p:ext uri="{BB962C8B-B14F-4D97-AF65-F5344CB8AC3E}">
        <p14:creationId xmlns:p14="http://schemas.microsoft.com/office/powerpoint/2010/main" val="3029818761"/>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CA876363-48C1-4F3A-9018-1BD3309F4103}" type="datetime1">
              <a:rPr lang="he-IL"/>
              <a:pPr>
                <a:defRPr/>
              </a:pPr>
              <a:t>ד'/אייר/תשע"ז</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solidFill>
                  <a:srgbClr val="FFFFFF"/>
                </a:solidFill>
              </a:defRPr>
            </a:lvl1pPr>
          </a:lstStyle>
          <a:p>
            <a:pPr>
              <a:defRPr/>
            </a:pPr>
            <a:fld id="{722B44A5-5236-4977-B5D6-218689EE6AE5}" type="slidenum">
              <a:rPr lang="he-IL"/>
              <a:pPr>
                <a:defRPr/>
              </a:pPr>
              <a:t>‹#›</a:t>
            </a:fld>
            <a:endParaRPr lang="he-IL"/>
          </a:p>
          <a:p>
            <a:pPr>
              <a:defRPr/>
            </a:pPr>
            <a:endParaRPr lang="en-US">
              <a:solidFill>
                <a:srgbClr val="000000"/>
              </a:solidFill>
            </a:endParaRPr>
          </a:p>
        </p:txBody>
      </p:sp>
    </p:spTree>
    <p:extLst>
      <p:ext uri="{BB962C8B-B14F-4D97-AF65-F5344CB8AC3E}">
        <p14:creationId xmlns:p14="http://schemas.microsoft.com/office/powerpoint/2010/main" val="143310543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6D53FD9A-359E-408C-99D5-4CE8C2D9397F}" type="datetime1">
              <a:rPr lang="he-IL"/>
              <a:pPr>
                <a:defRPr/>
              </a:pPr>
              <a:t>ד'/אייר/תשע"ז</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solidFill>
                  <a:srgbClr val="FFFFFF"/>
                </a:solidFill>
              </a:defRPr>
            </a:lvl1pPr>
          </a:lstStyle>
          <a:p>
            <a:pPr>
              <a:defRPr/>
            </a:pPr>
            <a:fld id="{3E362BF9-27C0-4F69-A97E-15EF101C4F20}" type="slidenum">
              <a:rPr lang="he-IL"/>
              <a:pPr>
                <a:defRPr/>
              </a:pPr>
              <a:t>‹#›</a:t>
            </a:fld>
            <a:endParaRPr lang="he-IL"/>
          </a:p>
          <a:p>
            <a:pPr>
              <a:defRPr/>
            </a:pPr>
            <a:endParaRPr lang="en-US">
              <a:solidFill>
                <a:srgbClr val="000000"/>
              </a:solidFill>
            </a:endParaRPr>
          </a:p>
        </p:txBody>
      </p:sp>
    </p:spTree>
    <p:extLst>
      <p:ext uri="{BB962C8B-B14F-4D97-AF65-F5344CB8AC3E}">
        <p14:creationId xmlns:p14="http://schemas.microsoft.com/office/powerpoint/2010/main" val="546084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B52E63-D20D-41E0-82CB-CEA6B9675173}" type="datetimeFigureOut">
              <a:rPr lang="en-US" smtClean="0"/>
              <a:t>4/30/2017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325756-48EA-4329-B597-692C39E2516C}" type="slidenum">
              <a:rPr lang="en-US" smtClean="0"/>
              <a:t>‹#›</a:t>
            </a:fld>
            <a:endParaRPr lang="en-US"/>
          </a:p>
        </p:txBody>
      </p:sp>
    </p:spTree>
    <p:extLst>
      <p:ext uri="{BB962C8B-B14F-4D97-AF65-F5344CB8AC3E}">
        <p14:creationId xmlns:p14="http://schemas.microsoft.com/office/powerpoint/2010/main" val="302189301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Date Placeholder 3"/>
          <p:cNvSpPr>
            <a:spLocks noGrp="1"/>
          </p:cNvSpPr>
          <p:nvPr>
            <p:ph type="dt" sz="half" idx="10"/>
          </p:nvPr>
        </p:nvSpPr>
        <p:spPr/>
        <p:txBody>
          <a:bodyPr/>
          <a:lstStyle>
            <a:lvl1pPr>
              <a:defRPr smtClean="0"/>
            </a:lvl1pPr>
          </a:lstStyle>
          <a:p>
            <a:pPr>
              <a:defRPr/>
            </a:pPr>
            <a:fld id="{D8E0244B-6276-4717-8915-CEB1F087340D}" type="datetime1">
              <a:rPr lang="he-IL"/>
              <a:pPr>
                <a:defRPr/>
              </a:pPr>
              <a:t>ד'/אייר/תשע"ז</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solidFill>
                  <a:srgbClr val="FFFFFF"/>
                </a:solidFill>
              </a:defRPr>
            </a:lvl1pPr>
          </a:lstStyle>
          <a:p>
            <a:pPr>
              <a:defRPr/>
            </a:pPr>
            <a:fld id="{BD75814B-D083-416E-956D-3E04B0327870}" type="slidenum">
              <a:rPr lang="he-IL"/>
              <a:pPr>
                <a:defRPr/>
              </a:pPr>
              <a:t>‹#›</a:t>
            </a:fld>
            <a:endParaRPr lang="he-IL"/>
          </a:p>
          <a:p>
            <a:pPr>
              <a:defRPr/>
            </a:pPr>
            <a:endParaRPr lang="en-US">
              <a:solidFill>
                <a:srgbClr val="000000"/>
              </a:solidFill>
            </a:endParaRPr>
          </a:p>
        </p:txBody>
      </p:sp>
    </p:spTree>
    <p:extLst>
      <p:ext uri="{BB962C8B-B14F-4D97-AF65-F5344CB8AC3E}">
        <p14:creationId xmlns:p14="http://schemas.microsoft.com/office/powerpoint/2010/main" val="424983504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Date Placeholder 3"/>
          <p:cNvSpPr>
            <a:spLocks noGrp="1"/>
          </p:cNvSpPr>
          <p:nvPr>
            <p:ph type="dt" sz="half" idx="10"/>
          </p:nvPr>
        </p:nvSpPr>
        <p:spPr/>
        <p:txBody>
          <a:bodyPr/>
          <a:lstStyle>
            <a:lvl1pPr>
              <a:defRPr smtClean="0"/>
            </a:lvl1pPr>
          </a:lstStyle>
          <a:p>
            <a:pPr>
              <a:defRPr/>
            </a:pPr>
            <a:fld id="{DE4DE3D6-F512-4535-8CA5-D2C514F8C6A7}" type="datetime1">
              <a:rPr lang="he-IL"/>
              <a:pPr>
                <a:defRPr/>
              </a:pPr>
              <a:t>ד'/אייר/תשע"ז</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solidFill>
                  <a:srgbClr val="FFFFFF"/>
                </a:solidFill>
              </a:defRPr>
            </a:lvl1pPr>
          </a:lstStyle>
          <a:p>
            <a:pPr>
              <a:defRPr/>
            </a:pPr>
            <a:fld id="{11203F8C-8554-4A39-B735-59012AFD8FDB}" type="slidenum">
              <a:rPr lang="he-IL"/>
              <a:pPr>
                <a:defRPr/>
              </a:pPr>
              <a:t>‹#›</a:t>
            </a:fld>
            <a:endParaRPr lang="he-IL"/>
          </a:p>
          <a:p>
            <a:pPr>
              <a:defRPr/>
            </a:pPr>
            <a:endParaRPr lang="en-US">
              <a:solidFill>
                <a:srgbClr val="000000"/>
              </a:solidFill>
            </a:endParaRPr>
          </a:p>
        </p:txBody>
      </p:sp>
    </p:spTree>
    <p:extLst>
      <p:ext uri="{BB962C8B-B14F-4D97-AF65-F5344CB8AC3E}">
        <p14:creationId xmlns:p14="http://schemas.microsoft.com/office/powerpoint/2010/main" val="256178644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290D2BB-78EE-4253-BB18-95526CE36757}" type="datetimeFigureOut">
              <a:rPr lang="he-IL" smtClean="0">
                <a:solidFill>
                  <a:prstClr val="black">
                    <a:tint val="75000"/>
                  </a:prstClr>
                </a:solidFill>
              </a:rPr>
              <a:pPr/>
              <a:t>ד'/אייר/תשע"ז</a:t>
            </a:fld>
            <a:endParaRPr lang="he-IL">
              <a:solidFill>
                <a:prstClr val="black">
                  <a:tint val="75000"/>
                </a:prstClr>
              </a:solidFill>
            </a:endParaRPr>
          </a:p>
        </p:txBody>
      </p:sp>
      <p:sp>
        <p:nvSpPr>
          <p:cNvPr id="5" name="Footer Placeholder 4"/>
          <p:cNvSpPr>
            <a:spLocks noGrp="1"/>
          </p:cNvSpPr>
          <p:nvPr>
            <p:ph type="ftr" sz="quarter" idx="11"/>
          </p:nvPr>
        </p:nvSpPr>
        <p:spPr/>
        <p:txBody>
          <a:bodyPr/>
          <a:lstStyle/>
          <a:p>
            <a:endParaRPr lang="he-IL">
              <a:solidFill>
                <a:prstClr val="black">
                  <a:tint val="75000"/>
                </a:prstClr>
              </a:solidFill>
            </a:endParaRPr>
          </a:p>
        </p:txBody>
      </p:sp>
      <p:sp>
        <p:nvSpPr>
          <p:cNvPr id="6" name="Slide Number Placeholder 5"/>
          <p:cNvSpPr>
            <a:spLocks noGrp="1"/>
          </p:cNvSpPr>
          <p:nvPr>
            <p:ph type="sldNum" sz="quarter" idx="12"/>
          </p:nvPr>
        </p:nvSpPr>
        <p:spPr/>
        <p:txBody>
          <a:bodyPr/>
          <a:lstStyle/>
          <a:p>
            <a:fld id="{192B9CFB-91F2-48CB-A342-FCD261A8A2F7}"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41307781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290D2BB-78EE-4253-BB18-95526CE36757}" type="datetimeFigureOut">
              <a:rPr lang="he-IL" smtClean="0">
                <a:solidFill>
                  <a:prstClr val="black">
                    <a:tint val="75000"/>
                  </a:prstClr>
                </a:solidFill>
              </a:rPr>
              <a:pPr/>
              <a:t>ד'/אייר/תשע"ז</a:t>
            </a:fld>
            <a:endParaRPr lang="he-IL">
              <a:solidFill>
                <a:prstClr val="black">
                  <a:tint val="75000"/>
                </a:prstClr>
              </a:solidFill>
            </a:endParaRPr>
          </a:p>
        </p:txBody>
      </p:sp>
      <p:sp>
        <p:nvSpPr>
          <p:cNvPr id="5" name="Footer Placeholder 4"/>
          <p:cNvSpPr>
            <a:spLocks noGrp="1"/>
          </p:cNvSpPr>
          <p:nvPr>
            <p:ph type="ftr" sz="quarter" idx="11"/>
          </p:nvPr>
        </p:nvSpPr>
        <p:spPr/>
        <p:txBody>
          <a:bodyPr/>
          <a:lstStyle/>
          <a:p>
            <a:endParaRPr lang="he-IL">
              <a:solidFill>
                <a:prstClr val="black">
                  <a:tint val="75000"/>
                </a:prstClr>
              </a:solidFill>
            </a:endParaRPr>
          </a:p>
        </p:txBody>
      </p:sp>
      <p:sp>
        <p:nvSpPr>
          <p:cNvPr id="6" name="Slide Number Placeholder 5"/>
          <p:cNvSpPr>
            <a:spLocks noGrp="1"/>
          </p:cNvSpPr>
          <p:nvPr>
            <p:ph type="sldNum" sz="quarter" idx="12"/>
          </p:nvPr>
        </p:nvSpPr>
        <p:spPr/>
        <p:txBody>
          <a:bodyPr/>
          <a:lstStyle/>
          <a:p>
            <a:fld id="{192B9CFB-91F2-48CB-A342-FCD261A8A2F7}"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04768382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90D2BB-78EE-4253-BB18-95526CE36757}" type="datetimeFigureOut">
              <a:rPr lang="he-IL" smtClean="0">
                <a:solidFill>
                  <a:prstClr val="black">
                    <a:tint val="75000"/>
                  </a:prstClr>
                </a:solidFill>
              </a:rPr>
              <a:pPr/>
              <a:t>ד'/אייר/תשע"ז</a:t>
            </a:fld>
            <a:endParaRPr lang="he-IL">
              <a:solidFill>
                <a:prstClr val="black">
                  <a:tint val="75000"/>
                </a:prstClr>
              </a:solidFill>
            </a:endParaRPr>
          </a:p>
        </p:txBody>
      </p:sp>
      <p:sp>
        <p:nvSpPr>
          <p:cNvPr id="5" name="Footer Placeholder 4"/>
          <p:cNvSpPr>
            <a:spLocks noGrp="1"/>
          </p:cNvSpPr>
          <p:nvPr>
            <p:ph type="ftr" sz="quarter" idx="11"/>
          </p:nvPr>
        </p:nvSpPr>
        <p:spPr/>
        <p:txBody>
          <a:bodyPr/>
          <a:lstStyle/>
          <a:p>
            <a:endParaRPr lang="he-IL">
              <a:solidFill>
                <a:prstClr val="black">
                  <a:tint val="75000"/>
                </a:prstClr>
              </a:solidFill>
            </a:endParaRPr>
          </a:p>
        </p:txBody>
      </p:sp>
      <p:sp>
        <p:nvSpPr>
          <p:cNvPr id="6" name="Slide Number Placeholder 5"/>
          <p:cNvSpPr>
            <a:spLocks noGrp="1"/>
          </p:cNvSpPr>
          <p:nvPr>
            <p:ph type="sldNum" sz="quarter" idx="12"/>
          </p:nvPr>
        </p:nvSpPr>
        <p:spPr/>
        <p:txBody>
          <a:bodyPr/>
          <a:lstStyle/>
          <a:p>
            <a:fld id="{192B9CFB-91F2-48CB-A342-FCD261A8A2F7}"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64364322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290D2BB-78EE-4253-BB18-95526CE36757}" type="datetimeFigureOut">
              <a:rPr lang="he-IL" smtClean="0">
                <a:solidFill>
                  <a:prstClr val="black">
                    <a:tint val="75000"/>
                  </a:prstClr>
                </a:solidFill>
              </a:rPr>
              <a:pPr/>
              <a:t>ד'/אייר/תשע"ז</a:t>
            </a:fld>
            <a:endParaRPr lang="he-IL">
              <a:solidFill>
                <a:prstClr val="black">
                  <a:tint val="75000"/>
                </a:prstClr>
              </a:solidFill>
            </a:endParaRPr>
          </a:p>
        </p:txBody>
      </p:sp>
      <p:sp>
        <p:nvSpPr>
          <p:cNvPr id="6" name="Footer Placeholder 5"/>
          <p:cNvSpPr>
            <a:spLocks noGrp="1"/>
          </p:cNvSpPr>
          <p:nvPr>
            <p:ph type="ftr" sz="quarter" idx="11"/>
          </p:nvPr>
        </p:nvSpPr>
        <p:spPr/>
        <p:txBody>
          <a:bodyPr/>
          <a:lstStyle/>
          <a:p>
            <a:endParaRPr lang="he-IL">
              <a:solidFill>
                <a:prstClr val="black">
                  <a:tint val="75000"/>
                </a:prstClr>
              </a:solidFill>
            </a:endParaRPr>
          </a:p>
        </p:txBody>
      </p:sp>
      <p:sp>
        <p:nvSpPr>
          <p:cNvPr id="7" name="Slide Number Placeholder 6"/>
          <p:cNvSpPr>
            <a:spLocks noGrp="1"/>
          </p:cNvSpPr>
          <p:nvPr>
            <p:ph type="sldNum" sz="quarter" idx="12"/>
          </p:nvPr>
        </p:nvSpPr>
        <p:spPr/>
        <p:txBody>
          <a:bodyPr/>
          <a:lstStyle/>
          <a:p>
            <a:fld id="{192B9CFB-91F2-48CB-A342-FCD261A8A2F7}"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72266813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290D2BB-78EE-4253-BB18-95526CE36757}" type="datetimeFigureOut">
              <a:rPr lang="he-IL" smtClean="0">
                <a:solidFill>
                  <a:prstClr val="black">
                    <a:tint val="75000"/>
                  </a:prstClr>
                </a:solidFill>
              </a:rPr>
              <a:pPr/>
              <a:t>ד'/אייר/תשע"ז</a:t>
            </a:fld>
            <a:endParaRPr lang="he-IL">
              <a:solidFill>
                <a:prstClr val="black">
                  <a:tint val="75000"/>
                </a:prstClr>
              </a:solidFill>
            </a:endParaRPr>
          </a:p>
        </p:txBody>
      </p:sp>
      <p:sp>
        <p:nvSpPr>
          <p:cNvPr id="8" name="Footer Placeholder 7"/>
          <p:cNvSpPr>
            <a:spLocks noGrp="1"/>
          </p:cNvSpPr>
          <p:nvPr>
            <p:ph type="ftr" sz="quarter" idx="11"/>
          </p:nvPr>
        </p:nvSpPr>
        <p:spPr/>
        <p:txBody>
          <a:bodyPr/>
          <a:lstStyle/>
          <a:p>
            <a:endParaRPr lang="he-IL">
              <a:solidFill>
                <a:prstClr val="black">
                  <a:tint val="75000"/>
                </a:prstClr>
              </a:solidFill>
            </a:endParaRPr>
          </a:p>
        </p:txBody>
      </p:sp>
      <p:sp>
        <p:nvSpPr>
          <p:cNvPr id="9" name="Slide Number Placeholder 8"/>
          <p:cNvSpPr>
            <a:spLocks noGrp="1"/>
          </p:cNvSpPr>
          <p:nvPr>
            <p:ph type="sldNum" sz="quarter" idx="12"/>
          </p:nvPr>
        </p:nvSpPr>
        <p:spPr/>
        <p:txBody>
          <a:bodyPr/>
          <a:lstStyle/>
          <a:p>
            <a:fld id="{192B9CFB-91F2-48CB-A342-FCD261A8A2F7}"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29819357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290D2BB-78EE-4253-BB18-95526CE36757}" type="datetimeFigureOut">
              <a:rPr lang="he-IL" smtClean="0">
                <a:solidFill>
                  <a:prstClr val="black">
                    <a:tint val="75000"/>
                  </a:prstClr>
                </a:solidFill>
              </a:rPr>
              <a:pPr/>
              <a:t>ד'/אייר/תשע"ז</a:t>
            </a:fld>
            <a:endParaRPr lang="he-IL">
              <a:solidFill>
                <a:prstClr val="black">
                  <a:tint val="75000"/>
                </a:prstClr>
              </a:solidFill>
            </a:endParaRPr>
          </a:p>
        </p:txBody>
      </p:sp>
      <p:sp>
        <p:nvSpPr>
          <p:cNvPr id="4" name="Footer Placeholder 3"/>
          <p:cNvSpPr>
            <a:spLocks noGrp="1"/>
          </p:cNvSpPr>
          <p:nvPr>
            <p:ph type="ftr" sz="quarter" idx="11"/>
          </p:nvPr>
        </p:nvSpPr>
        <p:spPr/>
        <p:txBody>
          <a:bodyPr/>
          <a:lstStyle/>
          <a:p>
            <a:endParaRPr lang="he-IL">
              <a:solidFill>
                <a:prstClr val="black">
                  <a:tint val="75000"/>
                </a:prstClr>
              </a:solidFill>
            </a:endParaRPr>
          </a:p>
        </p:txBody>
      </p:sp>
      <p:sp>
        <p:nvSpPr>
          <p:cNvPr id="5" name="Slide Number Placeholder 4"/>
          <p:cNvSpPr>
            <a:spLocks noGrp="1"/>
          </p:cNvSpPr>
          <p:nvPr>
            <p:ph type="sldNum" sz="quarter" idx="12"/>
          </p:nvPr>
        </p:nvSpPr>
        <p:spPr/>
        <p:txBody>
          <a:bodyPr/>
          <a:lstStyle/>
          <a:p>
            <a:fld id="{192B9CFB-91F2-48CB-A342-FCD261A8A2F7}"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99080037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0D2BB-78EE-4253-BB18-95526CE36757}" type="datetimeFigureOut">
              <a:rPr lang="he-IL" smtClean="0">
                <a:solidFill>
                  <a:prstClr val="black">
                    <a:tint val="75000"/>
                  </a:prstClr>
                </a:solidFill>
              </a:rPr>
              <a:pPr/>
              <a:t>ד'/אייר/תשע"ז</a:t>
            </a:fld>
            <a:endParaRPr lang="he-IL">
              <a:solidFill>
                <a:prstClr val="black">
                  <a:tint val="75000"/>
                </a:prstClr>
              </a:solidFill>
            </a:endParaRPr>
          </a:p>
        </p:txBody>
      </p:sp>
      <p:sp>
        <p:nvSpPr>
          <p:cNvPr id="3" name="Footer Placeholder 2"/>
          <p:cNvSpPr>
            <a:spLocks noGrp="1"/>
          </p:cNvSpPr>
          <p:nvPr>
            <p:ph type="ftr" sz="quarter" idx="11"/>
          </p:nvPr>
        </p:nvSpPr>
        <p:spPr/>
        <p:txBody>
          <a:bodyPr/>
          <a:lstStyle/>
          <a:p>
            <a:endParaRPr lang="he-IL">
              <a:solidFill>
                <a:prstClr val="black">
                  <a:tint val="75000"/>
                </a:prstClr>
              </a:solidFill>
            </a:endParaRPr>
          </a:p>
        </p:txBody>
      </p:sp>
      <p:sp>
        <p:nvSpPr>
          <p:cNvPr id="4" name="Slide Number Placeholder 3"/>
          <p:cNvSpPr>
            <a:spLocks noGrp="1"/>
          </p:cNvSpPr>
          <p:nvPr>
            <p:ph type="sldNum" sz="quarter" idx="12"/>
          </p:nvPr>
        </p:nvSpPr>
        <p:spPr/>
        <p:txBody>
          <a:bodyPr/>
          <a:lstStyle/>
          <a:p>
            <a:fld id="{192B9CFB-91F2-48CB-A342-FCD261A8A2F7}"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76747150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0D2BB-78EE-4253-BB18-95526CE36757}" type="datetimeFigureOut">
              <a:rPr lang="he-IL" smtClean="0">
                <a:solidFill>
                  <a:prstClr val="black">
                    <a:tint val="75000"/>
                  </a:prstClr>
                </a:solidFill>
              </a:rPr>
              <a:pPr/>
              <a:t>ד'/אייר/תשע"ז</a:t>
            </a:fld>
            <a:endParaRPr lang="he-IL">
              <a:solidFill>
                <a:prstClr val="black">
                  <a:tint val="75000"/>
                </a:prstClr>
              </a:solidFill>
            </a:endParaRPr>
          </a:p>
        </p:txBody>
      </p:sp>
      <p:sp>
        <p:nvSpPr>
          <p:cNvPr id="6" name="Footer Placeholder 5"/>
          <p:cNvSpPr>
            <a:spLocks noGrp="1"/>
          </p:cNvSpPr>
          <p:nvPr>
            <p:ph type="ftr" sz="quarter" idx="11"/>
          </p:nvPr>
        </p:nvSpPr>
        <p:spPr/>
        <p:txBody>
          <a:bodyPr/>
          <a:lstStyle/>
          <a:p>
            <a:endParaRPr lang="he-IL">
              <a:solidFill>
                <a:prstClr val="black">
                  <a:tint val="75000"/>
                </a:prstClr>
              </a:solidFill>
            </a:endParaRPr>
          </a:p>
        </p:txBody>
      </p:sp>
      <p:sp>
        <p:nvSpPr>
          <p:cNvPr id="7" name="Slide Number Placeholder 6"/>
          <p:cNvSpPr>
            <a:spLocks noGrp="1"/>
          </p:cNvSpPr>
          <p:nvPr>
            <p:ph type="sldNum" sz="quarter" idx="12"/>
          </p:nvPr>
        </p:nvSpPr>
        <p:spPr/>
        <p:txBody>
          <a:bodyPr/>
          <a:lstStyle/>
          <a:p>
            <a:fld id="{192B9CFB-91F2-48CB-A342-FCD261A8A2F7}"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41639675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B52E63-D20D-41E0-82CB-CEA6B9675173}" type="datetimeFigureOut">
              <a:rPr lang="en-US" smtClean="0"/>
              <a:t>4/30/2017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325756-48EA-4329-B597-692C39E2516C}" type="slidenum">
              <a:rPr lang="en-US" smtClean="0"/>
              <a:t>‹#›</a:t>
            </a:fld>
            <a:endParaRPr lang="en-US"/>
          </a:p>
        </p:txBody>
      </p:sp>
    </p:spTree>
    <p:extLst>
      <p:ext uri="{BB962C8B-B14F-4D97-AF65-F5344CB8AC3E}">
        <p14:creationId xmlns:p14="http://schemas.microsoft.com/office/powerpoint/2010/main" val="275571827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0D2BB-78EE-4253-BB18-95526CE36757}" type="datetimeFigureOut">
              <a:rPr lang="he-IL" smtClean="0">
                <a:solidFill>
                  <a:prstClr val="black">
                    <a:tint val="75000"/>
                  </a:prstClr>
                </a:solidFill>
              </a:rPr>
              <a:pPr/>
              <a:t>ד'/אייר/תשע"ז</a:t>
            </a:fld>
            <a:endParaRPr lang="he-IL">
              <a:solidFill>
                <a:prstClr val="black">
                  <a:tint val="75000"/>
                </a:prstClr>
              </a:solidFill>
            </a:endParaRPr>
          </a:p>
        </p:txBody>
      </p:sp>
      <p:sp>
        <p:nvSpPr>
          <p:cNvPr id="6" name="Footer Placeholder 5"/>
          <p:cNvSpPr>
            <a:spLocks noGrp="1"/>
          </p:cNvSpPr>
          <p:nvPr>
            <p:ph type="ftr" sz="quarter" idx="11"/>
          </p:nvPr>
        </p:nvSpPr>
        <p:spPr/>
        <p:txBody>
          <a:bodyPr/>
          <a:lstStyle/>
          <a:p>
            <a:endParaRPr lang="he-IL">
              <a:solidFill>
                <a:prstClr val="black">
                  <a:tint val="75000"/>
                </a:prstClr>
              </a:solidFill>
            </a:endParaRPr>
          </a:p>
        </p:txBody>
      </p:sp>
      <p:sp>
        <p:nvSpPr>
          <p:cNvPr id="7" name="Slide Number Placeholder 6"/>
          <p:cNvSpPr>
            <a:spLocks noGrp="1"/>
          </p:cNvSpPr>
          <p:nvPr>
            <p:ph type="sldNum" sz="quarter" idx="12"/>
          </p:nvPr>
        </p:nvSpPr>
        <p:spPr/>
        <p:txBody>
          <a:bodyPr/>
          <a:lstStyle/>
          <a:p>
            <a:fld id="{192B9CFB-91F2-48CB-A342-FCD261A8A2F7}"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59008902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290D2BB-78EE-4253-BB18-95526CE36757}" type="datetimeFigureOut">
              <a:rPr lang="he-IL" smtClean="0">
                <a:solidFill>
                  <a:prstClr val="black">
                    <a:tint val="75000"/>
                  </a:prstClr>
                </a:solidFill>
              </a:rPr>
              <a:pPr/>
              <a:t>ד'/אייר/תשע"ז</a:t>
            </a:fld>
            <a:endParaRPr lang="he-IL">
              <a:solidFill>
                <a:prstClr val="black">
                  <a:tint val="75000"/>
                </a:prstClr>
              </a:solidFill>
            </a:endParaRPr>
          </a:p>
        </p:txBody>
      </p:sp>
      <p:sp>
        <p:nvSpPr>
          <p:cNvPr id="5" name="Footer Placeholder 4"/>
          <p:cNvSpPr>
            <a:spLocks noGrp="1"/>
          </p:cNvSpPr>
          <p:nvPr>
            <p:ph type="ftr" sz="quarter" idx="11"/>
          </p:nvPr>
        </p:nvSpPr>
        <p:spPr/>
        <p:txBody>
          <a:bodyPr/>
          <a:lstStyle/>
          <a:p>
            <a:endParaRPr lang="he-IL">
              <a:solidFill>
                <a:prstClr val="black">
                  <a:tint val="75000"/>
                </a:prstClr>
              </a:solidFill>
            </a:endParaRPr>
          </a:p>
        </p:txBody>
      </p:sp>
      <p:sp>
        <p:nvSpPr>
          <p:cNvPr id="6" name="Slide Number Placeholder 5"/>
          <p:cNvSpPr>
            <a:spLocks noGrp="1"/>
          </p:cNvSpPr>
          <p:nvPr>
            <p:ph type="sldNum" sz="quarter" idx="12"/>
          </p:nvPr>
        </p:nvSpPr>
        <p:spPr/>
        <p:txBody>
          <a:bodyPr/>
          <a:lstStyle/>
          <a:p>
            <a:fld id="{192B9CFB-91F2-48CB-A342-FCD261A8A2F7}"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50985178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290D2BB-78EE-4253-BB18-95526CE36757}" type="datetimeFigureOut">
              <a:rPr lang="he-IL" smtClean="0">
                <a:solidFill>
                  <a:prstClr val="black">
                    <a:tint val="75000"/>
                  </a:prstClr>
                </a:solidFill>
              </a:rPr>
              <a:pPr/>
              <a:t>ד'/אייר/תשע"ז</a:t>
            </a:fld>
            <a:endParaRPr lang="he-IL">
              <a:solidFill>
                <a:prstClr val="black">
                  <a:tint val="75000"/>
                </a:prstClr>
              </a:solidFill>
            </a:endParaRPr>
          </a:p>
        </p:txBody>
      </p:sp>
      <p:sp>
        <p:nvSpPr>
          <p:cNvPr id="5" name="Footer Placeholder 4"/>
          <p:cNvSpPr>
            <a:spLocks noGrp="1"/>
          </p:cNvSpPr>
          <p:nvPr>
            <p:ph type="ftr" sz="quarter" idx="11"/>
          </p:nvPr>
        </p:nvSpPr>
        <p:spPr/>
        <p:txBody>
          <a:bodyPr/>
          <a:lstStyle/>
          <a:p>
            <a:endParaRPr lang="he-IL">
              <a:solidFill>
                <a:prstClr val="black">
                  <a:tint val="75000"/>
                </a:prstClr>
              </a:solidFill>
            </a:endParaRPr>
          </a:p>
        </p:txBody>
      </p:sp>
      <p:sp>
        <p:nvSpPr>
          <p:cNvPr id="6" name="Slide Number Placeholder 5"/>
          <p:cNvSpPr>
            <a:spLocks noGrp="1"/>
          </p:cNvSpPr>
          <p:nvPr>
            <p:ph type="sldNum" sz="quarter" idx="12"/>
          </p:nvPr>
        </p:nvSpPr>
        <p:spPr/>
        <p:txBody>
          <a:bodyPr/>
          <a:lstStyle/>
          <a:p>
            <a:fld id="{192B9CFB-91F2-48CB-A342-FCD261A8A2F7}"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91335981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12" name="Shape 12"/>
          <p:cNvSpPr>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03457379"/>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sz="half" idx="13"/>
          </p:nvPr>
        </p:nvSpPr>
        <p:spPr>
          <a:xfrm>
            <a:off x="1990204" y="1192113"/>
            <a:ext cx="5156895" cy="3120927"/>
          </a:xfrm>
          <a:prstGeom prst="rect">
            <a:avLst/>
          </a:prstGeom>
        </p:spPr>
        <p:txBody>
          <a:bodyPr lIns="91439" tIns="45719" rIns="91439" bIns="45719">
            <a:noAutofit/>
          </a:bodyPr>
          <a:lstStyle/>
          <a:p>
            <a:endParaRPr/>
          </a:p>
        </p:txBody>
      </p:sp>
      <p:sp>
        <p:nvSpPr>
          <p:cNvPr id="21" name="Shape 21"/>
          <p:cNvSpPr>
            <a:spLocks noGrp="1"/>
          </p:cNvSpPr>
          <p:nvPr>
            <p:ph type="title"/>
          </p:nvPr>
        </p:nvSpPr>
        <p:spPr>
          <a:xfrm>
            <a:off x="1812726" y="4400104"/>
            <a:ext cx="5518548" cy="750094"/>
          </a:xfrm>
          <a:prstGeom prst="rect">
            <a:avLst/>
          </a:prstGeom>
        </p:spPr>
        <p:txBody>
          <a:bodyPr/>
          <a:lstStyle/>
          <a:p>
            <a:r>
              <a:t>Title Text</a:t>
            </a:r>
          </a:p>
        </p:txBody>
      </p:sp>
      <p:sp>
        <p:nvSpPr>
          <p:cNvPr id="22" name="Shape 22"/>
          <p:cNvSpPr>
            <a:spLocks noGrp="1"/>
          </p:cNvSpPr>
          <p:nvPr>
            <p:ph type="body" sz="quarter" idx="1"/>
          </p:nvPr>
        </p:nvSpPr>
        <p:spPr>
          <a:xfrm>
            <a:off x="1812726" y="5176987"/>
            <a:ext cx="5518548" cy="59605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4457959" y="5732859"/>
            <a:ext cx="253274" cy="2500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73526739"/>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quarter" idx="13"/>
          </p:nvPr>
        </p:nvSpPr>
        <p:spPr>
          <a:xfrm>
            <a:off x="4685854" y="1192112"/>
            <a:ext cx="2812852" cy="4339830"/>
          </a:xfrm>
          <a:prstGeom prst="rect">
            <a:avLst/>
          </a:prstGeom>
        </p:spPr>
        <p:txBody>
          <a:bodyPr lIns="91439" tIns="45719" rIns="91439" bIns="45719">
            <a:noAutofit/>
          </a:bodyPr>
          <a:lstStyle/>
          <a:p>
            <a:endParaRPr/>
          </a:p>
        </p:txBody>
      </p:sp>
      <p:sp>
        <p:nvSpPr>
          <p:cNvPr id="39" name="Shape 39"/>
          <p:cNvSpPr>
            <a:spLocks noGrp="1"/>
          </p:cNvSpPr>
          <p:nvPr>
            <p:ph type="title"/>
          </p:nvPr>
        </p:nvSpPr>
        <p:spPr>
          <a:xfrm>
            <a:off x="1645294" y="1192113"/>
            <a:ext cx="2812853" cy="2102942"/>
          </a:xfrm>
          <a:prstGeom prst="rect">
            <a:avLst/>
          </a:prstGeom>
        </p:spPr>
        <p:txBody>
          <a:bodyPr/>
          <a:lstStyle>
            <a:lvl1pPr>
              <a:defRPr sz="4078"/>
            </a:lvl1pPr>
          </a:lstStyle>
          <a:p>
            <a:r>
              <a:t>Title Text</a:t>
            </a:r>
          </a:p>
        </p:txBody>
      </p:sp>
      <p:sp>
        <p:nvSpPr>
          <p:cNvPr id="40" name="Shape 40"/>
          <p:cNvSpPr>
            <a:spLocks noGrp="1"/>
          </p:cNvSpPr>
          <p:nvPr>
            <p:ph type="body" sz="quarter" idx="1"/>
          </p:nvPr>
        </p:nvSpPr>
        <p:spPr>
          <a:xfrm>
            <a:off x="1645294" y="3368724"/>
            <a:ext cx="2812853" cy="216321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27933107"/>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34935214"/>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5" name="Shape 55"/>
          <p:cNvSpPr>
            <a:spLocks noGrp="1"/>
          </p:cNvSpPr>
          <p:nvPr>
            <p:ph type="title"/>
          </p:nvPr>
        </p:nvSpPr>
        <p:spPr>
          <a:xfrm>
            <a:off x="1645294" y="1091654"/>
            <a:ext cx="5853412" cy="1138536"/>
          </a:xfrm>
          <a:prstGeom prst="rect">
            <a:avLst/>
          </a:prstGeom>
        </p:spPr>
        <p:txBody>
          <a:bodyPr anchor="ctr"/>
          <a:lstStyle/>
          <a:p>
            <a:r>
              <a:t>Title Text</a:t>
            </a:r>
          </a:p>
        </p:txBody>
      </p:sp>
      <p:sp>
        <p:nvSpPr>
          <p:cNvPr id="56" name="Shape 56"/>
          <p:cNvSpPr>
            <a:spLocks noGrp="1"/>
          </p:cNvSpPr>
          <p:nvPr>
            <p:ph type="body" sz="half" idx="1"/>
          </p:nvPr>
        </p:nvSpPr>
        <p:spPr>
          <a:xfrm>
            <a:off x="1645294" y="2230190"/>
            <a:ext cx="5853412" cy="3315147"/>
          </a:xfrm>
          <a:prstGeom prst="rect">
            <a:avLst/>
          </a:prstGeom>
        </p:spPr>
        <p:txBody>
          <a:bodyPr anchor="ctr"/>
          <a:lstStyle>
            <a:lvl1pPr marL="295165" indent="-295165" algn="l">
              <a:spcBef>
                <a:spcPts val="2953"/>
              </a:spcBef>
              <a:buSzPct val="75000"/>
              <a:buChar char="•"/>
              <a:defRPr sz="2391"/>
            </a:lvl1pPr>
            <a:lvl2pPr marL="607693" indent="-295165" algn="l">
              <a:spcBef>
                <a:spcPts val="2953"/>
              </a:spcBef>
              <a:buSzPct val="75000"/>
              <a:buChar char="•"/>
              <a:defRPr sz="2391"/>
            </a:lvl2pPr>
            <a:lvl3pPr marL="920221" indent="-295165" algn="l">
              <a:spcBef>
                <a:spcPts val="2953"/>
              </a:spcBef>
              <a:buSzPct val="75000"/>
              <a:buChar char="•"/>
              <a:defRPr sz="2391"/>
            </a:lvl3pPr>
            <a:lvl4pPr marL="1232749" indent="-295165" algn="l">
              <a:spcBef>
                <a:spcPts val="2953"/>
              </a:spcBef>
              <a:buSzPct val="75000"/>
              <a:buChar char="•"/>
              <a:defRPr sz="2391"/>
            </a:lvl4pPr>
            <a:lvl5pPr marL="1545277" indent="-295165" algn="l">
              <a:spcBef>
                <a:spcPts val="2953"/>
              </a:spcBef>
              <a:buSzPct val="75000"/>
              <a:buChar char="•"/>
              <a:defRPr sz="2391"/>
            </a:lvl5pPr>
          </a:lstStyle>
          <a:p>
            <a:r>
              <a:t>Body Level One</a:t>
            </a:r>
          </a:p>
          <a:p>
            <a:pPr lvl="1"/>
            <a:r>
              <a:t>Body Level Two</a:t>
            </a:r>
          </a:p>
          <a:p>
            <a:pPr lvl="2"/>
            <a:r>
              <a:t>Body Level Three</a:t>
            </a:r>
          </a:p>
          <a:p>
            <a:pPr lvl="3"/>
            <a:r>
              <a:t>Body Level Four</a:t>
            </a:r>
          </a:p>
          <a:p>
            <a:pPr lvl="4"/>
            <a:r>
              <a:t>Body Level Five</a:t>
            </a:r>
          </a:p>
        </p:txBody>
      </p:sp>
      <p:sp>
        <p:nvSpPr>
          <p:cNvPr id="57" name="Shape 57"/>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05989156"/>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4" name="Shape 64"/>
          <p:cNvSpPr>
            <a:spLocks noGrp="1"/>
          </p:cNvSpPr>
          <p:nvPr>
            <p:ph type="pic" sz="quarter" idx="13"/>
          </p:nvPr>
        </p:nvSpPr>
        <p:spPr>
          <a:xfrm>
            <a:off x="4685854" y="2230190"/>
            <a:ext cx="2812852" cy="3315147"/>
          </a:xfrm>
          <a:prstGeom prst="rect">
            <a:avLst/>
          </a:prstGeom>
        </p:spPr>
        <p:txBody>
          <a:bodyPr lIns="91439" tIns="45719" rIns="91439" bIns="45719">
            <a:noAutofit/>
          </a:bodyPr>
          <a:lstStyle/>
          <a:p>
            <a:endParaRPr/>
          </a:p>
        </p:txBody>
      </p:sp>
      <p:sp>
        <p:nvSpPr>
          <p:cNvPr id="65" name="Shape 65"/>
          <p:cNvSpPr>
            <a:spLocks noGrp="1"/>
          </p:cNvSpPr>
          <p:nvPr>
            <p:ph type="title"/>
          </p:nvPr>
        </p:nvSpPr>
        <p:spPr>
          <a:xfrm>
            <a:off x="1645294" y="1091654"/>
            <a:ext cx="5853412" cy="1138536"/>
          </a:xfrm>
          <a:prstGeom prst="rect">
            <a:avLst/>
          </a:prstGeom>
        </p:spPr>
        <p:txBody>
          <a:bodyPr anchor="ctr"/>
          <a:lstStyle/>
          <a:p>
            <a:r>
              <a:t>Title Text</a:t>
            </a:r>
          </a:p>
        </p:txBody>
      </p:sp>
      <p:sp>
        <p:nvSpPr>
          <p:cNvPr id="66" name="Shape 66"/>
          <p:cNvSpPr>
            <a:spLocks noGrp="1"/>
          </p:cNvSpPr>
          <p:nvPr>
            <p:ph type="body" sz="quarter" idx="1"/>
          </p:nvPr>
        </p:nvSpPr>
        <p:spPr>
          <a:xfrm>
            <a:off x="1645294" y="2230190"/>
            <a:ext cx="2812853" cy="3315147"/>
          </a:xfrm>
          <a:prstGeom prst="rect">
            <a:avLst/>
          </a:prstGeom>
        </p:spPr>
        <p:txBody>
          <a:bodyPr anchor="ctr"/>
          <a:lstStyle>
            <a:lvl1pPr marL="223872" indent="-223872" algn="l">
              <a:spcBef>
                <a:spcPts val="2250"/>
              </a:spcBef>
              <a:buSzPct val="75000"/>
              <a:buChar char="•"/>
              <a:defRPr sz="1828"/>
            </a:lvl1pPr>
            <a:lvl2pPr marL="464965" indent="-223872" algn="l">
              <a:spcBef>
                <a:spcPts val="2250"/>
              </a:spcBef>
              <a:buSzPct val="75000"/>
              <a:buChar char="•"/>
              <a:defRPr sz="1828"/>
            </a:lvl2pPr>
            <a:lvl3pPr marL="706058" indent="-223872" algn="l">
              <a:spcBef>
                <a:spcPts val="2250"/>
              </a:spcBef>
              <a:buSzPct val="75000"/>
              <a:buChar char="•"/>
              <a:defRPr sz="1828"/>
            </a:lvl3pPr>
            <a:lvl4pPr marL="947151" indent="-223872" algn="l">
              <a:spcBef>
                <a:spcPts val="2250"/>
              </a:spcBef>
              <a:buSzPct val="75000"/>
              <a:buChar char="•"/>
              <a:defRPr sz="1828"/>
            </a:lvl4pPr>
            <a:lvl5pPr marL="1188244" indent="-223872" algn="l">
              <a:spcBef>
                <a:spcPts val="2250"/>
              </a:spcBef>
              <a:buSzPct val="75000"/>
              <a:buChar char="•"/>
              <a:defRPr sz="1828"/>
            </a:lvl5pPr>
          </a:lstStyle>
          <a:p>
            <a:r>
              <a:t>Body Level One</a:t>
            </a:r>
          </a:p>
          <a:p>
            <a:pPr lvl="1"/>
            <a:r>
              <a:t>Body Level Two</a:t>
            </a:r>
          </a:p>
          <a:p>
            <a:pPr lvl="2"/>
            <a:r>
              <a:t>Body Level Three</a:t>
            </a:r>
          </a:p>
          <a:p>
            <a:pPr lvl="3"/>
            <a:r>
              <a:t>Body Level Four</a:t>
            </a:r>
          </a:p>
          <a:p>
            <a:pPr lvl="4"/>
            <a:r>
              <a:t>Body Level Five</a:t>
            </a:r>
          </a:p>
        </p:txBody>
      </p:sp>
      <p:sp>
        <p:nvSpPr>
          <p:cNvPr id="67" name="Shape 67"/>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38586081"/>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4" name="Shape 74"/>
          <p:cNvSpPr>
            <a:spLocks noGrp="1"/>
          </p:cNvSpPr>
          <p:nvPr>
            <p:ph type="body" sz="half" idx="1"/>
          </p:nvPr>
        </p:nvSpPr>
        <p:spPr>
          <a:xfrm>
            <a:off x="1645294" y="1526976"/>
            <a:ext cx="5853412" cy="3804048"/>
          </a:xfrm>
          <a:prstGeom prst="rect">
            <a:avLst/>
          </a:prstGeom>
        </p:spPr>
        <p:txBody>
          <a:bodyPr anchor="ctr"/>
          <a:lstStyle>
            <a:lvl1pPr marL="295165" indent="-295165" algn="l">
              <a:spcBef>
                <a:spcPts val="2953"/>
              </a:spcBef>
              <a:buSzPct val="75000"/>
              <a:buChar char="•"/>
              <a:defRPr sz="2391"/>
            </a:lvl1pPr>
            <a:lvl2pPr marL="607693" indent="-295165" algn="l">
              <a:spcBef>
                <a:spcPts val="2953"/>
              </a:spcBef>
              <a:buSzPct val="75000"/>
              <a:buChar char="•"/>
              <a:defRPr sz="2391"/>
            </a:lvl2pPr>
            <a:lvl3pPr marL="920221" indent="-295165" algn="l">
              <a:spcBef>
                <a:spcPts val="2953"/>
              </a:spcBef>
              <a:buSzPct val="75000"/>
              <a:buChar char="•"/>
              <a:defRPr sz="2391"/>
            </a:lvl3pPr>
            <a:lvl4pPr marL="1232749" indent="-295165" algn="l">
              <a:spcBef>
                <a:spcPts val="2953"/>
              </a:spcBef>
              <a:buSzPct val="75000"/>
              <a:buChar char="•"/>
              <a:defRPr sz="2391"/>
            </a:lvl4pPr>
            <a:lvl5pPr marL="1545277" indent="-295165" algn="l">
              <a:spcBef>
                <a:spcPts val="2953"/>
              </a:spcBef>
              <a:buSzPct val="75000"/>
              <a:buChar char="•"/>
              <a:defRPr sz="2391"/>
            </a:lvl5pPr>
          </a:lstStyle>
          <a:p>
            <a:r>
              <a:t>Body Level One</a:t>
            </a:r>
          </a:p>
          <a:p>
            <a:pPr lvl="1"/>
            <a:r>
              <a:t>Body Level Two</a:t>
            </a:r>
          </a:p>
          <a:p>
            <a:pPr lvl="2"/>
            <a:r>
              <a:t>Body Level Three</a:t>
            </a:r>
          </a:p>
          <a:p>
            <a:pPr lvl="3"/>
            <a:r>
              <a:t>Body Level Four</a:t>
            </a:r>
          </a:p>
          <a:p>
            <a:pPr lvl="4"/>
            <a:r>
              <a:t>Body Level Five</a:t>
            </a:r>
          </a:p>
        </p:txBody>
      </p:sp>
      <p:sp>
        <p:nvSpPr>
          <p:cNvPr id="75" name="Shape 7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43846219"/>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B52E63-D20D-41E0-82CB-CEA6B9675173}" type="datetimeFigureOut">
              <a:rPr lang="en-US" smtClean="0"/>
              <a:t>4/30/2017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325756-48EA-4329-B597-692C39E2516C}" type="slidenum">
              <a:rPr lang="en-US" smtClean="0"/>
              <a:t>‹#›</a:t>
            </a:fld>
            <a:endParaRPr lang="en-US"/>
          </a:p>
        </p:txBody>
      </p:sp>
    </p:spTree>
    <p:extLst>
      <p:ext uri="{BB962C8B-B14F-4D97-AF65-F5344CB8AC3E}">
        <p14:creationId xmlns:p14="http://schemas.microsoft.com/office/powerpoint/2010/main" val="2533445335"/>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2" name="Shape 82"/>
          <p:cNvSpPr>
            <a:spLocks noGrp="1"/>
          </p:cNvSpPr>
          <p:nvPr>
            <p:ph type="pic" sz="quarter" idx="13"/>
          </p:nvPr>
        </p:nvSpPr>
        <p:spPr>
          <a:xfrm>
            <a:off x="4685854" y="3542853"/>
            <a:ext cx="2812852" cy="1989089"/>
          </a:xfrm>
          <a:prstGeom prst="rect">
            <a:avLst/>
          </a:prstGeom>
        </p:spPr>
        <p:txBody>
          <a:bodyPr lIns="91439" tIns="45719" rIns="91439" bIns="45719">
            <a:noAutofit/>
          </a:bodyPr>
          <a:lstStyle/>
          <a:p>
            <a:endParaRPr/>
          </a:p>
        </p:txBody>
      </p:sp>
      <p:sp>
        <p:nvSpPr>
          <p:cNvPr id="83" name="Shape 83"/>
          <p:cNvSpPr>
            <a:spLocks noGrp="1"/>
          </p:cNvSpPr>
          <p:nvPr>
            <p:ph type="pic" sz="quarter" idx="14"/>
          </p:nvPr>
        </p:nvSpPr>
        <p:spPr>
          <a:xfrm>
            <a:off x="4689132" y="1326058"/>
            <a:ext cx="2812853" cy="1989089"/>
          </a:xfrm>
          <a:prstGeom prst="rect">
            <a:avLst/>
          </a:prstGeom>
        </p:spPr>
        <p:txBody>
          <a:bodyPr lIns="91439" tIns="45719" rIns="91439" bIns="45719">
            <a:noAutofit/>
          </a:bodyPr>
          <a:lstStyle/>
          <a:p>
            <a:endParaRPr/>
          </a:p>
        </p:txBody>
      </p:sp>
      <p:sp>
        <p:nvSpPr>
          <p:cNvPr id="84" name="Shape 84"/>
          <p:cNvSpPr>
            <a:spLocks noGrp="1"/>
          </p:cNvSpPr>
          <p:nvPr>
            <p:ph type="pic" sz="quarter" idx="15"/>
          </p:nvPr>
        </p:nvSpPr>
        <p:spPr>
          <a:xfrm>
            <a:off x="1645294" y="1326058"/>
            <a:ext cx="2812853" cy="4205884"/>
          </a:xfrm>
          <a:prstGeom prst="rect">
            <a:avLst/>
          </a:prstGeom>
        </p:spPr>
        <p:txBody>
          <a:bodyPr lIns="91439" tIns="45719" rIns="91439" bIns="45719">
            <a:noAutofit/>
          </a:bodyPr>
          <a:lstStyle/>
          <a:p>
            <a:endParaRPr/>
          </a:p>
        </p:txBody>
      </p:sp>
      <p:sp>
        <p:nvSpPr>
          <p:cNvPr id="85" name="Shape 85"/>
          <p:cNvSpPr>
            <a:spLocks noGrp="1"/>
          </p:cNvSpPr>
          <p:nvPr>
            <p:ph type="sldNum" sz="quarter" idx="2"/>
          </p:nvPr>
        </p:nvSpPr>
        <p:spPr>
          <a:xfrm>
            <a:off x="8732385" y="-1694"/>
            <a:ext cx="418766" cy="358240"/>
          </a:xfrm>
          <a:prstGeom prst="rect">
            <a:avLst/>
          </a:prstGeom>
        </p:spPr>
        <p:txBody>
          <a:bodyPr wrap="square"/>
          <a:lstStyle>
            <a:lvl1pPr>
              <a:defRPr sz="1828"/>
            </a:lvl1pPr>
          </a:lstStyle>
          <a:p>
            <a:fld id="{86CB4B4D-7CA3-9044-876B-883B54F8677D}" type="slidenum">
              <a:rPr/>
              <a:pPr/>
              <a:t>‹#›</a:t>
            </a:fld>
            <a:endParaRPr/>
          </a:p>
        </p:txBody>
      </p:sp>
    </p:spTree>
    <p:extLst>
      <p:ext uri="{BB962C8B-B14F-4D97-AF65-F5344CB8AC3E}">
        <p14:creationId xmlns:p14="http://schemas.microsoft.com/office/powerpoint/2010/main" val="732237742"/>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2" name="Shape 92"/>
          <p:cNvSpPr>
            <a:spLocks noGrp="1"/>
          </p:cNvSpPr>
          <p:nvPr>
            <p:ph type="body" sz="quarter" idx="13"/>
          </p:nvPr>
        </p:nvSpPr>
        <p:spPr>
          <a:xfrm>
            <a:off x="1812726" y="4212580"/>
            <a:ext cx="5518548" cy="315023"/>
          </a:xfrm>
          <a:prstGeom prst="rect">
            <a:avLst/>
          </a:prstGeom>
        </p:spPr>
        <p:txBody>
          <a:bodyPr>
            <a:spAutoFit/>
          </a:bodyPr>
          <a:lstStyle>
            <a:lvl1pPr>
              <a:defRPr sz="1547"/>
            </a:lvl1pPr>
          </a:lstStyle>
          <a:p>
            <a:r>
              <a:t>–Johnny Appleseed</a:t>
            </a:r>
          </a:p>
        </p:txBody>
      </p:sp>
      <p:sp>
        <p:nvSpPr>
          <p:cNvPr id="93" name="Shape 93"/>
          <p:cNvSpPr>
            <a:spLocks noGrp="1"/>
          </p:cNvSpPr>
          <p:nvPr>
            <p:ph type="body" sz="quarter" idx="14"/>
          </p:nvPr>
        </p:nvSpPr>
        <p:spPr>
          <a:xfrm>
            <a:off x="1812726" y="3055154"/>
            <a:ext cx="5518548" cy="466410"/>
          </a:xfrm>
          <a:prstGeom prst="rect">
            <a:avLst/>
          </a:prstGeom>
        </p:spPr>
        <p:txBody>
          <a:bodyPr anchor="ctr">
            <a:spAutoFit/>
          </a:bodyPr>
          <a:lstStyle>
            <a:lvl1pPr>
              <a:defRPr sz="2531"/>
            </a:lvl1pPr>
          </a:lstStyle>
          <a:p>
            <a:r>
              <a:t>“Type a quote here.” </a:t>
            </a:r>
          </a:p>
        </p:txBody>
      </p:sp>
      <p:sp>
        <p:nvSpPr>
          <p:cNvPr id="94" name="Shape 94"/>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09096252"/>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1" name="Shape 101"/>
          <p:cNvSpPr>
            <a:spLocks noGrp="1"/>
          </p:cNvSpPr>
          <p:nvPr>
            <p:ph type="pic" idx="13"/>
          </p:nvPr>
        </p:nvSpPr>
        <p:spPr>
          <a:xfrm>
            <a:off x="1143000" y="857250"/>
            <a:ext cx="6858001" cy="5143501"/>
          </a:xfrm>
          <a:prstGeom prst="rect">
            <a:avLst/>
          </a:prstGeom>
        </p:spPr>
        <p:txBody>
          <a:bodyPr lIns="91439" tIns="45719" rIns="91439" bIns="45719">
            <a:noAutofit/>
          </a:bodyPr>
          <a:lstStyle/>
          <a:p>
            <a:endParaRPr/>
          </a:p>
        </p:txBody>
      </p:sp>
      <p:sp>
        <p:nvSpPr>
          <p:cNvPr id="102" name="Shape 10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1098556"/>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9" name="Shape 109"/>
          <p:cNvSpPr>
            <a:spLocks noGrp="1"/>
          </p:cNvSpPr>
          <p:nvPr>
            <p:ph type="sldNum" sz="quarter" idx="2"/>
          </p:nvPr>
        </p:nvSpPr>
        <p:spPr>
          <a:xfrm>
            <a:off x="8737163" y="0"/>
            <a:ext cx="418139" cy="358240"/>
          </a:xfrm>
          <a:prstGeom prst="rect">
            <a:avLst/>
          </a:prstGeom>
        </p:spPr>
        <p:txBody>
          <a:bodyPr wrap="square"/>
          <a:lstStyle>
            <a:lvl1pPr>
              <a:defRPr sz="1828"/>
            </a:lvl1pPr>
          </a:lstStyle>
          <a:p>
            <a:fld id="{86CB4B4D-7CA3-9044-876B-883B54F8677D}" type="slidenum">
              <a:rPr/>
              <a:pPr/>
              <a:t>‹#›</a:t>
            </a:fld>
            <a:endParaRPr/>
          </a:p>
        </p:txBody>
      </p:sp>
      <p:sp>
        <p:nvSpPr>
          <p:cNvPr id="110" name="Shape 110"/>
          <p:cNvSpPr>
            <a:spLocks noGrp="1"/>
          </p:cNvSpPr>
          <p:nvPr>
            <p:ph type="title"/>
          </p:nvPr>
        </p:nvSpPr>
        <p:spPr>
          <a:xfrm>
            <a:off x="120157" y="11747"/>
            <a:ext cx="8903687" cy="1135931"/>
          </a:xfrm>
          <a:prstGeom prst="rect">
            <a:avLst/>
          </a:prstGeom>
        </p:spPr>
        <p:txBody>
          <a:bodyPr anchor="ctr"/>
          <a:lstStyle/>
          <a:p>
            <a:r>
              <a:t>Title Text</a:t>
            </a:r>
          </a:p>
        </p:txBody>
      </p:sp>
      <p:sp>
        <p:nvSpPr>
          <p:cNvPr id="111" name="Shape 111"/>
          <p:cNvSpPr/>
          <p:nvPr/>
        </p:nvSpPr>
        <p:spPr>
          <a:xfrm>
            <a:off x="-9294" y="6556721"/>
            <a:ext cx="3024466" cy="313724"/>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2400"/>
            </a:lvl1pPr>
          </a:lstStyle>
          <a:p>
            <a:pPr algn="ctr" defTabSz="410751" hangingPunct="0"/>
            <a:r>
              <a:rPr sz="1687" kern="0">
                <a:solidFill>
                  <a:srgbClr val="000000"/>
                </a:solidFill>
                <a:sym typeface="Helvetica Light"/>
              </a:rPr>
              <a:t>Levis, Schechner, Aides, Davis</a:t>
            </a:r>
          </a:p>
        </p:txBody>
      </p:sp>
    </p:spTree>
    <p:extLst>
      <p:ext uri="{BB962C8B-B14F-4D97-AF65-F5344CB8AC3E}">
        <p14:creationId xmlns:p14="http://schemas.microsoft.com/office/powerpoint/2010/main" val="768005551"/>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1_Blank">
    <p:bg>
      <p:bgPr>
        <a:solidFill>
          <a:srgbClr val="3B3B3B"/>
        </a:solidFill>
        <a:effectLst/>
      </p:bgPr>
    </p:bg>
    <p:spTree>
      <p:nvGrpSpPr>
        <p:cNvPr id="1" name=""/>
        <p:cNvGrpSpPr/>
        <p:nvPr/>
      </p:nvGrpSpPr>
      <p:grpSpPr>
        <a:xfrm>
          <a:off x="0" y="0"/>
          <a:ext cx="0" cy="0"/>
          <a:chOff x="0" y="0"/>
          <a:chExt cx="0" cy="0"/>
        </a:xfrm>
      </p:grpSpPr>
      <p:sp>
        <p:nvSpPr>
          <p:cNvPr id="118" name="Shape 118"/>
          <p:cNvSpPr/>
          <p:nvPr/>
        </p:nvSpPr>
        <p:spPr>
          <a:xfrm>
            <a:off x="1143000" y="4421344"/>
            <a:ext cx="6858001" cy="1584724"/>
          </a:xfrm>
          <a:custGeom>
            <a:avLst/>
            <a:gdLst/>
            <a:ahLst/>
            <a:cxnLst>
              <a:cxn ang="0">
                <a:pos x="wd2" y="hd2"/>
              </a:cxn>
              <a:cxn ang="5400000">
                <a:pos x="wd2" y="hd2"/>
              </a:cxn>
              <a:cxn ang="10800000">
                <a:pos x="wd2" y="hd2"/>
              </a:cxn>
              <a:cxn ang="16200000">
                <a:pos x="wd2" y="hd2"/>
              </a:cxn>
            </a:cxnLst>
            <a:rect l="0" t="0" r="r" b="b"/>
            <a:pathLst>
              <a:path w="21600" h="21600" extrusionOk="0">
                <a:moveTo>
                  <a:pt x="0" y="17299"/>
                </a:moveTo>
                <a:lnTo>
                  <a:pt x="0" y="21600"/>
                </a:lnTo>
                <a:lnTo>
                  <a:pt x="21600" y="21600"/>
                </a:lnTo>
                <a:lnTo>
                  <a:pt x="21600" y="0"/>
                </a:lnTo>
                <a:cubicBezTo>
                  <a:pt x="12075" y="19571"/>
                  <a:pt x="8438" y="18598"/>
                  <a:pt x="0" y="17299"/>
                </a:cubicBezTo>
                <a:close/>
              </a:path>
            </a:pathLst>
          </a:custGeom>
          <a:solidFill>
            <a:srgbClr val="7B7B7B">
              <a:alpha val="45000"/>
            </a:srgbClr>
          </a:solidFill>
          <a:ln w="3175">
            <a:miter lim="400000"/>
          </a:ln>
          <a:effectLst>
            <a:outerShdw blurRad="50800" dist="38100" dir="16200000" rotWithShape="0">
              <a:srgbClr val="000000">
                <a:alpha val="35000"/>
              </a:srgbClr>
            </a:outerShdw>
          </a:effectLst>
        </p:spPr>
        <p:txBody>
          <a:bodyPr lIns="34289" tIns="34289" rIns="34289" bIns="34289"/>
          <a:lstStyle/>
          <a:p>
            <a:pPr algn="r" defTabSz="914367" hangingPunct="0">
              <a:defRPr sz="2400">
                <a:solidFill>
                  <a:srgbClr val="FFFFFF"/>
                </a:solidFill>
                <a:latin typeface="Arial"/>
                <a:ea typeface="Arial"/>
                <a:cs typeface="Arial"/>
                <a:sym typeface="Arial"/>
              </a:defRPr>
            </a:pPr>
            <a:endParaRPr sz="1687" kern="0">
              <a:solidFill>
                <a:srgbClr val="FFFFFF"/>
              </a:solidFill>
              <a:latin typeface="Arial"/>
              <a:ea typeface="Arial"/>
              <a:cs typeface="Arial"/>
              <a:sym typeface="Arial"/>
            </a:endParaRPr>
          </a:p>
        </p:txBody>
      </p:sp>
      <p:sp>
        <p:nvSpPr>
          <p:cNvPr id="119" name="Shape 119"/>
          <p:cNvSpPr/>
          <p:nvPr/>
        </p:nvSpPr>
        <p:spPr>
          <a:xfrm>
            <a:off x="6629400" y="857250"/>
            <a:ext cx="1371601" cy="5143501"/>
          </a:xfrm>
          <a:custGeom>
            <a:avLst/>
            <a:gdLst/>
            <a:ahLst/>
            <a:cxnLst>
              <a:cxn ang="0">
                <a:pos x="wd2" y="hd2"/>
              </a:cxn>
              <a:cxn ang="5400000">
                <a:pos x="wd2" y="hd2"/>
              </a:cxn>
              <a:cxn ang="10800000">
                <a:pos x="wd2" y="hd2"/>
              </a:cxn>
              <a:cxn ang="16200000">
                <a:pos x="wd2" y="hd2"/>
              </a:cxn>
            </a:cxnLst>
            <a:rect l="0" t="0" r="r" b="b"/>
            <a:pathLst>
              <a:path w="19857" h="21600" extrusionOk="0">
                <a:moveTo>
                  <a:pt x="19857" y="45"/>
                </a:moveTo>
                <a:lnTo>
                  <a:pt x="19857" y="21600"/>
                </a:lnTo>
                <a:lnTo>
                  <a:pt x="2116" y="21590"/>
                </a:lnTo>
                <a:cubicBezTo>
                  <a:pt x="13363" y="17833"/>
                  <a:pt x="21600" y="8652"/>
                  <a:pt x="0" y="0"/>
                </a:cubicBezTo>
                <a:lnTo>
                  <a:pt x="19857" y="45"/>
                </a:lnTo>
                <a:close/>
              </a:path>
            </a:pathLst>
          </a:custGeom>
          <a:solidFill>
            <a:srgbClr val="5A5A5A">
              <a:alpha val="40000"/>
            </a:srgbClr>
          </a:solidFill>
          <a:ln w="3175">
            <a:miter lim="400000"/>
          </a:ln>
          <a:effectLst>
            <a:outerShdw blurRad="50800" dist="50800" dir="10800000" rotWithShape="0">
              <a:srgbClr val="000000">
                <a:alpha val="45000"/>
              </a:srgbClr>
            </a:outerShdw>
          </a:effectLst>
        </p:spPr>
        <p:txBody>
          <a:bodyPr lIns="34289" tIns="34289" rIns="34289" bIns="34289"/>
          <a:lstStyle/>
          <a:p>
            <a:pPr algn="r" defTabSz="914367" hangingPunct="0">
              <a:defRPr sz="2400">
                <a:solidFill>
                  <a:srgbClr val="FFFFFF"/>
                </a:solidFill>
                <a:latin typeface="Arial"/>
                <a:ea typeface="Arial"/>
                <a:cs typeface="Arial"/>
                <a:sym typeface="Arial"/>
              </a:defRPr>
            </a:pPr>
            <a:endParaRPr sz="1687" kern="0">
              <a:solidFill>
                <a:srgbClr val="FFFFFF"/>
              </a:solidFill>
              <a:latin typeface="Arial"/>
              <a:ea typeface="Arial"/>
              <a:cs typeface="Arial"/>
              <a:sym typeface="Arial"/>
            </a:endParaRPr>
          </a:p>
        </p:txBody>
      </p:sp>
      <p:sp>
        <p:nvSpPr>
          <p:cNvPr id="120" name="Shape 120"/>
          <p:cNvSpPr>
            <a:spLocks noGrp="1"/>
          </p:cNvSpPr>
          <p:nvPr>
            <p:ph type="sldNum" sz="quarter" idx="2"/>
          </p:nvPr>
        </p:nvSpPr>
        <p:spPr>
          <a:xfrm>
            <a:off x="7653220" y="5774519"/>
            <a:ext cx="176331" cy="173124"/>
          </a:xfrm>
          <a:prstGeom prst="rect">
            <a:avLst/>
          </a:prstGeom>
        </p:spPr>
        <p:txBody>
          <a:bodyPr lIns="0" tIns="0" rIns="0" bIns="0" anchor="b"/>
          <a:lstStyle>
            <a:lvl1pPr algn="r" defTabSz="914367">
              <a:defRPr b="1">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915515514"/>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3B3B3B"/>
        </a:solidFill>
        <a:effectLst/>
      </p:bgPr>
    </p:bg>
    <p:spTree>
      <p:nvGrpSpPr>
        <p:cNvPr id="1" name=""/>
        <p:cNvGrpSpPr/>
        <p:nvPr/>
      </p:nvGrpSpPr>
      <p:grpSpPr>
        <a:xfrm>
          <a:off x="0" y="0"/>
          <a:ext cx="0" cy="0"/>
          <a:chOff x="0" y="0"/>
          <a:chExt cx="0" cy="0"/>
        </a:xfrm>
      </p:grpSpPr>
      <p:sp>
        <p:nvSpPr>
          <p:cNvPr id="127" name="Shape 127"/>
          <p:cNvSpPr/>
          <p:nvPr/>
        </p:nvSpPr>
        <p:spPr>
          <a:xfrm>
            <a:off x="1143000" y="4421344"/>
            <a:ext cx="6858001" cy="1584724"/>
          </a:xfrm>
          <a:custGeom>
            <a:avLst/>
            <a:gdLst/>
            <a:ahLst/>
            <a:cxnLst>
              <a:cxn ang="0">
                <a:pos x="wd2" y="hd2"/>
              </a:cxn>
              <a:cxn ang="5400000">
                <a:pos x="wd2" y="hd2"/>
              </a:cxn>
              <a:cxn ang="10800000">
                <a:pos x="wd2" y="hd2"/>
              </a:cxn>
              <a:cxn ang="16200000">
                <a:pos x="wd2" y="hd2"/>
              </a:cxn>
            </a:cxnLst>
            <a:rect l="0" t="0" r="r" b="b"/>
            <a:pathLst>
              <a:path w="21600" h="21600" extrusionOk="0">
                <a:moveTo>
                  <a:pt x="0" y="17299"/>
                </a:moveTo>
                <a:lnTo>
                  <a:pt x="0" y="21600"/>
                </a:lnTo>
                <a:lnTo>
                  <a:pt x="21600" y="21600"/>
                </a:lnTo>
                <a:lnTo>
                  <a:pt x="21600" y="0"/>
                </a:lnTo>
                <a:cubicBezTo>
                  <a:pt x="12075" y="19571"/>
                  <a:pt x="8438" y="18598"/>
                  <a:pt x="0" y="17299"/>
                </a:cubicBezTo>
                <a:close/>
              </a:path>
            </a:pathLst>
          </a:custGeom>
          <a:solidFill>
            <a:srgbClr val="7B7B7B">
              <a:alpha val="45000"/>
            </a:srgbClr>
          </a:solidFill>
          <a:ln w="3175">
            <a:miter lim="400000"/>
          </a:ln>
          <a:effectLst>
            <a:outerShdw blurRad="50800" dist="38100" dir="16200000" rotWithShape="0">
              <a:srgbClr val="000000">
                <a:alpha val="35000"/>
              </a:srgbClr>
            </a:outerShdw>
          </a:effectLst>
        </p:spPr>
        <p:txBody>
          <a:bodyPr lIns="34289" tIns="34289" rIns="34289" bIns="34289"/>
          <a:lstStyle/>
          <a:p>
            <a:pPr algn="r" defTabSz="914367" hangingPunct="0">
              <a:defRPr sz="2400">
                <a:solidFill>
                  <a:srgbClr val="FFFFFF"/>
                </a:solidFill>
                <a:latin typeface="Arial"/>
                <a:ea typeface="Arial"/>
                <a:cs typeface="Arial"/>
                <a:sym typeface="Arial"/>
              </a:defRPr>
            </a:pPr>
            <a:endParaRPr sz="1687" kern="0">
              <a:solidFill>
                <a:srgbClr val="FFFFFF"/>
              </a:solidFill>
              <a:latin typeface="Arial"/>
              <a:ea typeface="Arial"/>
              <a:cs typeface="Arial"/>
              <a:sym typeface="Arial"/>
            </a:endParaRPr>
          </a:p>
        </p:txBody>
      </p:sp>
      <p:sp>
        <p:nvSpPr>
          <p:cNvPr id="128" name="Shape 128"/>
          <p:cNvSpPr/>
          <p:nvPr/>
        </p:nvSpPr>
        <p:spPr>
          <a:xfrm>
            <a:off x="6629400" y="857250"/>
            <a:ext cx="1371601" cy="5143501"/>
          </a:xfrm>
          <a:custGeom>
            <a:avLst/>
            <a:gdLst/>
            <a:ahLst/>
            <a:cxnLst>
              <a:cxn ang="0">
                <a:pos x="wd2" y="hd2"/>
              </a:cxn>
              <a:cxn ang="5400000">
                <a:pos x="wd2" y="hd2"/>
              </a:cxn>
              <a:cxn ang="10800000">
                <a:pos x="wd2" y="hd2"/>
              </a:cxn>
              <a:cxn ang="16200000">
                <a:pos x="wd2" y="hd2"/>
              </a:cxn>
            </a:cxnLst>
            <a:rect l="0" t="0" r="r" b="b"/>
            <a:pathLst>
              <a:path w="19857" h="21600" extrusionOk="0">
                <a:moveTo>
                  <a:pt x="19857" y="45"/>
                </a:moveTo>
                <a:lnTo>
                  <a:pt x="19857" y="21600"/>
                </a:lnTo>
                <a:lnTo>
                  <a:pt x="2116" y="21590"/>
                </a:lnTo>
                <a:cubicBezTo>
                  <a:pt x="13363" y="17833"/>
                  <a:pt x="21600" y="8652"/>
                  <a:pt x="0" y="0"/>
                </a:cubicBezTo>
                <a:lnTo>
                  <a:pt x="19857" y="45"/>
                </a:lnTo>
                <a:close/>
              </a:path>
            </a:pathLst>
          </a:custGeom>
          <a:solidFill>
            <a:srgbClr val="5A5A5A">
              <a:alpha val="40000"/>
            </a:srgbClr>
          </a:solidFill>
          <a:ln w="3175">
            <a:miter lim="400000"/>
          </a:ln>
          <a:effectLst>
            <a:outerShdw blurRad="50800" dist="50800" dir="10800000" rotWithShape="0">
              <a:srgbClr val="000000">
                <a:alpha val="45000"/>
              </a:srgbClr>
            </a:outerShdw>
          </a:effectLst>
        </p:spPr>
        <p:txBody>
          <a:bodyPr lIns="34289" tIns="34289" rIns="34289" bIns="34289"/>
          <a:lstStyle/>
          <a:p>
            <a:pPr algn="r" defTabSz="914367" hangingPunct="0">
              <a:defRPr sz="2400">
                <a:solidFill>
                  <a:srgbClr val="FFFFFF"/>
                </a:solidFill>
                <a:latin typeface="Arial"/>
                <a:ea typeface="Arial"/>
                <a:cs typeface="Arial"/>
                <a:sym typeface="Arial"/>
              </a:defRPr>
            </a:pPr>
            <a:endParaRPr sz="1687" kern="0">
              <a:solidFill>
                <a:srgbClr val="FFFFFF"/>
              </a:solidFill>
              <a:latin typeface="Arial"/>
              <a:ea typeface="Arial"/>
              <a:cs typeface="Arial"/>
              <a:sym typeface="Arial"/>
            </a:endParaRPr>
          </a:p>
        </p:txBody>
      </p:sp>
      <p:sp>
        <p:nvSpPr>
          <p:cNvPr id="129" name="Shape 129"/>
          <p:cNvSpPr>
            <a:spLocks noGrp="1"/>
          </p:cNvSpPr>
          <p:nvPr>
            <p:ph type="title"/>
          </p:nvPr>
        </p:nvSpPr>
        <p:spPr>
          <a:xfrm>
            <a:off x="1485900" y="926307"/>
            <a:ext cx="5600701" cy="1131094"/>
          </a:xfrm>
          <a:prstGeom prst="rect">
            <a:avLst/>
          </a:prstGeom>
        </p:spPr>
        <p:txBody>
          <a:bodyPr lIns="48766" tIns="48766" rIns="48766" bIns="48766" anchor="ctr"/>
          <a:lstStyle>
            <a:lvl1pPr algn="l" defTabSz="914367">
              <a:defRPr sz="4500">
                <a:solidFill>
                  <a:srgbClr val="FFFFFF"/>
                </a:solidFill>
                <a:latin typeface="Franklin Gothic Book"/>
                <a:ea typeface="Franklin Gothic Book"/>
                <a:cs typeface="Franklin Gothic Book"/>
                <a:sym typeface="Franklin Gothic Book"/>
              </a:defRPr>
            </a:lvl1pPr>
          </a:lstStyle>
          <a:p>
            <a:r>
              <a:t>Title Text</a:t>
            </a:r>
          </a:p>
        </p:txBody>
      </p:sp>
      <p:sp>
        <p:nvSpPr>
          <p:cNvPr id="130" name="Shape 130"/>
          <p:cNvSpPr>
            <a:spLocks noGrp="1"/>
          </p:cNvSpPr>
          <p:nvPr>
            <p:ph type="body" sz="half" idx="1"/>
          </p:nvPr>
        </p:nvSpPr>
        <p:spPr>
          <a:xfrm>
            <a:off x="1485900" y="2057400"/>
            <a:ext cx="5600701" cy="3943351"/>
          </a:xfrm>
          <a:prstGeom prst="rect">
            <a:avLst/>
          </a:prstGeom>
        </p:spPr>
        <p:txBody>
          <a:bodyPr lIns="48766" tIns="48766" rIns="48766" bIns="48766"/>
          <a:lstStyle>
            <a:lvl1pPr marL="403749" indent="-378032" algn="r" defTabSz="914367">
              <a:spcBef>
                <a:spcPts val="633"/>
              </a:spcBef>
              <a:buClr>
                <a:srgbClr val="6EA0B0"/>
              </a:buClr>
              <a:buSzPct val="80000"/>
              <a:buFont typeface="Wingdings 2"/>
              <a:buChar char="⦿"/>
              <a:defRPr sz="2953">
                <a:solidFill>
                  <a:srgbClr val="FFFFFF"/>
                </a:solidFill>
                <a:latin typeface="Arial"/>
                <a:ea typeface="Arial"/>
                <a:cs typeface="Arial"/>
                <a:sym typeface="Arial"/>
              </a:defRPr>
            </a:lvl1pPr>
            <a:lvl2pPr marL="626594" indent="-311566" algn="r" defTabSz="914367">
              <a:spcBef>
                <a:spcPts val="633"/>
              </a:spcBef>
              <a:buClr>
                <a:srgbClr val="6EA0B0"/>
              </a:buClr>
              <a:buSzPct val="90000"/>
              <a:buFont typeface="Wingdings 2"/>
              <a:buChar char="●"/>
              <a:defRPr sz="2953">
                <a:solidFill>
                  <a:srgbClr val="FFFFFF"/>
                </a:solidFill>
                <a:latin typeface="Arial"/>
                <a:ea typeface="Arial"/>
                <a:cs typeface="Arial"/>
                <a:sym typeface="Arial"/>
              </a:defRPr>
            </a:lvl2pPr>
            <a:lvl3pPr marL="842217" indent="-315028" algn="r" defTabSz="914367">
              <a:spcBef>
                <a:spcPts val="633"/>
              </a:spcBef>
              <a:buClr>
                <a:srgbClr val="6EA0B0"/>
              </a:buClr>
              <a:buSzPct val="85000"/>
              <a:buFont typeface="Wingdings 2"/>
              <a:buChar char="○"/>
              <a:defRPr sz="2953">
                <a:solidFill>
                  <a:srgbClr val="FFFFFF"/>
                </a:solidFill>
                <a:latin typeface="Arial"/>
                <a:ea typeface="Arial"/>
                <a:cs typeface="Arial"/>
                <a:sym typeface="Arial"/>
              </a:defRPr>
            </a:lvl3pPr>
            <a:lvl4pPr marL="1083954" indent="-351031" algn="r" defTabSz="914367">
              <a:spcBef>
                <a:spcPts val="633"/>
              </a:spcBef>
              <a:buClr>
                <a:srgbClr val="6EA0B0"/>
              </a:buClr>
              <a:buSzPct val="90000"/>
              <a:buFont typeface="Wingdings 2"/>
              <a:buChar char="●"/>
              <a:defRPr sz="2953">
                <a:solidFill>
                  <a:srgbClr val="FFFFFF"/>
                </a:solidFill>
                <a:latin typeface="Arial"/>
                <a:ea typeface="Arial"/>
                <a:cs typeface="Arial"/>
                <a:sym typeface="Arial"/>
              </a:defRPr>
            </a:lvl4pPr>
            <a:lvl5pPr marL="1189391" indent="-270023" algn="r" defTabSz="914367">
              <a:spcBef>
                <a:spcPts val="633"/>
              </a:spcBef>
              <a:buClr>
                <a:srgbClr val="6EA0B0"/>
              </a:buClr>
              <a:buSzPct val="100000"/>
              <a:buFont typeface="Wingdings 2"/>
              <a:buChar char="-"/>
              <a:defRPr sz="2953">
                <a:solidFill>
                  <a:srgbClr val="FFFFF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1" name="Shape 131"/>
          <p:cNvSpPr>
            <a:spLocks noGrp="1"/>
          </p:cNvSpPr>
          <p:nvPr>
            <p:ph type="sldNum" sz="quarter" idx="2"/>
          </p:nvPr>
        </p:nvSpPr>
        <p:spPr>
          <a:xfrm>
            <a:off x="7653220" y="5774519"/>
            <a:ext cx="176331" cy="173124"/>
          </a:xfrm>
          <a:prstGeom prst="rect">
            <a:avLst/>
          </a:prstGeom>
        </p:spPr>
        <p:txBody>
          <a:bodyPr lIns="0" tIns="0" rIns="0" bIns="0" anchor="b"/>
          <a:lstStyle>
            <a:lvl1pPr algn="r" defTabSz="914367">
              <a:defRPr b="1">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450058826"/>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B52E63-D20D-41E0-82CB-CEA6B9675173}" type="datetimeFigureOut">
              <a:rPr lang="en-US" smtClean="0"/>
              <a:t>4/30/2017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325756-48EA-4329-B597-692C39E2516C}" type="slidenum">
              <a:rPr lang="en-US" smtClean="0"/>
              <a:t>‹#›</a:t>
            </a:fld>
            <a:endParaRPr lang="en-US"/>
          </a:p>
        </p:txBody>
      </p:sp>
    </p:spTree>
    <p:extLst>
      <p:ext uri="{BB962C8B-B14F-4D97-AF65-F5344CB8AC3E}">
        <p14:creationId xmlns:p14="http://schemas.microsoft.com/office/powerpoint/2010/main" val="3907005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BE901F4-0EBE-4CCC-90A1-661F0EF1CED0}" type="datetime1">
              <a:rPr lang="en-US" smtClean="0">
                <a:solidFill>
                  <a:srgbClr val="000000"/>
                </a:solidFill>
              </a:rPr>
              <a:t>4/30/2017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ECFE4A96-5DC0-4D67-9B24-F7B285D4C199}"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4128358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B52E63-D20D-41E0-82CB-CEA6B9675173}" type="datetimeFigureOut">
              <a:rPr lang="en-US" smtClean="0"/>
              <a:t>4/30/2017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325756-48EA-4329-B597-692C39E2516C}" type="slidenum">
              <a:rPr lang="en-US" smtClean="0"/>
              <a:t>‹#›</a:t>
            </a:fld>
            <a:endParaRPr lang="en-US"/>
          </a:p>
        </p:txBody>
      </p:sp>
    </p:spTree>
    <p:extLst>
      <p:ext uri="{BB962C8B-B14F-4D97-AF65-F5344CB8AC3E}">
        <p14:creationId xmlns:p14="http://schemas.microsoft.com/office/powerpoint/2010/main" val="37932178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B52E63-D20D-41E0-82CB-CEA6B9675173}" type="datetimeFigureOut">
              <a:rPr lang="en-US" smtClean="0"/>
              <a:t>4/30/2017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325756-48EA-4329-B597-692C39E2516C}" type="slidenum">
              <a:rPr lang="en-US" smtClean="0"/>
              <a:t>‹#›</a:t>
            </a:fld>
            <a:endParaRPr lang="en-US"/>
          </a:p>
        </p:txBody>
      </p:sp>
    </p:spTree>
    <p:extLst>
      <p:ext uri="{BB962C8B-B14F-4D97-AF65-F5344CB8AC3E}">
        <p14:creationId xmlns:p14="http://schemas.microsoft.com/office/powerpoint/2010/main" val="27862674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B52E63-D20D-41E0-82CB-CEA6B9675173}" type="datetimeFigureOut">
              <a:rPr lang="en-US" smtClean="0"/>
              <a:t>4/30/2017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25756-48EA-4329-B597-692C39E2516C}" type="slidenum">
              <a:rPr lang="en-US" smtClean="0"/>
              <a:t>‹#›</a:t>
            </a:fld>
            <a:endParaRPr lang="en-US"/>
          </a:p>
        </p:txBody>
      </p:sp>
    </p:spTree>
    <p:extLst>
      <p:ext uri="{BB962C8B-B14F-4D97-AF65-F5344CB8AC3E}">
        <p14:creationId xmlns:p14="http://schemas.microsoft.com/office/powerpoint/2010/main" val="30659270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B52E63-D20D-41E0-82CB-CEA6B9675173}" type="datetimeFigureOut">
              <a:rPr lang="en-US" smtClean="0"/>
              <a:t>4/30/2017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25756-48EA-4329-B597-692C39E2516C}" type="slidenum">
              <a:rPr lang="en-US" smtClean="0"/>
              <a:t>‹#›</a:t>
            </a:fld>
            <a:endParaRPr lang="en-US"/>
          </a:p>
        </p:txBody>
      </p:sp>
    </p:spTree>
    <p:extLst>
      <p:ext uri="{BB962C8B-B14F-4D97-AF65-F5344CB8AC3E}">
        <p14:creationId xmlns:p14="http://schemas.microsoft.com/office/powerpoint/2010/main" val="36659168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23B0C0-5622-4B2E-A267-AF996443DA03}" type="datetimeFigureOut">
              <a:rPr lang="en-US" smtClean="0"/>
              <a:t>4/30/2017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F9DD98-273F-405C-9872-F00E3A2678BC}" type="slidenum">
              <a:rPr lang="en-US" smtClean="0"/>
              <a:t>‹#›</a:t>
            </a:fld>
            <a:endParaRPr lang="en-US"/>
          </a:p>
        </p:txBody>
      </p:sp>
    </p:spTree>
    <p:extLst>
      <p:ext uri="{BB962C8B-B14F-4D97-AF65-F5344CB8AC3E}">
        <p14:creationId xmlns:p14="http://schemas.microsoft.com/office/powerpoint/2010/main" val="22536250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23B0C0-5622-4B2E-A267-AF996443DA03}" type="datetimeFigureOut">
              <a:rPr lang="en-US" smtClean="0"/>
              <a:t>4/30/2017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F9DD98-273F-405C-9872-F00E3A2678BC}" type="slidenum">
              <a:rPr lang="en-US" smtClean="0"/>
              <a:t>‹#›</a:t>
            </a:fld>
            <a:endParaRPr lang="en-US"/>
          </a:p>
        </p:txBody>
      </p:sp>
    </p:spTree>
    <p:extLst>
      <p:ext uri="{BB962C8B-B14F-4D97-AF65-F5344CB8AC3E}">
        <p14:creationId xmlns:p14="http://schemas.microsoft.com/office/powerpoint/2010/main" val="1005556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23B0C0-5622-4B2E-A267-AF996443DA03}" type="datetimeFigureOut">
              <a:rPr lang="en-US" smtClean="0"/>
              <a:t>4/30/2017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F9DD98-273F-405C-9872-F00E3A2678BC}" type="slidenum">
              <a:rPr lang="en-US" smtClean="0"/>
              <a:t>‹#›</a:t>
            </a:fld>
            <a:endParaRPr lang="en-US"/>
          </a:p>
        </p:txBody>
      </p:sp>
    </p:spTree>
    <p:extLst>
      <p:ext uri="{BB962C8B-B14F-4D97-AF65-F5344CB8AC3E}">
        <p14:creationId xmlns:p14="http://schemas.microsoft.com/office/powerpoint/2010/main" val="21460874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23B0C0-5622-4B2E-A267-AF996443DA03}" type="datetimeFigureOut">
              <a:rPr lang="en-US" smtClean="0"/>
              <a:t>4/30/2017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F9DD98-273F-405C-9872-F00E3A2678BC}" type="slidenum">
              <a:rPr lang="en-US" smtClean="0"/>
              <a:t>‹#›</a:t>
            </a:fld>
            <a:endParaRPr lang="en-US"/>
          </a:p>
        </p:txBody>
      </p:sp>
    </p:spTree>
    <p:extLst>
      <p:ext uri="{BB962C8B-B14F-4D97-AF65-F5344CB8AC3E}">
        <p14:creationId xmlns:p14="http://schemas.microsoft.com/office/powerpoint/2010/main" val="7870946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23B0C0-5622-4B2E-A267-AF996443DA03}" type="datetimeFigureOut">
              <a:rPr lang="en-US" smtClean="0"/>
              <a:t>4/30/2017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F9DD98-273F-405C-9872-F00E3A2678BC}" type="slidenum">
              <a:rPr lang="en-US" smtClean="0"/>
              <a:t>‹#›</a:t>
            </a:fld>
            <a:endParaRPr lang="en-US"/>
          </a:p>
        </p:txBody>
      </p:sp>
    </p:spTree>
    <p:extLst>
      <p:ext uri="{BB962C8B-B14F-4D97-AF65-F5344CB8AC3E}">
        <p14:creationId xmlns:p14="http://schemas.microsoft.com/office/powerpoint/2010/main" val="12976493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23B0C0-5622-4B2E-A267-AF996443DA03}" type="datetimeFigureOut">
              <a:rPr lang="en-US" smtClean="0"/>
              <a:t>4/30/2017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F9DD98-273F-405C-9872-F00E3A2678BC}" type="slidenum">
              <a:rPr lang="en-US" smtClean="0"/>
              <a:t>‹#›</a:t>
            </a:fld>
            <a:endParaRPr lang="en-US"/>
          </a:p>
        </p:txBody>
      </p:sp>
    </p:spTree>
    <p:extLst>
      <p:ext uri="{BB962C8B-B14F-4D97-AF65-F5344CB8AC3E}">
        <p14:creationId xmlns:p14="http://schemas.microsoft.com/office/powerpoint/2010/main" val="436933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856089BB-445C-4731-BE50-F3C7EA43C10B}" type="datetime1">
              <a:rPr lang="en-US" smtClean="0">
                <a:solidFill>
                  <a:srgbClr val="000000"/>
                </a:solidFill>
              </a:rPr>
              <a:t>4/30/2017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D5EAC3F7-3520-493F-B70F-B3C7ACEB110D}"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21842962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23B0C0-5622-4B2E-A267-AF996443DA03}" type="datetimeFigureOut">
              <a:rPr lang="en-US" smtClean="0"/>
              <a:t>4/30/2017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F9DD98-273F-405C-9872-F00E3A2678BC}" type="slidenum">
              <a:rPr lang="en-US" smtClean="0"/>
              <a:t>‹#›</a:t>
            </a:fld>
            <a:endParaRPr lang="en-US"/>
          </a:p>
        </p:txBody>
      </p:sp>
    </p:spTree>
    <p:extLst>
      <p:ext uri="{BB962C8B-B14F-4D97-AF65-F5344CB8AC3E}">
        <p14:creationId xmlns:p14="http://schemas.microsoft.com/office/powerpoint/2010/main" val="20102266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23B0C0-5622-4B2E-A267-AF996443DA03}" type="datetimeFigureOut">
              <a:rPr lang="en-US" smtClean="0"/>
              <a:t>4/30/2017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F9DD98-273F-405C-9872-F00E3A2678BC}" type="slidenum">
              <a:rPr lang="en-US" smtClean="0"/>
              <a:t>‹#›</a:t>
            </a:fld>
            <a:endParaRPr lang="en-US"/>
          </a:p>
        </p:txBody>
      </p:sp>
    </p:spTree>
    <p:extLst>
      <p:ext uri="{BB962C8B-B14F-4D97-AF65-F5344CB8AC3E}">
        <p14:creationId xmlns:p14="http://schemas.microsoft.com/office/powerpoint/2010/main" val="16692332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23B0C0-5622-4B2E-A267-AF996443DA03}" type="datetimeFigureOut">
              <a:rPr lang="en-US" smtClean="0"/>
              <a:t>4/30/2017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F9DD98-273F-405C-9872-F00E3A2678BC}" type="slidenum">
              <a:rPr lang="en-US" smtClean="0"/>
              <a:t>‹#›</a:t>
            </a:fld>
            <a:endParaRPr lang="en-US"/>
          </a:p>
        </p:txBody>
      </p:sp>
    </p:spTree>
    <p:extLst>
      <p:ext uri="{BB962C8B-B14F-4D97-AF65-F5344CB8AC3E}">
        <p14:creationId xmlns:p14="http://schemas.microsoft.com/office/powerpoint/2010/main" val="40167264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23B0C0-5622-4B2E-A267-AF996443DA03}" type="datetimeFigureOut">
              <a:rPr lang="en-US" smtClean="0"/>
              <a:t>4/30/2017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F9DD98-273F-405C-9872-F00E3A2678BC}" type="slidenum">
              <a:rPr lang="en-US" smtClean="0"/>
              <a:t>‹#›</a:t>
            </a:fld>
            <a:endParaRPr lang="en-US"/>
          </a:p>
        </p:txBody>
      </p:sp>
    </p:spTree>
    <p:extLst>
      <p:ext uri="{BB962C8B-B14F-4D97-AF65-F5344CB8AC3E}">
        <p14:creationId xmlns:p14="http://schemas.microsoft.com/office/powerpoint/2010/main" val="22117714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23B0C0-5622-4B2E-A267-AF996443DA03}" type="datetimeFigureOut">
              <a:rPr lang="en-US" smtClean="0"/>
              <a:t>4/30/2017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F9DD98-273F-405C-9872-F00E3A2678BC}" type="slidenum">
              <a:rPr lang="en-US" smtClean="0"/>
              <a:t>‹#›</a:t>
            </a:fld>
            <a:endParaRPr lang="en-US"/>
          </a:p>
        </p:txBody>
      </p:sp>
    </p:spTree>
    <p:extLst>
      <p:ext uri="{BB962C8B-B14F-4D97-AF65-F5344CB8AC3E}">
        <p14:creationId xmlns:p14="http://schemas.microsoft.com/office/powerpoint/2010/main" val="40329783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8B6DF5B-7139-40FA-9B6E-8A87CA6078E2}" type="datetime1">
              <a:rPr lang="he-IL" smtClean="0">
                <a:solidFill>
                  <a:srgbClr val="000000"/>
                </a:solidFill>
              </a:rPr>
              <a:pPr>
                <a:defRPr/>
              </a:pPr>
              <a:t>ד'/אייר/תשע"ז</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DB72503B-652E-4749-B5A1-9C20220BAF3A}"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38531362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4073DD7-3AA0-4F4D-8E9C-C2CF62DB647A}" type="datetime1">
              <a:rPr lang="he-IL" smtClean="0">
                <a:solidFill>
                  <a:srgbClr val="000000"/>
                </a:solidFill>
              </a:rPr>
              <a:pPr>
                <a:defRPr/>
              </a:pPr>
              <a:t>ד'/אייר/תשע"ז</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ECFE4A96-5DC0-4D67-9B24-F7B285D4C199}"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34788765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6A0F1AD2-52FF-4460-9DDD-4CBCE43D2049}" type="datetime1">
              <a:rPr lang="he-IL" smtClean="0">
                <a:solidFill>
                  <a:srgbClr val="000000"/>
                </a:solidFill>
              </a:rPr>
              <a:pPr>
                <a:defRPr/>
              </a:pPr>
              <a:t>ד'/אייר/תשע"ז</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D5EAC3F7-3520-493F-B70F-B3C7ACEB110D}"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30974932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0F2B6266-149F-46DB-9EB4-5B03E239AC7A}" type="datetime1">
              <a:rPr lang="he-IL" smtClean="0">
                <a:solidFill>
                  <a:srgbClr val="000000"/>
                </a:solidFill>
              </a:rPr>
              <a:pPr>
                <a:defRPr/>
              </a:pPr>
              <a:t>ד'/אייר/תשע"ז</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solidFill>
                  <a:schemeClr val="bg1"/>
                </a:solidFill>
              </a:defRPr>
            </a:lvl1pPr>
          </a:lstStyle>
          <a:p>
            <a:pPr>
              <a:defRPr/>
            </a:pPr>
            <a:fld id="{A7B92C36-9938-4453-B2E9-BAA1A95C0777}"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1245886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41A3A9FA-466C-43DA-A417-9A96EECF8FAA}" type="datetime1">
              <a:rPr lang="he-IL" smtClean="0">
                <a:solidFill>
                  <a:srgbClr val="000000"/>
                </a:solidFill>
              </a:rPr>
              <a:pPr>
                <a:defRPr/>
              </a:pPr>
              <a:t>ד'/אייר/תשע"ז</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solidFill>
                  <a:schemeClr val="bg1"/>
                </a:solidFill>
              </a:defRPr>
            </a:lvl1pPr>
          </a:lstStyle>
          <a:p>
            <a:pPr>
              <a:defRPr/>
            </a:pPr>
            <a:fld id="{AE0FC9C1-FA5F-4632-8720-8CA059087A0F}"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758488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A7586BA5-3D1A-4229-AAE6-0AC76E589CAA}" type="datetime1">
              <a:rPr lang="en-US" smtClean="0">
                <a:solidFill>
                  <a:srgbClr val="000000"/>
                </a:solidFill>
              </a:rPr>
              <a:t>4/30/2017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solidFill>
                  <a:schemeClr val="bg1"/>
                </a:solidFill>
              </a:defRPr>
            </a:lvl1pPr>
          </a:lstStyle>
          <a:p>
            <a:pPr>
              <a:defRPr/>
            </a:pPr>
            <a:fld id="{A7B92C36-9938-4453-B2E9-BAA1A95C0777}"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16050407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227F8960-4516-4520-9722-A505E0A9C63B}" type="datetime1">
              <a:rPr lang="he-IL" smtClean="0">
                <a:solidFill>
                  <a:srgbClr val="000000"/>
                </a:solidFill>
              </a:rPr>
              <a:pPr>
                <a:defRPr/>
              </a:pPr>
              <a:t>ד'/אייר/תשע"ז</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solidFill>
                  <a:schemeClr val="bg1"/>
                </a:solidFill>
              </a:defRPr>
            </a:lvl1pPr>
          </a:lstStyle>
          <a:p>
            <a:pPr>
              <a:defRPr/>
            </a:pPr>
            <a:fld id="{07DCA937-5C64-43E3-B398-675ACD3C4BF3}"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6520322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5C768B3-32B7-4058-972A-2BE43346D519}" type="datetime1">
              <a:rPr lang="he-IL" smtClean="0">
                <a:solidFill>
                  <a:srgbClr val="000000"/>
                </a:solidFill>
              </a:rPr>
              <a:pPr>
                <a:defRPr/>
              </a:pPr>
              <a:t>ד'/אייר/תשע"ז</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solidFill>
                  <a:schemeClr val="bg1"/>
                </a:solidFill>
              </a:defRPr>
            </a:lvl1pPr>
          </a:lstStyle>
          <a:p>
            <a:pPr>
              <a:defRPr/>
            </a:pPr>
            <a:fld id="{95F45872-092F-452D-8112-8C4724AF4EF1}"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6592196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F833A88-013E-4994-9EB1-21288DC5F3E9}" type="datetime1">
              <a:rPr lang="he-IL" smtClean="0">
                <a:solidFill>
                  <a:srgbClr val="000000"/>
                </a:solidFill>
              </a:rPr>
              <a:pPr>
                <a:defRPr/>
              </a:pPr>
              <a:t>ד'/אייר/תשע"ז</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solidFill>
                  <a:schemeClr val="bg1"/>
                </a:solidFill>
              </a:defRPr>
            </a:lvl1pPr>
          </a:lstStyle>
          <a:p>
            <a:pPr>
              <a:defRPr/>
            </a:pPr>
            <a:fld id="{B0D0BFBA-9D6D-46D9-80DF-DF7DAE83B75A}"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12809708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EB5CD39-5CB5-4F9B-AC7F-D7E4CE9D68CF}" type="datetime1">
              <a:rPr lang="he-IL" smtClean="0">
                <a:solidFill>
                  <a:srgbClr val="000000"/>
                </a:solidFill>
              </a:rPr>
              <a:pPr>
                <a:defRPr/>
              </a:pPr>
              <a:t>ד'/אייר/תשע"ז</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solidFill>
                  <a:schemeClr val="bg1"/>
                </a:solidFill>
              </a:defRPr>
            </a:lvl1pPr>
          </a:lstStyle>
          <a:p>
            <a:pPr>
              <a:defRPr/>
            </a:pPr>
            <a:fld id="{FB1FA089-6512-4B3D-B5C7-9F75CADAAC39}"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40562479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5B6B12B-A943-4BAB-A932-C9DDAAE2030F}" type="datetime1">
              <a:rPr lang="he-IL" smtClean="0">
                <a:solidFill>
                  <a:srgbClr val="000000"/>
                </a:solidFill>
              </a:rPr>
              <a:pPr>
                <a:defRPr/>
              </a:pPr>
              <a:t>ד'/אייר/תשע"ז</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79B1558A-645D-461D-8813-02774CE5A9EC}"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13005324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D498276-5163-49B3-AF9B-15F0FA84C2AA}" type="datetime1">
              <a:rPr lang="he-IL" smtClean="0">
                <a:solidFill>
                  <a:srgbClr val="000000"/>
                </a:solidFill>
              </a:rPr>
              <a:pPr>
                <a:defRPr/>
              </a:pPr>
              <a:t>ד'/אייר/תשע"ז</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0A820317-9BE0-42F7-8361-554A9D75E691}"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39779326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5E648569-CF88-4527-9E51-573E5A19DEA4}" type="datetime1">
              <a:rPr lang="he-IL" smtClean="0">
                <a:solidFill>
                  <a:srgbClr val="000000"/>
                </a:solidFill>
              </a:rPr>
              <a:pPr>
                <a:defRPr/>
              </a:pPr>
              <a:t>ד'/אייר/תשע"ז</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solidFill>
                  <a:schemeClr val="bg1"/>
                </a:solidFill>
              </a:defRPr>
            </a:lvl1pPr>
          </a:lstStyle>
          <a:p>
            <a:pPr>
              <a:defRPr/>
            </a:pPr>
            <a:fld id="{D2331E7D-CE81-4FDC-811D-8F57D973950B}"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13439638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e-I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e-IL"/>
          </a:p>
        </p:txBody>
      </p:sp>
      <p:sp>
        <p:nvSpPr>
          <p:cNvPr id="4" name="Date Placeholder 3"/>
          <p:cNvSpPr>
            <a:spLocks noGrp="1"/>
          </p:cNvSpPr>
          <p:nvPr>
            <p:ph type="dt" sz="half" idx="10"/>
          </p:nvPr>
        </p:nvSpPr>
        <p:spPr/>
        <p:txBody>
          <a:bodyPr/>
          <a:lstStyle>
            <a:lvl1pPr>
              <a:defRPr smtClean="0"/>
            </a:lvl1pPr>
          </a:lstStyle>
          <a:p>
            <a:pPr>
              <a:defRPr/>
            </a:pPr>
            <a:fld id="{2D4E752C-8ADF-47D3-A2B2-43C5C696020C}" type="datetime1">
              <a:rPr lang="he-IL"/>
              <a:pPr>
                <a:defRPr/>
              </a:pPr>
              <a:t>ד'/אייר/תשע"ז</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solidFill>
                  <a:srgbClr val="FFFFFF"/>
                </a:solidFill>
              </a:defRPr>
            </a:lvl1pPr>
          </a:lstStyle>
          <a:p>
            <a:pPr>
              <a:defRPr/>
            </a:pPr>
            <a:fld id="{FD25B911-A4D5-4363-A4F4-30AD2FE11A79}" type="slidenum">
              <a:rPr lang="he-IL"/>
              <a:pPr>
                <a:defRPr/>
              </a:pPr>
              <a:t>‹#›</a:t>
            </a:fld>
            <a:endParaRPr lang="he-IL"/>
          </a:p>
          <a:p>
            <a:pPr>
              <a:defRPr/>
            </a:pPr>
            <a:endParaRPr lang="en-US">
              <a:solidFill>
                <a:srgbClr val="000000"/>
              </a:solidFill>
            </a:endParaRPr>
          </a:p>
        </p:txBody>
      </p:sp>
    </p:spTree>
    <p:extLst>
      <p:ext uri="{BB962C8B-B14F-4D97-AF65-F5344CB8AC3E}">
        <p14:creationId xmlns:p14="http://schemas.microsoft.com/office/powerpoint/2010/main" val="10042195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Date Placeholder 3"/>
          <p:cNvSpPr>
            <a:spLocks noGrp="1"/>
          </p:cNvSpPr>
          <p:nvPr>
            <p:ph type="dt" sz="half" idx="10"/>
          </p:nvPr>
        </p:nvSpPr>
        <p:spPr/>
        <p:txBody>
          <a:bodyPr/>
          <a:lstStyle>
            <a:lvl1pPr>
              <a:defRPr smtClean="0"/>
            </a:lvl1pPr>
          </a:lstStyle>
          <a:p>
            <a:pPr>
              <a:defRPr/>
            </a:pPr>
            <a:fld id="{B538FD11-C957-4F1D-891E-C16AECE51B10}" type="datetime1">
              <a:rPr lang="he-IL"/>
              <a:pPr>
                <a:defRPr/>
              </a:pPr>
              <a:t>ד'/אייר/תשע"ז</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solidFill>
                  <a:srgbClr val="FFFFFF"/>
                </a:solidFill>
              </a:defRPr>
            </a:lvl1pPr>
          </a:lstStyle>
          <a:p>
            <a:pPr>
              <a:defRPr/>
            </a:pPr>
            <a:fld id="{2B49CCA9-2E64-4FDD-92F6-67F10FBDF2D7}" type="slidenum">
              <a:rPr lang="he-IL"/>
              <a:pPr>
                <a:defRPr/>
              </a:pPr>
              <a:t>‹#›</a:t>
            </a:fld>
            <a:endParaRPr lang="he-IL"/>
          </a:p>
          <a:p>
            <a:pPr>
              <a:defRPr/>
            </a:pPr>
            <a:endParaRPr lang="en-US">
              <a:solidFill>
                <a:srgbClr val="000000"/>
              </a:solidFill>
            </a:endParaRPr>
          </a:p>
        </p:txBody>
      </p:sp>
    </p:spTree>
    <p:extLst>
      <p:ext uri="{BB962C8B-B14F-4D97-AF65-F5344CB8AC3E}">
        <p14:creationId xmlns:p14="http://schemas.microsoft.com/office/powerpoint/2010/main" val="32324853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pPr>
              <a:defRPr/>
            </a:pPr>
            <a:fld id="{A7B5BE64-9B16-4E9D-A40C-6BB2F01C98EA}" type="datetime1">
              <a:rPr lang="he-IL"/>
              <a:pPr>
                <a:defRPr/>
              </a:pPr>
              <a:t>ד'/אייר/תשע"ז</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solidFill>
                  <a:srgbClr val="FFFFFF"/>
                </a:solidFill>
              </a:defRPr>
            </a:lvl1pPr>
          </a:lstStyle>
          <a:p>
            <a:pPr>
              <a:defRPr/>
            </a:pPr>
            <a:fld id="{64D67915-0CBF-4E3D-84CE-1F9FFCCDA86E}" type="slidenum">
              <a:rPr lang="he-IL"/>
              <a:pPr>
                <a:defRPr/>
              </a:pPr>
              <a:t>‹#›</a:t>
            </a:fld>
            <a:endParaRPr lang="he-IL"/>
          </a:p>
          <a:p>
            <a:pPr>
              <a:defRPr/>
            </a:pPr>
            <a:endParaRPr lang="en-US">
              <a:solidFill>
                <a:srgbClr val="000000"/>
              </a:solidFill>
            </a:endParaRPr>
          </a:p>
        </p:txBody>
      </p:sp>
    </p:spTree>
    <p:extLst>
      <p:ext uri="{BB962C8B-B14F-4D97-AF65-F5344CB8AC3E}">
        <p14:creationId xmlns:p14="http://schemas.microsoft.com/office/powerpoint/2010/main" val="839689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DB17AE6E-5945-4CE3-A9CA-F4B3FBB374A2}" type="datetime1">
              <a:rPr lang="en-US" smtClean="0">
                <a:solidFill>
                  <a:srgbClr val="000000"/>
                </a:solidFill>
              </a:rPr>
              <a:t>4/30/2017</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solidFill>
                  <a:schemeClr val="bg1"/>
                </a:solidFill>
              </a:defRPr>
            </a:lvl1pPr>
          </a:lstStyle>
          <a:p>
            <a:pPr>
              <a:defRPr/>
            </a:pPr>
            <a:fld id="{AE0FC9C1-FA5F-4632-8720-8CA059087A0F}"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2335067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Date Placeholder 4"/>
          <p:cNvSpPr>
            <a:spLocks noGrp="1"/>
          </p:cNvSpPr>
          <p:nvPr>
            <p:ph type="dt" sz="half" idx="10"/>
          </p:nvPr>
        </p:nvSpPr>
        <p:spPr/>
        <p:txBody>
          <a:bodyPr/>
          <a:lstStyle>
            <a:lvl1pPr>
              <a:defRPr smtClean="0"/>
            </a:lvl1pPr>
          </a:lstStyle>
          <a:p>
            <a:pPr>
              <a:defRPr/>
            </a:pPr>
            <a:fld id="{AAA8716F-140C-4358-B9DA-52BC0724DF7D}" type="datetime1">
              <a:rPr lang="he-IL"/>
              <a:pPr>
                <a:defRPr/>
              </a:pPr>
              <a:t>ד'/אייר/תשע"ז</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solidFill>
                  <a:srgbClr val="FFFFFF"/>
                </a:solidFill>
              </a:defRPr>
            </a:lvl1pPr>
          </a:lstStyle>
          <a:p>
            <a:pPr>
              <a:defRPr/>
            </a:pPr>
            <a:fld id="{A20204A8-27C1-407B-9927-FD4B18B4491A}" type="slidenum">
              <a:rPr lang="he-IL"/>
              <a:pPr>
                <a:defRPr/>
              </a:pPr>
              <a:t>‹#›</a:t>
            </a:fld>
            <a:endParaRPr lang="he-IL"/>
          </a:p>
          <a:p>
            <a:pPr>
              <a:defRPr/>
            </a:pPr>
            <a:endParaRPr lang="en-US">
              <a:solidFill>
                <a:srgbClr val="000000"/>
              </a:solidFill>
            </a:endParaRPr>
          </a:p>
        </p:txBody>
      </p:sp>
    </p:spTree>
    <p:extLst>
      <p:ext uri="{BB962C8B-B14F-4D97-AF65-F5344CB8AC3E}">
        <p14:creationId xmlns:p14="http://schemas.microsoft.com/office/powerpoint/2010/main" val="1330665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7" name="Date Placeholder 6"/>
          <p:cNvSpPr>
            <a:spLocks noGrp="1"/>
          </p:cNvSpPr>
          <p:nvPr>
            <p:ph type="dt" sz="half" idx="10"/>
          </p:nvPr>
        </p:nvSpPr>
        <p:spPr/>
        <p:txBody>
          <a:bodyPr/>
          <a:lstStyle>
            <a:lvl1pPr>
              <a:defRPr smtClean="0"/>
            </a:lvl1pPr>
          </a:lstStyle>
          <a:p>
            <a:pPr>
              <a:defRPr/>
            </a:pPr>
            <a:fld id="{04B7CE18-7AC4-4762-B6D1-5142682A038C}" type="datetime1">
              <a:rPr lang="he-IL"/>
              <a:pPr>
                <a:defRPr/>
              </a:pPr>
              <a:t>ד'/אייר/תשע"ז</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solidFill>
                  <a:srgbClr val="FFFFFF"/>
                </a:solidFill>
              </a:defRPr>
            </a:lvl1pPr>
          </a:lstStyle>
          <a:p>
            <a:pPr>
              <a:defRPr/>
            </a:pPr>
            <a:fld id="{8018F670-DE84-4F18-9D19-1A9DB7DCBD93}" type="slidenum">
              <a:rPr lang="he-IL"/>
              <a:pPr>
                <a:defRPr/>
              </a:pPr>
              <a:t>‹#›</a:t>
            </a:fld>
            <a:endParaRPr lang="he-IL"/>
          </a:p>
          <a:p>
            <a:pPr>
              <a:defRPr/>
            </a:pPr>
            <a:endParaRPr lang="en-US">
              <a:solidFill>
                <a:srgbClr val="000000"/>
              </a:solidFill>
            </a:endParaRPr>
          </a:p>
        </p:txBody>
      </p:sp>
    </p:spTree>
    <p:extLst>
      <p:ext uri="{BB962C8B-B14F-4D97-AF65-F5344CB8AC3E}">
        <p14:creationId xmlns:p14="http://schemas.microsoft.com/office/powerpoint/2010/main" val="21966962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Date Placeholder 2"/>
          <p:cNvSpPr>
            <a:spLocks noGrp="1"/>
          </p:cNvSpPr>
          <p:nvPr>
            <p:ph type="dt" sz="half" idx="10"/>
          </p:nvPr>
        </p:nvSpPr>
        <p:spPr/>
        <p:txBody>
          <a:bodyPr/>
          <a:lstStyle>
            <a:lvl1pPr>
              <a:defRPr smtClean="0"/>
            </a:lvl1pPr>
          </a:lstStyle>
          <a:p>
            <a:pPr>
              <a:defRPr/>
            </a:pPr>
            <a:fld id="{ECB50A3D-CEFD-4EBA-A5B5-B4753C9F3B3C}" type="datetime1">
              <a:rPr lang="he-IL"/>
              <a:pPr>
                <a:defRPr/>
              </a:pPr>
              <a:t>ד'/אייר/תשע"ז</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solidFill>
                  <a:srgbClr val="FFFFFF"/>
                </a:solidFill>
              </a:defRPr>
            </a:lvl1pPr>
          </a:lstStyle>
          <a:p>
            <a:pPr>
              <a:defRPr/>
            </a:pPr>
            <a:fld id="{3B4BFF45-D5CC-4100-9321-33B0AE344039}" type="slidenum">
              <a:rPr lang="he-IL"/>
              <a:pPr>
                <a:defRPr/>
              </a:pPr>
              <a:t>‹#›</a:t>
            </a:fld>
            <a:endParaRPr lang="he-IL"/>
          </a:p>
          <a:p>
            <a:pPr>
              <a:defRPr/>
            </a:pPr>
            <a:endParaRPr lang="en-US">
              <a:solidFill>
                <a:srgbClr val="000000"/>
              </a:solidFill>
            </a:endParaRPr>
          </a:p>
        </p:txBody>
      </p:sp>
    </p:spTree>
    <p:extLst>
      <p:ext uri="{BB962C8B-B14F-4D97-AF65-F5344CB8AC3E}">
        <p14:creationId xmlns:p14="http://schemas.microsoft.com/office/powerpoint/2010/main" val="15001488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pPr>
              <a:defRPr/>
            </a:pPr>
            <a:fld id="{067CE319-A7CD-49CC-B292-8FBF388DAC06}" type="datetime1">
              <a:rPr lang="he-IL"/>
              <a:pPr>
                <a:defRPr/>
              </a:pPr>
              <a:t>ד'/אייר/תשע"ז</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solidFill>
                  <a:srgbClr val="FFFFFF"/>
                </a:solidFill>
              </a:defRPr>
            </a:lvl1pPr>
          </a:lstStyle>
          <a:p>
            <a:pPr>
              <a:defRPr/>
            </a:pPr>
            <a:fld id="{3BDDBC4D-3C64-406B-9CC3-CE77FDA5BA84}" type="slidenum">
              <a:rPr lang="he-IL"/>
              <a:pPr>
                <a:defRPr/>
              </a:pPr>
              <a:t>‹#›</a:t>
            </a:fld>
            <a:endParaRPr lang="he-IL"/>
          </a:p>
          <a:p>
            <a:pPr>
              <a:defRPr/>
            </a:pPr>
            <a:endParaRPr lang="en-US">
              <a:solidFill>
                <a:srgbClr val="000000"/>
              </a:solidFill>
            </a:endParaRPr>
          </a:p>
        </p:txBody>
      </p:sp>
    </p:spTree>
    <p:extLst>
      <p:ext uri="{BB962C8B-B14F-4D97-AF65-F5344CB8AC3E}">
        <p14:creationId xmlns:p14="http://schemas.microsoft.com/office/powerpoint/2010/main" val="1182715147"/>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CA876363-48C1-4F3A-9018-1BD3309F4103}" type="datetime1">
              <a:rPr lang="he-IL"/>
              <a:pPr>
                <a:defRPr/>
              </a:pPr>
              <a:t>ד'/אייר/תשע"ז</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solidFill>
                  <a:srgbClr val="FFFFFF"/>
                </a:solidFill>
              </a:defRPr>
            </a:lvl1pPr>
          </a:lstStyle>
          <a:p>
            <a:pPr>
              <a:defRPr/>
            </a:pPr>
            <a:fld id="{722B44A5-5236-4977-B5D6-218689EE6AE5}" type="slidenum">
              <a:rPr lang="he-IL"/>
              <a:pPr>
                <a:defRPr/>
              </a:pPr>
              <a:t>‹#›</a:t>
            </a:fld>
            <a:endParaRPr lang="he-IL"/>
          </a:p>
          <a:p>
            <a:pPr>
              <a:defRPr/>
            </a:pPr>
            <a:endParaRPr lang="en-US">
              <a:solidFill>
                <a:srgbClr val="000000"/>
              </a:solidFill>
            </a:endParaRPr>
          </a:p>
        </p:txBody>
      </p:sp>
    </p:spTree>
    <p:extLst>
      <p:ext uri="{BB962C8B-B14F-4D97-AF65-F5344CB8AC3E}">
        <p14:creationId xmlns:p14="http://schemas.microsoft.com/office/powerpoint/2010/main" val="8648755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6D53FD9A-359E-408C-99D5-4CE8C2D9397F}" type="datetime1">
              <a:rPr lang="he-IL"/>
              <a:pPr>
                <a:defRPr/>
              </a:pPr>
              <a:t>ד'/אייר/תשע"ז</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solidFill>
                  <a:srgbClr val="FFFFFF"/>
                </a:solidFill>
              </a:defRPr>
            </a:lvl1pPr>
          </a:lstStyle>
          <a:p>
            <a:pPr>
              <a:defRPr/>
            </a:pPr>
            <a:fld id="{3E362BF9-27C0-4F69-A97E-15EF101C4F20}" type="slidenum">
              <a:rPr lang="he-IL"/>
              <a:pPr>
                <a:defRPr/>
              </a:pPr>
              <a:t>‹#›</a:t>
            </a:fld>
            <a:endParaRPr lang="he-IL"/>
          </a:p>
          <a:p>
            <a:pPr>
              <a:defRPr/>
            </a:pPr>
            <a:endParaRPr lang="en-US">
              <a:solidFill>
                <a:srgbClr val="000000"/>
              </a:solidFill>
            </a:endParaRPr>
          </a:p>
        </p:txBody>
      </p:sp>
    </p:spTree>
    <p:extLst>
      <p:ext uri="{BB962C8B-B14F-4D97-AF65-F5344CB8AC3E}">
        <p14:creationId xmlns:p14="http://schemas.microsoft.com/office/powerpoint/2010/main" val="39609713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Date Placeholder 3"/>
          <p:cNvSpPr>
            <a:spLocks noGrp="1"/>
          </p:cNvSpPr>
          <p:nvPr>
            <p:ph type="dt" sz="half" idx="10"/>
          </p:nvPr>
        </p:nvSpPr>
        <p:spPr/>
        <p:txBody>
          <a:bodyPr/>
          <a:lstStyle>
            <a:lvl1pPr>
              <a:defRPr smtClean="0"/>
            </a:lvl1pPr>
          </a:lstStyle>
          <a:p>
            <a:pPr>
              <a:defRPr/>
            </a:pPr>
            <a:fld id="{D8E0244B-6276-4717-8915-CEB1F087340D}" type="datetime1">
              <a:rPr lang="he-IL"/>
              <a:pPr>
                <a:defRPr/>
              </a:pPr>
              <a:t>ד'/אייר/תשע"ז</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solidFill>
                  <a:srgbClr val="FFFFFF"/>
                </a:solidFill>
              </a:defRPr>
            </a:lvl1pPr>
          </a:lstStyle>
          <a:p>
            <a:pPr>
              <a:defRPr/>
            </a:pPr>
            <a:fld id="{BD75814B-D083-416E-956D-3E04B0327870}" type="slidenum">
              <a:rPr lang="he-IL"/>
              <a:pPr>
                <a:defRPr/>
              </a:pPr>
              <a:t>‹#›</a:t>
            </a:fld>
            <a:endParaRPr lang="he-IL"/>
          </a:p>
          <a:p>
            <a:pPr>
              <a:defRPr/>
            </a:pPr>
            <a:endParaRPr lang="en-US">
              <a:solidFill>
                <a:srgbClr val="000000"/>
              </a:solidFill>
            </a:endParaRPr>
          </a:p>
        </p:txBody>
      </p:sp>
    </p:spTree>
    <p:extLst>
      <p:ext uri="{BB962C8B-B14F-4D97-AF65-F5344CB8AC3E}">
        <p14:creationId xmlns:p14="http://schemas.microsoft.com/office/powerpoint/2010/main" val="21910625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Date Placeholder 3"/>
          <p:cNvSpPr>
            <a:spLocks noGrp="1"/>
          </p:cNvSpPr>
          <p:nvPr>
            <p:ph type="dt" sz="half" idx="10"/>
          </p:nvPr>
        </p:nvSpPr>
        <p:spPr/>
        <p:txBody>
          <a:bodyPr/>
          <a:lstStyle>
            <a:lvl1pPr>
              <a:defRPr smtClean="0"/>
            </a:lvl1pPr>
          </a:lstStyle>
          <a:p>
            <a:pPr>
              <a:defRPr/>
            </a:pPr>
            <a:fld id="{DE4DE3D6-F512-4535-8CA5-D2C514F8C6A7}" type="datetime1">
              <a:rPr lang="he-IL"/>
              <a:pPr>
                <a:defRPr/>
              </a:pPr>
              <a:t>ד'/אייר/תשע"ז</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solidFill>
                  <a:srgbClr val="FFFFFF"/>
                </a:solidFill>
              </a:defRPr>
            </a:lvl1pPr>
          </a:lstStyle>
          <a:p>
            <a:pPr>
              <a:defRPr/>
            </a:pPr>
            <a:fld id="{11203F8C-8554-4A39-B735-59012AFD8FDB}" type="slidenum">
              <a:rPr lang="he-IL"/>
              <a:pPr>
                <a:defRPr/>
              </a:pPr>
              <a:t>‹#›</a:t>
            </a:fld>
            <a:endParaRPr lang="he-IL"/>
          </a:p>
          <a:p>
            <a:pPr>
              <a:defRPr/>
            </a:pPr>
            <a:endParaRPr lang="en-US">
              <a:solidFill>
                <a:srgbClr val="000000"/>
              </a:solidFill>
            </a:endParaRPr>
          </a:p>
        </p:txBody>
      </p:sp>
    </p:spTree>
    <p:extLst>
      <p:ext uri="{BB962C8B-B14F-4D97-AF65-F5344CB8AC3E}">
        <p14:creationId xmlns:p14="http://schemas.microsoft.com/office/powerpoint/2010/main" val="26618642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98B4A4-6586-480B-96F2-3B4D73A4B6D4}" type="datetime1">
              <a:rPr lang="he-IL" smtClean="0">
                <a:solidFill>
                  <a:prstClr val="black">
                    <a:tint val="75000"/>
                  </a:prstClr>
                </a:solidFill>
              </a:rPr>
              <a:pPr/>
              <a:t>ד'/אייר/תשע"ז</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72321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01195A-90B6-44B7-8383-AB1AFB4BD212}" type="datetime1">
              <a:rPr lang="he-IL" smtClean="0">
                <a:solidFill>
                  <a:prstClr val="black">
                    <a:tint val="75000"/>
                  </a:prstClr>
                </a:solidFill>
              </a:rPr>
              <a:pPr/>
              <a:t>ד'/אייר/תשע"ז</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876256" y="92075"/>
            <a:ext cx="2133600" cy="365125"/>
          </a:xfrm>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11158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B47D83B0-5AF2-4A86-AE62-3F0179010E63}" type="datetime1">
              <a:rPr lang="en-US" smtClean="0">
                <a:solidFill>
                  <a:srgbClr val="000000"/>
                </a:solidFill>
              </a:rPr>
              <a:t>4/30/2017</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solidFill>
                  <a:schemeClr val="bg1"/>
                </a:solidFill>
              </a:defRPr>
            </a:lvl1pPr>
          </a:lstStyle>
          <a:p>
            <a:pPr>
              <a:defRPr/>
            </a:pPr>
            <a:fld id="{07DCA937-5C64-43E3-B398-675ACD3C4BF3}"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3228574254"/>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568741-84EF-4885-B23D-914B85D85982}" type="datetime1">
              <a:rPr lang="he-IL" smtClean="0">
                <a:solidFill>
                  <a:prstClr val="black">
                    <a:tint val="75000"/>
                  </a:prstClr>
                </a:solidFill>
              </a:rPr>
              <a:pPr/>
              <a:t>ד'/אייר/תשע"ז</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71401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0CB8153-45FF-4E0D-AC90-1E24C3375E37}" type="datetime1">
              <a:rPr lang="he-IL" smtClean="0">
                <a:solidFill>
                  <a:prstClr val="black">
                    <a:tint val="75000"/>
                  </a:prstClr>
                </a:solidFill>
              </a:rPr>
              <a:pPr/>
              <a:t>ד'/אייר/תשע"ז</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z="1400"/>
            </a:lvl1pPr>
          </a:lstStyle>
          <a:p>
            <a:fld id="{9DD5D5BB-61F6-4733-BC79-7FD96CE4273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793078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89B0702-4755-4C3F-9634-D70B0573C4BC}" type="datetime1">
              <a:rPr lang="he-IL" smtClean="0">
                <a:solidFill>
                  <a:prstClr val="black">
                    <a:tint val="75000"/>
                  </a:prstClr>
                </a:solidFill>
              </a:rPr>
              <a:pPr/>
              <a:t>ד'/אייר/תשע"ז</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9681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ED2659-4D69-46CE-B875-9339736F5367}" type="datetime1">
              <a:rPr lang="he-IL" smtClean="0">
                <a:solidFill>
                  <a:prstClr val="black">
                    <a:tint val="75000"/>
                  </a:prstClr>
                </a:solidFill>
              </a:rPr>
              <a:pPr/>
              <a:t>ד'/אייר/תשע"ז</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67258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AF5EA0-2266-45F7-8E19-50845103A740}" type="datetime1">
              <a:rPr lang="he-IL" smtClean="0">
                <a:solidFill>
                  <a:prstClr val="black">
                    <a:tint val="75000"/>
                  </a:prstClr>
                </a:solidFill>
              </a:rPr>
              <a:pPr/>
              <a:t>ד'/אייר/תשע"ז</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83105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CC155-9F76-4DBC-837D-6C6C1003A720}" type="datetime1">
              <a:rPr lang="he-IL" smtClean="0">
                <a:solidFill>
                  <a:prstClr val="black">
                    <a:tint val="75000"/>
                  </a:prstClr>
                </a:solidFill>
              </a:rPr>
              <a:pPr/>
              <a:t>ד'/אייר/תשע"ז</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46330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3EA759-81CE-4EB3-B7FC-F6FEF8C501C2}" type="datetime1">
              <a:rPr lang="he-IL" smtClean="0">
                <a:solidFill>
                  <a:prstClr val="black">
                    <a:tint val="75000"/>
                  </a:prstClr>
                </a:solidFill>
              </a:rPr>
              <a:pPr/>
              <a:t>ד'/אייר/תשע"ז</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70092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D91F68-6FB5-4EC4-B90A-43ACCDA0E9BF}" type="datetime1">
              <a:rPr lang="he-IL" smtClean="0">
                <a:solidFill>
                  <a:prstClr val="black">
                    <a:tint val="75000"/>
                  </a:prstClr>
                </a:solidFill>
              </a:rPr>
              <a:pPr/>
              <a:t>ד'/אייר/תשע"ז</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21203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EAF0CE-ED1E-4CC9-9309-262860AAD37B}" type="datetime1">
              <a:rPr lang="he-IL" smtClean="0">
                <a:solidFill>
                  <a:prstClr val="black">
                    <a:tint val="75000"/>
                  </a:prstClr>
                </a:solidFill>
              </a:rPr>
              <a:pPr/>
              <a:t>ד'/אייר/תשע"ז</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D5D5BB-61F6-4733-BC79-7FD96CE427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90086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09" name="Shape 109"/>
          <p:cNvSpPr>
            <a:spLocks noGrp="1"/>
          </p:cNvSpPr>
          <p:nvPr>
            <p:ph type="sldNum" sz="quarter" idx="2"/>
          </p:nvPr>
        </p:nvSpPr>
        <p:spPr>
          <a:xfrm>
            <a:off x="8737163" y="0"/>
            <a:ext cx="418139" cy="358240"/>
          </a:xfrm>
          <a:prstGeom prst="rect">
            <a:avLst/>
          </a:prstGeom>
        </p:spPr>
        <p:txBody>
          <a:bodyPr wrap="square"/>
          <a:lstStyle>
            <a:lvl1pPr>
              <a:defRPr sz="1828"/>
            </a:lvl1pPr>
          </a:lstStyle>
          <a:p>
            <a:fld id="{86CB4B4D-7CA3-9044-876B-883B54F8677D}" type="slidenum">
              <a:rPr/>
              <a:pPr/>
              <a:t>‹#›</a:t>
            </a:fld>
            <a:endParaRPr/>
          </a:p>
        </p:txBody>
      </p:sp>
      <p:sp>
        <p:nvSpPr>
          <p:cNvPr id="110" name="Shape 110"/>
          <p:cNvSpPr>
            <a:spLocks noGrp="1"/>
          </p:cNvSpPr>
          <p:nvPr>
            <p:ph type="title"/>
          </p:nvPr>
        </p:nvSpPr>
        <p:spPr>
          <a:xfrm>
            <a:off x="120157" y="11747"/>
            <a:ext cx="8903687" cy="1135931"/>
          </a:xfrm>
          <a:prstGeom prst="rect">
            <a:avLst/>
          </a:prstGeom>
        </p:spPr>
        <p:txBody>
          <a:bodyPr anchor="ctr"/>
          <a:lstStyle/>
          <a:p>
            <a:r>
              <a:t>Title Text</a:t>
            </a:r>
          </a:p>
        </p:txBody>
      </p:sp>
      <p:sp>
        <p:nvSpPr>
          <p:cNvPr id="111" name="Shape 111"/>
          <p:cNvSpPr/>
          <p:nvPr/>
        </p:nvSpPr>
        <p:spPr>
          <a:xfrm>
            <a:off x="-9294" y="6556721"/>
            <a:ext cx="3024466" cy="313724"/>
          </a:xfrm>
          <a:prstGeom prst="rect">
            <a:avLst/>
          </a:prstGeom>
          <a:ln w="3175">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sz="2400"/>
            </a:lvl1pPr>
          </a:lstStyle>
          <a:p>
            <a:pPr algn="ctr" defTabSz="410751" hangingPunct="0"/>
            <a:r>
              <a:rPr sz="1687" kern="0">
                <a:solidFill>
                  <a:srgbClr val="000000"/>
                </a:solidFill>
                <a:sym typeface="Helvetica Light"/>
              </a:rPr>
              <a:t>Levis, Schechner, Aides, Davis</a:t>
            </a:r>
          </a:p>
        </p:txBody>
      </p:sp>
    </p:spTree>
    <p:extLst>
      <p:ext uri="{BB962C8B-B14F-4D97-AF65-F5344CB8AC3E}">
        <p14:creationId xmlns:p14="http://schemas.microsoft.com/office/powerpoint/2010/main" val="214374728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796E9FA9-2AB5-431D-BD36-0BE3907543E0}" type="datetime1">
              <a:rPr lang="en-US" smtClean="0">
                <a:solidFill>
                  <a:srgbClr val="000000"/>
                </a:solidFill>
              </a:rPr>
              <a:t>4/30/2017</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solidFill>
                  <a:schemeClr val="bg1"/>
                </a:solidFill>
              </a:defRPr>
            </a:lvl1pPr>
          </a:lstStyle>
          <a:p>
            <a:pPr>
              <a:defRPr/>
            </a:pPr>
            <a:fld id="{95F45872-092F-452D-8112-8C4724AF4EF1}"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32577147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12" name="Shape 12"/>
          <p:cNvSpPr>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22578035"/>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sz="half" idx="13"/>
          </p:nvPr>
        </p:nvSpPr>
        <p:spPr>
          <a:xfrm>
            <a:off x="1990204" y="1192113"/>
            <a:ext cx="5156895" cy="3120927"/>
          </a:xfrm>
          <a:prstGeom prst="rect">
            <a:avLst/>
          </a:prstGeom>
        </p:spPr>
        <p:txBody>
          <a:bodyPr lIns="91439" tIns="45719" rIns="91439" bIns="45719">
            <a:noAutofit/>
          </a:bodyPr>
          <a:lstStyle/>
          <a:p>
            <a:endParaRPr/>
          </a:p>
        </p:txBody>
      </p:sp>
      <p:sp>
        <p:nvSpPr>
          <p:cNvPr id="21" name="Shape 21"/>
          <p:cNvSpPr>
            <a:spLocks noGrp="1"/>
          </p:cNvSpPr>
          <p:nvPr>
            <p:ph type="title"/>
          </p:nvPr>
        </p:nvSpPr>
        <p:spPr>
          <a:xfrm>
            <a:off x="1812726" y="4400104"/>
            <a:ext cx="5518548" cy="750094"/>
          </a:xfrm>
          <a:prstGeom prst="rect">
            <a:avLst/>
          </a:prstGeom>
        </p:spPr>
        <p:txBody>
          <a:bodyPr/>
          <a:lstStyle/>
          <a:p>
            <a:r>
              <a:t>Title Text</a:t>
            </a:r>
          </a:p>
        </p:txBody>
      </p:sp>
      <p:sp>
        <p:nvSpPr>
          <p:cNvPr id="22" name="Shape 22"/>
          <p:cNvSpPr>
            <a:spLocks noGrp="1"/>
          </p:cNvSpPr>
          <p:nvPr>
            <p:ph type="body" sz="quarter" idx="1"/>
          </p:nvPr>
        </p:nvSpPr>
        <p:spPr>
          <a:xfrm>
            <a:off x="1812726" y="5176987"/>
            <a:ext cx="5518548" cy="59605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4457959" y="5732859"/>
            <a:ext cx="253274" cy="2500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91455749"/>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quarter" idx="13"/>
          </p:nvPr>
        </p:nvSpPr>
        <p:spPr>
          <a:xfrm>
            <a:off x="4685854" y="1192112"/>
            <a:ext cx="2812852" cy="4339830"/>
          </a:xfrm>
          <a:prstGeom prst="rect">
            <a:avLst/>
          </a:prstGeom>
        </p:spPr>
        <p:txBody>
          <a:bodyPr lIns="91439" tIns="45719" rIns="91439" bIns="45719">
            <a:noAutofit/>
          </a:bodyPr>
          <a:lstStyle/>
          <a:p>
            <a:endParaRPr/>
          </a:p>
        </p:txBody>
      </p:sp>
      <p:sp>
        <p:nvSpPr>
          <p:cNvPr id="39" name="Shape 39"/>
          <p:cNvSpPr>
            <a:spLocks noGrp="1"/>
          </p:cNvSpPr>
          <p:nvPr>
            <p:ph type="title"/>
          </p:nvPr>
        </p:nvSpPr>
        <p:spPr>
          <a:xfrm>
            <a:off x="1645294" y="1192113"/>
            <a:ext cx="2812853" cy="2102942"/>
          </a:xfrm>
          <a:prstGeom prst="rect">
            <a:avLst/>
          </a:prstGeom>
        </p:spPr>
        <p:txBody>
          <a:bodyPr/>
          <a:lstStyle>
            <a:lvl1pPr>
              <a:defRPr sz="4078"/>
            </a:lvl1pPr>
          </a:lstStyle>
          <a:p>
            <a:r>
              <a:t>Title Text</a:t>
            </a:r>
          </a:p>
        </p:txBody>
      </p:sp>
      <p:sp>
        <p:nvSpPr>
          <p:cNvPr id="40" name="Shape 40"/>
          <p:cNvSpPr>
            <a:spLocks noGrp="1"/>
          </p:cNvSpPr>
          <p:nvPr>
            <p:ph type="body" sz="quarter" idx="1"/>
          </p:nvPr>
        </p:nvSpPr>
        <p:spPr>
          <a:xfrm>
            <a:off x="1645294" y="3368724"/>
            <a:ext cx="2812853" cy="216321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51985065"/>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5" name="Shape 55"/>
          <p:cNvSpPr>
            <a:spLocks noGrp="1"/>
          </p:cNvSpPr>
          <p:nvPr>
            <p:ph type="title"/>
          </p:nvPr>
        </p:nvSpPr>
        <p:spPr>
          <a:xfrm>
            <a:off x="1645294" y="1091654"/>
            <a:ext cx="5853412" cy="1138536"/>
          </a:xfrm>
          <a:prstGeom prst="rect">
            <a:avLst/>
          </a:prstGeom>
        </p:spPr>
        <p:txBody>
          <a:bodyPr anchor="ctr"/>
          <a:lstStyle/>
          <a:p>
            <a:r>
              <a:t>Title Text</a:t>
            </a:r>
          </a:p>
        </p:txBody>
      </p:sp>
      <p:sp>
        <p:nvSpPr>
          <p:cNvPr id="56" name="Shape 56"/>
          <p:cNvSpPr>
            <a:spLocks noGrp="1"/>
          </p:cNvSpPr>
          <p:nvPr>
            <p:ph type="body" sz="half" idx="1"/>
          </p:nvPr>
        </p:nvSpPr>
        <p:spPr>
          <a:xfrm>
            <a:off x="1645294" y="2230190"/>
            <a:ext cx="5853412" cy="3315147"/>
          </a:xfrm>
          <a:prstGeom prst="rect">
            <a:avLst/>
          </a:prstGeom>
        </p:spPr>
        <p:txBody>
          <a:bodyPr anchor="ctr"/>
          <a:lstStyle>
            <a:lvl1pPr marL="295165" indent="-295165" algn="l">
              <a:spcBef>
                <a:spcPts val="2953"/>
              </a:spcBef>
              <a:buSzPct val="75000"/>
              <a:buChar char="•"/>
              <a:defRPr sz="2391"/>
            </a:lvl1pPr>
            <a:lvl2pPr marL="607693" indent="-295165" algn="l">
              <a:spcBef>
                <a:spcPts val="2953"/>
              </a:spcBef>
              <a:buSzPct val="75000"/>
              <a:buChar char="•"/>
              <a:defRPr sz="2391"/>
            </a:lvl2pPr>
            <a:lvl3pPr marL="920221" indent="-295165" algn="l">
              <a:spcBef>
                <a:spcPts val="2953"/>
              </a:spcBef>
              <a:buSzPct val="75000"/>
              <a:buChar char="•"/>
              <a:defRPr sz="2391"/>
            </a:lvl3pPr>
            <a:lvl4pPr marL="1232749" indent="-295165" algn="l">
              <a:spcBef>
                <a:spcPts val="2953"/>
              </a:spcBef>
              <a:buSzPct val="75000"/>
              <a:buChar char="•"/>
              <a:defRPr sz="2391"/>
            </a:lvl4pPr>
            <a:lvl5pPr marL="1545277" indent="-295165" algn="l">
              <a:spcBef>
                <a:spcPts val="2953"/>
              </a:spcBef>
              <a:buSzPct val="75000"/>
              <a:buChar char="•"/>
              <a:defRPr sz="2391"/>
            </a:lvl5pPr>
          </a:lstStyle>
          <a:p>
            <a:r>
              <a:t>Body Level One</a:t>
            </a:r>
          </a:p>
          <a:p>
            <a:pPr lvl="1"/>
            <a:r>
              <a:t>Body Level Two</a:t>
            </a:r>
          </a:p>
          <a:p>
            <a:pPr lvl="2"/>
            <a:r>
              <a:t>Body Level Three</a:t>
            </a:r>
          </a:p>
          <a:p>
            <a:pPr lvl="3"/>
            <a:r>
              <a:t>Body Level Four</a:t>
            </a:r>
          </a:p>
          <a:p>
            <a:pPr lvl="4"/>
            <a:r>
              <a:t>Body Level Five</a:t>
            </a:r>
          </a:p>
        </p:txBody>
      </p:sp>
      <p:sp>
        <p:nvSpPr>
          <p:cNvPr id="57" name="Shape 57"/>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62966696"/>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4" name="Shape 64"/>
          <p:cNvSpPr>
            <a:spLocks noGrp="1"/>
          </p:cNvSpPr>
          <p:nvPr>
            <p:ph type="pic" sz="quarter" idx="13"/>
          </p:nvPr>
        </p:nvSpPr>
        <p:spPr>
          <a:xfrm>
            <a:off x="4685854" y="2230190"/>
            <a:ext cx="2812852" cy="3315147"/>
          </a:xfrm>
          <a:prstGeom prst="rect">
            <a:avLst/>
          </a:prstGeom>
        </p:spPr>
        <p:txBody>
          <a:bodyPr lIns="91439" tIns="45719" rIns="91439" bIns="45719">
            <a:noAutofit/>
          </a:bodyPr>
          <a:lstStyle/>
          <a:p>
            <a:endParaRPr/>
          </a:p>
        </p:txBody>
      </p:sp>
      <p:sp>
        <p:nvSpPr>
          <p:cNvPr id="65" name="Shape 65"/>
          <p:cNvSpPr>
            <a:spLocks noGrp="1"/>
          </p:cNvSpPr>
          <p:nvPr>
            <p:ph type="title"/>
          </p:nvPr>
        </p:nvSpPr>
        <p:spPr>
          <a:xfrm>
            <a:off x="1645294" y="1091654"/>
            <a:ext cx="5853412" cy="1138536"/>
          </a:xfrm>
          <a:prstGeom prst="rect">
            <a:avLst/>
          </a:prstGeom>
        </p:spPr>
        <p:txBody>
          <a:bodyPr anchor="ctr"/>
          <a:lstStyle/>
          <a:p>
            <a:r>
              <a:t>Title Text</a:t>
            </a:r>
          </a:p>
        </p:txBody>
      </p:sp>
      <p:sp>
        <p:nvSpPr>
          <p:cNvPr id="66" name="Shape 66"/>
          <p:cNvSpPr>
            <a:spLocks noGrp="1"/>
          </p:cNvSpPr>
          <p:nvPr>
            <p:ph type="body" sz="quarter" idx="1"/>
          </p:nvPr>
        </p:nvSpPr>
        <p:spPr>
          <a:xfrm>
            <a:off x="1645294" y="2230190"/>
            <a:ext cx="2812853" cy="3315147"/>
          </a:xfrm>
          <a:prstGeom prst="rect">
            <a:avLst/>
          </a:prstGeom>
        </p:spPr>
        <p:txBody>
          <a:bodyPr anchor="ctr"/>
          <a:lstStyle>
            <a:lvl1pPr marL="223872" indent="-223872" algn="l">
              <a:spcBef>
                <a:spcPts val="2250"/>
              </a:spcBef>
              <a:buSzPct val="75000"/>
              <a:buChar char="•"/>
              <a:defRPr sz="1828"/>
            </a:lvl1pPr>
            <a:lvl2pPr marL="464965" indent="-223872" algn="l">
              <a:spcBef>
                <a:spcPts val="2250"/>
              </a:spcBef>
              <a:buSzPct val="75000"/>
              <a:buChar char="•"/>
              <a:defRPr sz="1828"/>
            </a:lvl2pPr>
            <a:lvl3pPr marL="706058" indent="-223872" algn="l">
              <a:spcBef>
                <a:spcPts val="2250"/>
              </a:spcBef>
              <a:buSzPct val="75000"/>
              <a:buChar char="•"/>
              <a:defRPr sz="1828"/>
            </a:lvl3pPr>
            <a:lvl4pPr marL="947151" indent="-223872" algn="l">
              <a:spcBef>
                <a:spcPts val="2250"/>
              </a:spcBef>
              <a:buSzPct val="75000"/>
              <a:buChar char="•"/>
              <a:defRPr sz="1828"/>
            </a:lvl4pPr>
            <a:lvl5pPr marL="1188244" indent="-223872" algn="l">
              <a:spcBef>
                <a:spcPts val="2250"/>
              </a:spcBef>
              <a:buSzPct val="75000"/>
              <a:buChar char="•"/>
              <a:defRPr sz="1828"/>
            </a:lvl5pPr>
          </a:lstStyle>
          <a:p>
            <a:r>
              <a:t>Body Level One</a:t>
            </a:r>
          </a:p>
          <a:p>
            <a:pPr lvl="1"/>
            <a:r>
              <a:t>Body Level Two</a:t>
            </a:r>
          </a:p>
          <a:p>
            <a:pPr lvl="2"/>
            <a:r>
              <a:t>Body Level Three</a:t>
            </a:r>
          </a:p>
          <a:p>
            <a:pPr lvl="3"/>
            <a:r>
              <a:t>Body Level Four</a:t>
            </a:r>
          </a:p>
          <a:p>
            <a:pPr lvl="4"/>
            <a:r>
              <a:t>Body Level Five</a:t>
            </a:r>
          </a:p>
        </p:txBody>
      </p:sp>
      <p:sp>
        <p:nvSpPr>
          <p:cNvPr id="67" name="Shape 67"/>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94419957"/>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4" name="Shape 74"/>
          <p:cNvSpPr>
            <a:spLocks noGrp="1"/>
          </p:cNvSpPr>
          <p:nvPr>
            <p:ph type="body" sz="half" idx="1"/>
          </p:nvPr>
        </p:nvSpPr>
        <p:spPr>
          <a:xfrm>
            <a:off x="1645294" y="1526976"/>
            <a:ext cx="5853412" cy="3804048"/>
          </a:xfrm>
          <a:prstGeom prst="rect">
            <a:avLst/>
          </a:prstGeom>
        </p:spPr>
        <p:txBody>
          <a:bodyPr anchor="ctr"/>
          <a:lstStyle>
            <a:lvl1pPr marL="295165" indent="-295165" algn="l">
              <a:spcBef>
                <a:spcPts val="2953"/>
              </a:spcBef>
              <a:buSzPct val="75000"/>
              <a:buChar char="•"/>
              <a:defRPr sz="2391"/>
            </a:lvl1pPr>
            <a:lvl2pPr marL="607693" indent="-295165" algn="l">
              <a:spcBef>
                <a:spcPts val="2953"/>
              </a:spcBef>
              <a:buSzPct val="75000"/>
              <a:buChar char="•"/>
              <a:defRPr sz="2391"/>
            </a:lvl2pPr>
            <a:lvl3pPr marL="920221" indent="-295165" algn="l">
              <a:spcBef>
                <a:spcPts val="2953"/>
              </a:spcBef>
              <a:buSzPct val="75000"/>
              <a:buChar char="•"/>
              <a:defRPr sz="2391"/>
            </a:lvl3pPr>
            <a:lvl4pPr marL="1232749" indent="-295165" algn="l">
              <a:spcBef>
                <a:spcPts val="2953"/>
              </a:spcBef>
              <a:buSzPct val="75000"/>
              <a:buChar char="•"/>
              <a:defRPr sz="2391"/>
            </a:lvl4pPr>
            <a:lvl5pPr marL="1545277" indent="-295165" algn="l">
              <a:spcBef>
                <a:spcPts val="2953"/>
              </a:spcBef>
              <a:buSzPct val="75000"/>
              <a:buChar char="•"/>
              <a:defRPr sz="2391"/>
            </a:lvl5pPr>
          </a:lstStyle>
          <a:p>
            <a:r>
              <a:t>Body Level One</a:t>
            </a:r>
          </a:p>
          <a:p>
            <a:pPr lvl="1"/>
            <a:r>
              <a:t>Body Level Two</a:t>
            </a:r>
          </a:p>
          <a:p>
            <a:pPr lvl="2"/>
            <a:r>
              <a:t>Body Level Three</a:t>
            </a:r>
          </a:p>
          <a:p>
            <a:pPr lvl="3"/>
            <a:r>
              <a:t>Body Level Four</a:t>
            </a:r>
          </a:p>
          <a:p>
            <a:pPr lvl="4"/>
            <a:r>
              <a:t>Body Level Five</a:t>
            </a:r>
          </a:p>
        </p:txBody>
      </p:sp>
      <p:sp>
        <p:nvSpPr>
          <p:cNvPr id="75" name="Shape 7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44354121"/>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2" name="Shape 82"/>
          <p:cNvSpPr>
            <a:spLocks noGrp="1"/>
          </p:cNvSpPr>
          <p:nvPr>
            <p:ph type="pic" sz="quarter" idx="13"/>
          </p:nvPr>
        </p:nvSpPr>
        <p:spPr>
          <a:xfrm>
            <a:off x="4685854" y="3542853"/>
            <a:ext cx="2812852" cy="1989089"/>
          </a:xfrm>
          <a:prstGeom prst="rect">
            <a:avLst/>
          </a:prstGeom>
        </p:spPr>
        <p:txBody>
          <a:bodyPr lIns="91439" tIns="45719" rIns="91439" bIns="45719">
            <a:noAutofit/>
          </a:bodyPr>
          <a:lstStyle/>
          <a:p>
            <a:endParaRPr/>
          </a:p>
        </p:txBody>
      </p:sp>
      <p:sp>
        <p:nvSpPr>
          <p:cNvPr id="83" name="Shape 83"/>
          <p:cNvSpPr>
            <a:spLocks noGrp="1"/>
          </p:cNvSpPr>
          <p:nvPr>
            <p:ph type="pic" sz="quarter" idx="14"/>
          </p:nvPr>
        </p:nvSpPr>
        <p:spPr>
          <a:xfrm>
            <a:off x="4689132" y="1326058"/>
            <a:ext cx="2812853" cy="1989089"/>
          </a:xfrm>
          <a:prstGeom prst="rect">
            <a:avLst/>
          </a:prstGeom>
        </p:spPr>
        <p:txBody>
          <a:bodyPr lIns="91439" tIns="45719" rIns="91439" bIns="45719">
            <a:noAutofit/>
          </a:bodyPr>
          <a:lstStyle/>
          <a:p>
            <a:endParaRPr/>
          </a:p>
        </p:txBody>
      </p:sp>
      <p:sp>
        <p:nvSpPr>
          <p:cNvPr id="84" name="Shape 84"/>
          <p:cNvSpPr>
            <a:spLocks noGrp="1"/>
          </p:cNvSpPr>
          <p:nvPr>
            <p:ph type="pic" sz="quarter" idx="15"/>
          </p:nvPr>
        </p:nvSpPr>
        <p:spPr>
          <a:xfrm>
            <a:off x="1645294" y="1326058"/>
            <a:ext cx="2812853" cy="4205884"/>
          </a:xfrm>
          <a:prstGeom prst="rect">
            <a:avLst/>
          </a:prstGeom>
        </p:spPr>
        <p:txBody>
          <a:bodyPr lIns="91439" tIns="45719" rIns="91439" bIns="45719">
            <a:noAutofit/>
          </a:bodyPr>
          <a:lstStyle/>
          <a:p>
            <a:endParaRPr/>
          </a:p>
        </p:txBody>
      </p:sp>
      <p:sp>
        <p:nvSpPr>
          <p:cNvPr id="85" name="Shape 85"/>
          <p:cNvSpPr>
            <a:spLocks noGrp="1"/>
          </p:cNvSpPr>
          <p:nvPr>
            <p:ph type="sldNum" sz="quarter" idx="2"/>
          </p:nvPr>
        </p:nvSpPr>
        <p:spPr>
          <a:xfrm>
            <a:off x="8732385" y="-1694"/>
            <a:ext cx="418766" cy="358240"/>
          </a:xfrm>
          <a:prstGeom prst="rect">
            <a:avLst/>
          </a:prstGeom>
        </p:spPr>
        <p:txBody>
          <a:bodyPr wrap="square"/>
          <a:lstStyle>
            <a:lvl1pPr>
              <a:defRPr sz="1828"/>
            </a:lvl1pPr>
          </a:lstStyle>
          <a:p>
            <a:fld id="{86CB4B4D-7CA3-9044-876B-883B54F8677D}" type="slidenum">
              <a:rPr/>
              <a:pPr/>
              <a:t>‹#›</a:t>
            </a:fld>
            <a:endParaRPr/>
          </a:p>
        </p:txBody>
      </p:sp>
    </p:spTree>
    <p:extLst>
      <p:ext uri="{BB962C8B-B14F-4D97-AF65-F5344CB8AC3E}">
        <p14:creationId xmlns:p14="http://schemas.microsoft.com/office/powerpoint/2010/main" val="1777335923"/>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2" name="Shape 92"/>
          <p:cNvSpPr>
            <a:spLocks noGrp="1"/>
          </p:cNvSpPr>
          <p:nvPr>
            <p:ph type="body" sz="quarter" idx="13"/>
          </p:nvPr>
        </p:nvSpPr>
        <p:spPr>
          <a:xfrm>
            <a:off x="1812726" y="4212580"/>
            <a:ext cx="5518548" cy="315023"/>
          </a:xfrm>
          <a:prstGeom prst="rect">
            <a:avLst/>
          </a:prstGeom>
        </p:spPr>
        <p:txBody>
          <a:bodyPr>
            <a:spAutoFit/>
          </a:bodyPr>
          <a:lstStyle>
            <a:lvl1pPr>
              <a:defRPr sz="1547"/>
            </a:lvl1pPr>
          </a:lstStyle>
          <a:p>
            <a:r>
              <a:t>–Johnny Appleseed</a:t>
            </a:r>
          </a:p>
        </p:txBody>
      </p:sp>
      <p:sp>
        <p:nvSpPr>
          <p:cNvPr id="93" name="Shape 93"/>
          <p:cNvSpPr>
            <a:spLocks noGrp="1"/>
          </p:cNvSpPr>
          <p:nvPr>
            <p:ph type="body" sz="quarter" idx="14"/>
          </p:nvPr>
        </p:nvSpPr>
        <p:spPr>
          <a:xfrm>
            <a:off x="1812726" y="3055154"/>
            <a:ext cx="5518548" cy="466410"/>
          </a:xfrm>
          <a:prstGeom prst="rect">
            <a:avLst/>
          </a:prstGeom>
        </p:spPr>
        <p:txBody>
          <a:bodyPr anchor="ctr">
            <a:spAutoFit/>
          </a:bodyPr>
          <a:lstStyle>
            <a:lvl1pPr>
              <a:defRPr sz="2531"/>
            </a:lvl1pPr>
          </a:lstStyle>
          <a:p>
            <a:r>
              <a:t>“Type a quote here.” </a:t>
            </a:r>
          </a:p>
        </p:txBody>
      </p:sp>
      <p:sp>
        <p:nvSpPr>
          <p:cNvPr id="94" name="Shape 94"/>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77181991"/>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1" name="Shape 101"/>
          <p:cNvSpPr>
            <a:spLocks noGrp="1"/>
          </p:cNvSpPr>
          <p:nvPr>
            <p:ph type="pic" idx="13"/>
          </p:nvPr>
        </p:nvSpPr>
        <p:spPr>
          <a:xfrm>
            <a:off x="1143000" y="857250"/>
            <a:ext cx="6858001" cy="5143501"/>
          </a:xfrm>
          <a:prstGeom prst="rect">
            <a:avLst/>
          </a:prstGeom>
        </p:spPr>
        <p:txBody>
          <a:bodyPr lIns="91439" tIns="45719" rIns="91439" bIns="45719">
            <a:noAutofit/>
          </a:bodyPr>
          <a:lstStyle/>
          <a:p>
            <a:endParaRPr/>
          </a:p>
        </p:txBody>
      </p:sp>
      <p:sp>
        <p:nvSpPr>
          <p:cNvPr id="102" name="Shape 10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48153197"/>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9" name="Shape 109"/>
          <p:cNvSpPr>
            <a:spLocks noGrp="1"/>
          </p:cNvSpPr>
          <p:nvPr>
            <p:ph type="sldNum" sz="quarter" idx="2"/>
          </p:nvPr>
        </p:nvSpPr>
        <p:spPr>
          <a:xfrm>
            <a:off x="8737163" y="0"/>
            <a:ext cx="418139" cy="358240"/>
          </a:xfrm>
          <a:prstGeom prst="rect">
            <a:avLst/>
          </a:prstGeom>
        </p:spPr>
        <p:txBody>
          <a:bodyPr wrap="square"/>
          <a:lstStyle>
            <a:lvl1pPr>
              <a:defRPr sz="1828"/>
            </a:lvl1pPr>
          </a:lstStyle>
          <a:p>
            <a:fld id="{86CB4B4D-7CA3-9044-876B-883B54F8677D}" type="slidenum">
              <a:rPr/>
              <a:pPr/>
              <a:t>‹#›</a:t>
            </a:fld>
            <a:endParaRPr/>
          </a:p>
        </p:txBody>
      </p:sp>
      <p:sp>
        <p:nvSpPr>
          <p:cNvPr id="110" name="Shape 110"/>
          <p:cNvSpPr>
            <a:spLocks noGrp="1"/>
          </p:cNvSpPr>
          <p:nvPr>
            <p:ph type="title"/>
          </p:nvPr>
        </p:nvSpPr>
        <p:spPr>
          <a:xfrm>
            <a:off x="120157" y="11747"/>
            <a:ext cx="8903687" cy="1135931"/>
          </a:xfrm>
          <a:prstGeom prst="rect">
            <a:avLst/>
          </a:prstGeom>
        </p:spPr>
        <p:txBody>
          <a:bodyPr anchor="ctr"/>
          <a:lstStyle/>
          <a:p>
            <a:r>
              <a:t>Title Text</a:t>
            </a:r>
          </a:p>
        </p:txBody>
      </p:sp>
      <p:sp>
        <p:nvSpPr>
          <p:cNvPr id="111" name="Shape 111"/>
          <p:cNvSpPr/>
          <p:nvPr/>
        </p:nvSpPr>
        <p:spPr>
          <a:xfrm>
            <a:off x="-9294" y="6556721"/>
            <a:ext cx="3024466" cy="313724"/>
          </a:xfrm>
          <a:prstGeom prst="rect">
            <a:avLst/>
          </a:prstGeom>
          <a:ln w="3175">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sz="2400"/>
            </a:lvl1pPr>
          </a:lstStyle>
          <a:p>
            <a:pPr algn="ctr" defTabSz="410751" hangingPunct="0"/>
            <a:r>
              <a:rPr sz="1687" kern="0">
                <a:solidFill>
                  <a:srgbClr val="000000"/>
                </a:solidFill>
                <a:sym typeface="Helvetica Light"/>
              </a:rPr>
              <a:t>Levis, Schechner, Aides, Davis</a:t>
            </a:r>
          </a:p>
        </p:txBody>
      </p:sp>
    </p:spTree>
    <p:extLst>
      <p:ext uri="{BB962C8B-B14F-4D97-AF65-F5344CB8AC3E}">
        <p14:creationId xmlns:p14="http://schemas.microsoft.com/office/powerpoint/2010/main" val="152122404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EF59C63-5379-4AB7-84CF-75B9817784F2}" type="datetime1">
              <a:rPr lang="en-US" smtClean="0">
                <a:solidFill>
                  <a:srgbClr val="000000"/>
                </a:solidFill>
              </a:rPr>
              <a:t>4/30/2017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solidFill>
                  <a:schemeClr val="bg1"/>
                </a:solidFill>
              </a:defRPr>
            </a:lvl1pPr>
          </a:lstStyle>
          <a:p>
            <a:pPr>
              <a:defRPr/>
            </a:pPr>
            <a:fld id="{B0D0BFBA-9D6D-46D9-80DF-DF7DAE83B75A}"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33854104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1_Blank">
    <p:bg>
      <p:bgPr>
        <a:solidFill>
          <a:srgbClr val="3B3B3B"/>
        </a:solidFill>
        <a:effectLst/>
      </p:bgPr>
    </p:bg>
    <p:spTree>
      <p:nvGrpSpPr>
        <p:cNvPr id="1" name=""/>
        <p:cNvGrpSpPr/>
        <p:nvPr/>
      </p:nvGrpSpPr>
      <p:grpSpPr>
        <a:xfrm>
          <a:off x="0" y="0"/>
          <a:ext cx="0" cy="0"/>
          <a:chOff x="0" y="0"/>
          <a:chExt cx="0" cy="0"/>
        </a:xfrm>
      </p:grpSpPr>
      <p:sp>
        <p:nvSpPr>
          <p:cNvPr id="118" name="Shape 118"/>
          <p:cNvSpPr/>
          <p:nvPr/>
        </p:nvSpPr>
        <p:spPr>
          <a:xfrm>
            <a:off x="1143000" y="4421344"/>
            <a:ext cx="6858001" cy="1584724"/>
          </a:xfrm>
          <a:custGeom>
            <a:avLst/>
            <a:gdLst/>
            <a:ahLst/>
            <a:cxnLst>
              <a:cxn ang="0">
                <a:pos x="wd2" y="hd2"/>
              </a:cxn>
              <a:cxn ang="5400000">
                <a:pos x="wd2" y="hd2"/>
              </a:cxn>
              <a:cxn ang="10800000">
                <a:pos x="wd2" y="hd2"/>
              </a:cxn>
              <a:cxn ang="16200000">
                <a:pos x="wd2" y="hd2"/>
              </a:cxn>
            </a:cxnLst>
            <a:rect l="0" t="0" r="r" b="b"/>
            <a:pathLst>
              <a:path w="21600" h="21600" extrusionOk="0">
                <a:moveTo>
                  <a:pt x="0" y="17299"/>
                </a:moveTo>
                <a:lnTo>
                  <a:pt x="0" y="21600"/>
                </a:lnTo>
                <a:lnTo>
                  <a:pt x="21600" y="21600"/>
                </a:lnTo>
                <a:lnTo>
                  <a:pt x="21600" y="0"/>
                </a:lnTo>
                <a:cubicBezTo>
                  <a:pt x="12075" y="19571"/>
                  <a:pt x="8438" y="18598"/>
                  <a:pt x="0" y="17299"/>
                </a:cubicBezTo>
                <a:close/>
              </a:path>
            </a:pathLst>
          </a:custGeom>
          <a:solidFill>
            <a:srgbClr val="7B7B7B">
              <a:alpha val="45000"/>
            </a:srgbClr>
          </a:solidFill>
          <a:ln w="3175">
            <a:miter lim="400000"/>
          </a:ln>
          <a:effectLst>
            <a:outerShdw blurRad="50800" dist="38100" dir="16200000" rotWithShape="0">
              <a:srgbClr val="000000">
                <a:alpha val="35000"/>
              </a:srgbClr>
            </a:outerShdw>
          </a:effectLst>
        </p:spPr>
        <p:txBody>
          <a:bodyPr lIns="34289" tIns="34289" rIns="34289" bIns="34289"/>
          <a:lstStyle/>
          <a:p>
            <a:pPr algn="r" defTabSz="914367" hangingPunct="0">
              <a:defRPr sz="2400">
                <a:solidFill>
                  <a:srgbClr val="FFFFFF"/>
                </a:solidFill>
                <a:latin typeface="Arial"/>
                <a:ea typeface="Arial"/>
                <a:cs typeface="Arial"/>
                <a:sym typeface="Arial"/>
              </a:defRPr>
            </a:pPr>
            <a:endParaRPr sz="1687" kern="0">
              <a:solidFill>
                <a:srgbClr val="FFFFFF"/>
              </a:solidFill>
              <a:latin typeface="Arial"/>
              <a:ea typeface="Arial"/>
              <a:cs typeface="Arial"/>
              <a:sym typeface="Arial"/>
            </a:endParaRPr>
          </a:p>
        </p:txBody>
      </p:sp>
      <p:sp>
        <p:nvSpPr>
          <p:cNvPr id="119" name="Shape 119"/>
          <p:cNvSpPr/>
          <p:nvPr/>
        </p:nvSpPr>
        <p:spPr>
          <a:xfrm>
            <a:off x="6629400" y="857250"/>
            <a:ext cx="1371601" cy="5143501"/>
          </a:xfrm>
          <a:custGeom>
            <a:avLst/>
            <a:gdLst/>
            <a:ahLst/>
            <a:cxnLst>
              <a:cxn ang="0">
                <a:pos x="wd2" y="hd2"/>
              </a:cxn>
              <a:cxn ang="5400000">
                <a:pos x="wd2" y="hd2"/>
              </a:cxn>
              <a:cxn ang="10800000">
                <a:pos x="wd2" y="hd2"/>
              </a:cxn>
              <a:cxn ang="16200000">
                <a:pos x="wd2" y="hd2"/>
              </a:cxn>
            </a:cxnLst>
            <a:rect l="0" t="0" r="r" b="b"/>
            <a:pathLst>
              <a:path w="19857" h="21600" extrusionOk="0">
                <a:moveTo>
                  <a:pt x="19857" y="45"/>
                </a:moveTo>
                <a:lnTo>
                  <a:pt x="19857" y="21600"/>
                </a:lnTo>
                <a:lnTo>
                  <a:pt x="2116" y="21590"/>
                </a:lnTo>
                <a:cubicBezTo>
                  <a:pt x="13363" y="17833"/>
                  <a:pt x="21600" y="8652"/>
                  <a:pt x="0" y="0"/>
                </a:cubicBezTo>
                <a:lnTo>
                  <a:pt x="19857" y="45"/>
                </a:lnTo>
                <a:close/>
              </a:path>
            </a:pathLst>
          </a:custGeom>
          <a:solidFill>
            <a:srgbClr val="5A5A5A">
              <a:alpha val="40000"/>
            </a:srgbClr>
          </a:solidFill>
          <a:ln w="3175">
            <a:miter lim="400000"/>
          </a:ln>
          <a:effectLst>
            <a:outerShdw blurRad="50800" dist="50800" dir="10800000" rotWithShape="0">
              <a:srgbClr val="000000">
                <a:alpha val="45000"/>
              </a:srgbClr>
            </a:outerShdw>
          </a:effectLst>
        </p:spPr>
        <p:txBody>
          <a:bodyPr lIns="34289" tIns="34289" rIns="34289" bIns="34289"/>
          <a:lstStyle/>
          <a:p>
            <a:pPr algn="r" defTabSz="914367" hangingPunct="0">
              <a:defRPr sz="2400">
                <a:solidFill>
                  <a:srgbClr val="FFFFFF"/>
                </a:solidFill>
                <a:latin typeface="Arial"/>
                <a:ea typeface="Arial"/>
                <a:cs typeface="Arial"/>
                <a:sym typeface="Arial"/>
              </a:defRPr>
            </a:pPr>
            <a:endParaRPr sz="1687" kern="0">
              <a:solidFill>
                <a:srgbClr val="FFFFFF"/>
              </a:solidFill>
              <a:latin typeface="Arial"/>
              <a:ea typeface="Arial"/>
              <a:cs typeface="Arial"/>
              <a:sym typeface="Arial"/>
            </a:endParaRPr>
          </a:p>
        </p:txBody>
      </p:sp>
      <p:sp>
        <p:nvSpPr>
          <p:cNvPr id="120" name="Shape 120"/>
          <p:cNvSpPr>
            <a:spLocks noGrp="1"/>
          </p:cNvSpPr>
          <p:nvPr>
            <p:ph type="sldNum" sz="quarter" idx="2"/>
          </p:nvPr>
        </p:nvSpPr>
        <p:spPr>
          <a:xfrm>
            <a:off x="7653220" y="5774519"/>
            <a:ext cx="176331" cy="173124"/>
          </a:xfrm>
          <a:prstGeom prst="rect">
            <a:avLst/>
          </a:prstGeom>
        </p:spPr>
        <p:txBody>
          <a:bodyPr lIns="0" tIns="0" rIns="0" bIns="0" anchor="b"/>
          <a:lstStyle>
            <a:lvl1pPr algn="r" defTabSz="914367">
              <a:defRPr b="1">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125371759"/>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3B3B3B"/>
        </a:solidFill>
        <a:effectLst/>
      </p:bgPr>
    </p:bg>
    <p:spTree>
      <p:nvGrpSpPr>
        <p:cNvPr id="1" name=""/>
        <p:cNvGrpSpPr/>
        <p:nvPr/>
      </p:nvGrpSpPr>
      <p:grpSpPr>
        <a:xfrm>
          <a:off x="0" y="0"/>
          <a:ext cx="0" cy="0"/>
          <a:chOff x="0" y="0"/>
          <a:chExt cx="0" cy="0"/>
        </a:xfrm>
      </p:grpSpPr>
      <p:sp>
        <p:nvSpPr>
          <p:cNvPr id="127" name="Shape 127"/>
          <p:cNvSpPr/>
          <p:nvPr/>
        </p:nvSpPr>
        <p:spPr>
          <a:xfrm>
            <a:off x="1143000" y="4421344"/>
            <a:ext cx="6858001" cy="1584724"/>
          </a:xfrm>
          <a:custGeom>
            <a:avLst/>
            <a:gdLst/>
            <a:ahLst/>
            <a:cxnLst>
              <a:cxn ang="0">
                <a:pos x="wd2" y="hd2"/>
              </a:cxn>
              <a:cxn ang="5400000">
                <a:pos x="wd2" y="hd2"/>
              </a:cxn>
              <a:cxn ang="10800000">
                <a:pos x="wd2" y="hd2"/>
              </a:cxn>
              <a:cxn ang="16200000">
                <a:pos x="wd2" y="hd2"/>
              </a:cxn>
            </a:cxnLst>
            <a:rect l="0" t="0" r="r" b="b"/>
            <a:pathLst>
              <a:path w="21600" h="21600" extrusionOk="0">
                <a:moveTo>
                  <a:pt x="0" y="17299"/>
                </a:moveTo>
                <a:lnTo>
                  <a:pt x="0" y="21600"/>
                </a:lnTo>
                <a:lnTo>
                  <a:pt x="21600" y="21600"/>
                </a:lnTo>
                <a:lnTo>
                  <a:pt x="21600" y="0"/>
                </a:lnTo>
                <a:cubicBezTo>
                  <a:pt x="12075" y="19571"/>
                  <a:pt x="8438" y="18598"/>
                  <a:pt x="0" y="17299"/>
                </a:cubicBezTo>
                <a:close/>
              </a:path>
            </a:pathLst>
          </a:custGeom>
          <a:solidFill>
            <a:srgbClr val="7B7B7B">
              <a:alpha val="45000"/>
            </a:srgbClr>
          </a:solidFill>
          <a:ln w="3175">
            <a:miter lim="400000"/>
          </a:ln>
          <a:effectLst>
            <a:outerShdw blurRad="50800" dist="38100" dir="16200000" rotWithShape="0">
              <a:srgbClr val="000000">
                <a:alpha val="35000"/>
              </a:srgbClr>
            </a:outerShdw>
          </a:effectLst>
        </p:spPr>
        <p:txBody>
          <a:bodyPr lIns="34289" tIns="34289" rIns="34289" bIns="34289"/>
          <a:lstStyle/>
          <a:p>
            <a:pPr algn="r" defTabSz="914367" hangingPunct="0">
              <a:defRPr sz="2400">
                <a:solidFill>
                  <a:srgbClr val="FFFFFF"/>
                </a:solidFill>
                <a:latin typeface="Arial"/>
                <a:ea typeface="Arial"/>
                <a:cs typeface="Arial"/>
                <a:sym typeface="Arial"/>
              </a:defRPr>
            </a:pPr>
            <a:endParaRPr sz="1687" kern="0">
              <a:solidFill>
                <a:srgbClr val="FFFFFF"/>
              </a:solidFill>
              <a:latin typeface="Arial"/>
              <a:ea typeface="Arial"/>
              <a:cs typeface="Arial"/>
              <a:sym typeface="Arial"/>
            </a:endParaRPr>
          </a:p>
        </p:txBody>
      </p:sp>
      <p:sp>
        <p:nvSpPr>
          <p:cNvPr id="128" name="Shape 128"/>
          <p:cNvSpPr/>
          <p:nvPr/>
        </p:nvSpPr>
        <p:spPr>
          <a:xfrm>
            <a:off x="6629400" y="857250"/>
            <a:ext cx="1371601" cy="5143501"/>
          </a:xfrm>
          <a:custGeom>
            <a:avLst/>
            <a:gdLst/>
            <a:ahLst/>
            <a:cxnLst>
              <a:cxn ang="0">
                <a:pos x="wd2" y="hd2"/>
              </a:cxn>
              <a:cxn ang="5400000">
                <a:pos x="wd2" y="hd2"/>
              </a:cxn>
              <a:cxn ang="10800000">
                <a:pos x="wd2" y="hd2"/>
              </a:cxn>
              <a:cxn ang="16200000">
                <a:pos x="wd2" y="hd2"/>
              </a:cxn>
            </a:cxnLst>
            <a:rect l="0" t="0" r="r" b="b"/>
            <a:pathLst>
              <a:path w="19857" h="21600" extrusionOk="0">
                <a:moveTo>
                  <a:pt x="19857" y="45"/>
                </a:moveTo>
                <a:lnTo>
                  <a:pt x="19857" y="21600"/>
                </a:lnTo>
                <a:lnTo>
                  <a:pt x="2116" y="21590"/>
                </a:lnTo>
                <a:cubicBezTo>
                  <a:pt x="13363" y="17833"/>
                  <a:pt x="21600" y="8652"/>
                  <a:pt x="0" y="0"/>
                </a:cubicBezTo>
                <a:lnTo>
                  <a:pt x="19857" y="45"/>
                </a:lnTo>
                <a:close/>
              </a:path>
            </a:pathLst>
          </a:custGeom>
          <a:solidFill>
            <a:srgbClr val="5A5A5A">
              <a:alpha val="40000"/>
            </a:srgbClr>
          </a:solidFill>
          <a:ln w="3175">
            <a:miter lim="400000"/>
          </a:ln>
          <a:effectLst>
            <a:outerShdw blurRad="50800" dist="50800" dir="10800000" rotWithShape="0">
              <a:srgbClr val="000000">
                <a:alpha val="45000"/>
              </a:srgbClr>
            </a:outerShdw>
          </a:effectLst>
        </p:spPr>
        <p:txBody>
          <a:bodyPr lIns="34289" tIns="34289" rIns="34289" bIns="34289"/>
          <a:lstStyle/>
          <a:p>
            <a:pPr algn="r" defTabSz="914367" hangingPunct="0">
              <a:defRPr sz="2400">
                <a:solidFill>
                  <a:srgbClr val="FFFFFF"/>
                </a:solidFill>
                <a:latin typeface="Arial"/>
                <a:ea typeface="Arial"/>
                <a:cs typeface="Arial"/>
                <a:sym typeface="Arial"/>
              </a:defRPr>
            </a:pPr>
            <a:endParaRPr sz="1687" kern="0">
              <a:solidFill>
                <a:srgbClr val="FFFFFF"/>
              </a:solidFill>
              <a:latin typeface="Arial"/>
              <a:ea typeface="Arial"/>
              <a:cs typeface="Arial"/>
              <a:sym typeface="Arial"/>
            </a:endParaRPr>
          </a:p>
        </p:txBody>
      </p:sp>
      <p:sp>
        <p:nvSpPr>
          <p:cNvPr id="129" name="Shape 129"/>
          <p:cNvSpPr>
            <a:spLocks noGrp="1"/>
          </p:cNvSpPr>
          <p:nvPr>
            <p:ph type="title"/>
          </p:nvPr>
        </p:nvSpPr>
        <p:spPr>
          <a:xfrm>
            <a:off x="1485900" y="926307"/>
            <a:ext cx="5600701" cy="1131094"/>
          </a:xfrm>
          <a:prstGeom prst="rect">
            <a:avLst/>
          </a:prstGeom>
        </p:spPr>
        <p:txBody>
          <a:bodyPr lIns="48766" tIns="48766" rIns="48766" bIns="48766" anchor="ctr"/>
          <a:lstStyle>
            <a:lvl1pPr algn="l" defTabSz="914367">
              <a:defRPr sz="4500">
                <a:solidFill>
                  <a:srgbClr val="FFFFFF"/>
                </a:solidFill>
                <a:latin typeface="Franklin Gothic Book"/>
                <a:ea typeface="Franklin Gothic Book"/>
                <a:cs typeface="Franklin Gothic Book"/>
                <a:sym typeface="Franklin Gothic Book"/>
              </a:defRPr>
            </a:lvl1pPr>
          </a:lstStyle>
          <a:p>
            <a:r>
              <a:t>Title Text</a:t>
            </a:r>
          </a:p>
        </p:txBody>
      </p:sp>
      <p:sp>
        <p:nvSpPr>
          <p:cNvPr id="130" name="Shape 130"/>
          <p:cNvSpPr>
            <a:spLocks noGrp="1"/>
          </p:cNvSpPr>
          <p:nvPr>
            <p:ph type="body" sz="half" idx="1"/>
          </p:nvPr>
        </p:nvSpPr>
        <p:spPr>
          <a:xfrm>
            <a:off x="1485900" y="2057400"/>
            <a:ext cx="5600701" cy="3943351"/>
          </a:xfrm>
          <a:prstGeom prst="rect">
            <a:avLst/>
          </a:prstGeom>
        </p:spPr>
        <p:txBody>
          <a:bodyPr lIns="48766" tIns="48766" rIns="48766" bIns="48766"/>
          <a:lstStyle>
            <a:lvl1pPr marL="403749" indent="-378032" algn="r" defTabSz="914367">
              <a:spcBef>
                <a:spcPts val="633"/>
              </a:spcBef>
              <a:buClr>
                <a:srgbClr val="6EA0B0"/>
              </a:buClr>
              <a:buSzPct val="80000"/>
              <a:buFont typeface="Wingdings 2"/>
              <a:buChar char="⦿"/>
              <a:defRPr sz="2953">
                <a:solidFill>
                  <a:srgbClr val="FFFFFF"/>
                </a:solidFill>
                <a:latin typeface="Arial"/>
                <a:ea typeface="Arial"/>
                <a:cs typeface="Arial"/>
                <a:sym typeface="Arial"/>
              </a:defRPr>
            </a:lvl1pPr>
            <a:lvl2pPr marL="626594" indent="-311566" algn="r" defTabSz="914367">
              <a:spcBef>
                <a:spcPts val="633"/>
              </a:spcBef>
              <a:buClr>
                <a:srgbClr val="6EA0B0"/>
              </a:buClr>
              <a:buSzPct val="90000"/>
              <a:buFont typeface="Wingdings 2"/>
              <a:buChar char="●"/>
              <a:defRPr sz="2953">
                <a:solidFill>
                  <a:srgbClr val="FFFFFF"/>
                </a:solidFill>
                <a:latin typeface="Arial"/>
                <a:ea typeface="Arial"/>
                <a:cs typeface="Arial"/>
                <a:sym typeface="Arial"/>
              </a:defRPr>
            </a:lvl2pPr>
            <a:lvl3pPr marL="842217" indent="-315028" algn="r" defTabSz="914367">
              <a:spcBef>
                <a:spcPts val="633"/>
              </a:spcBef>
              <a:buClr>
                <a:srgbClr val="6EA0B0"/>
              </a:buClr>
              <a:buSzPct val="85000"/>
              <a:buFont typeface="Wingdings 2"/>
              <a:buChar char="○"/>
              <a:defRPr sz="2953">
                <a:solidFill>
                  <a:srgbClr val="FFFFFF"/>
                </a:solidFill>
                <a:latin typeface="Arial"/>
                <a:ea typeface="Arial"/>
                <a:cs typeface="Arial"/>
                <a:sym typeface="Arial"/>
              </a:defRPr>
            </a:lvl3pPr>
            <a:lvl4pPr marL="1083954" indent="-351031" algn="r" defTabSz="914367">
              <a:spcBef>
                <a:spcPts val="633"/>
              </a:spcBef>
              <a:buClr>
                <a:srgbClr val="6EA0B0"/>
              </a:buClr>
              <a:buSzPct val="90000"/>
              <a:buFont typeface="Wingdings 2"/>
              <a:buChar char="●"/>
              <a:defRPr sz="2953">
                <a:solidFill>
                  <a:srgbClr val="FFFFFF"/>
                </a:solidFill>
                <a:latin typeface="Arial"/>
                <a:ea typeface="Arial"/>
                <a:cs typeface="Arial"/>
                <a:sym typeface="Arial"/>
              </a:defRPr>
            </a:lvl4pPr>
            <a:lvl5pPr marL="1189391" indent="-270023" algn="r" defTabSz="914367">
              <a:spcBef>
                <a:spcPts val="633"/>
              </a:spcBef>
              <a:buClr>
                <a:srgbClr val="6EA0B0"/>
              </a:buClr>
              <a:buSzPct val="100000"/>
              <a:buFont typeface="Wingdings 2"/>
              <a:buChar char="-"/>
              <a:defRPr sz="2953">
                <a:solidFill>
                  <a:srgbClr val="FFFFF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1" name="Shape 131"/>
          <p:cNvSpPr>
            <a:spLocks noGrp="1"/>
          </p:cNvSpPr>
          <p:nvPr>
            <p:ph type="sldNum" sz="quarter" idx="2"/>
          </p:nvPr>
        </p:nvSpPr>
        <p:spPr>
          <a:xfrm>
            <a:off x="7653220" y="5774519"/>
            <a:ext cx="176331" cy="173124"/>
          </a:xfrm>
          <a:prstGeom prst="rect">
            <a:avLst/>
          </a:prstGeom>
        </p:spPr>
        <p:txBody>
          <a:bodyPr lIns="0" tIns="0" rIns="0" bIns="0" anchor="b"/>
          <a:lstStyle>
            <a:lvl1pPr algn="r" defTabSz="914367">
              <a:defRPr b="1">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596064984"/>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BDEB2B9-0A62-47A6-BB8F-ED44F074DDD8}" type="datetime1">
              <a:rPr lang="en-US" smtClean="0"/>
              <a:pPr>
                <a:defRPr/>
              </a:pPr>
              <a:t>4/30/2017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DB72503B-652E-4749-B5A1-9C20220BAF3A}"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10506161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BE901F4-0EBE-4CCC-90A1-661F0EF1CED0}" type="datetime1">
              <a:rPr lang="en-US" smtClean="0"/>
              <a:pPr>
                <a:defRPr/>
              </a:pPr>
              <a:t>4/30/2017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ECFE4A96-5DC0-4D67-9B24-F7B285D4C199}"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19356086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856089BB-445C-4731-BE50-F3C7EA43C10B}" type="datetime1">
              <a:rPr lang="en-US" smtClean="0"/>
              <a:pPr>
                <a:defRPr/>
              </a:pPr>
              <a:t>4/30/2017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D5EAC3F7-3520-493F-B70F-B3C7ACEB110D}"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40801430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A7586BA5-3D1A-4229-AAE6-0AC76E589CAA}" type="datetime1">
              <a:rPr lang="en-US" smtClean="0"/>
              <a:pPr>
                <a:defRPr/>
              </a:pPr>
              <a:t>4/30/2017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solidFill>
                  <a:schemeClr val="bg1"/>
                </a:solidFill>
              </a:defRPr>
            </a:lvl1pPr>
          </a:lstStyle>
          <a:p>
            <a:pPr>
              <a:defRPr/>
            </a:pPr>
            <a:fld id="{A7B92C36-9938-4453-B2E9-BAA1A95C0777}"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33085488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DB17AE6E-5945-4CE3-A9CA-F4B3FBB374A2}" type="datetime1">
              <a:rPr lang="en-US" smtClean="0"/>
              <a:pPr>
                <a:defRPr/>
              </a:pPr>
              <a:t>4/30/2017</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solidFill>
                  <a:schemeClr val="bg1"/>
                </a:solidFill>
              </a:defRPr>
            </a:lvl1pPr>
          </a:lstStyle>
          <a:p>
            <a:pPr>
              <a:defRPr/>
            </a:pPr>
            <a:fld id="{AE0FC9C1-FA5F-4632-8720-8CA059087A0F}"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22406281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B47D83B0-5AF2-4A86-AE62-3F0179010E63}" type="datetime1">
              <a:rPr lang="en-US" smtClean="0"/>
              <a:pPr>
                <a:defRPr/>
              </a:pPr>
              <a:t>4/30/2017</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solidFill>
                  <a:schemeClr val="bg1"/>
                </a:solidFill>
              </a:defRPr>
            </a:lvl1pPr>
          </a:lstStyle>
          <a:p>
            <a:pPr>
              <a:defRPr/>
            </a:pPr>
            <a:fld id="{07DCA937-5C64-43E3-B398-675ACD3C4BF3}"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2408963620"/>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796E9FA9-2AB5-431D-BD36-0BE3907543E0}" type="datetime1">
              <a:rPr lang="en-US" smtClean="0"/>
              <a:pPr>
                <a:defRPr/>
              </a:pPr>
              <a:t>4/30/2017</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solidFill>
                  <a:schemeClr val="bg1"/>
                </a:solidFill>
              </a:defRPr>
            </a:lvl1pPr>
          </a:lstStyle>
          <a:p>
            <a:pPr>
              <a:defRPr/>
            </a:pPr>
            <a:fld id="{95F45872-092F-452D-8112-8C4724AF4EF1}"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7313305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EF59C63-5379-4AB7-84CF-75B9817784F2}" type="datetime1">
              <a:rPr lang="en-US" smtClean="0"/>
              <a:pPr>
                <a:defRPr/>
              </a:pPr>
              <a:t>4/30/2017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solidFill>
                  <a:schemeClr val="bg1"/>
                </a:solidFill>
              </a:defRPr>
            </a:lvl1pPr>
          </a:lstStyle>
          <a:p>
            <a:pPr>
              <a:defRPr/>
            </a:pPr>
            <a:fld id="{B0D0BFBA-9D6D-46D9-80DF-DF7DAE83B75A}"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3562622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3D99D1B-CBDD-4CCA-972A-94D8F0C21306}" type="datetime1">
              <a:rPr lang="en-US" smtClean="0">
                <a:solidFill>
                  <a:srgbClr val="000000"/>
                </a:solidFill>
              </a:rPr>
              <a:t>4/30/2017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solidFill>
                  <a:schemeClr val="bg1"/>
                </a:solidFill>
              </a:defRPr>
            </a:lvl1pPr>
          </a:lstStyle>
          <a:p>
            <a:pPr>
              <a:defRPr/>
            </a:pPr>
            <a:fld id="{FB1FA089-6512-4B3D-B5C7-9F75CADAAC39}"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23523754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3D99D1B-CBDD-4CCA-972A-94D8F0C21306}" type="datetime1">
              <a:rPr lang="en-US" smtClean="0"/>
              <a:pPr>
                <a:defRPr/>
              </a:pPr>
              <a:t>4/30/2017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solidFill>
                  <a:schemeClr val="bg1"/>
                </a:solidFill>
              </a:defRPr>
            </a:lvl1pPr>
          </a:lstStyle>
          <a:p>
            <a:pPr>
              <a:defRPr/>
            </a:pPr>
            <a:fld id="{FB1FA089-6512-4B3D-B5C7-9F75CADAAC39}"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32335920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B360C6B-B4F3-4886-8C2B-891320E975A1}" type="datetime1">
              <a:rPr lang="en-US" smtClean="0"/>
              <a:pPr>
                <a:defRPr/>
              </a:pPr>
              <a:t>4/30/2017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79B1558A-645D-461D-8813-02774CE5A9EC}"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31700763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BFBE3DD-B6DF-4B5E-ADF0-56CFA99C1695}" type="datetime1">
              <a:rPr lang="en-US" smtClean="0"/>
              <a:pPr>
                <a:defRPr/>
              </a:pPr>
              <a:t>4/30/2017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solidFill>
                  <a:schemeClr val="bg1"/>
                </a:solidFill>
              </a:defRPr>
            </a:lvl1pPr>
          </a:lstStyle>
          <a:p>
            <a:pPr>
              <a:defRPr/>
            </a:pPr>
            <a:fld id="{0A820317-9BE0-42F7-8361-554A9D75E691}"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26419798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EC664F01-FEF5-4FE2-BEAF-A426BF1A3EE0}" type="datetime1">
              <a:rPr lang="en-US" smtClean="0"/>
              <a:pPr>
                <a:defRPr/>
              </a:pPr>
              <a:t>4/30/2017</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solidFill>
                  <a:schemeClr val="bg1"/>
                </a:solidFill>
              </a:defRPr>
            </a:lvl1pPr>
          </a:lstStyle>
          <a:p>
            <a:pPr>
              <a:defRPr/>
            </a:pPr>
            <a:fld id="{D2331E7D-CE81-4FDC-811D-8F57D973950B}" type="slidenum">
              <a:rPr lang="he-IL">
                <a:solidFill>
                  <a:srgbClr val="FFFFFF"/>
                </a:solidFill>
              </a:rPr>
              <a:pPr>
                <a:defRPr/>
              </a:pPr>
              <a:t>‹#›</a:t>
            </a:fld>
            <a:endParaRPr lang="he-IL">
              <a:solidFill>
                <a:srgbClr val="FFFFFF"/>
              </a:solidFill>
            </a:endParaRPr>
          </a:p>
          <a:p>
            <a:pPr>
              <a:defRPr/>
            </a:pPr>
            <a:endParaRPr lang="en-US">
              <a:solidFill>
                <a:srgbClr val="000000"/>
              </a:solidFill>
            </a:endParaRPr>
          </a:p>
        </p:txBody>
      </p:sp>
    </p:spTree>
    <p:extLst>
      <p:ext uri="{BB962C8B-B14F-4D97-AF65-F5344CB8AC3E}">
        <p14:creationId xmlns:p14="http://schemas.microsoft.com/office/powerpoint/2010/main" val="2563061124"/>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B52E63-D20D-41E0-82CB-CEA6B9675173}" type="datetimeFigureOut">
              <a:rPr lang="en-US" smtClean="0">
                <a:solidFill>
                  <a:prstClr val="black">
                    <a:tint val="75000"/>
                  </a:prstClr>
                </a:solidFill>
              </a:rPr>
              <a:pPr/>
              <a:t>4/30/2017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325756-48EA-4329-B597-692C39E251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21104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B52E63-D20D-41E0-82CB-CEA6B9675173}" type="datetimeFigureOut">
              <a:rPr lang="en-US" smtClean="0">
                <a:solidFill>
                  <a:prstClr val="black">
                    <a:tint val="75000"/>
                  </a:prstClr>
                </a:solidFill>
              </a:rPr>
              <a:pPr/>
              <a:t>4/30/2017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325756-48EA-4329-B597-692C39E251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68812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B52E63-D20D-41E0-82CB-CEA6B9675173}" type="datetimeFigureOut">
              <a:rPr lang="en-US" smtClean="0">
                <a:solidFill>
                  <a:prstClr val="black">
                    <a:tint val="75000"/>
                  </a:prstClr>
                </a:solidFill>
              </a:rPr>
              <a:pPr/>
              <a:t>4/30/2017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325756-48EA-4329-B597-692C39E251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695083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B52E63-D20D-41E0-82CB-CEA6B9675173}" type="datetimeFigureOut">
              <a:rPr lang="en-US" smtClean="0">
                <a:solidFill>
                  <a:prstClr val="black">
                    <a:tint val="75000"/>
                  </a:prstClr>
                </a:solidFill>
              </a:rPr>
              <a:pPr/>
              <a:t>4/30/2017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5325756-48EA-4329-B597-692C39E251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47100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B52E63-D20D-41E0-82CB-CEA6B9675173}" type="datetimeFigureOut">
              <a:rPr lang="en-US" smtClean="0">
                <a:solidFill>
                  <a:prstClr val="black">
                    <a:tint val="75000"/>
                  </a:prstClr>
                </a:solidFill>
              </a:rPr>
              <a:pPr/>
              <a:t>4/30/2017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5325756-48EA-4329-B597-692C39E251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72769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B52E63-D20D-41E0-82CB-CEA6B9675173}" type="datetimeFigureOut">
              <a:rPr lang="en-US" smtClean="0">
                <a:solidFill>
                  <a:prstClr val="black">
                    <a:tint val="75000"/>
                  </a:prstClr>
                </a:solidFill>
              </a:rPr>
              <a:pPr/>
              <a:t>4/30/2017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5325756-48EA-4329-B597-692C39E251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469894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1.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2.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3.xml.rels><?xml version="1.0" encoding="UTF-8" standalone="yes"?>
<Relationships xmlns="http://schemas.openxmlformats.org/package/2006/relationships"><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theme" Target="../theme/theme14.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5.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6.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7.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theme" Target="../theme/theme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7.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8.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e-IL" smtClean="0"/>
              <a:t>לחץ כדי לערוך סגנון כותרת של תבנית בסיס</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p>
        </p:txBody>
      </p:sp>
      <p:sp>
        <p:nvSpPr>
          <p:cNvPr id="207876" name="Rectangle 4"/>
          <p:cNvSpPr>
            <a:spLocks noGrp="1" noChangeArrowheads="1"/>
          </p:cNvSpPr>
          <p:nvPr>
            <p:ph type="dt" sz="half" idx="2"/>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Corbel" pitchFamily="34" charset="0"/>
                <a:cs typeface="Arial" charset="0"/>
              </a:defRPr>
            </a:lvl1pPr>
          </a:lstStyle>
          <a:p>
            <a:pPr fontAlgn="base">
              <a:spcBef>
                <a:spcPct val="0"/>
              </a:spcBef>
              <a:spcAft>
                <a:spcPct val="0"/>
              </a:spcAft>
              <a:defRPr/>
            </a:pPr>
            <a:fld id="{282949AB-2210-4FFC-B595-0C6138BE79D5}" type="datetime1">
              <a:rPr lang="en-US" smtClean="0">
                <a:solidFill>
                  <a:srgbClr val="000000"/>
                </a:solidFill>
              </a:rPr>
              <a:t>4/30/2017</a:t>
            </a:fld>
            <a:endParaRPr lang="en-US">
              <a:solidFill>
                <a:srgbClr val="000000"/>
              </a:solidFill>
            </a:endParaRPr>
          </a:p>
        </p:txBody>
      </p:sp>
      <p:sp>
        <p:nvSpPr>
          <p:cNvPr id="2078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Corbel" pitchFamily="34" charset="0"/>
                <a:cs typeface="Arial" charset="0"/>
              </a:defRPr>
            </a:lvl1pPr>
          </a:lstStyle>
          <a:p>
            <a:pPr fontAlgn="base">
              <a:spcBef>
                <a:spcPct val="0"/>
              </a:spcBef>
              <a:spcAft>
                <a:spcPct val="0"/>
              </a:spcAft>
              <a:defRPr/>
            </a:pPr>
            <a:endParaRPr lang="en-US">
              <a:solidFill>
                <a:srgbClr val="000000"/>
              </a:solidFill>
            </a:endParaRPr>
          </a:p>
        </p:txBody>
      </p:sp>
      <p:sp>
        <p:nvSpPr>
          <p:cNvPr id="207878" name="Rectangle 6"/>
          <p:cNvSpPr>
            <a:spLocks noGrp="1" noChangeArrowheads="1"/>
          </p:cNvSpPr>
          <p:nvPr>
            <p:ph type="sldNum" sz="quarter" idx="4"/>
          </p:nvPr>
        </p:nvSpPr>
        <p:spPr bwMode="auto">
          <a:xfrm>
            <a:off x="8763000" y="57150"/>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solidFill>
                  <a:schemeClr val="tx1"/>
                </a:solidFill>
                <a:latin typeface="Corbel" pitchFamily="34" charset="0"/>
                <a:cs typeface="Arial" charset="0"/>
              </a:defRPr>
            </a:lvl1pPr>
          </a:lstStyle>
          <a:p>
            <a:pPr fontAlgn="base">
              <a:spcBef>
                <a:spcPct val="0"/>
              </a:spcBef>
              <a:spcAft>
                <a:spcPct val="0"/>
              </a:spcAft>
              <a:defRPr/>
            </a:pPr>
            <a:fld id="{18450A6B-CA47-4E40-BC2A-191AE1D6C1F6}" type="slidenum">
              <a:rPr lang="he-IL">
                <a:solidFill>
                  <a:srgbClr val="FFFFFF"/>
                </a:solidFill>
              </a:rPr>
              <a:pPr fontAlgn="base">
                <a:spcBef>
                  <a:spcPct val="0"/>
                </a:spcBef>
                <a:spcAft>
                  <a:spcPct val="0"/>
                </a:spcAft>
                <a:defRPr/>
              </a:pPr>
              <a:t>‹#›</a:t>
            </a:fld>
            <a:endParaRPr lang="he-IL">
              <a:solidFill>
                <a:srgbClr val="FFFFFF"/>
              </a:solidFill>
            </a:endParaRPr>
          </a:p>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3190272781"/>
      </p:ext>
    </p:extLst>
  </p:cSld>
  <p:clrMap bg1="dk2" tx1="lt1" bg2="dk1"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hf hdr="0" ftr="0" dt="0"/>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charset="0"/>
          <a:cs typeface="Arial" charset="0"/>
        </a:defRPr>
      </a:lvl2pPr>
      <a:lvl3pPr algn="ctr" rtl="1" eaLnBrk="0" fontAlgn="base" hangingPunct="0">
        <a:spcBef>
          <a:spcPct val="0"/>
        </a:spcBef>
        <a:spcAft>
          <a:spcPct val="0"/>
        </a:spcAft>
        <a:defRPr sz="4400">
          <a:solidFill>
            <a:schemeClr val="tx2"/>
          </a:solidFill>
          <a:latin typeface="Arial" charset="0"/>
          <a:cs typeface="Arial" charset="0"/>
        </a:defRPr>
      </a:lvl3pPr>
      <a:lvl4pPr algn="ctr" rtl="1" eaLnBrk="0" fontAlgn="base" hangingPunct="0">
        <a:spcBef>
          <a:spcPct val="0"/>
        </a:spcBef>
        <a:spcAft>
          <a:spcPct val="0"/>
        </a:spcAft>
        <a:defRPr sz="4400">
          <a:solidFill>
            <a:schemeClr val="tx2"/>
          </a:solidFill>
          <a:latin typeface="Arial" charset="0"/>
          <a:cs typeface="Arial" charset="0"/>
        </a:defRPr>
      </a:lvl4pPr>
      <a:lvl5pPr algn="ctr" rtl="1" eaLnBrk="0" fontAlgn="base" hangingPunct="0">
        <a:spcBef>
          <a:spcPct val="0"/>
        </a:spcBef>
        <a:spcAft>
          <a:spcPct val="0"/>
        </a:spcAft>
        <a:defRPr sz="4400">
          <a:solidFill>
            <a:schemeClr val="tx2"/>
          </a:solidFill>
          <a:latin typeface="Arial" charset="0"/>
          <a:cs typeface="Arial" charset="0"/>
        </a:defRPr>
      </a:lvl5pPr>
      <a:lvl6pPr marL="457200" algn="ctr" rtl="1" fontAlgn="base">
        <a:spcBef>
          <a:spcPct val="0"/>
        </a:spcBef>
        <a:spcAft>
          <a:spcPct val="0"/>
        </a:spcAft>
        <a:defRPr sz="4400">
          <a:solidFill>
            <a:schemeClr val="tx2"/>
          </a:solidFill>
          <a:latin typeface="Arial" charset="0"/>
          <a:cs typeface="Arial" charset="0"/>
        </a:defRPr>
      </a:lvl6pPr>
      <a:lvl7pPr marL="914400" algn="ctr" rtl="1" fontAlgn="base">
        <a:spcBef>
          <a:spcPct val="0"/>
        </a:spcBef>
        <a:spcAft>
          <a:spcPct val="0"/>
        </a:spcAft>
        <a:defRPr sz="4400">
          <a:solidFill>
            <a:schemeClr val="tx2"/>
          </a:solidFill>
          <a:latin typeface="Arial" charset="0"/>
          <a:cs typeface="Arial" charset="0"/>
        </a:defRPr>
      </a:lvl7pPr>
      <a:lvl8pPr marL="1371600" algn="ctr" rtl="1" fontAlgn="base">
        <a:spcBef>
          <a:spcPct val="0"/>
        </a:spcBef>
        <a:spcAft>
          <a:spcPct val="0"/>
        </a:spcAft>
        <a:defRPr sz="4400">
          <a:solidFill>
            <a:schemeClr val="tx2"/>
          </a:solidFill>
          <a:latin typeface="Arial" charset="0"/>
          <a:cs typeface="Arial" charset="0"/>
        </a:defRPr>
      </a:lvl8pPr>
      <a:lvl9pPr marL="1828800" algn="ctr" rtl="1" fontAlgn="base">
        <a:spcBef>
          <a:spcPct val="0"/>
        </a:spcBef>
        <a:spcAft>
          <a:spcPct val="0"/>
        </a:spcAft>
        <a:defRPr sz="4400">
          <a:solidFill>
            <a:schemeClr val="tx2"/>
          </a:solidFill>
          <a:latin typeface="Arial" charset="0"/>
          <a:cs typeface="Arial"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53"/>
            <a:fld id="{62B52E63-D20D-41E0-82CB-CEA6B9675173}" type="datetimeFigureOut">
              <a:rPr lang="en-US" smtClean="0">
                <a:solidFill>
                  <a:prstClr val="black">
                    <a:tint val="75000"/>
                  </a:prstClr>
                </a:solidFill>
                <a:sym typeface="Helvetica Light"/>
              </a:rPr>
              <a:pPr defTabSz="914353"/>
              <a:t>4/30/2017</a:t>
            </a:fld>
            <a:endParaRPr lang="en-US">
              <a:solidFill>
                <a:prstClr val="black">
                  <a:tint val="75000"/>
                </a:prstClr>
              </a:solidFill>
              <a:sym typeface="Helvetica Light"/>
            </a:endParaRPr>
          </a:p>
        </p:txBody>
      </p:sp>
      <p:sp>
        <p:nvSpPr>
          <p:cNvPr id="5" name="Footer Placeholder 4"/>
          <p:cNvSpPr>
            <a:spLocks noGrp="1"/>
          </p:cNvSpPr>
          <p:nvPr>
            <p:ph type="ftr" sz="quarter" idx="3"/>
          </p:nvPr>
        </p:nvSpPr>
        <p:spPr>
          <a:xfrm>
            <a:off x="3124201"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53"/>
            <a:endParaRPr lang="en-US">
              <a:solidFill>
                <a:prstClr val="black">
                  <a:tint val="75000"/>
                </a:prstClr>
              </a:solidFill>
              <a:sym typeface="Helvetica Light"/>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53"/>
            <a:fld id="{55325756-48EA-4329-B597-692C39E2516C}" type="slidenum">
              <a:rPr lang="en-US" smtClean="0">
                <a:solidFill>
                  <a:prstClr val="black">
                    <a:tint val="75000"/>
                  </a:prstClr>
                </a:solidFill>
                <a:sym typeface="Helvetica Light"/>
              </a:rPr>
              <a:pPr defTabSz="914353"/>
              <a:t>‹#›</a:t>
            </a:fld>
            <a:endParaRPr lang="en-US">
              <a:solidFill>
                <a:prstClr val="black">
                  <a:tint val="75000"/>
                </a:prstClr>
              </a:solidFill>
              <a:sym typeface="Helvetica Light"/>
            </a:endParaRPr>
          </a:p>
        </p:txBody>
      </p:sp>
    </p:spTree>
    <p:extLst>
      <p:ext uri="{BB962C8B-B14F-4D97-AF65-F5344CB8AC3E}">
        <p14:creationId xmlns:p14="http://schemas.microsoft.com/office/powerpoint/2010/main" val="2919391758"/>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Lst>
  <p:timing>
    <p:tnLst>
      <p:par>
        <p:cTn id="1" dur="indefinite" restart="never" nodeType="tmRoot"/>
      </p:par>
    </p:tnLst>
  </p:timing>
  <p:txStyles>
    <p:titleStyle>
      <a:lvl1pPr algn="ctr" defTabSz="914353"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91435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2" indent="-285736" algn="l" defTabSz="9143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42" indent="-228588" algn="l" defTabSz="91435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18" indent="-228588" algn="l" defTabSz="9143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95" indent="-228588" algn="l" defTabSz="9143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71" indent="-228588" algn="l" defTabSz="9143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48" indent="-228588" algn="l" defTabSz="9143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5" indent="-228588" algn="l" defTabSz="9143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1" indent="-228588" algn="l" defTabSz="9143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e-IL" smtClean="0"/>
              <a:t>לחץ כדי לערוך סגנון כותרת של תבנית בסיס</a:t>
            </a:r>
          </a:p>
        </p:txBody>
      </p:sp>
      <p:sp>
        <p:nvSpPr>
          <p:cNvPr id="1027" name="Rectangle 3"/>
          <p:cNvSpPr>
            <a:spLocks noGrp="1" noChangeArrowheads="1"/>
          </p:cNvSpPr>
          <p:nvPr>
            <p:ph type="body" idx="1"/>
          </p:nvPr>
        </p:nvSpPr>
        <p:spPr bwMode="auto">
          <a:xfrm>
            <a:off x="457200" y="1600201"/>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p>
        </p:txBody>
      </p:sp>
      <p:sp>
        <p:nvSpPr>
          <p:cNvPr id="207876" name="Rectangle 4"/>
          <p:cNvSpPr>
            <a:spLocks noGrp="1" noChangeArrowheads="1"/>
          </p:cNvSpPr>
          <p:nvPr>
            <p:ph type="dt" sz="half" idx="2"/>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Corbel" pitchFamily="34" charset="0"/>
                <a:cs typeface="Arial" charset="0"/>
              </a:defRPr>
            </a:lvl1pPr>
          </a:lstStyle>
          <a:p>
            <a:pPr defTabSz="914353" fontAlgn="base">
              <a:spcBef>
                <a:spcPct val="0"/>
              </a:spcBef>
              <a:spcAft>
                <a:spcPct val="0"/>
              </a:spcAft>
              <a:defRPr/>
            </a:pPr>
            <a:fld id="{282949AB-2210-4FFC-B595-0C6138BE79D5}" type="datetime1">
              <a:rPr lang="en-US" smtClean="0">
                <a:solidFill>
                  <a:srgbClr val="000000"/>
                </a:solidFill>
                <a:sym typeface="Helvetica Light"/>
              </a:rPr>
              <a:pPr defTabSz="914353" fontAlgn="base">
                <a:spcBef>
                  <a:spcPct val="0"/>
                </a:spcBef>
                <a:spcAft>
                  <a:spcPct val="0"/>
                </a:spcAft>
                <a:defRPr/>
              </a:pPr>
              <a:t>4/30/2017</a:t>
            </a:fld>
            <a:endParaRPr lang="en-US">
              <a:solidFill>
                <a:srgbClr val="000000"/>
              </a:solidFill>
              <a:sym typeface="Helvetica Light"/>
            </a:endParaRPr>
          </a:p>
        </p:txBody>
      </p:sp>
      <p:sp>
        <p:nvSpPr>
          <p:cNvPr id="207877"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Corbel" pitchFamily="34" charset="0"/>
                <a:cs typeface="Arial" charset="0"/>
              </a:defRPr>
            </a:lvl1pPr>
          </a:lstStyle>
          <a:p>
            <a:pPr defTabSz="914353" fontAlgn="base">
              <a:spcBef>
                <a:spcPct val="0"/>
              </a:spcBef>
              <a:spcAft>
                <a:spcPct val="0"/>
              </a:spcAft>
              <a:defRPr/>
            </a:pPr>
            <a:endParaRPr lang="en-US">
              <a:solidFill>
                <a:srgbClr val="000000"/>
              </a:solidFill>
              <a:sym typeface="Helvetica Light"/>
            </a:endParaRPr>
          </a:p>
        </p:txBody>
      </p:sp>
      <p:sp>
        <p:nvSpPr>
          <p:cNvPr id="207878" name="Rectangle 6"/>
          <p:cNvSpPr>
            <a:spLocks noGrp="1" noChangeArrowheads="1"/>
          </p:cNvSpPr>
          <p:nvPr>
            <p:ph type="sldNum" sz="quarter" idx="4"/>
          </p:nvPr>
        </p:nvSpPr>
        <p:spPr bwMode="auto">
          <a:xfrm>
            <a:off x="8763000" y="57150"/>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solidFill>
                  <a:schemeClr val="tx1"/>
                </a:solidFill>
                <a:latin typeface="Corbel" pitchFamily="34" charset="0"/>
                <a:cs typeface="Arial" charset="0"/>
              </a:defRPr>
            </a:lvl1pPr>
          </a:lstStyle>
          <a:p>
            <a:pPr defTabSz="914353" fontAlgn="base">
              <a:spcBef>
                <a:spcPct val="0"/>
              </a:spcBef>
              <a:spcAft>
                <a:spcPct val="0"/>
              </a:spcAft>
              <a:defRPr/>
            </a:pPr>
            <a:fld id="{18450A6B-CA47-4E40-BC2A-191AE1D6C1F6}" type="slidenum">
              <a:rPr lang="he-IL" smtClean="0">
                <a:solidFill>
                  <a:srgbClr val="FFFFFF"/>
                </a:solidFill>
                <a:sym typeface="Helvetica Light"/>
              </a:rPr>
              <a:pPr defTabSz="914353" fontAlgn="base">
                <a:spcBef>
                  <a:spcPct val="0"/>
                </a:spcBef>
                <a:spcAft>
                  <a:spcPct val="0"/>
                </a:spcAft>
                <a:defRPr/>
              </a:pPr>
              <a:t>‹#›</a:t>
            </a:fld>
            <a:endParaRPr lang="he-IL" smtClean="0">
              <a:solidFill>
                <a:srgbClr val="FFFFFF"/>
              </a:solidFill>
              <a:sym typeface="Helvetica Light"/>
            </a:endParaRPr>
          </a:p>
          <a:p>
            <a:pPr defTabSz="914353" fontAlgn="base">
              <a:spcBef>
                <a:spcPct val="0"/>
              </a:spcBef>
              <a:spcAft>
                <a:spcPct val="0"/>
              </a:spcAft>
              <a:defRPr/>
            </a:pPr>
            <a:endParaRPr lang="en-US">
              <a:solidFill>
                <a:srgbClr val="000000"/>
              </a:solidFill>
              <a:sym typeface="Helvetica Light"/>
            </a:endParaRPr>
          </a:p>
        </p:txBody>
      </p:sp>
    </p:spTree>
    <p:extLst>
      <p:ext uri="{BB962C8B-B14F-4D97-AF65-F5344CB8AC3E}">
        <p14:creationId xmlns:p14="http://schemas.microsoft.com/office/powerpoint/2010/main" val="3283515525"/>
      </p:ext>
    </p:extLst>
  </p:cSld>
  <p:clrMap bg1="dk2" tx1="lt1" bg2="dk1" tx2="lt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Lst>
  <p:hf hdr="0" ftr="0" dt="0"/>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charset="0"/>
          <a:cs typeface="Arial" charset="0"/>
        </a:defRPr>
      </a:lvl2pPr>
      <a:lvl3pPr algn="ctr" rtl="1" eaLnBrk="0" fontAlgn="base" hangingPunct="0">
        <a:spcBef>
          <a:spcPct val="0"/>
        </a:spcBef>
        <a:spcAft>
          <a:spcPct val="0"/>
        </a:spcAft>
        <a:defRPr sz="4400">
          <a:solidFill>
            <a:schemeClr val="tx2"/>
          </a:solidFill>
          <a:latin typeface="Arial" charset="0"/>
          <a:cs typeface="Arial" charset="0"/>
        </a:defRPr>
      </a:lvl3pPr>
      <a:lvl4pPr algn="ctr" rtl="1" eaLnBrk="0" fontAlgn="base" hangingPunct="0">
        <a:spcBef>
          <a:spcPct val="0"/>
        </a:spcBef>
        <a:spcAft>
          <a:spcPct val="0"/>
        </a:spcAft>
        <a:defRPr sz="4400">
          <a:solidFill>
            <a:schemeClr val="tx2"/>
          </a:solidFill>
          <a:latin typeface="Arial" charset="0"/>
          <a:cs typeface="Arial" charset="0"/>
        </a:defRPr>
      </a:lvl4pPr>
      <a:lvl5pPr algn="ctr" rtl="1" eaLnBrk="0" fontAlgn="base" hangingPunct="0">
        <a:spcBef>
          <a:spcPct val="0"/>
        </a:spcBef>
        <a:spcAft>
          <a:spcPct val="0"/>
        </a:spcAft>
        <a:defRPr sz="4400">
          <a:solidFill>
            <a:schemeClr val="tx2"/>
          </a:solidFill>
          <a:latin typeface="Arial" charset="0"/>
          <a:cs typeface="Arial" charset="0"/>
        </a:defRPr>
      </a:lvl5pPr>
      <a:lvl6pPr marL="457177" algn="ctr" rtl="1" fontAlgn="base">
        <a:spcBef>
          <a:spcPct val="0"/>
        </a:spcBef>
        <a:spcAft>
          <a:spcPct val="0"/>
        </a:spcAft>
        <a:defRPr sz="4400">
          <a:solidFill>
            <a:schemeClr val="tx2"/>
          </a:solidFill>
          <a:latin typeface="Arial" charset="0"/>
          <a:cs typeface="Arial" charset="0"/>
        </a:defRPr>
      </a:lvl6pPr>
      <a:lvl7pPr marL="914353" algn="ctr" rtl="1" fontAlgn="base">
        <a:spcBef>
          <a:spcPct val="0"/>
        </a:spcBef>
        <a:spcAft>
          <a:spcPct val="0"/>
        </a:spcAft>
        <a:defRPr sz="4400">
          <a:solidFill>
            <a:schemeClr val="tx2"/>
          </a:solidFill>
          <a:latin typeface="Arial" charset="0"/>
          <a:cs typeface="Arial" charset="0"/>
        </a:defRPr>
      </a:lvl7pPr>
      <a:lvl8pPr marL="1371530" algn="ctr" rtl="1" fontAlgn="base">
        <a:spcBef>
          <a:spcPct val="0"/>
        </a:spcBef>
        <a:spcAft>
          <a:spcPct val="0"/>
        </a:spcAft>
        <a:defRPr sz="4400">
          <a:solidFill>
            <a:schemeClr val="tx2"/>
          </a:solidFill>
          <a:latin typeface="Arial" charset="0"/>
          <a:cs typeface="Arial" charset="0"/>
        </a:defRPr>
      </a:lvl8pPr>
      <a:lvl9pPr marL="1828706" algn="ctr" rtl="1" fontAlgn="base">
        <a:spcBef>
          <a:spcPct val="0"/>
        </a:spcBef>
        <a:spcAft>
          <a:spcPct val="0"/>
        </a:spcAft>
        <a:defRPr sz="4400">
          <a:solidFill>
            <a:schemeClr val="tx2"/>
          </a:solidFill>
          <a:latin typeface="Arial" charset="0"/>
          <a:cs typeface="Arial" charset="0"/>
        </a:defRPr>
      </a:lvl9pPr>
    </p:titleStyle>
    <p:bodyStyle>
      <a:lvl1pPr marL="342882" indent="-342882" algn="r" rtl="1" eaLnBrk="0" fontAlgn="base" hangingPunct="0">
        <a:spcBef>
          <a:spcPct val="20000"/>
        </a:spcBef>
        <a:spcAft>
          <a:spcPct val="0"/>
        </a:spcAft>
        <a:buChar char="•"/>
        <a:defRPr sz="3200">
          <a:solidFill>
            <a:schemeClr val="tx1"/>
          </a:solidFill>
          <a:latin typeface="+mn-lt"/>
          <a:ea typeface="+mn-ea"/>
          <a:cs typeface="+mn-cs"/>
        </a:defRPr>
      </a:lvl1pPr>
      <a:lvl2pPr marL="742912" indent="-285736" algn="r" rtl="1" eaLnBrk="0" fontAlgn="base" hangingPunct="0">
        <a:spcBef>
          <a:spcPct val="20000"/>
        </a:spcBef>
        <a:spcAft>
          <a:spcPct val="0"/>
        </a:spcAft>
        <a:buChar char="–"/>
        <a:defRPr sz="2800">
          <a:solidFill>
            <a:schemeClr val="tx1"/>
          </a:solidFill>
          <a:latin typeface="+mn-lt"/>
          <a:cs typeface="+mn-cs"/>
        </a:defRPr>
      </a:lvl2pPr>
      <a:lvl3pPr marL="1142942" indent="-228588" algn="r" rtl="1" eaLnBrk="0" fontAlgn="base" hangingPunct="0">
        <a:spcBef>
          <a:spcPct val="20000"/>
        </a:spcBef>
        <a:spcAft>
          <a:spcPct val="0"/>
        </a:spcAft>
        <a:buChar char="•"/>
        <a:defRPr sz="2400">
          <a:solidFill>
            <a:schemeClr val="tx1"/>
          </a:solidFill>
          <a:latin typeface="+mn-lt"/>
          <a:cs typeface="+mn-cs"/>
        </a:defRPr>
      </a:lvl3pPr>
      <a:lvl4pPr marL="1600118" indent="-228588" algn="r" rtl="1" eaLnBrk="0" fontAlgn="base" hangingPunct="0">
        <a:spcBef>
          <a:spcPct val="20000"/>
        </a:spcBef>
        <a:spcAft>
          <a:spcPct val="0"/>
        </a:spcAft>
        <a:buChar char="–"/>
        <a:defRPr sz="2000">
          <a:solidFill>
            <a:schemeClr val="tx1"/>
          </a:solidFill>
          <a:latin typeface="+mn-lt"/>
          <a:cs typeface="+mn-cs"/>
        </a:defRPr>
      </a:lvl4pPr>
      <a:lvl5pPr marL="2057295" indent="-228588" algn="r" rtl="1" eaLnBrk="0" fontAlgn="base" hangingPunct="0">
        <a:spcBef>
          <a:spcPct val="20000"/>
        </a:spcBef>
        <a:spcAft>
          <a:spcPct val="0"/>
        </a:spcAft>
        <a:buChar char="»"/>
        <a:defRPr sz="2000">
          <a:solidFill>
            <a:schemeClr val="tx1"/>
          </a:solidFill>
          <a:latin typeface="+mn-lt"/>
          <a:cs typeface="+mn-cs"/>
        </a:defRPr>
      </a:lvl5pPr>
      <a:lvl6pPr marL="2514471" indent="-228588" algn="r" rtl="1" fontAlgn="base">
        <a:spcBef>
          <a:spcPct val="20000"/>
        </a:spcBef>
        <a:spcAft>
          <a:spcPct val="0"/>
        </a:spcAft>
        <a:buChar char="»"/>
        <a:defRPr sz="2000">
          <a:solidFill>
            <a:schemeClr val="tx1"/>
          </a:solidFill>
          <a:latin typeface="+mn-lt"/>
          <a:cs typeface="+mn-cs"/>
        </a:defRPr>
      </a:lvl6pPr>
      <a:lvl7pPr marL="2971648" indent="-228588" algn="r" rtl="1" fontAlgn="base">
        <a:spcBef>
          <a:spcPct val="20000"/>
        </a:spcBef>
        <a:spcAft>
          <a:spcPct val="0"/>
        </a:spcAft>
        <a:buChar char="»"/>
        <a:defRPr sz="2000">
          <a:solidFill>
            <a:schemeClr val="tx1"/>
          </a:solidFill>
          <a:latin typeface="+mn-lt"/>
          <a:cs typeface="+mn-cs"/>
        </a:defRPr>
      </a:lvl7pPr>
      <a:lvl8pPr marL="3428825" indent="-228588" algn="r" rtl="1" fontAlgn="base">
        <a:spcBef>
          <a:spcPct val="20000"/>
        </a:spcBef>
        <a:spcAft>
          <a:spcPct val="0"/>
        </a:spcAft>
        <a:buChar char="»"/>
        <a:defRPr sz="2000">
          <a:solidFill>
            <a:schemeClr val="tx1"/>
          </a:solidFill>
          <a:latin typeface="+mn-lt"/>
          <a:cs typeface="+mn-cs"/>
        </a:defRPr>
      </a:lvl8pPr>
      <a:lvl9pPr marL="3886001" indent="-228588" algn="r" rtl="1"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53"/>
            <a:fld id="{62B52E63-D20D-41E0-82CB-CEA6B9675173}" type="datetimeFigureOut">
              <a:rPr lang="en-US" smtClean="0">
                <a:solidFill>
                  <a:prstClr val="black">
                    <a:tint val="75000"/>
                  </a:prstClr>
                </a:solidFill>
                <a:sym typeface="Helvetica Light"/>
              </a:rPr>
              <a:pPr defTabSz="914353"/>
              <a:t>4/30/2017</a:t>
            </a:fld>
            <a:endParaRPr lang="en-US">
              <a:solidFill>
                <a:prstClr val="black">
                  <a:tint val="75000"/>
                </a:prstClr>
              </a:solidFill>
              <a:sym typeface="Helvetica Light"/>
            </a:endParaRPr>
          </a:p>
        </p:txBody>
      </p:sp>
      <p:sp>
        <p:nvSpPr>
          <p:cNvPr id="5" name="Footer Placeholder 4"/>
          <p:cNvSpPr>
            <a:spLocks noGrp="1"/>
          </p:cNvSpPr>
          <p:nvPr>
            <p:ph type="ftr" sz="quarter" idx="3"/>
          </p:nvPr>
        </p:nvSpPr>
        <p:spPr>
          <a:xfrm>
            <a:off x="3124201"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53"/>
            <a:endParaRPr lang="en-US">
              <a:solidFill>
                <a:prstClr val="black">
                  <a:tint val="75000"/>
                </a:prstClr>
              </a:solidFill>
              <a:sym typeface="Helvetica Light"/>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53"/>
            <a:fld id="{55325756-48EA-4329-B597-692C39E2516C}" type="slidenum">
              <a:rPr lang="en-US" smtClean="0">
                <a:solidFill>
                  <a:prstClr val="black">
                    <a:tint val="75000"/>
                  </a:prstClr>
                </a:solidFill>
                <a:sym typeface="Helvetica Light"/>
              </a:rPr>
              <a:pPr defTabSz="914353"/>
              <a:t>‹#›</a:t>
            </a:fld>
            <a:endParaRPr lang="en-US">
              <a:solidFill>
                <a:prstClr val="black">
                  <a:tint val="75000"/>
                </a:prstClr>
              </a:solidFill>
              <a:sym typeface="Helvetica Light"/>
            </a:endParaRPr>
          </a:p>
        </p:txBody>
      </p:sp>
    </p:spTree>
    <p:extLst>
      <p:ext uri="{BB962C8B-B14F-4D97-AF65-F5344CB8AC3E}">
        <p14:creationId xmlns:p14="http://schemas.microsoft.com/office/powerpoint/2010/main" val="102768768"/>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Lst>
  <p:timing>
    <p:tnLst>
      <p:par>
        <p:cTn id="1" dur="indefinite" restart="never" nodeType="tmRoot"/>
      </p:par>
    </p:tnLst>
  </p:timing>
  <p:txStyles>
    <p:titleStyle>
      <a:lvl1pPr algn="ctr" defTabSz="914353"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91435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2" indent="-285736" algn="l" defTabSz="9143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42" indent="-228588" algn="l" defTabSz="91435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18" indent="-228588" algn="l" defTabSz="9143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95" indent="-228588" algn="l" defTabSz="9143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71" indent="-228588" algn="l" defTabSz="9143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48" indent="-228588" algn="l" defTabSz="9143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5" indent="-228588" algn="l" defTabSz="9143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1" indent="-228588" algn="l" defTabSz="9143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e-IL" smtClean="0"/>
              <a:t>לחץ כדי לערוך סגנון כותרת של תבנית בסיס</a:t>
            </a:r>
          </a:p>
        </p:txBody>
      </p:sp>
      <p:sp>
        <p:nvSpPr>
          <p:cNvPr id="3450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p>
        </p:txBody>
      </p:sp>
      <p:sp>
        <p:nvSpPr>
          <p:cNvPr id="207876" name="Rectangle 4"/>
          <p:cNvSpPr>
            <a:spLocks noGrp="1" noChangeArrowheads="1"/>
          </p:cNvSpPr>
          <p:nvPr>
            <p:ph type="dt" sz="half" idx="2"/>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rtl="0">
              <a:defRPr sz="1400">
                <a:latin typeface="Corbel" pitchFamily="34" charset="0"/>
                <a:cs typeface="+mn-cs"/>
              </a:defRPr>
            </a:lvl1pPr>
          </a:lstStyle>
          <a:p>
            <a:pPr fontAlgn="base">
              <a:spcBef>
                <a:spcPct val="0"/>
              </a:spcBef>
              <a:spcAft>
                <a:spcPct val="0"/>
              </a:spcAft>
              <a:defRPr/>
            </a:pPr>
            <a:fld id="{DAF9AC90-EAEF-4834-B33C-48EBB0441BA6}" type="datetime1">
              <a:rPr lang="he-IL" smtClean="0">
                <a:solidFill>
                  <a:srgbClr val="000000"/>
                </a:solidFill>
              </a:rPr>
              <a:pPr fontAlgn="base">
                <a:spcBef>
                  <a:spcPct val="0"/>
                </a:spcBef>
                <a:spcAft>
                  <a:spcPct val="0"/>
                </a:spcAft>
                <a:defRPr/>
              </a:pPr>
              <a:t>ד'/אייר/תשע"ז</a:t>
            </a:fld>
            <a:endParaRPr lang="en-US">
              <a:solidFill>
                <a:srgbClr val="000000"/>
              </a:solidFill>
            </a:endParaRPr>
          </a:p>
        </p:txBody>
      </p:sp>
      <p:sp>
        <p:nvSpPr>
          <p:cNvPr id="2078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0">
              <a:defRPr sz="1400">
                <a:latin typeface="Corbel" pitchFamily="34" charset="0"/>
                <a:cs typeface="+mn-cs"/>
              </a:defRPr>
            </a:lvl1pPr>
          </a:lstStyle>
          <a:p>
            <a:pPr fontAlgn="base">
              <a:spcBef>
                <a:spcPct val="0"/>
              </a:spcBef>
              <a:spcAft>
                <a:spcPct val="0"/>
              </a:spcAft>
              <a:defRPr/>
            </a:pPr>
            <a:endParaRPr lang="en-US">
              <a:solidFill>
                <a:srgbClr val="000000"/>
              </a:solidFill>
            </a:endParaRPr>
          </a:p>
        </p:txBody>
      </p:sp>
      <p:sp>
        <p:nvSpPr>
          <p:cNvPr id="207878" name="Rectangle 6"/>
          <p:cNvSpPr>
            <a:spLocks noGrp="1" noChangeArrowheads="1"/>
          </p:cNvSpPr>
          <p:nvPr>
            <p:ph type="sldNum" sz="quarter" idx="4"/>
          </p:nvPr>
        </p:nvSpPr>
        <p:spPr bwMode="auto">
          <a:xfrm>
            <a:off x="8763000" y="57150"/>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a:defRPr sz="1400">
                <a:solidFill>
                  <a:schemeClr val="bg1"/>
                </a:solidFill>
                <a:latin typeface="Corbel" pitchFamily="34" charset="0"/>
                <a:cs typeface="+mn-cs"/>
              </a:defRPr>
            </a:lvl1pPr>
          </a:lstStyle>
          <a:p>
            <a:pPr fontAlgn="base">
              <a:spcBef>
                <a:spcPct val="0"/>
              </a:spcBef>
              <a:spcAft>
                <a:spcPct val="0"/>
              </a:spcAft>
              <a:defRPr/>
            </a:pPr>
            <a:fld id="{5B5B502E-7594-47ED-8E5A-ACDAA6007DCF}" type="slidenum">
              <a:rPr lang="he-IL">
                <a:solidFill>
                  <a:srgbClr val="FFFFFF"/>
                </a:solidFill>
              </a:rPr>
              <a:pPr fontAlgn="base">
                <a:spcBef>
                  <a:spcPct val="0"/>
                </a:spcBef>
                <a:spcAft>
                  <a:spcPct val="0"/>
                </a:spcAft>
                <a:defRPr/>
              </a:pPr>
              <a:t>‹#›</a:t>
            </a:fld>
            <a:endParaRPr lang="he-IL">
              <a:solidFill>
                <a:srgbClr val="FFFFFF"/>
              </a:solidFill>
            </a:endParaRPr>
          </a:p>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129066848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pitchFamily="34" charset="0"/>
          <a:cs typeface="Arial" pitchFamily="34" charset="0"/>
        </a:defRPr>
      </a:lvl2pPr>
      <a:lvl3pPr algn="ctr" rtl="1" eaLnBrk="0" fontAlgn="base" hangingPunct="0">
        <a:spcBef>
          <a:spcPct val="0"/>
        </a:spcBef>
        <a:spcAft>
          <a:spcPct val="0"/>
        </a:spcAft>
        <a:defRPr sz="4400">
          <a:solidFill>
            <a:schemeClr val="tx2"/>
          </a:solidFill>
          <a:latin typeface="Arial" pitchFamily="34" charset="0"/>
          <a:cs typeface="Arial" pitchFamily="34" charset="0"/>
        </a:defRPr>
      </a:lvl3pPr>
      <a:lvl4pPr algn="ctr" rtl="1" eaLnBrk="0" fontAlgn="base" hangingPunct="0">
        <a:spcBef>
          <a:spcPct val="0"/>
        </a:spcBef>
        <a:spcAft>
          <a:spcPct val="0"/>
        </a:spcAft>
        <a:defRPr sz="4400">
          <a:solidFill>
            <a:schemeClr val="tx2"/>
          </a:solidFill>
          <a:latin typeface="Arial" pitchFamily="34" charset="0"/>
          <a:cs typeface="Arial" pitchFamily="34" charset="0"/>
        </a:defRPr>
      </a:lvl4pPr>
      <a:lvl5pPr algn="ctr" rtl="1"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1" eaLnBrk="0" fontAlgn="base" hangingPunct="0">
        <a:spcBef>
          <a:spcPct val="0"/>
        </a:spcBef>
        <a:spcAft>
          <a:spcPct val="0"/>
        </a:spcAft>
        <a:defRPr sz="4400">
          <a:solidFill>
            <a:schemeClr val="tx2"/>
          </a:solidFill>
          <a:latin typeface="Arial" pitchFamily="34" charset="0"/>
          <a:cs typeface="Arial" pitchFamily="34" charset="0"/>
        </a:defRPr>
      </a:lvl6pPr>
      <a:lvl7pPr marL="914400" algn="ctr" rtl="1" eaLnBrk="0" fontAlgn="base" hangingPunct="0">
        <a:spcBef>
          <a:spcPct val="0"/>
        </a:spcBef>
        <a:spcAft>
          <a:spcPct val="0"/>
        </a:spcAft>
        <a:defRPr sz="4400">
          <a:solidFill>
            <a:schemeClr val="tx2"/>
          </a:solidFill>
          <a:latin typeface="Arial" pitchFamily="34" charset="0"/>
          <a:cs typeface="Arial" pitchFamily="34" charset="0"/>
        </a:defRPr>
      </a:lvl7pPr>
      <a:lvl8pPr marL="1371600" algn="ctr" rtl="1" eaLnBrk="0" fontAlgn="base" hangingPunct="0">
        <a:spcBef>
          <a:spcPct val="0"/>
        </a:spcBef>
        <a:spcAft>
          <a:spcPct val="0"/>
        </a:spcAft>
        <a:defRPr sz="4400">
          <a:solidFill>
            <a:schemeClr val="tx2"/>
          </a:solidFill>
          <a:latin typeface="Arial" pitchFamily="34" charset="0"/>
          <a:cs typeface="Arial" pitchFamily="34" charset="0"/>
        </a:defRPr>
      </a:lvl8pPr>
      <a:lvl9pPr marL="1828800" algn="ctr" rtl="1" eaLnBrk="0" fontAlgn="base" hangingPunct="0">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eaLnBrk="0" fontAlgn="base" hangingPunct="0">
        <a:spcBef>
          <a:spcPct val="20000"/>
        </a:spcBef>
        <a:spcAft>
          <a:spcPct val="0"/>
        </a:spcAft>
        <a:buChar char="»"/>
        <a:defRPr sz="2000">
          <a:solidFill>
            <a:schemeClr val="tx1"/>
          </a:solidFill>
          <a:latin typeface="+mn-lt"/>
          <a:cs typeface="+mn-cs"/>
        </a:defRPr>
      </a:lvl6pPr>
      <a:lvl7pPr marL="2971800" indent="-228600" algn="r" rtl="1" eaLnBrk="0" fontAlgn="base" hangingPunct="0">
        <a:spcBef>
          <a:spcPct val="20000"/>
        </a:spcBef>
        <a:spcAft>
          <a:spcPct val="0"/>
        </a:spcAft>
        <a:buChar char="»"/>
        <a:defRPr sz="2000">
          <a:solidFill>
            <a:schemeClr val="tx1"/>
          </a:solidFill>
          <a:latin typeface="+mn-lt"/>
          <a:cs typeface="+mn-cs"/>
        </a:defRPr>
      </a:lvl7pPr>
      <a:lvl8pPr marL="3429000" indent="-228600" algn="r" rtl="1" eaLnBrk="0" fontAlgn="base" hangingPunct="0">
        <a:spcBef>
          <a:spcPct val="20000"/>
        </a:spcBef>
        <a:spcAft>
          <a:spcPct val="0"/>
        </a:spcAft>
        <a:buChar char="»"/>
        <a:defRPr sz="2000">
          <a:solidFill>
            <a:schemeClr val="tx1"/>
          </a:solidFill>
          <a:latin typeface="+mn-lt"/>
          <a:cs typeface="+mn-cs"/>
        </a:defRPr>
      </a:lvl8pPr>
      <a:lvl9pPr marL="3886200" indent="-228600" algn="r" rtl="1" eaLnBrk="0" fontAlgn="base" hangingPunct="0">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e-IL" smtClean="0"/>
              <a:t>לחץ כדי לערוך סגנון כותרת של תבנית בסיס</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p>
        </p:txBody>
      </p:sp>
      <p:sp>
        <p:nvSpPr>
          <p:cNvPr id="207876" name="Rectangle 4"/>
          <p:cNvSpPr>
            <a:spLocks noGrp="1" noChangeArrowheads="1"/>
          </p:cNvSpPr>
          <p:nvPr>
            <p:ph type="dt" sz="half" idx="2"/>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Corbel" pitchFamily="34" charset="0"/>
                <a:cs typeface="Arial" charset="0"/>
              </a:defRPr>
            </a:lvl1pPr>
          </a:lstStyle>
          <a:p>
            <a:pPr fontAlgn="base">
              <a:spcBef>
                <a:spcPct val="0"/>
              </a:spcBef>
              <a:spcAft>
                <a:spcPct val="0"/>
              </a:spcAft>
              <a:defRPr/>
            </a:pPr>
            <a:fld id="{237ADD39-1BC2-4DE2-93BC-F93440C507FC}" type="datetime1">
              <a:rPr lang="he-IL">
                <a:solidFill>
                  <a:srgbClr val="000000"/>
                </a:solidFill>
              </a:rPr>
              <a:pPr fontAlgn="base">
                <a:spcBef>
                  <a:spcPct val="0"/>
                </a:spcBef>
                <a:spcAft>
                  <a:spcPct val="0"/>
                </a:spcAft>
                <a:defRPr/>
              </a:pPr>
              <a:t>ד'/אייר/תשע"ז</a:t>
            </a:fld>
            <a:endParaRPr lang="en-US">
              <a:solidFill>
                <a:srgbClr val="000000"/>
              </a:solidFill>
            </a:endParaRPr>
          </a:p>
        </p:txBody>
      </p:sp>
      <p:sp>
        <p:nvSpPr>
          <p:cNvPr id="2078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Corbel" pitchFamily="34" charset="0"/>
                <a:cs typeface="Arial" charset="0"/>
              </a:defRPr>
            </a:lvl1pPr>
          </a:lstStyle>
          <a:p>
            <a:pPr fontAlgn="base">
              <a:spcBef>
                <a:spcPct val="0"/>
              </a:spcBef>
              <a:spcAft>
                <a:spcPct val="0"/>
              </a:spcAft>
              <a:defRPr/>
            </a:pPr>
            <a:endParaRPr lang="en-US">
              <a:solidFill>
                <a:srgbClr val="000000"/>
              </a:solidFill>
            </a:endParaRPr>
          </a:p>
        </p:txBody>
      </p:sp>
      <p:sp>
        <p:nvSpPr>
          <p:cNvPr id="207878" name="Rectangle 6"/>
          <p:cNvSpPr>
            <a:spLocks noGrp="1" noChangeArrowheads="1"/>
          </p:cNvSpPr>
          <p:nvPr>
            <p:ph type="sldNum" sz="quarter" idx="4"/>
          </p:nvPr>
        </p:nvSpPr>
        <p:spPr bwMode="auto">
          <a:xfrm>
            <a:off x="8763000" y="57150"/>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solidFill>
                  <a:schemeClr val="tx1"/>
                </a:solidFill>
                <a:latin typeface="Corbel" pitchFamily="34" charset="0"/>
                <a:cs typeface="Arial" charset="0"/>
              </a:defRPr>
            </a:lvl1pPr>
          </a:lstStyle>
          <a:p>
            <a:pPr fontAlgn="base">
              <a:spcBef>
                <a:spcPct val="0"/>
              </a:spcBef>
              <a:spcAft>
                <a:spcPct val="0"/>
              </a:spcAft>
              <a:defRPr/>
            </a:pPr>
            <a:fld id="{18450A6B-CA47-4E40-BC2A-191AE1D6C1F6}" type="slidenum">
              <a:rPr lang="he-IL">
                <a:solidFill>
                  <a:srgbClr val="FFFFFF"/>
                </a:solidFill>
              </a:rPr>
              <a:pPr fontAlgn="base">
                <a:spcBef>
                  <a:spcPct val="0"/>
                </a:spcBef>
                <a:spcAft>
                  <a:spcPct val="0"/>
                </a:spcAft>
                <a:defRPr/>
              </a:pPr>
              <a:t>‹#›</a:t>
            </a:fld>
            <a:endParaRPr lang="he-IL">
              <a:solidFill>
                <a:srgbClr val="FFFFFF"/>
              </a:solidFill>
            </a:endParaRPr>
          </a:p>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519510481"/>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 id="2147484096" r:id="rId12"/>
  </p:sldLayoutIdLst>
  <p:hf hdr="0" ftr="0" dt="0"/>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charset="0"/>
          <a:cs typeface="Arial" charset="0"/>
        </a:defRPr>
      </a:lvl2pPr>
      <a:lvl3pPr algn="ctr" rtl="1" eaLnBrk="0" fontAlgn="base" hangingPunct="0">
        <a:spcBef>
          <a:spcPct val="0"/>
        </a:spcBef>
        <a:spcAft>
          <a:spcPct val="0"/>
        </a:spcAft>
        <a:defRPr sz="4400">
          <a:solidFill>
            <a:schemeClr val="tx2"/>
          </a:solidFill>
          <a:latin typeface="Arial" charset="0"/>
          <a:cs typeface="Arial" charset="0"/>
        </a:defRPr>
      </a:lvl3pPr>
      <a:lvl4pPr algn="ctr" rtl="1" eaLnBrk="0" fontAlgn="base" hangingPunct="0">
        <a:spcBef>
          <a:spcPct val="0"/>
        </a:spcBef>
        <a:spcAft>
          <a:spcPct val="0"/>
        </a:spcAft>
        <a:defRPr sz="4400">
          <a:solidFill>
            <a:schemeClr val="tx2"/>
          </a:solidFill>
          <a:latin typeface="Arial" charset="0"/>
          <a:cs typeface="Arial" charset="0"/>
        </a:defRPr>
      </a:lvl4pPr>
      <a:lvl5pPr algn="ctr" rtl="1" eaLnBrk="0" fontAlgn="base" hangingPunct="0">
        <a:spcBef>
          <a:spcPct val="0"/>
        </a:spcBef>
        <a:spcAft>
          <a:spcPct val="0"/>
        </a:spcAft>
        <a:defRPr sz="4400">
          <a:solidFill>
            <a:schemeClr val="tx2"/>
          </a:solidFill>
          <a:latin typeface="Arial" charset="0"/>
          <a:cs typeface="Arial" charset="0"/>
        </a:defRPr>
      </a:lvl5pPr>
      <a:lvl6pPr marL="457200" algn="ctr" rtl="1" fontAlgn="base">
        <a:spcBef>
          <a:spcPct val="0"/>
        </a:spcBef>
        <a:spcAft>
          <a:spcPct val="0"/>
        </a:spcAft>
        <a:defRPr sz="4400">
          <a:solidFill>
            <a:schemeClr val="tx2"/>
          </a:solidFill>
          <a:latin typeface="Arial" charset="0"/>
          <a:cs typeface="Arial" charset="0"/>
        </a:defRPr>
      </a:lvl6pPr>
      <a:lvl7pPr marL="914400" algn="ctr" rtl="1" fontAlgn="base">
        <a:spcBef>
          <a:spcPct val="0"/>
        </a:spcBef>
        <a:spcAft>
          <a:spcPct val="0"/>
        </a:spcAft>
        <a:defRPr sz="4400">
          <a:solidFill>
            <a:schemeClr val="tx2"/>
          </a:solidFill>
          <a:latin typeface="Arial" charset="0"/>
          <a:cs typeface="Arial" charset="0"/>
        </a:defRPr>
      </a:lvl7pPr>
      <a:lvl8pPr marL="1371600" algn="ctr" rtl="1" fontAlgn="base">
        <a:spcBef>
          <a:spcPct val="0"/>
        </a:spcBef>
        <a:spcAft>
          <a:spcPct val="0"/>
        </a:spcAft>
        <a:defRPr sz="4400">
          <a:solidFill>
            <a:schemeClr val="tx2"/>
          </a:solidFill>
          <a:latin typeface="Arial" charset="0"/>
          <a:cs typeface="Arial" charset="0"/>
        </a:defRPr>
      </a:lvl8pPr>
      <a:lvl9pPr marL="1828800" algn="ctr" rtl="1" fontAlgn="base">
        <a:spcBef>
          <a:spcPct val="0"/>
        </a:spcBef>
        <a:spcAft>
          <a:spcPct val="0"/>
        </a:spcAft>
        <a:defRPr sz="4400">
          <a:solidFill>
            <a:schemeClr val="tx2"/>
          </a:solidFill>
          <a:latin typeface="Arial" charset="0"/>
          <a:cs typeface="Arial"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624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e-IL" smtClean="0"/>
              <a:t>לחץ כדי לערוך סגנון כותרת של תבנית בסיס</a:t>
            </a:r>
          </a:p>
        </p:txBody>
      </p:sp>
      <p:sp>
        <p:nvSpPr>
          <p:cNvPr id="3624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p>
        </p:txBody>
      </p:sp>
      <p:sp>
        <p:nvSpPr>
          <p:cNvPr id="207876" name="Rectangle 4"/>
          <p:cNvSpPr>
            <a:spLocks noGrp="1" noChangeArrowheads="1"/>
          </p:cNvSpPr>
          <p:nvPr>
            <p:ph type="dt" sz="half" idx="2"/>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rtl="0">
              <a:defRPr sz="1400">
                <a:solidFill>
                  <a:srgbClr val="000000"/>
                </a:solidFill>
                <a:latin typeface="Corbel" pitchFamily="34" charset="0"/>
                <a:cs typeface="+mn-cs"/>
              </a:defRPr>
            </a:lvl1pPr>
          </a:lstStyle>
          <a:p>
            <a:pPr fontAlgn="base">
              <a:spcBef>
                <a:spcPct val="0"/>
              </a:spcBef>
              <a:spcAft>
                <a:spcPct val="0"/>
              </a:spcAft>
              <a:defRPr/>
            </a:pPr>
            <a:fld id="{FC1A082E-E6FC-4412-8C5E-2A5EB21108BC}" type="datetime1">
              <a:rPr lang="he-IL" smtClean="0"/>
              <a:pPr fontAlgn="base">
                <a:spcBef>
                  <a:spcPct val="0"/>
                </a:spcBef>
                <a:spcAft>
                  <a:spcPct val="0"/>
                </a:spcAft>
                <a:defRPr/>
              </a:pPr>
              <a:t>ד'/אייר/תשע"ז</a:t>
            </a:fld>
            <a:endParaRPr lang="en-US"/>
          </a:p>
        </p:txBody>
      </p:sp>
      <p:sp>
        <p:nvSpPr>
          <p:cNvPr id="2078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0">
              <a:defRPr sz="1400">
                <a:solidFill>
                  <a:srgbClr val="000000"/>
                </a:solidFill>
                <a:latin typeface="Corbel" pitchFamily="34" charset="0"/>
                <a:cs typeface="+mn-cs"/>
              </a:defRPr>
            </a:lvl1pPr>
          </a:lstStyle>
          <a:p>
            <a:pPr fontAlgn="base">
              <a:spcBef>
                <a:spcPct val="0"/>
              </a:spcBef>
              <a:spcAft>
                <a:spcPct val="0"/>
              </a:spcAft>
              <a:defRPr/>
            </a:pPr>
            <a:endParaRPr lang="en-US"/>
          </a:p>
        </p:txBody>
      </p:sp>
      <p:sp>
        <p:nvSpPr>
          <p:cNvPr id="207878" name="Rectangle 6"/>
          <p:cNvSpPr>
            <a:spLocks noGrp="1" noChangeArrowheads="1"/>
          </p:cNvSpPr>
          <p:nvPr>
            <p:ph type="sldNum" sz="quarter" idx="4"/>
          </p:nvPr>
        </p:nvSpPr>
        <p:spPr bwMode="auto">
          <a:xfrm>
            <a:off x="8763000" y="57150"/>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a:defRPr sz="1400">
                <a:solidFill>
                  <a:srgbClr val="000000"/>
                </a:solidFill>
                <a:latin typeface="Corbel" pitchFamily="34" charset="0"/>
                <a:cs typeface="+mn-cs"/>
              </a:defRPr>
            </a:lvl1pPr>
          </a:lstStyle>
          <a:p>
            <a:pPr fontAlgn="base">
              <a:spcBef>
                <a:spcPct val="0"/>
              </a:spcBef>
              <a:spcAft>
                <a:spcPct val="0"/>
              </a:spcAft>
              <a:defRPr/>
            </a:pPr>
            <a:fld id="{B7C4034D-9121-4397-9274-8FB6353D7CBC}" type="slidenum">
              <a:rPr lang="he-IL">
                <a:solidFill>
                  <a:srgbClr val="FFFFFF"/>
                </a:solidFill>
              </a:rPr>
              <a:pPr fontAlgn="base">
                <a:spcBef>
                  <a:spcPct val="0"/>
                </a:spcBef>
                <a:spcAft>
                  <a:spcPct val="0"/>
                </a:spcAft>
                <a:defRPr/>
              </a:pPr>
              <a:t>‹#›</a:t>
            </a:fld>
            <a:endParaRPr lang="he-IL">
              <a:solidFill>
                <a:srgbClr val="FFFFFF"/>
              </a:solidFill>
            </a:endParaRPr>
          </a:p>
          <a:p>
            <a:pPr fontAlgn="base">
              <a:spcBef>
                <a:spcPct val="0"/>
              </a:spcBef>
              <a:spcAft>
                <a:spcPct val="0"/>
              </a:spcAft>
              <a:defRPr/>
            </a:pPr>
            <a:endParaRPr lang="en-US"/>
          </a:p>
        </p:txBody>
      </p:sp>
    </p:spTree>
    <p:extLst>
      <p:ext uri="{BB962C8B-B14F-4D97-AF65-F5344CB8AC3E}">
        <p14:creationId xmlns:p14="http://schemas.microsoft.com/office/powerpoint/2010/main" val="46874909"/>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Lst>
  <p:timing>
    <p:tnLst>
      <p:par>
        <p:cTn id="1" dur="indefinite" restart="never" nodeType="tmRoot"/>
      </p:par>
    </p:tnLst>
  </p:timing>
  <p:hf hdr="0" ftr="0" dt="0"/>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pitchFamily="34" charset="0"/>
          <a:cs typeface="Arial" pitchFamily="34" charset="0"/>
        </a:defRPr>
      </a:lvl2pPr>
      <a:lvl3pPr algn="ctr" rtl="1" eaLnBrk="0" fontAlgn="base" hangingPunct="0">
        <a:spcBef>
          <a:spcPct val="0"/>
        </a:spcBef>
        <a:spcAft>
          <a:spcPct val="0"/>
        </a:spcAft>
        <a:defRPr sz="4400">
          <a:solidFill>
            <a:schemeClr val="tx2"/>
          </a:solidFill>
          <a:latin typeface="Arial" pitchFamily="34" charset="0"/>
          <a:cs typeface="Arial" pitchFamily="34" charset="0"/>
        </a:defRPr>
      </a:lvl3pPr>
      <a:lvl4pPr algn="ctr" rtl="1" eaLnBrk="0" fontAlgn="base" hangingPunct="0">
        <a:spcBef>
          <a:spcPct val="0"/>
        </a:spcBef>
        <a:spcAft>
          <a:spcPct val="0"/>
        </a:spcAft>
        <a:defRPr sz="4400">
          <a:solidFill>
            <a:schemeClr val="tx2"/>
          </a:solidFill>
          <a:latin typeface="Arial" pitchFamily="34" charset="0"/>
          <a:cs typeface="Arial" pitchFamily="34" charset="0"/>
        </a:defRPr>
      </a:lvl4pPr>
      <a:lvl5pPr algn="ctr" rtl="1"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1" eaLnBrk="0" fontAlgn="base" hangingPunct="0">
        <a:spcBef>
          <a:spcPct val="0"/>
        </a:spcBef>
        <a:spcAft>
          <a:spcPct val="0"/>
        </a:spcAft>
        <a:defRPr sz="4400">
          <a:solidFill>
            <a:schemeClr val="tx2"/>
          </a:solidFill>
          <a:latin typeface="Arial" pitchFamily="34" charset="0"/>
          <a:cs typeface="Arial" pitchFamily="34" charset="0"/>
        </a:defRPr>
      </a:lvl6pPr>
      <a:lvl7pPr marL="914400" algn="ctr" rtl="1" eaLnBrk="0" fontAlgn="base" hangingPunct="0">
        <a:spcBef>
          <a:spcPct val="0"/>
        </a:spcBef>
        <a:spcAft>
          <a:spcPct val="0"/>
        </a:spcAft>
        <a:defRPr sz="4400">
          <a:solidFill>
            <a:schemeClr val="tx2"/>
          </a:solidFill>
          <a:latin typeface="Arial" pitchFamily="34" charset="0"/>
          <a:cs typeface="Arial" pitchFamily="34" charset="0"/>
        </a:defRPr>
      </a:lvl7pPr>
      <a:lvl8pPr marL="1371600" algn="ctr" rtl="1" eaLnBrk="0" fontAlgn="base" hangingPunct="0">
        <a:spcBef>
          <a:spcPct val="0"/>
        </a:spcBef>
        <a:spcAft>
          <a:spcPct val="0"/>
        </a:spcAft>
        <a:defRPr sz="4400">
          <a:solidFill>
            <a:schemeClr val="tx2"/>
          </a:solidFill>
          <a:latin typeface="Arial" pitchFamily="34" charset="0"/>
          <a:cs typeface="Arial" pitchFamily="34" charset="0"/>
        </a:defRPr>
      </a:lvl8pPr>
      <a:lvl9pPr marL="1828800" algn="ctr" rtl="1" eaLnBrk="0" fontAlgn="base" hangingPunct="0">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eaLnBrk="0" fontAlgn="base" hangingPunct="0">
        <a:spcBef>
          <a:spcPct val="20000"/>
        </a:spcBef>
        <a:spcAft>
          <a:spcPct val="0"/>
        </a:spcAft>
        <a:buChar char="»"/>
        <a:defRPr sz="2000">
          <a:solidFill>
            <a:schemeClr val="tx1"/>
          </a:solidFill>
          <a:latin typeface="+mn-lt"/>
          <a:cs typeface="+mn-cs"/>
        </a:defRPr>
      </a:lvl6pPr>
      <a:lvl7pPr marL="2971800" indent="-228600" algn="r" rtl="1" eaLnBrk="0" fontAlgn="base" hangingPunct="0">
        <a:spcBef>
          <a:spcPct val="20000"/>
        </a:spcBef>
        <a:spcAft>
          <a:spcPct val="0"/>
        </a:spcAft>
        <a:buChar char="»"/>
        <a:defRPr sz="2000">
          <a:solidFill>
            <a:schemeClr val="tx1"/>
          </a:solidFill>
          <a:latin typeface="+mn-lt"/>
          <a:cs typeface="+mn-cs"/>
        </a:defRPr>
      </a:lvl7pPr>
      <a:lvl8pPr marL="3429000" indent="-228600" algn="r" rtl="1" eaLnBrk="0" fontAlgn="base" hangingPunct="0">
        <a:spcBef>
          <a:spcPct val="20000"/>
        </a:spcBef>
        <a:spcAft>
          <a:spcPct val="0"/>
        </a:spcAft>
        <a:buChar char="»"/>
        <a:defRPr sz="2000">
          <a:solidFill>
            <a:schemeClr val="tx1"/>
          </a:solidFill>
          <a:latin typeface="+mn-lt"/>
          <a:cs typeface="+mn-cs"/>
        </a:defRPr>
      </a:lvl8pPr>
      <a:lvl9pPr marL="3886200" indent="-228600" algn="r" rtl="1" eaLnBrk="0" fontAlgn="base" hangingPunct="0">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624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e-IL" smtClean="0"/>
              <a:t>לחץ כדי לערוך סגנון כותרת של תבנית בסיס</a:t>
            </a:r>
          </a:p>
        </p:txBody>
      </p:sp>
      <p:sp>
        <p:nvSpPr>
          <p:cNvPr id="3624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p>
        </p:txBody>
      </p:sp>
      <p:sp>
        <p:nvSpPr>
          <p:cNvPr id="207876" name="Rectangle 4"/>
          <p:cNvSpPr>
            <a:spLocks noGrp="1" noChangeArrowheads="1"/>
          </p:cNvSpPr>
          <p:nvPr>
            <p:ph type="dt" sz="half" idx="2"/>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rtl="0">
              <a:defRPr sz="1400">
                <a:solidFill>
                  <a:srgbClr val="000000"/>
                </a:solidFill>
                <a:latin typeface="Corbel" pitchFamily="34" charset="0"/>
                <a:cs typeface="+mn-cs"/>
              </a:defRPr>
            </a:lvl1pPr>
          </a:lstStyle>
          <a:p>
            <a:pPr fontAlgn="base">
              <a:spcBef>
                <a:spcPct val="0"/>
              </a:spcBef>
              <a:spcAft>
                <a:spcPct val="0"/>
              </a:spcAft>
              <a:defRPr/>
            </a:pPr>
            <a:fld id="{FC1A082E-E6FC-4412-8C5E-2A5EB21108BC}" type="datetime1">
              <a:rPr lang="he-IL" smtClean="0"/>
              <a:pPr fontAlgn="base">
                <a:spcBef>
                  <a:spcPct val="0"/>
                </a:spcBef>
                <a:spcAft>
                  <a:spcPct val="0"/>
                </a:spcAft>
                <a:defRPr/>
              </a:pPr>
              <a:t>ד'/אייר/תשע"ז</a:t>
            </a:fld>
            <a:endParaRPr lang="en-US"/>
          </a:p>
        </p:txBody>
      </p:sp>
      <p:sp>
        <p:nvSpPr>
          <p:cNvPr id="2078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0">
              <a:defRPr sz="1400">
                <a:solidFill>
                  <a:srgbClr val="000000"/>
                </a:solidFill>
                <a:latin typeface="Corbel" pitchFamily="34" charset="0"/>
                <a:cs typeface="+mn-cs"/>
              </a:defRPr>
            </a:lvl1pPr>
          </a:lstStyle>
          <a:p>
            <a:pPr fontAlgn="base">
              <a:spcBef>
                <a:spcPct val="0"/>
              </a:spcBef>
              <a:spcAft>
                <a:spcPct val="0"/>
              </a:spcAft>
              <a:defRPr/>
            </a:pPr>
            <a:endParaRPr lang="en-US"/>
          </a:p>
        </p:txBody>
      </p:sp>
      <p:sp>
        <p:nvSpPr>
          <p:cNvPr id="207878" name="Rectangle 6"/>
          <p:cNvSpPr>
            <a:spLocks noGrp="1" noChangeArrowheads="1"/>
          </p:cNvSpPr>
          <p:nvPr>
            <p:ph type="sldNum" sz="quarter" idx="4"/>
          </p:nvPr>
        </p:nvSpPr>
        <p:spPr bwMode="auto">
          <a:xfrm>
            <a:off x="8763000" y="57150"/>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a:defRPr sz="1400">
                <a:solidFill>
                  <a:srgbClr val="000000"/>
                </a:solidFill>
                <a:latin typeface="Corbel" pitchFamily="34" charset="0"/>
                <a:cs typeface="+mn-cs"/>
              </a:defRPr>
            </a:lvl1pPr>
          </a:lstStyle>
          <a:p>
            <a:pPr fontAlgn="base">
              <a:spcBef>
                <a:spcPct val="0"/>
              </a:spcBef>
              <a:spcAft>
                <a:spcPct val="0"/>
              </a:spcAft>
              <a:defRPr/>
            </a:pPr>
            <a:fld id="{B7C4034D-9121-4397-9274-8FB6353D7CBC}" type="slidenum">
              <a:rPr lang="he-IL">
                <a:solidFill>
                  <a:srgbClr val="FFFFFF"/>
                </a:solidFill>
              </a:rPr>
              <a:pPr fontAlgn="base">
                <a:spcBef>
                  <a:spcPct val="0"/>
                </a:spcBef>
                <a:spcAft>
                  <a:spcPct val="0"/>
                </a:spcAft>
                <a:defRPr/>
              </a:pPr>
              <a:t>‹#›</a:t>
            </a:fld>
            <a:endParaRPr lang="he-IL">
              <a:solidFill>
                <a:srgbClr val="FFFFFF"/>
              </a:solidFill>
            </a:endParaRPr>
          </a:p>
          <a:p>
            <a:pPr fontAlgn="base">
              <a:spcBef>
                <a:spcPct val="0"/>
              </a:spcBef>
              <a:spcAft>
                <a:spcPct val="0"/>
              </a:spcAft>
              <a:defRPr/>
            </a:pPr>
            <a:endParaRPr lang="en-US"/>
          </a:p>
        </p:txBody>
      </p:sp>
    </p:spTree>
    <p:extLst>
      <p:ext uri="{BB962C8B-B14F-4D97-AF65-F5344CB8AC3E}">
        <p14:creationId xmlns:p14="http://schemas.microsoft.com/office/powerpoint/2010/main" val="2446683300"/>
      </p:ext>
    </p:ext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 id="2147484124" r:id="rId11"/>
  </p:sldLayoutIdLst>
  <p:timing>
    <p:tnLst>
      <p:par>
        <p:cTn id="1" dur="indefinite" restart="never" nodeType="tmRoot"/>
      </p:par>
    </p:tnLst>
  </p:timing>
  <p:hf hdr="0" ftr="0" dt="0"/>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pitchFamily="34" charset="0"/>
          <a:cs typeface="Arial" pitchFamily="34" charset="0"/>
        </a:defRPr>
      </a:lvl2pPr>
      <a:lvl3pPr algn="ctr" rtl="1" eaLnBrk="0" fontAlgn="base" hangingPunct="0">
        <a:spcBef>
          <a:spcPct val="0"/>
        </a:spcBef>
        <a:spcAft>
          <a:spcPct val="0"/>
        </a:spcAft>
        <a:defRPr sz="4400">
          <a:solidFill>
            <a:schemeClr val="tx2"/>
          </a:solidFill>
          <a:latin typeface="Arial" pitchFamily="34" charset="0"/>
          <a:cs typeface="Arial" pitchFamily="34" charset="0"/>
        </a:defRPr>
      </a:lvl3pPr>
      <a:lvl4pPr algn="ctr" rtl="1" eaLnBrk="0" fontAlgn="base" hangingPunct="0">
        <a:spcBef>
          <a:spcPct val="0"/>
        </a:spcBef>
        <a:spcAft>
          <a:spcPct val="0"/>
        </a:spcAft>
        <a:defRPr sz="4400">
          <a:solidFill>
            <a:schemeClr val="tx2"/>
          </a:solidFill>
          <a:latin typeface="Arial" pitchFamily="34" charset="0"/>
          <a:cs typeface="Arial" pitchFamily="34" charset="0"/>
        </a:defRPr>
      </a:lvl4pPr>
      <a:lvl5pPr algn="ctr" rtl="1"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1" eaLnBrk="0" fontAlgn="base" hangingPunct="0">
        <a:spcBef>
          <a:spcPct val="0"/>
        </a:spcBef>
        <a:spcAft>
          <a:spcPct val="0"/>
        </a:spcAft>
        <a:defRPr sz="4400">
          <a:solidFill>
            <a:schemeClr val="tx2"/>
          </a:solidFill>
          <a:latin typeface="Arial" pitchFamily="34" charset="0"/>
          <a:cs typeface="Arial" pitchFamily="34" charset="0"/>
        </a:defRPr>
      </a:lvl6pPr>
      <a:lvl7pPr marL="914400" algn="ctr" rtl="1" eaLnBrk="0" fontAlgn="base" hangingPunct="0">
        <a:spcBef>
          <a:spcPct val="0"/>
        </a:spcBef>
        <a:spcAft>
          <a:spcPct val="0"/>
        </a:spcAft>
        <a:defRPr sz="4400">
          <a:solidFill>
            <a:schemeClr val="tx2"/>
          </a:solidFill>
          <a:latin typeface="Arial" pitchFamily="34" charset="0"/>
          <a:cs typeface="Arial" pitchFamily="34" charset="0"/>
        </a:defRPr>
      </a:lvl7pPr>
      <a:lvl8pPr marL="1371600" algn="ctr" rtl="1" eaLnBrk="0" fontAlgn="base" hangingPunct="0">
        <a:spcBef>
          <a:spcPct val="0"/>
        </a:spcBef>
        <a:spcAft>
          <a:spcPct val="0"/>
        </a:spcAft>
        <a:defRPr sz="4400">
          <a:solidFill>
            <a:schemeClr val="tx2"/>
          </a:solidFill>
          <a:latin typeface="Arial" pitchFamily="34" charset="0"/>
          <a:cs typeface="Arial" pitchFamily="34" charset="0"/>
        </a:defRPr>
      </a:lvl8pPr>
      <a:lvl9pPr marL="1828800" algn="ctr" rtl="1" eaLnBrk="0" fontAlgn="base" hangingPunct="0">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eaLnBrk="0" fontAlgn="base" hangingPunct="0">
        <a:spcBef>
          <a:spcPct val="20000"/>
        </a:spcBef>
        <a:spcAft>
          <a:spcPct val="0"/>
        </a:spcAft>
        <a:buChar char="»"/>
        <a:defRPr sz="2000">
          <a:solidFill>
            <a:schemeClr val="tx1"/>
          </a:solidFill>
          <a:latin typeface="+mn-lt"/>
          <a:cs typeface="+mn-cs"/>
        </a:defRPr>
      </a:lvl6pPr>
      <a:lvl7pPr marL="2971800" indent="-228600" algn="r" rtl="1" eaLnBrk="0" fontAlgn="base" hangingPunct="0">
        <a:spcBef>
          <a:spcPct val="20000"/>
        </a:spcBef>
        <a:spcAft>
          <a:spcPct val="0"/>
        </a:spcAft>
        <a:buChar char="»"/>
        <a:defRPr sz="2000">
          <a:solidFill>
            <a:schemeClr val="tx1"/>
          </a:solidFill>
          <a:latin typeface="+mn-lt"/>
          <a:cs typeface="+mn-cs"/>
        </a:defRPr>
      </a:lvl7pPr>
      <a:lvl8pPr marL="3429000" indent="-228600" algn="r" rtl="1" eaLnBrk="0" fontAlgn="base" hangingPunct="0">
        <a:spcBef>
          <a:spcPct val="20000"/>
        </a:spcBef>
        <a:spcAft>
          <a:spcPct val="0"/>
        </a:spcAft>
        <a:buChar char="»"/>
        <a:defRPr sz="2000">
          <a:solidFill>
            <a:schemeClr val="tx1"/>
          </a:solidFill>
          <a:latin typeface="+mn-lt"/>
          <a:cs typeface="+mn-cs"/>
        </a:defRPr>
      </a:lvl8pPr>
      <a:lvl9pPr marL="3886200" indent="-228600" algn="r" rtl="1" eaLnBrk="0" fontAlgn="base" hangingPunct="0">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1"/>
            <a:fld id="{C290D2BB-78EE-4253-BB18-95526CE36757}" type="datetimeFigureOut">
              <a:rPr lang="he-IL" smtClean="0">
                <a:solidFill>
                  <a:prstClr val="black">
                    <a:tint val="75000"/>
                  </a:prstClr>
                </a:solidFill>
              </a:rPr>
              <a:pPr rtl="1"/>
              <a:t>ד'/אייר/תשע"ז</a:t>
            </a:fld>
            <a:endParaRPr lang="he-IL">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1"/>
            <a:endParaRPr lang="he-IL">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1"/>
            <a:fld id="{192B9CFB-91F2-48CB-A342-FCD261A8A2F7}" type="slidenum">
              <a:rPr lang="he-IL" smtClean="0">
                <a:solidFill>
                  <a:prstClr val="black">
                    <a:tint val="75000"/>
                  </a:prstClr>
                </a:solidFill>
              </a:rPr>
              <a:pPr rtl="1"/>
              <a:t>‹#›</a:t>
            </a:fld>
            <a:endParaRPr lang="he-IL">
              <a:solidFill>
                <a:prstClr val="black">
                  <a:tint val="75000"/>
                </a:prstClr>
              </a:solidFill>
            </a:endParaRPr>
          </a:p>
        </p:txBody>
      </p:sp>
    </p:spTree>
    <p:extLst>
      <p:ext uri="{BB962C8B-B14F-4D97-AF65-F5344CB8AC3E}">
        <p14:creationId xmlns:p14="http://schemas.microsoft.com/office/powerpoint/2010/main" val="4178223012"/>
      </p:ext>
    </p:extLst>
  </p:cSld>
  <p:clrMap bg1="lt1" tx1="dk1" bg2="lt2" tx2="dk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 id="21474841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812726" y="1721197"/>
            <a:ext cx="5518548" cy="1741290"/>
          </a:xfrm>
          <a:prstGeom prst="rect">
            <a:avLst/>
          </a:prstGeom>
          <a:ln w="3175">
            <a:miter lim="400000"/>
          </a:ln>
          <a:extLst>
            <a:ext uri="{C572A759-6A51-4108-AA02-DFA0A04FC94B}">
              <ma14:wrappingTextBoxFlag xmlns="" xmlns:ma14="http://schemas.microsoft.com/office/mac/drawingml/2011/main" val="1"/>
            </a:ext>
          </a:extLst>
        </p:spPr>
        <p:txBody>
          <a:bodyPr lIns="38100" tIns="38100" rIns="38100" bIns="38100" anchor="b">
            <a:normAutofit/>
          </a:bodyPr>
          <a:lstStyle/>
          <a:p>
            <a:r>
              <a:t>Title Text</a:t>
            </a:r>
          </a:p>
        </p:txBody>
      </p:sp>
      <p:sp>
        <p:nvSpPr>
          <p:cNvPr id="3" name="Shape 3"/>
          <p:cNvSpPr>
            <a:spLocks noGrp="1"/>
          </p:cNvSpPr>
          <p:nvPr>
            <p:ph type="body" idx="1"/>
          </p:nvPr>
        </p:nvSpPr>
        <p:spPr>
          <a:xfrm>
            <a:off x="1812726" y="3509367"/>
            <a:ext cx="5518548" cy="596057"/>
          </a:xfrm>
          <a:prstGeom prst="rect">
            <a:avLst/>
          </a:prstGeom>
          <a:ln w="3175">
            <a:miter lim="400000"/>
          </a:ln>
          <a:extLst>
            <a:ext uri="{C572A759-6A51-4108-AA02-DFA0A04FC94B}">
              <ma14:wrappingTextBoxFlag xmlns="" xmlns:ma14="http://schemas.microsoft.com/office/mac/drawingml/2011/main" val="1"/>
            </a:ext>
          </a:extLst>
        </p:spPr>
        <p:txBody>
          <a:bodyPr lIns="38100" tIns="38100" rIns="38100" bIns="38100">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4442014" y="5736208"/>
            <a:ext cx="253275" cy="250068"/>
          </a:xfrm>
          <a:prstGeom prst="rect">
            <a:avLst/>
          </a:prstGeom>
          <a:ln w="3175">
            <a:miter lim="400000"/>
          </a:ln>
        </p:spPr>
        <p:txBody>
          <a:bodyPr wrap="none" lIns="38100" tIns="38100" rIns="38100" bIns="38100">
            <a:spAutoFit/>
          </a:bodyPr>
          <a:lstStyle>
            <a:lvl1pPr>
              <a:defRPr sz="1125"/>
            </a:lvl1pPr>
          </a:lstStyle>
          <a:p>
            <a:pPr algn="ctr" defTabSz="410751" hangingPunct="0"/>
            <a:fld id="{86CB4B4D-7CA3-9044-876B-883B54F8677D}" type="slidenum">
              <a:rPr lang="en-US" kern="0" smtClean="0">
                <a:solidFill>
                  <a:srgbClr val="000000"/>
                </a:solidFill>
                <a:sym typeface="Helvetica Light"/>
              </a:rPr>
              <a:pPr algn="ctr" defTabSz="410751" hangingPunct="0"/>
              <a:t>‹#›</a:t>
            </a:fld>
            <a:endParaRPr lang="en-US" kern="0">
              <a:solidFill>
                <a:srgbClr val="000000"/>
              </a:solidFill>
              <a:sym typeface="Helvetica Light"/>
            </a:endParaRPr>
          </a:p>
        </p:txBody>
      </p:sp>
    </p:spTree>
    <p:extLst>
      <p:ext uri="{BB962C8B-B14F-4D97-AF65-F5344CB8AC3E}">
        <p14:creationId xmlns:p14="http://schemas.microsoft.com/office/powerpoint/2010/main" val="623583132"/>
      </p:ext>
    </p:extLst>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 id="2147484210" r:id="rId12"/>
    <p:sldLayoutId id="2147484211" r:id="rId13"/>
  </p:sldLayoutIdLst>
  <p:transition spd="med"/>
  <p:txStyles>
    <p:titleStyle>
      <a:lvl1pPr marL="0" marR="0" indent="0" algn="ctr" defTabSz="410751" rtl="0" latinLnBrk="0">
        <a:lnSpc>
          <a:spcPct val="100000"/>
        </a:lnSpc>
        <a:spcBef>
          <a:spcPts val="0"/>
        </a:spcBef>
        <a:spcAft>
          <a:spcPts val="0"/>
        </a:spcAft>
        <a:buClrTx/>
        <a:buSzTx/>
        <a:buFontTx/>
        <a:buNone/>
        <a:tabLst/>
        <a:defRPr sz="5484" b="0" i="0" u="none" strike="noStrike" cap="none" spc="0" baseline="0">
          <a:ln>
            <a:noFill/>
          </a:ln>
          <a:solidFill>
            <a:srgbClr val="000000"/>
          </a:solidFill>
          <a:uFillTx/>
          <a:latin typeface="+mn-lt"/>
          <a:ea typeface="+mn-ea"/>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5484" b="0" i="0" u="none" strike="noStrike" cap="none" spc="0" baseline="0">
          <a:ln>
            <a:noFill/>
          </a:ln>
          <a:solidFill>
            <a:srgbClr val="000000"/>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5484" b="0" i="0" u="none" strike="noStrike" cap="none" spc="0" baseline="0">
          <a:ln>
            <a:noFill/>
          </a:ln>
          <a:solidFill>
            <a:srgbClr val="000000"/>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5484" b="0" i="0" u="none" strike="noStrike" cap="none" spc="0" baseline="0">
          <a:ln>
            <a:noFill/>
          </a:ln>
          <a:solidFill>
            <a:srgbClr val="000000"/>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5484" b="0" i="0" u="none" strike="noStrike" cap="none" spc="0" baseline="0">
          <a:ln>
            <a:noFill/>
          </a:ln>
          <a:solidFill>
            <a:srgbClr val="000000"/>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5484" b="0" i="0" u="none" strike="noStrike" cap="none" spc="0" baseline="0">
          <a:ln>
            <a:noFill/>
          </a:ln>
          <a:solidFill>
            <a:srgbClr val="000000"/>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5484" b="0" i="0" u="none" strike="noStrike" cap="none" spc="0" baseline="0">
          <a:ln>
            <a:noFill/>
          </a:ln>
          <a:solidFill>
            <a:srgbClr val="000000"/>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5484" b="0" i="0" u="none" strike="noStrike" cap="none" spc="0" baseline="0">
          <a:ln>
            <a:noFill/>
          </a:ln>
          <a:solidFill>
            <a:srgbClr val="000000"/>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5484" b="0" i="0" u="none" strike="noStrike" cap="none" spc="0" baseline="0">
          <a:ln>
            <a:noFill/>
          </a:ln>
          <a:solidFill>
            <a:srgbClr val="000000"/>
          </a:solidFill>
          <a:uFillTx/>
          <a:latin typeface="+mn-lt"/>
          <a:ea typeface="+mn-ea"/>
          <a:cs typeface="+mn-cs"/>
          <a:sym typeface="Helvetica Light"/>
        </a:defRPr>
      </a:lvl9pPr>
    </p:titleStyle>
    <p:bodyStyle>
      <a:lvl1pPr marL="0" marR="0" indent="0" algn="ctr" defTabSz="410751" rtl="0" latinLnBrk="0">
        <a:lnSpc>
          <a:spcPct val="100000"/>
        </a:lnSpc>
        <a:spcBef>
          <a:spcPts val="0"/>
        </a:spcBef>
        <a:spcAft>
          <a:spcPts val="0"/>
        </a:spcAft>
        <a:buClrTx/>
        <a:buSzTx/>
        <a:buFontTx/>
        <a:buNone/>
        <a:tabLst/>
        <a:defRPr sz="2109" b="0" i="0" u="none" strike="noStrike" cap="none" spc="0" baseline="0">
          <a:ln>
            <a:noFill/>
          </a:ln>
          <a:solidFill>
            <a:srgbClr val="000000"/>
          </a:solidFill>
          <a:uFillTx/>
          <a:latin typeface="+mn-lt"/>
          <a:ea typeface="+mn-ea"/>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2109" b="0" i="0" u="none" strike="noStrike" cap="none" spc="0" baseline="0">
          <a:ln>
            <a:noFill/>
          </a:ln>
          <a:solidFill>
            <a:srgbClr val="000000"/>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2109" b="0" i="0" u="none" strike="noStrike" cap="none" spc="0" baseline="0">
          <a:ln>
            <a:noFill/>
          </a:ln>
          <a:solidFill>
            <a:srgbClr val="000000"/>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2109" b="0" i="0" u="none" strike="noStrike" cap="none" spc="0" baseline="0">
          <a:ln>
            <a:noFill/>
          </a:ln>
          <a:solidFill>
            <a:srgbClr val="000000"/>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2109" b="0" i="0" u="none" strike="noStrike" cap="none" spc="0" baseline="0">
          <a:ln>
            <a:noFill/>
          </a:ln>
          <a:solidFill>
            <a:srgbClr val="000000"/>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2109" b="0" i="0" u="none" strike="noStrike" cap="none" spc="0" baseline="0">
          <a:ln>
            <a:noFill/>
          </a:ln>
          <a:solidFill>
            <a:srgbClr val="000000"/>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2109" b="0" i="0" u="none" strike="noStrike" cap="none" spc="0" baseline="0">
          <a:ln>
            <a:noFill/>
          </a:ln>
          <a:solidFill>
            <a:srgbClr val="000000"/>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2109" b="0" i="0" u="none" strike="noStrike" cap="none" spc="0" baseline="0">
          <a:ln>
            <a:noFill/>
          </a:ln>
          <a:solidFill>
            <a:srgbClr val="000000"/>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2109"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41075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B52E63-D20D-41E0-82CB-CEA6B9675173}" type="datetimeFigureOut">
              <a:rPr lang="en-US" smtClean="0"/>
              <a:t>4/30/2017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325756-48EA-4329-B597-692C39E2516C}" type="slidenum">
              <a:rPr lang="en-US" smtClean="0"/>
              <a:t>‹#›</a:t>
            </a:fld>
            <a:endParaRPr lang="en-US"/>
          </a:p>
        </p:txBody>
      </p:sp>
    </p:spTree>
    <p:extLst>
      <p:ext uri="{BB962C8B-B14F-4D97-AF65-F5344CB8AC3E}">
        <p14:creationId xmlns:p14="http://schemas.microsoft.com/office/powerpoint/2010/main" val="3518396923"/>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23B0C0-5622-4B2E-A267-AF996443DA03}" type="datetimeFigureOut">
              <a:rPr lang="en-US" smtClean="0"/>
              <a:t>4/30/2017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F9DD98-273F-405C-9872-F00E3A2678BC}" type="slidenum">
              <a:rPr lang="en-US" smtClean="0"/>
              <a:t>‹#›</a:t>
            </a:fld>
            <a:endParaRPr lang="en-US"/>
          </a:p>
        </p:txBody>
      </p:sp>
    </p:spTree>
    <p:extLst>
      <p:ext uri="{BB962C8B-B14F-4D97-AF65-F5344CB8AC3E}">
        <p14:creationId xmlns:p14="http://schemas.microsoft.com/office/powerpoint/2010/main" val="1412361418"/>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e-IL" smtClean="0"/>
              <a:t>לחץ כדי לערוך סגנון כותרת של תבנית בסיס</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p>
        </p:txBody>
      </p:sp>
      <p:sp>
        <p:nvSpPr>
          <p:cNvPr id="207876" name="Rectangle 4"/>
          <p:cNvSpPr>
            <a:spLocks noGrp="1" noChangeArrowheads="1"/>
          </p:cNvSpPr>
          <p:nvPr>
            <p:ph type="dt" sz="half" idx="2"/>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Corbel" pitchFamily="34" charset="0"/>
                <a:cs typeface="Arial" charset="0"/>
              </a:defRPr>
            </a:lvl1pPr>
          </a:lstStyle>
          <a:p>
            <a:pPr fontAlgn="base">
              <a:spcBef>
                <a:spcPct val="0"/>
              </a:spcBef>
              <a:spcAft>
                <a:spcPct val="0"/>
              </a:spcAft>
              <a:defRPr/>
            </a:pPr>
            <a:fld id="{237ADD39-1BC2-4DE2-93BC-F93440C507FC}" type="datetime1">
              <a:rPr lang="he-IL">
                <a:solidFill>
                  <a:srgbClr val="000000"/>
                </a:solidFill>
              </a:rPr>
              <a:pPr fontAlgn="base">
                <a:spcBef>
                  <a:spcPct val="0"/>
                </a:spcBef>
                <a:spcAft>
                  <a:spcPct val="0"/>
                </a:spcAft>
                <a:defRPr/>
              </a:pPr>
              <a:t>ד'/אייר/תשע"ז</a:t>
            </a:fld>
            <a:endParaRPr lang="en-US">
              <a:solidFill>
                <a:srgbClr val="000000"/>
              </a:solidFill>
            </a:endParaRPr>
          </a:p>
        </p:txBody>
      </p:sp>
      <p:sp>
        <p:nvSpPr>
          <p:cNvPr id="2078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Corbel" pitchFamily="34" charset="0"/>
                <a:cs typeface="Arial" charset="0"/>
              </a:defRPr>
            </a:lvl1pPr>
          </a:lstStyle>
          <a:p>
            <a:pPr fontAlgn="base">
              <a:spcBef>
                <a:spcPct val="0"/>
              </a:spcBef>
              <a:spcAft>
                <a:spcPct val="0"/>
              </a:spcAft>
              <a:defRPr/>
            </a:pPr>
            <a:endParaRPr lang="en-US">
              <a:solidFill>
                <a:srgbClr val="000000"/>
              </a:solidFill>
            </a:endParaRPr>
          </a:p>
        </p:txBody>
      </p:sp>
      <p:sp>
        <p:nvSpPr>
          <p:cNvPr id="207878" name="Rectangle 6"/>
          <p:cNvSpPr>
            <a:spLocks noGrp="1" noChangeArrowheads="1"/>
          </p:cNvSpPr>
          <p:nvPr>
            <p:ph type="sldNum" sz="quarter" idx="4"/>
          </p:nvPr>
        </p:nvSpPr>
        <p:spPr bwMode="auto">
          <a:xfrm>
            <a:off x="8763000" y="57150"/>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solidFill>
                  <a:schemeClr val="tx1"/>
                </a:solidFill>
                <a:latin typeface="Corbel" pitchFamily="34" charset="0"/>
                <a:cs typeface="Arial" charset="0"/>
              </a:defRPr>
            </a:lvl1pPr>
          </a:lstStyle>
          <a:p>
            <a:pPr fontAlgn="base">
              <a:spcBef>
                <a:spcPct val="0"/>
              </a:spcBef>
              <a:spcAft>
                <a:spcPct val="0"/>
              </a:spcAft>
              <a:defRPr/>
            </a:pPr>
            <a:fld id="{18450A6B-CA47-4E40-BC2A-191AE1D6C1F6}" type="slidenum">
              <a:rPr lang="he-IL">
                <a:solidFill>
                  <a:srgbClr val="FFFFFF"/>
                </a:solidFill>
              </a:rPr>
              <a:pPr fontAlgn="base">
                <a:spcBef>
                  <a:spcPct val="0"/>
                </a:spcBef>
                <a:spcAft>
                  <a:spcPct val="0"/>
                </a:spcAft>
                <a:defRPr/>
              </a:pPr>
              <a:t>‹#›</a:t>
            </a:fld>
            <a:endParaRPr lang="he-IL">
              <a:solidFill>
                <a:srgbClr val="FFFFFF"/>
              </a:solidFill>
            </a:endParaRPr>
          </a:p>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1725911211"/>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p:hf hdr="0" ftr="0" dt="0"/>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charset="0"/>
          <a:cs typeface="Arial" charset="0"/>
        </a:defRPr>
      </a:lvl2pPr>
      <a:lvl3pPr algn="ctr" rtl="1" eaLnBrk="0" fontAlgn="base" hangingPunct="0">
        <a:spcBef>
          <a:spcPct val="0"/>
        </a:spcBef>
        <a:spcAft>
          <a:spcPct val="0"/>
        </a:spcAft>
        <a:defRPr sz="4400">
          <a:solidFill>
            <a:schemeClr val="tx2"/>
          </a:solidFill>
          <a:latin typeface="Arial" charset="0"/>
          <a:cs typeface="Arial" charset="0"/>
        </a:defRPr>
      </a:lvl3pPr>
      <a:lvl4pPr algn="ctr" rtl="1" eaLnBrk="0" fontAlgn="base" hangingPunct="0">
        <a:spcBef>
          <a:spcPct val="0"/>
        </a:spcBef>
        <a:spcAft>
          <a:spcPct val="0"/>
        </a:spcAft>
        <a:defRPr sz="4400">
          <a:solidFill>
            <a:schemeClr val="tx2"/>
          </a:solidFill>
          <a:latin typeface="Arial" charset="0"/>
          <a:cs typeface="Arial" charset="0"/>
        </a:defRPr>
      </a:lvl4pPr>
      <a:lvl5pPr algn="ctr" rtl="1" eaLnBrk="0" fontAlgn="base" hangingPunct="0">
        <a:spcBef>
          <a:spcPct val="0"/>
        </a:spcBef>
        <a:spcAft>
          <a:spcPct val="0"/>
        </a:spcAft>
        <a:defRPr sz="4400">
          <a:solidFill>
            <a:schemeClr val="tx2"/>
          </a:solidFill>
          <a:latin typeface="Arial" charset="0"/>
          <a:cs typeface="Arial" charset="0"/>
        </a:defRPr>
      </a:lvl5pPr>
      <a:lvl6pPr marL="457200" algn="ctr" rtl="1" fontAlgn="base">
        <a:spcBef>
          <a:spcPct val="0"/>
        </a:spcBef>
        <a:spcAft>
          <a:spcPct val="0"/>
        </a:spcAft>
        <a:defRPr sz="4400">
          <a:solidFill>
            <a:schemeClr val="tx2"/>
          </a:solidFill>
          <a:latin typeface="Arial" charset="0"/>
          <a:cs typeface="Arial" charset="0"/>
        </a:defRPr>
      </a:lvl6pPr>
      <a:lvl7pPr marL="914400" algn="ctr" rtl="1" fontAlgn="base">
        <a:spcBef>
          <a:spcPct val="0"/>
        </a:spcBef>
        <a:spcAft>
          <a:spcPct val="0"/>
        </a:spcAft>
        <a:defRPr sz="4400">
          <a:solidFill>
            <a:schemeClr val="tx2"/>
          </a:solidFill>
          <a:latin typeface="Arial" charset="0"/>
          <a:cs typeface="Arial" charset="0"/>
        </a:defRPr>
      </a:lvl7pPr>
      <a:lvl8pPr marL="1371600" algn="ctr" rtl="1" fontAlgn="base">
        <a:spcBef>
          <a:spcPct val="0"/>
        </a:spcBef>
        <a:spcAft>
          <a:spcPct val="0"/>
        </a:spcAft>
        <a:defRPr sz="4400">
          <a:solidFill>
            <a:schemeClr val="tx2"/>
          </a:solidFill>
          <a:latin typeface="Arial" charset="0"/>
          <a:cs typeface="Arial" charset="0"/>
        </a:defRPr>
      </a:lvl8pPr>
      <a:lvl9pPr marL="1828800" algn="ctr" rtl="1" fontAlgn="base">
        <a:spcBef>
          <a:spcPct val="0"/>
        </a:spcBef>
        <a:spcAft>
          <a:spcPct val="0"/>
        </a:spcAft>
        <a:defRPr sz="4400">
          <a:solidFill>
            <a:schemeClr val="tx2"/>
          </a:solidFill>
          <a:latin typeface="Arial" charset="0"/>
          <a:cs typeface="Arial"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e-IL" smtClean="0"/>
              <a:t>לחץ כדי לערוך סגנון כותרת של תבנית בסיס</a:t>
            </a:r>
          </a:p>
        </p:txBody>
      </p:sp>
      <p:sp>
        <p:nvSpPr>
          <p:cNvPr id="3450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p>
        </p:txBody>
      </p:sp>
      <p:sp>
        <p:nvSpPr>
          <p:cNvPr id="207876" name="Rectangle 4"/>
          <p:cNvSpPr>
            <a:spLocks noGrp="1" noChangeArrowheads="1"/>
          </p:cNvSpPr>
          <p:nvPr>
            <p:ph type="dt" sz="half" idx="2"/>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rtl="0">
              <a:defRPr sz="1400">
                <a:latin typeface="Corbel" pitchFamily="34" charset="0"/>
                <a:cs typeface="+mn-cs"/>
              </a:defRPr>
            </a:lvl1pPr>
          </a:lstStyle>
          <a:p>
            <a:pPr fontAlgn="base">
              <a:spcBef>
                <a:spcPct val="0"/>
              </a:spcBef>
              <a:spcAft>
                <a:spcPct val="0"/>
              </a:spcAft>
              <a:defRPr/>
            </a:pPr>
            <a:fld id="{DAF9AC90-EAEF-4834-B33C-48EBB0441BA6}" type="datetime1">
              <a:rPr lang="he-IL" smtClean="0">
                <a:solidFill>
                  <a:srgbClr val="000000"/>
                </a:solidFill>
              </a:rPr>
              <a:pPr fontAlgn="base">
                <a:spcBef>
                  <a:spcPct val="0"/>
                </a:spcBef>
                <a:spcAft>
                  <a:spcPct val="0"/>
                </a:spcAft>
                <a:defRPr/>
              </a:pPr>
              <a:t>ד'/אייר/תשע"ז</a:t>
            </a:fld>
            <a:endParaRPr lang="en-US">
              <a:solidFill>
                <a:srgbClr val="000000"/>
              </a:solidFill>
            </a:endParaRPr>
          </a:p>
        </p:txBody>
      </p:sp>
      <p:sp>
        <p:nvSpPr>
          <p:cNvPr id="2078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0">
              <a:defRPr sz="1400">
                <a:latin typeface="Corbel" pitchFamily="34" charset="0"/>
                <a:cs typeface="+mn-cs"/>
              </a:defRPr>
            </a:lvl1pPr>
          </a:lstStyle>
          <a:p>
            <a:pPr fontAlgn="base">
              <a:spcBef>
                <a:spcPct val="0"/>
              </a:spcBef>
              <a:spcAft>
                <a:spcPct val="0"/>
              </a:spcAft>
              <a:defRPr/>
            </a:pPr>
            <a:endParaRPr lang="en-US">
              <a:solidFill>
                <a:srgbClr val="000000"/>
              </a:solidFill>
            </a:endParaRPr>
          </a:p>
        </p:txBody>
      </p:sp>
      <p:sp>
        <p:nvSpPr>
          <p:cNvPr id="207878" name="Rectangle 6"/>
          <p:cNvSpPr>
            <a:spLocks noGrp="1" noChangeArrowheads="1"/>
          </p:cNvSpPr>
          <p:nvPr>
            <p:ph type="sldNum" sz="quarter" idx="4"/>
          </p:nvPr>
        </p:nvSpPr>
        <p:spPr bwMode="auto">
          <a:xfrm>
            <a:off x="8763000" y="57150"/>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a:defRPr sz="1400">
                <a:solidFill>
                  <a:schemeClr val="bg1"/>
                </a:solidFill>
                <a:latin typeface="Corbel" pitchFamily="34" charset="0"/>
                <a:cs typeface="+mn-cs"/>
              </a:defRPr>
            </a:lvl1pPr>
          </a:lstStyle>
          <a:p>
            <a:pPr fontAlgn="base">
              <a:spcBef>
                <a:spcPct val="0"/>
              </a:spcBef>
              <a:spcAft>
                <a:spcPct val="0"/>
              </a:spcAft>
              <a:defRPr/>
            </a:pPr>
            <a:fld id="{5B5B502E-7594-47ED-8E5A-ACDAA6007DCF}" type="slidenum">
              <a:rPr lang="he-IL">
                <a:solidFill>
                  <a:srgbClr val="FFFFFF"/>
                </a:solidFill>
              </a:rPr>
              <a:pPr fontAlgn="base">
                <a:spcBef>
                  <a:spcPct val="0"/>
                </a:spcBef>
                <a:spcAft>
                  <a:spcPct val="0"/>
                </a:spcAft>
                <a:defRPr/>
              </a:pPr>
              <a:t>‹#›</a:t>
            </a:fld>
            <a:endParaRPr lang="he-IL">
              <a:solidFill>
                <a:srgbClr val="FFFFFF"/>
              </a:solidFill>
            </a:endParaRPr>
          </a:p>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998025617"/>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pitchFamily="34" charset="0"/>
          <a:cs typeface="Arial" pitchFamily="34" charset="0"/>
        </a:defRPr>
      </a:lvl2pPr>
      <a:lvl3pPr algn="ctr" rtl="1" eaLnBrk="0" fontAlgn="base" hangingPunct="0">
        <a:spcBef>
          <a:spcPct val="0"/>
        </a:spcBef>
        <a:spcAft>
          <a:spcPct val="0"/>
        </a:spcAft>
        <a:defRPr sz="4400">
          <a:solidFill>
            <a:schemeClr val="tx2"/>
          </a:solidFill>
          <a:latin typeface="Arial" pitchFamily="34" charset="0"/>
          <a:cs typeface="Arial" pitchFamily="34" charset="0"/>
        </a:defRPr>
      </a:lvl3pPr>
      <a:lvl4pPr algn="ctr" rtl="1" eaLnBrk="0" fontAlgn="base" hangingPunct="0">
        <a:spcBef>
          <a:spcPct val="0"/>
        </a:spcBef>
        <a:spcAft>
          <a:spcPct val="0"/>
        </a:spcAft>
        <a:defRPr sz="4400">
          <a:solidFill>
            <a:schemeClr val="tx2"/>
          </a:solidFill>
          <a:latin typeface="Arial" pitchFamily="34" charset="0"/>
          <a:cs typeface="Arial" pitchFamily="34" charset="0"/>
        </a:defRPr>
      </a:lvl4pPr>
      <a:lvl5pPr algn="ctr" rtl="1"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1" eaLnBrk="0" fontAlgn="base" hangingPunct="0">
        <a:spcBef>
          <a:spcPct val="0"/>
        </a:spcBef>
        <a:spcAft>
          <a:spcPct val="0"/>
        </a:spcAft>
        <a:defRPr sz="4400">
          <a:solidFill>
            <a:schemeClr val="tx2"/>
          </a:solidFill>
          <a:latin typeface="Arial" pitchFamily="34" charset="0"/>
          <a:cs typeface="Arial" pitchFamily="34" charset="0"/>
        </a:defRPr>
      </a:lvl6pPr>
      <a:lvl7pPr marL="914400" algn="ctr" rtl="1" eaLnBrk="0" fontAlgn="base" hangingPunct="0">
        <a:spcBef>
          <a:spcPct val="0"/>
        </a:spcBef>
        <a:spcAft>
          <a:spcPct val="0"/>
        </a:spcAft>
        <a:defRPr sz="4400">
          <a:solidFill>
            <a:schemeClr val="tx2"/>
          </a:solidFill>
          <a:latin typeface="Arial" pitchFamily="34" charset="0"/>
          <a:cs typeface="Arial" pitchFamily="34" charset="0"/>
        </a:defRPr>
      </a:lvl7pPr>
      <a:lvl8pPr marL="1371600" algn="ctr" rtl="1" eaLnBrk="0" fontAlgn="base" hangingPunct="0">
        <a:spcBef>
          <a:spcPct val="0"/>
        </a:spcBef>
        <a:spcAft>
          <a:spcPct val="0"/>
        </a:spcAft>
        <a:defRPr sz="4400">
          <a:solidFill>
            <a:schemeClr val="tx2"/>
          </a:solidFill>
          <a:latin typeface="Arial" pitchFamily="34" charset="0"/>
          <a:cs typeface="Arial" pitchFamily="34" charset="0"/>
        </a:defRPr>
      </a:lvl8pPr>
      <a:lvl9pPr marL="1828800" algn="ctr" rtl="1" eaLnBrk="0" fontAlgn="base" hangingPunct="0">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eaLnBrk="0" fontAlgn="base" hangingPunct="0">
        <a:spcBef>
          <a:spcPct val="20000"/>
        </a:spcBef>
        <a:spcAft>
          <a:spcPct val="0"/>
        </a:spcAft>
        <a:buChar char="»"/>
        <a:defRPr sz="2000">
          <a:solidFill>
            <a:schemeClr val="tx1"/>
          </a:solidFill>
          <a:latin typeface="+mn-lt"/>
          <a:cs typeface="+mn-cs"/>
        </a:defRPr>
      </a:lvl6pPr>
      <a:lvl7pPr marL="2971800" indent="-228600" algn="r" rtl="1" eaLnBrk="0" fontAlgn="base" hangingPunct="0">
        <a:spcBef>
          <a:spcPct val="20000"/>
        </a:spcBef>
        <a:spcAft>
          <a:spcPct val="0"/>
        </a:spcAft>
        <a:buChar char="»"/>
        <a:defRPr sz="2000">
          <a:solidFill>
            <a:schemeClr val="tx1"/>
          </a:solidFill>
          <a:latin typeface="+mn-lt"/>
          <a:cs typeface="+mn-cs"/>
        </a:defRPr>
      </a:lvl7pPr>
      <a:lvl8pPr marL="3429000" indent="-228600" algn="r" rtl="1" eaLnBrk="0" fontAlgn="base" hangingPunct="0">
        <a:spcBef>
          <a:spcPct val="20000"/>
        </a:spcBef>
        <a:spcAft>
          <a:spcPct val="0"/>
        </a:spcAft>
        <a:buChar char="»"/>
        <a:defRPr sz="2000">
          <a:solidFill>
            <a:schemeClr val="tx1"/>
          </a:solidFill>
          <a:latin typeface="+mn-lt"/>
          <a:cs typeface="+mn-cs"/>
        </a:defRPr>
      </a:lvl8pPr>
      <a:lvl9pPr marL="3886200" indent="-228600" algn="r" rtl="1" eaLnBrk="0" fontAlgn="base" hangingPunct="0">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624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e-IL" smtClean="0"/>
              <a:t>לחץ כדי לערוך סגנון כותרת של תבנית בסיס</a:t>
            </a:r>
          </a:p>
        </p:txBody>
      </p:sp>
      <p:sp>
        <p:nvSpPr>
          <p:cNvPr id="3624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p>
        </p:txBody>
      </p:sp>
      <p:sp>
        <p:nvSpPr>
          <p:cNvPr id="207876" name="Rectangle 4"/>
          <p:cNvSpPr>
            <a:spLocks noGrp="1" noChangeArrowheads="1"/>
          </p:cNvSpPr>
          <p:nvPr>
            <p:ph type="dt" sz="half" idx="2"/>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rtl="0">
              <a:defRPr sz="1400">
                <a:solidFill>
                  <a:srgbClr val="000000"/>
                </a:solidFill>
                <a:latin typeface="Corbel" pitchFamily="34" charset="0"/>
                <a:cs typeface="+mn-cs"/>
              </a:defRPr>
            </a:lvl1pPr>
          </a:lstStyle>
          <a:p>
            <a:pPr fontAlgn="base">
              <a:spcBef>
                <a:spcPct val="0"/>
              </a:spcBef>
              <a:spcAft>
                <a:spcPct val="0"/>
              </a:spcAft>
              <a:defRPr/>
            </a:pPr>
            <a:fld id="{FC1A082E-E6FC-4412-8C5E-2A5EB21108BC}" type="datetime1">
              <a:rPr lang="he-IL" smtClean="0"/>
              <a:pPr fontAlgn="base">
                <a:spcBef>
                  <a:spcPct val="0"/>
                </a:spcBef>
                <a:spcAft>
                  <a:spcPct val="0"/>
                </a:spcAft>
                <a:defRPr/>
              </a:pPr>
              <a:t>ד'/אייר/תשע"ז</a:t>
            </a:fld>
            <a:endParaRPr lang="en-US"/>
          </a:p>
        </p:txBody>
      </p:sp>
      <p:sp>
        <p:nvSpPr>
          <p:cNvPr id="2078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0">
              <a:defRPr sz="1400">
                <a:solidFill>
                  <a:srgbClr val="000000"/>
                </a:solidFill>
                <a:latin typeface="Corbel" pitchFamily="34" charset="0"/>
                <a:cs typeface="+mn-cs"/>
              </a:defRPr>
            </a:lvl1pPr>
          </a:lstStyle>
          <a:p>
            <a:pPr fontAlgn="base">
              <a:spcBef>
                <a:spcPct val="0"/>
              </a:spcBef>
              <a:spcAft>
                <a:spcPct val="0"/>
              </a:spcAft>
              <a:defRPr/>
            </a:pPr>
            <a:endParaRPr lang="en-US"/>
          </a:p>
        </p:txBody>
      </p:sp>
      <p:sp>
        <p:nvSpPr>
          <p:cNvPr id="207878" name="Rectangle 6"/>
          <p:cNvSpPr>
            <a:spLocks noGrp="1" noChangeArrowheads="1"/>
          </p:cNvSpPr>
          <p:nvPr>
            <p:ph type="sldNum" sz="quarter" idx="4"/>
          </p:nvPr>
        </p:nvSpPr>
        <p:spPr bwMode="auto">
          <a:xfrm>
            <a:off x="8763000" y="57150"/>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a:defRPr sz="1400">
                <a:solidFill>
                  <a:srgbClr val="000000"/>
                </a:solidFill>
                <a:latin typeface="Corbel" pitchFamily="34" charset="0"/>
                <a:cs typeface="+mn-cs"/>
              </a:defRPr>
            </a:lvl1pPr>
          </a:lstStyle>
          <a:p>
            <a:pPr fontAlgn="base">
              <a:spcBef>
                <a:spcPct val="0"/>
              </a:spcBef>
              <a:spcAft>
                <a:spcPct val="0"/>
              </a:spcAft>
              <a:defRPr/>
            </a:pPr>
            <a:fld id="{B7C4034D-9121-4397-9274-8FB6353D7CBC}" type="slidenum">
              <a:rPr lang="he-IL">
                <a:solidFill>
                  <a:srgbClr val="FFFFFF"/>
                </a:solidFill>
              </a:rPr>
              <a:pPr fontAlgn="base">
                <a:spcBef>
                  <a:spcPct val="0"/>
                </a:spcBef>
                <a:spcAft>
                  <a:spcPct val="0"/>
                </a:spcAft>
                <a:defRPr/>
              </a:pPr>
              <a:t>‹#›</a:t>
            </a:fld>
            <a:endParaRPr lang="he-IL">
              <a:solidFill>
                <a:srgbClr val="FFFFFF"/>
              </a:solidFill>
            </a:endParaRPr>
          </a:p>
          <a:p>
            <a:pPr fontAlgn="base">
              <a:spcBef>
                <a:spcPct val="0"/>
              </a:spcBef>
              <a:spcAft>
                <a:spcPct val="0"/>
              </a:spcAft>
              <a:defRPr/>
            </a:pPr>
            <a:endParaRPr lang="en-US"/>
          </a:p>
        </p:txBody>
      </p:sp>
    </p:spTree>
    <p:extLst>
      <p:ext uri="{BB962C8B-B14F-4D97-AF65-F5344CB8AC3E}">
        <p14:creationId xmlns:p14="http://schemas.microsoft.com/office/powerpoint/2010/main" val="2180659934"/>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iming>
    <p:tnLst>
      <p:par>
        <p:cTn id="1" dur="indefinite" restart="never" nodeType="tmRoot"/>
      </p:par>
    </p:tnLst>
  </p:timing>
  <p:hf hdr="0" ftr="0" dt="0"/>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pitchFamily="34" charset="0"/>
          <a:cs typeface="Arial" pitchFamily="34" charset="0"/>
        </a:defRPr>
      </a:lvl2pPr>
      <a:lvl3pPr algn="ctr" rtl="1" eaLnBrk="0" fontAlgn="base" hangingPunct="0">
        <a:spcBef>
          <a:spcPct val="0"/>
        </a:spcBef>
        <a:spcAft>
          <a:spcPct val="0"/>
        </a:spcAft>
        <a:defRPr sz="4400">
          <a:solidFill>
            <a:schemeClr val="tx2"/>
          </a:solidFill>
          <a:latin typeface="Arial" pitchFamily="34" charset="0"/>
          <a:cs typeface="Arial" pitchFamily="34" charset="0"/>
        </a:defRPr>
      </a:lvl3pPr>
      <a:lvl4pPr algn="ctr" rtl="1" eaLnBrk="0" fontAlgn="base" hangingPunct="0">
        <a:spcBef>
          <a:spcPct val="0"/>
        </a:spcBef>
        <a:spcAft>
          <a:spcPct val="0"/>
        </a:spcAft>
        <a:defRPr sz="4400">
          <a:solidFill>
            <a:schemeClr val="tx2"/>
          </a:solidFill>
          <a:latin typeface="Arial" pitchFamily="34" charset="0"/>
          <a:cs typeface="Arial" pitchFamily="34" charset="0"/>
        </a:defRPr>
      </a:lvl4pPr>
      <a:lvl5pPr algn="ctr" rtl="1"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1" eaLnBrk="0" fontAlgn="base" hangingPunct="0">
        <a:spcBef>
          <a:spcPct val="0"/>
        </a:spcBef>
        <a:spcAft>
          <a:spcPct val="0"/>
        </a:spcAft>
        <a:defRPr sz="4400">
          <a:solidFill>
            <a:schemeClr val="tx2"/>
          </a:solidFill>
          <a:latin typeface="Arial" pitchFamily="34" charset="0"/>
          <a:cs typeface="Arial" pitchFamily="34" charset="0"/>
        </a:defRPr>
      </a:lvl6pPr>
      <a:lvl7pPr marL="914400" algn="ctr" rtl="1" eaLnBrk="0" fontAlgn="base" hangingPunct="0">
        <a:spcBef>
          <a:spcPct val="0"/>
        </a:spcBef>
        <a:spcAft>
          <a:spcPct val="0"/>
        </a:spcAft>
        <a:defRPr sz="4400">
          <a:solidFill>
            <a:schemeClr val="tx2"/>
          </a:solidFill>
          <a:latin typeface="Arial" pitchFamily="34" charset="0"/>
          <a:cs typeface="Arial" pitchFamily="34" charset="0"/>
        </a:defRPr>
      </a:lvl7pPr>
      <a:lvl8pPr marL="1371600" algn="ctr" rtl="1" eaLnBrk="0" fontAlgn="base" hangingPunct="0">
        <a:spcBef>
          <a:spcPct val="0"/>
        </a:spcBef>
        <a:spcAft>
          <a:spcPct val="0"/>
        </a:spcAft>
        <a:defRPr sz="4400">
          <a:solidFill>
            <a:schemeClr val="tx2"/>
          </a:solidFill>
          <a:latin typeface="Arial" pitchFamily="34" charset="0"/>
          <a:cs typeface="Arial" pitchFamily="34" charset="0"/>
        </a:defRPr>
      </a:lvl8pPr>
      <a:lvl9pPr marL="1828800" algn="ctr" rtl="1" eaLnBrk="0" fontAlgn="base" hangingPunct="0">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eaLnBrk="0" fontAlgn="base" hangingPunct="0">
        <a:spcBef>
          <a:spcPct val="20000"/>
        </a:spcBef>
        <a:spcAft>
          <a:spcPct val="0"/>
        </a:spcAft>
        <a:buChar char="»"/>
        <a:defRPr sz="2000">
          <a:solidFill>
            <a:schemeClr val="tx1"/>
          </a:solidFill>
          <a:latin typeface="+mn-lt"/>
          <a:cs typeface="+mn-cs"/>
        </a:defRPr>
      </a:lvl6pPr>
      <a:lvl7pPr marL="2971800" indent="-228600" algn="r" rtl="1" eaLnBrk="0" fontAlgn="base" hangingPunct="0">
        <a:spcBef>
          <a:spcPct val="20000"/>
        </a:spcBef>
        <a:spcAft>
          <a:spcPct val="0"/>
        </a:spcAft>
        <a:buChar char="»"/>
        <a:defRPr sz="2000">
          <a:solidFill>
            <a:schemeClr val="tx1"/>
          </a:solidFill>
          <a:latin typeface="+mn-lt"/>
          <a:cs typeface="+mn-cs"/>
        </a:defRPr>
      </a:lvl7pPr>
      <a:lvl8pPr marL="3429000" indent="-228600" algn="r" rtl="1" eaLnBrk="0" fontAlgn="base" hangingPunct="0">
        <a:spcBef>
          <a:spcPct val="20000"/>
        </a:spcBef>
        <a:spcAft>
          <a:spcPct val="0"/>
        </a:spcAft>
        <a:buChar char="»"/>
        <a:defRPr sz="2000">
          <a:solidFill>
            <a:schemeClr val="tx1"/>
          </a:solidFill>
          <a:latin typeface="+mn-lt"/>
          <a:cs typeface="+mn-cs"/>
        </a:defRPr>
      </a:lvl8pPr>
      <a:lvl9pPr marL="3886200" indent="-228600" algn="r" rtl="1" eaLnBrk="0" fontAlgn="base" hangingPunct="0">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BF709F-375F-4C5D-83CA-0FECA12A2993}" type="datetime1">
              <a:rPr lang="he-IL" smtClean="0">
                <a:solidFill>
                  <a:prstClr val="black">
                    <a:tint val="75000"/>
                  </a:prstClr>
                </a:solidFill>
              </a:rPr>
              <a:pPr/>
              <a:t>ד'/אייר/תשע"ז</a:t>
            </a:fld>
            <a:endParaRPr lang="en-US">
              <a:solidFill>
                <a:prstClr val="black">
                  <a:tint val="75000"/>
                </a:prstClr>
              </a:solidFill>
              <a:cs typeface="Arial" pitchFamily="34" charset="0"/>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pitchFamily="34" charset="0"/>
            </a:endParaRPr>
          </a:p>
        </p:txBody>
      </p:sp>
      <p:sp>
        <p:nvSpPr>
          <p:cNvPr id="6" name="Slide Number Placeholder 5"/>
          <p:cNvSpPr>
            <a:spLocks noGrp="1"/>
          </p:cNvSpPr>
          <p:nvPr>
            <p:ph type="sldNum" sz="quarter" idx="4"/>
          </p:nvPr>
        </p:nvSpPr>
        <p:spPr>
          <a:xfrm>
            <a:off x="6804248" y="920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D5D5BB-61F6-4733-BC79-7FD96CE4273D}" type="slidenum">
              <a:rPr lang="en-US" smtClean="0">
                <a:solidFill>
                  <a:prstClr val="black">
                    <a:tint val="75000"/>
                  </a:prstClr>
                </a:solidFill>
                <a:cs typeface="Arial" pitchFamily="34" charset="0"/>
              </a:rPr>
              <a:pPr/>
              <a:t>‹#›</a:t>
            </a:fld>
            <a:endParaRPr lang="en-US">
              <a:solidFill>
                <a:prstClr val="black">
                  <a:tint val="75000"/>
                </a:prstClr>
              </a:solidFill>
              <a:cs typeface="Arial" pitchFamily="34" charset="0"/>
            </a:endParaRPr>
          </a:p>
        </p:txBody>
      </p:sp>
    </p:spTree>
    <p:extLst>
      <p:ext uri="{BB962C8B-B14F-4D97-AF65-F5344CB8AC3E}">
        <p14:creationId xmlns:p14="http://schemas.microsoft.com/office/powerpoint/2010/main" val="3883437655"/>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91"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812726" y="1721197"/>
            <a:ext cx="5518548" cy="1741290"/>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b">
            <a:normAutofit/>
          </a:bodyPr>
          <a:lstStyle/>
          <a:p>
            <a:r>
              <a:t>Title Text</a:t>
            </a:r>
          </a:p>
        </p:txBody>
      </p:sp>
      <p:sp>
        <p:nvSpPr>
          <p:cNvPr id="3" name="Shape 3"/>
          <p:cNvSpPr>
            <a:spLocks noGrp="1"/>
          </p:cNvSpPr>
          <p:nvPr>
            <p:ph type="body" idx="1"/>
          </p:nvPr>
        </p:nvSpPr>
        <p:spPr>
          <a:xfrm>
            <a:off x="1812726" y="3509367"/>
            <a:ext cx="5518548" cy="596057"/>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4442014" y="5736208"/>
            <a:ext cx="253275" cy="250068"/>
          </a:xfrm>
          <a:prstGeom prst="rect">
            <a:avLst/>
          </a:prstGeom>
          <a:ln w="3175">
            <a:miter lim="400000"/>
          </a:ln>
        </p:spPr>
        <p:txBody>
          <a:bodyPr wrap="none" lIns="38100" tIns="38100" rIns="38100" bIns="38100">
            <a:spAutoFit/>
          </a:bodyPr>
          <a:lstStyle>
            <a:lvl1pPr>
              <a:defRPr sz="1125"/>
            </a:lvl1pPr>
          </a:lstStyle>
          <a:p>
            <a:pPr algn="ctr" defTabSz="410751" hangingPunct="0"/>
            <a:fld id="{86CB4B4D-7CA3-9044-876B-883B54F8677D}" type="slidenum">
              <a:rPr lang="en-US" kern="0" smtClean="0">
                <a:solidFill>
                  <a:srgbClr val="000000"/>
                </a:solidFill>
                <a:sym typeface="Helvetica Light"/>
              </a:rPr>
              <a:pPr algn="ctr" defTabSz="410751" hangingPunct="0"/>
              <a:t>‹#›</a:t>
            </a:fld>
            <a:endParaRPr lang="en-US" kern="0">
              <a:solidFill>
                <a:srgbClr val="000000"/>
              </a:solidFill>
              <a:sym typeface="Helvetica Light"/>
            </a:endParaRPr>
          </a:p>
        </p:txBody>
      </p:sp>
    </p:spTree>
    <p:extLst>
      <p:ext uri="{BB962C8B-B14F-4D97-AF65-F5344CB8AC3E}">
        <p14:creationId xmlns:p14="http://schemas.microsoft.com/office/powerpoint/2010/main" val="813349480"/>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Lst>
  <p:transition spd="med"/>
  <p:txStyles>
    <p:titleStyle>
      <a:lvl1pPr marL="0" marR="0" indent="0" algn="ctr" defTabSz="410751" rtl="0" latinLnBrk="0">
        <a:lnSpc>
          <a:spcPct val="100000"/>
        </a:lnSpc>
        <a:spcBef>
          <a:spcPts val="0"/>
        </a:spcBef>
        <a:spcAft>
          <a:spcPts val="0"/>
        </a:spcAft>
        <a:buClrTx/>
        <a:buSzTx/>
        <a:buFontTx/>
        <a:buNone/>
        <a:tabLst/>
        <a:defRPr sz="5484" b="0" i="0" u="none" strike="noStrike" cap="none" spc="0" baseline="0">
          <a:ln>
            <a:noFill/>
          </a:ln>
          <a:solidFill>
            <a:srgbClr val="000000"/>
          </a:solidFill>
          <a:uFillTx/>
          <a:latin typeface="+mn-lt"/>
          <a:ea typeface="+mn-ea"/>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5484" b="0" i="0" u="none" strike="noStrike" cap="none" spc="0" baseline="0">
          <a:ln>
            <a:noFill/>
          </a:ln>
          <a:solidFill>
            <a:srgbClr val="000000"/>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5484" b="0" i="0" u="none" strike="noStrike" cap="none" spc="0" baseline="0">
          <a:ln>
            <a:noFill/>
          </a:ln>
          <a:solidFill>
            <a:srgbClr val="000000"/>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5484" b="0" i="0" u="none" strike="noStrike" cap="none" spc="0" baseline="0">
          <a:ln>
            <a:noFill/>
          </a:ln>
          <a:solidFill>
            <a:srgbClr val="000000"/>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5484" b="0" i="0" u="none" strike="noStrike" cap="none" spc="0" baseline="0">
          <a:ln>
            <a:noFill/>
          </a:ln>
          <a:solidFill>
            <a:srgbClr val="000000"/>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5484" b="0" i="0" u="none" strike="noStrike" cap="none" spc="0" baseline="0">
          <a:ln>
            <a:noFill/>
          </a:ln>
          <a:solidFill>
            <a:srgbClr val="000000"/>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5484" b="0" i="0" u="none" strike="noStrike" cap="none" spc="0" baseline="0">
          <a:ln>
            <a:noFill/>
          </a:ln>
          <a:solidFill>
            <a:srgbClr val="000000"/>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5484" b="0" i="0" u="none" strike="noStrike" cap="none" spc="0" baseline="0">
          <a:ln>
            <a:noFill/>
          </a:ln>
          <a:solidFill>
            <a:srgbClr val="000000"/>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5484" b="0" i="0" u="none" strike="noStrike" cap="none" spc="0" baseline="0">
          <a:ln>
            <a:noFill/>
          </a:ln>
          <a:solidFill>
            <a:srgbClr val="000000"/>
          </a:solidFill>
          <a:uFillTx/>
          <a:latin typeface="+mn-lt"/>
          <a:ea typeface="+mn-ea"/>
          <a:cs typeface="+mn-cs"/>
          <a:sym typeface="Helvetica Light"/>
        </a:defRPr>
      </a:lvl9pPr>
    </p:titleStyle>
    <p:bodyStyle>
      <a:lvl1pPr marL="0" marR="0" indent="0" algn="ctr" defTabSz="410751" rtl="0" latinLnBrk="0">
        <a:lnSpc>
          <a:spcPct val="100000"/>
        </a:lnSpc>
        <a:spcBef>
          <a:spcPts val="0"/>
        </a:spcBef>
        <a:spcAft>
          <a:spcPts val="0"/>
        </a:spcAft>
        <a:buClrTx/>
        <a:buSzTx/>
        <a:buFontTx/>
        <a:buNone/>
        <a:tabLst/>
        <a:defRPr sz="2109" b="0" i="0" u="none" strike="noStrike" cap="none" spc="0" baseline="0">
          <a:ln>
            <a:noFill/>
          </a:ln>
          <a:solidFill>
            <a:srgbClr val="000000"/>
          </a:solidFill>
          <a:uFillTx/>
          <a:latin typeface="+mn-lt"/>
          <a:ea typeface="+mn-ea"/>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2109" b="0" i="0" u="none" strike="noStrike" cap="none" spc="0" baseline="0">
          <a:ln>
            <a:noFill/>
          </a:ln>
          <a:solidFill>
            <a:srgbClr val="000000"/>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2109" b="0" i="0" u="none" strike="noStrike" cap="none" spc="0" baseline="0">
          <a:ln>
            <a:noFill/>
          </a:ln>
          <a:solidFill>
            <a:srgbClr val="000000"/>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2109" b="0" i="0" u="none" strike="noStrike" cap="none" spc="0" baseline="0">
          <a:ln>
            <a:noFill/>
          </a:ln>
          <a:solidFill>
            <a:srgbClr val="000000"/>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2109" b="0" i="0" u="none" strike="noStrike" cap="none" spc="0" baseline="0">
          <a:ln>
            <a:noFill/>
          </a:ln>
          <a:solidFill>
            <a:srgbClr val="000000"/>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2109" b="0" i="0" u="none" strike="noStrike" cap="none" spc="0" baseline="0">
          <a:ln>
            <a:noFill/>
          </a:ln>
          <a:solidFill>
            <a:srgbClr val="000000"/>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2109" b="0" i="0" u="none" strike="noStrike" cap="none" spc="0" baseline="0">
          <a:ln>
            <a:noFill/>
          </a:ln>
          <a:solidFill>
            <a:srgbClr val="000000"/>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2109" b="0" i="0" u="none" strike="noStrike" cap="none" spc="0" baseline="0">
          <a:ln>
            <a:noFill/>
          </a:ln>
          <a:solidFill>
            <a:srgbClr val="000000"/>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2109"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41075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e-IL" smtClean="0"/>
              <a:t>לחץ כדי לערוך סגנון כותרת של תבנית בסיס</a:t>
            </a:r>
          </a:p>
        </p:txBody>
      </p:sp>
      <p:sp>
        <p:nvSpPr>
          <p:cNvPr id="1027" name="Rectangle 3"/>
          <p:cNvSpPr>
            <a:spLocks noGrp="1" noChangeArrowheads="1"/>
          </p:cNvSpPr>
          <p:nvPr>
            <p:ph type="body" idx="1"/>
          </p:nvPr>
        </p:nvSpPr>
        <p:spPr bwMode="auto">
          <a:xfrm>
            <a:off x="457200" y="1600201"/>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p>
        </p:txBody>
      </p:sp>
      <p:sp>
        <p:nvSpPr>
          <p:cNvPr id="207876" name="Rectangle 4"/>
          <p:cNvSpPr>
            <a:spLocks noGrp="1" noChangeArrowheads="1"/>
          </p:cNvSpPr>
          <p:nvPr>
            <p:ph type="dt" sz="half" idx="2"/>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Corbel" pitchFamily="34" charset="0"/>
                <a:cs typeface="Arial" charset="0"/>
              </a:defRPr>
            </a:lvl1pPr>
          </a:lstStyle>
          <a:p>
            <a:pPr defTabSz="914353" fontAlgn="base">
              <a:spcBef>
                <a:spcPct val="0"/>
              </a:spcBef>
              <a:spcAft>
                <a:spcPct val="0"/>
              </a:spcAft>
              <a:defRPr/>
            </a:pPr>
            <a:fld id="{282949AB-2210-4FFC-B595-0C6138BE79D5}" type="datetime1">
              <a:rPr lang="en-US" smtClean="0">
                <a:solidFill>
                  <a:srgbClr val="000000"/>
                </a:solidFill>
                <a:sym typeface="Helvetica Light"/>
              </a:rPr>
              <a:pPr defTabSz="914353" fontAlgn="base">
                <a:spcBef>
                  <a:spcPct val="0"/>
                </a:spcBef>
                <a:spcAft>
                  <a:spcPct val="0"/>
                </a:spcAft>
                <a:defRPr/>
              </a:pPr>
              <a:t>4/30/2017</a:t>
            </a:fld>
            <a:endParaRPr lang="en-US">
              <a:solidFill>
                <a:srgbClr val="000000"/>
              </a:solidFill>
              <a:sym typeface="Helvetica Light"/>
            </a:endParaRPr>
          </a:p>
        </p:txBody>
      </p:sp>
      <p:sp>
        <p:nvSpPr>
          <p:cNvPr id="207877"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Corbel" pitchFamily="34" charset="0"/>
                <a:cs typeface="Arial" charset="0"/>
              </a:defRPr>
            </a:lvl1pPr>
          </a:lstStyle>
          <a:p>
            <a:pPr defTabSz="914353" fontAlgn="base">
              <a:spcBef>
                <a:spcPct val="0"/>
              </a:spcBef>
              <a:spcAft>
                <a:spcPct val="0"/>
              </a:spcAft>
              <a:defRPr/>
            </a:pPr>
            <a:endParaRPr lang="en-US">
              <a:solidFill>
                <a:srgbClr val="000000"/>
              </a:solidFill>
              <a:sym typeface="Helvetica Light"/>
            </a:endParaRPr>
          </a:p>
        </p:txBody>
      </p:sp>
      <p:sp>
        <p:nvSpPr>
          <p:cNvPr id="207878" name="Rectangle 6"/>
          <p:cNvSpPr>
            <a:spLocks noGrp="1" noChangeArrowheads="1"/>
          </p:cNvSpPr>
          <p:nvPr>
            <p:ph type="sldNum" sz="quarter" idx="4"/>
          </p:nvPr>
        </p:nvSpPr>
        <p:spPr bwMode="auto">
          <a:xfrm>
            <a:off x="8763000" y="57150"/>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solidFill>
                  <a:schemeClr val="tx1"/>
                </a:solidFill>
                <a:latin typeface="Corbel" pitchFamily="34" charset="0"/>
                <a:cs typeface="Arial" charset="0"/>
              </a:defRPr>
            </a:lvl1pPr>
          </a:lstStyle>
          <a:p>
            <a:pPr defTabSz="914353" fontAlgn="base">
              <a:spcBef>
                <a:spcPct val="0"/>
              </a:spcBef>
              <a:spcAft>
                <a:spcPct val="0"/>
              </a:spcAft>
              <a:defRPr/>
            </a:pPr>
            <a:fld id="{18450A6B-CA47-4E40-BC2A-191AE1D6C1F6}" type="slidenum">
              <a:rPr lang="he-IL" smtClean="0">
                <a:solidFill>
                  <a:srgbClr val="FFFFFF"/>
                </a:solidFill>
                <a:sym typeface="Helvetica Light"/>
              </a:rPr>
              <a:pPr defTabSz="914353" fontAlgn="base">
                <a:spcBef>
                  <a:spcPct val="0"/>
                </a:spcBef>
                <a:spcAft>
                  <a:spcPct val="0"/>
                </a:spcAft>
                <a:defRPr/>
              </a:pPr>
              <a:t>‹#›</a:t>
            </a:fld>
            <a:endParaRPr lang="he-IL" smtClean="0">
              <a:solidFill>
                <a:srgbClr val="FFFFFF"/>
              </a:solidFill>
              <a:sym typeface="Helvetica Light"/>
            </a:endParaRPr>
          </a:p>
          <a:p>
            <a:pPr defTabSz="914353" fontAlgn="base">
              <a:spcBef>
                <a:spcPct val="0"/>
              </a:spcBef>
              <a:spcAft>
                <a:spcPct val="0"/>
              </a:spcAft>
              <a:defRPr/>
            </a:pPr>
            <a:endParaRPr lang="en-US">
              <a:solidFill>
                <a:srgbClr val="000000"/>
              </a:solidFill>
              <a:sym typeface="Helvetica Light"/>
            </a:endParaRPr>
          </a:p>
        </p:txBody>
      </p:sp>
    </p:spTree>
    <p:extLst>
      <p:ext uri="{BB962C8B-B14F-4D97-AF65-F5344CB8AC3E}">
        <p14:creationId xmlns:p14="http://schemas.microsoft.com/office/powerpoint/2010/main" val="4223466812"/>
      </p:ext>
    </p:extLst>
  </p:cSld>
  <p:clrMap bg1="dk2" tx1="lt1" bg2="dk1" tx2="lt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Lst>
  <p:hf hdr="0" ftr="0" dt="0"/>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charset="0"/>
          <a:cs typeface="Arial" charset="0"/>
        </a:defRPr>
      </a:lvl2pPr>
      <a:lvl3pPr algn="ctr" rtl="1" eaLnBrk="0" fontAlgn="base" hangingPunct="0">
        <a:spcBef>
          <a:spcPct val="0"/>
        </a:spcBef>
        <a:spcAft>
          <a:spcPct val="0"/>
        </a:spcAft>
        <a:defRPr sz="4400">
          <a:solidFill>
            <a:schemeClr val="tx2"/>
          </a:solidFill>
          <a:latin typeface="Arial" charset="0"/>
          <a:cs typeface="Arial" charset="0"/>
        </a:defRPr>
      </a:lvl3pPr>
      <a:lvl4pPr algn="ctr" rtl="1" eaLnBrk="0" fontAlgn="base" hangingPunct="0">
        <a:spcBef>
          <a:spcPct val="0"/>
        </a:spcBef>
        <a:spcAft>
          <a:spcPct val="0"/>
        </a:spcAft>
        <a:defRPr sz="4400">
          <a:solidFill>
            <a:schemeClr val="tx2"/>
          </a:solidFill>
          <a:latin typeface="Arial" charset="0"/>
          <a:cs typeface="Arial" charset="0"/>
        </a:defRPr>
      </a:lvl4pPr>
      <a:lvl5pPr algn="ctr" rtl="1" eaLnBrk="0" fontAlgn="base" hangingPunct="0">
        <a:spcBef>
          <a:spcPct val="0"/>
        </a:spcBef>
        <a:spcAft>
          <a:spcPct val="0"/>
        </a:spcAft>
        <a:defRPr sz="4400">
          <a:solidFill>
            <a:schemeClr val="tx2"/>
          </a:solidFill>
          <a:latin typeface="Arial" charset="0"/>
          <a:cs typeface="Arial" charset="0"/>
        </a:defRPr>
      </a:lvl5pPr>
      <a:lvl6pPr marL="457177" algn="ctr" rtl="1" fontAlgn="base">
        <a:spcBef>
          <a:spcPct val="0"/>
        </a:spcBef>
        <a:spcAft>
          <a:spcPct val="0"/>
        </a:spcAft>
        <a:defRPr sz="4400">
          <a:solidFill>
            <a:schemeClr val="tx2"/>
          </a:solidFill>
          <a:latin typeface="Arial" charset="0"/>
          <a:cs typeface="Arial" charset="0"/>
        </a:defRPr>
      </a:lvl6pPr>
      <a:lvl7pPr marL="914353" algn="ctr" rtl="1" fontAlgn="base">
        <a:spcBef>
          <a:spcPct val="0"/>
        </a:spcBef>
        <a:spcAft>
          <a:spcPct val="0"/>
        </a:spcAft>
        <a:defRPr sz="4400">
          <a:solidFill>
            <a:schemeClr val="tx2"/>
          </a:solidFill>
          <a:latin typeface="Arial" charset="0"/>
          <a:cs typeface="Arial" charset="0"/>
        </a:defRPr>
      </a:lvl7pPr>
      <a:lvl8pPr marL="1371530" algn="ctr" rtl="1" fontAlgn="base">
        <a:spcBef>
          <a:spcPct val="0"/>
        </a:spcBef>
        <a:spcAft>
          <a:spcPct val="0"/>
        </a:spcAft>
        <a:defRPr sz="4400">
          <a:solidFill>
            <a:schemeClr val="tx2"/>
          </a:solidFill>
          <a:latin typeface="Arial" charset="0"/>
          <a:cs typeface="Arial" charset="0"/>
        </a:defRPr>
      </a:lvl8pPr>
      <a:lvl9pPr marL="1828706" algn="ctr" rtl="1" fontAlgn="base">
        <a:spcBef>
          <a:spcPct val="0"/>
        </a:spcBef>
        <a:spcAft>
          <a:spcPct val="0"/>
        </a:spcAft>
        <a:defRPr sz="4400">
          <a:solidFill>
            <a:schemeClr val="tx2"/>
          </a:solidFill>
          <a:latin typeface="Arial" charset="0"/>
          <a:cs typeface="Arial" charset="0"/>
        </a:defRPr>
      </a:lvl9pPr>
    </p:titleStyle>
    <p:bodyStyle>
      <a:lvl1pPr marL="342882" indent="-342882" algn="r" rtl="1" eaLnBrk="0" fontAlgn="base" hangingPunct="0">
        <a:spcBef>
          <a:spcPct val="20000"/>
        </a:spcBef>
        <a:spcAft>
          <a:spcPct val="0"/>
        </a:spcAft>
        <a:buChar char="•"/>
        <a:defRPr sz="3200">
          <a:solidFill>
            <a:schemeClr val="tx1"/>
          </a:solidFill>
          <a:latin typeface="+mn-lt"/>
          <a:ea typeface="+mn-ea"/>
          <a:cs typeface="+mn-cs"/>
        </a:defRPr>
      </a:lvl1pPr>
      <a:lvl2pPr marL="742912" indent="-285736" algn="r" rtl="1" eaLnBrk="0" fontAlgn="base" hangingPunct="0">
        <a:spcBef>
          <a:spcPct val="20000"/>
        </a:spcBef>
        <a:spcAft>
          <a:spcPct val="0"/>
        </a:spcAft>
        <a:buChar char="–"/>
        <a:defRPr sz="2800">
          <a:solidFill>
            <a:schemeClr val="tx1"/>
          </a:solidFill>
          <a:latin typeface="+mn-lt"/>
          <a:cs typeface="+mn-cs"/>
        </a:defRPr>
      </a:lvl2pPr>
      <a:lvl3pPr marL="1142942" indent="-228588" algn="r" rtl="1" eaLnBrk="0" fontAlgn="base" hangingPunct="0">
        <a:spcBef>
          <a:spcPct val="20000"/>
        </a:spcBef>
        <a:spcAft>
          <a:spcPct val="0"/>
        </a:spcAft>
        <a:buChar char="•"/>
        <a:defRPr sz="2400">
          <a:solidFill>
            <a:schemeClr val="tx1"/>
          </a:solidFill>
          <a:latin typeface="+mn-lt"/>
          <a:cs typeface="+mn-cs"/>
        </a:defRPr>
      </a:lvl3pPr>
      <a:lvl4pPr marL="1600118" indent="-228588" algn="r" rtl="1" eaLnBrk="0" fontAlgn="base" hangingPunct="0">
        <a:spcBef>
          <a:spcPct val="20000"/>
        </a:spcBef>
        <a:spcAft>
          <a:spcPct val="0"/>
        </a:spcAft>
        <a:buChar char="–"/>
        <a:defRPr sz="2000">
          <a:solidFill>
            <a:schemeClr val="tx1"/>
          </a:solidFill>
          <a:latin typeface="+mn-lt"/>
          <a:cs typeface="+mn-cs"/>
        </a:defRPr>
      </a:lvl4pPr>
      <a:lvl5pPr marL="2057295" indent="-228588" algn="r" rtl="1" eaLnBrk="0" fontAlgn="base" hangingPunct="0">
        <a:spcBef>
          <a:spcPct val="20000"/>
        </a:spcBef>
        <a:spcAft>
          <a:spcPct val="0"/>
        </a:spcAft>
        <a:buChar char="»"/>
        <a:defRPr sz="2000">
          <a:solidFill>
            <a:schemeClr val="tx1"/>
          </a:solidFill>
          <a:latin typeface="+mn-lt"/>
          <a:cs typeface="+mn-cs"/>
        </a:defRPr>
      </a:lvl5pPr>
      <a:lvl6pPr marL="2514471" indent="-228588" algn="r" rtl="1" fontAlgn="base">
        <a:spcBef>
          <a:spcPct val="20000"/>
        </a:spcBef>
        <a:spcAft>
          <a:spcPct val="0"/>
        </a:spcAft>
        <a:buChar char="»"/>
        <a:defRPr sz="2000">
          <a:solidFill>
            <a:schemeClr val="tx1"/>
          </a:solidFill>
          <a:latin typeface="+mn-lt"/>
          <a:cs typeface="+mn-cs"/>
        </a:defRPr>
      </a:lvl6pPr>
      <a:lvl7pPr marL="2971648" indent="-228588" algn="r" rtl="1" fontAlgn="base">
        <a:spcBef>
          <a:spcPct val="20000"/>
        </a:spcBef>
        <a:spcAft>
          <a:spcPct val="0"/>
        </a:spcAft>
        <a:buChar char="»"/>
        <a:defRPr sz="2000">
          <a:solidFill>
            <a:schemeClr val="tx1"/>
          </a:solidFill>
          <a:latin typeface="+mn-lt"/>
          <a:cs typeface="+mn-cs"/>
        </a:defRPr>
      </a:lvl7pPr>
      <a:lvl8pPr marL="3428825" indent="-228588" algn="r" rtl="1" fontAlgn="base">
        <a:spcBef>
          <a:spcPct val="20000"/>
        </a:spcBef>
        <a:spcAft>
          <a:spcPct val="0"/>
        </a:spcAft>
        <a:buChar char="»"/>
        <a:defRPr sz="2000">
          <a:solidFill>
            <a:schemeClr val="tx1"/>
          </a:solidFill>
          <a:latin typeface="+mn-lt"/>
          <a:cs typeface="+mn-cs"/>
        </a:defRPr>
      </a:lvl8pPr>
      <a:lvl9pPr marL="3886001" indent="-228588" algn="r" rtl="1"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video" Target="../media/media1.mp4"/><Relationship Id="rId7" Type="http://schemas.openxmlformats.org/officeDocument/2006/relationships/oleObject" Target="../embeddings/oleObject1.bin"/><Relationship Id="rId2" Type="http://schemas.microsoft.com/office/2007/relationships/media" Target="../media/media1.mp4"/><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173.xml"/></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79.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79.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26.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79.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26.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notesSlide" Target="../notesSlides/notesSlide13.xml"/><Relationship Id="rId16" Type="http://schemas.openxmlformats.org/officeDocument/2006/relationships/image" Target="../media/image56.png"/><Relationship Id="rId1" Type="http://schemas.openxmlformats.org/officeDocument/2006/relationships/slideLayout" Target="../slideLayouts/slideLayout79.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64.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54.png"/><Relationship Id="rId18" Type="http://schemas.openxmlformats.org/officeDocument/2006/relationships/image" Target="../media/image65.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26.png"/><Relationship Id="rId17" Type="http://schemas.openxmlformats.org/officeDocument/2006/relationships/image" Target="../media/image30.png"/><Relationship Id="rId2" Type="http://schemas.openxmlformats.org/officeDocument/2006/relationships/notesSlide" Target="../notesSlides/notesSlide14.xml"/><Relationship Id="rId16" Type="http://schemas.openxmlformats.org/officeDocument/2006/relationships/image" Target="../media/image57.png"/><Relationship Id="rId1" Type="http://schemas.openxmlformats.org/officeDocument/2006/relationships/slideLayout" Target="../slideLayouts/slideLayout79.xml"/><Relationship Id="rId6" Type="http://schemas.openxmlformats.org/officeDocument/2006/relationships/image" Target="../media/image47.png"/><Relationship Id="rId11" Type="http://schemas.openxmlformats.org/officeDocument/2006/relationships/image" Target="../media/image51.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0.png"/><Relationship Id="rId4" Type="http://schemas.openxmlformats.org/officeDocument/2006/relationships/image" Target="../media/image64.png"/><Relationship Id="rId9" Type="http://schemas.openxmlformats.org/officeDocument/2006/relationships/image" Target="../media/image49.png"/><Relationship Id="rId1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8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6.png"/><Relationship Id="rId7"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80.xml"/><Relationship Id="rId6" Type="http://schemas.openxmlformats.org/officeDocument/2006/relationships/image" Target="../media/image57.png"/><Relationship Id="rId5" Type="http://schemas.openxmlformats.org/officeDocument/2006/relationships/image" Target="../media/image66.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6.png"/><Relationship Id="rId7"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8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4.png"/><Relationship Id="rId9" Type="http://schemas.openxmlformats.org/officeDocument/2006/relationships/image" Target="../media/image69.png"/></Relationships>
</file>

<file path=ppt/slides/_rels/slide1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70.png"/><Relationship Id="rId7"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80.xml"/><Relationship Id="rId6" Type="http://schemas.openxmlformats.org/officeDocument/2006/relationships/image" Target="../media/image66.png"/><Relationship Id="rId5" Type="http://schemas.openxmlformats.org/officeDocument/2006/relationships/image" Target="../media/image54.png"/><Relationship Id="rId4" Type="http://schemas.openxmlformats.org/officeDocument/2006/relationships/image" Target="../media/image26.png"/><Relationship Id="rId9"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19.xml"/><Relationship Id="rId1" Type="http://schemas.openxmlformats.org/officeDocument/2006/relationships/slideLayout" Target="../slideLayouts/slideLayout79.xml"/><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9.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75.gif"/><Relationship Id="rId3" Type="http://schemas.openxmlformats.org/officeDocument/2006/relationships/image" Target="../media/image15.tif"/><Relationship Id="rId7"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79.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8" Type="http://schemas.openxmlformats.org/officeDocument/2006/relationships/image" Target="../media/image75.gif"/><Relationship Id="rId3" Type="http://schemas.openxmlformats.org/officeDocument/2006/relationships/image" Target="../media/image15.tif"/><Relationship Id="rId7" Type="http://schemas.openxmlformats.org/officeDocument/2006/relationships/image" Target="../media/image76.jpeg"/><Relationship Id="rId2" Type="http://schemas.openxmlformats.org/officeDocument/2006/relationships/notesSlide" Target="../notesSlides/notesSlide21.xml"/><Relationship Id="rId1" Type="http://schemas.openxmlformats.org/officeDocument/2006/relationships/slideLayout" Target="../slideLayouts/slideLayout79.xml"/><Relationship Id="rId6" Type="http://schemas.openxmlformats.org/officeDocument/2006/relationships/image" Target="../media/image74.png"/><Relationship Id="rId5" Type="http://schemas.openxmlformats.org/officeDocument/2006/relationships/image" Target="../media/image72.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79.xml"/><Relationship Id="rId4" Type="http://schemas.openxmlformats.org/officeDocument/2006/relationships/image" Target="../media/image76.jpeg"/></Relationships>
</file>

<file path=ppt/slides/_rels/slide2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jpeg"/><Relationship Id="rId7"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83.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24.xml"/><Relationship Id="rId7" Type="http://schemas.openxmlformats.org/officeDocument/2006/relationships/image" Target="../media/image88.png"/><Relationship Id="rId2" Type="http://schemas.openxmlformats.org/officeDocument/2006/relationships/slideLayout" Target="../slideLayouts/slideLayout163.xml"/><Relationship Id="rId1" Type="http://schemas.openxmlformats.org/officeDocument/2006/relationships/tags" Target="../tags/tag1.xml"/><Relationship Id="rId6" Type="http://schemas.openxmlformats.org/officeDocument/2006/relationships/image" Target="../media/image87.png"/><Relationship Id="rId5" Type="http://schemas.microsoft.com/office/2007/relationships/hdphoto" Target="../media/hdphoto1.wdp"/><Relationship Id="rId4" Type="http://schemas.openxmlformats.org/officeDocument/2006/relationships/image" Target="../media/image86.png"/><Relationship Id="rId9" Type="http://schemas.openxmlformats.org/officeDocument/2006/relationships/image" Target="../media/image30.png"/></Relationships>
</file>

<file path=ppt/slides/_rels/slide25.xml.rels><?xml version="1.0" encoding="UTF-8" standalone="yes"?>
<Relationships xmlns="http://schemas.openxmlformats.org/package/2006/relationships"><Relationship Id="rId8" Type="http://schemas.openxmlformats.org/officeDocument/2006/relationships/image" Target="../media/image91.emf"/><Relationship Id="rId3" Type="http://schemas.openxmlformats.org/officeDocument/2006/relationships/notesSlide" Target="../notesSlides/notesSlide25.xml"/><Relationship Id="rId7" Type="http://schemas.openxmlformats.org/officeDocument/2006/relationships/image" Target="../media/image90.emf"/><Relationship Id="rId2" Type="http://schemas.openxmlformats.org/officeDocument/2006/relationships/slideLayout" Target="../slideLayouts/slideLayout163.xml"/><Relationship Id="rId1" Type="http://schemas.openxmlformats.org/officeDocument/2006/relationships/tags" Target="../tags/tag2.xml"/><Relationship Id="rId6" Type="http://schemas.openxmlformats.org/officeDocument/2006/relationships/image" Target="../media/image89.png"/><Relationship Id="rId5" Type="http://schemas.microsoft.com/office/2007/relationships/hdphoto" Target="../media/hdphoto1.wdp"/><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26.xml"/><Relationship Id="rId1" Type="http://schemas.openxmlformats.org/officeDocument/2006/relationships/slideLayout" Target="../slideLayouts/slideLayout16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63.xml"/><Relationship Id="rId1" Type="http://schemas.openxmlformats.org/officeDocument/2006/relationships/tags" Target="../tags/tag3.xml"/><Relationship Id="rId5" Type="http://schemas.microsoft.com/office/2007/relationships/hdphoto" Target="../media/hdphoto1.wdp"/><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63.xml"/><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92.wmf"/><Relationship Id="rId5" Type="http://schemas.openxmlformats.org/officeDocument/2006/relationships/oleObject" Target="../embeddings/oleObject2.bin"/><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96.png"/><Relationship Id="rId13" Type="http://schemas.microsoft.com/office/2007/relationships/hdphoto" Target="../media/hdphoto3.wdp"/><Relationship Id="rId18" Type="http://schemas.openxmlformats.org/officeDocument/2006/relationships/oleObject" Target="../embeddings/oleObject5.bin"/><Relationship Id="rId3" Type="http://schemas.openxmlformats.org/officeDocument/2006/relationships/tags" Target="../tags/tag6.xml"/><Relationship Id="rId7" Type="http://schemas.openxmlformats.org/officeDocument/2006/relationships/notesSlide" Target="../notesSlides/notesSlide29.xml"/><Relationship Id="rId12" Type="http://schemas.openxmlformats.org/officeDocument/2006/relationships/image" Target="../media/image99.png"/><Relationship Id="rId17" Type="http://schemas.openxmlformats.org/officeDocument/2006/relationships/image" Target="../media/image94.wmf"/><Relationship Id="rId2" Type="http://schemas.openxmlformats.org/officeDocument/2006/relationships/tags" Target="../tags/tag5.xml"/><Relationship Id="rId16" Type="http://schemas.openxmlformats.org/officeDocument/2006/relationships/oleObject" Target="../embeddings/oleObject4.bin"/><Relationship Id="rId20" Type="http://schemas.openxmlformats.org/officeDocument/2006/relationships/image" Target="../media/image100.png"/><Relationship Id="rId1" Type="http://schemas.openxmlformats.org/officeDocument/2006/relationships/vmlDrawing" Target="../drawings/vmlDrawing3.vml"/><Relationship Id="rId6" Type="http://schemas.openxmlformats.org/officeDocument/2006/relationships/slideLayout" Target="../slideLayouts/slideLayout163.xml"/><Relationship Id="rId11" Type="http://schemas.openxmlformats.org/officeDocument/2006/relationships/image" Target="../media/image98.emf"/><Relationship Id="rId5" Type="http://schemas.openxmlformats.org/officeDocument/2006/relationships/tags" Target="../tags/tag8.xml"/><Relationship Id="rId15" Type="http://schemas.openxmlformats.org/officeDocument/2006/relationships/image" Target="../media/image93.wmf"/><Relationship Id="rId10" Type="http://schemas.openxmlformats.org/officeDocument/2006/relationships/image" Target="../media/image97.png"/><Relationship Id="rId19" Type="http://schemas.openxmlformats.org/officeDocument/2006/relationships/image" Target="../media/image95.wmf"/><Relationship Id="rId4" Type="http://schemas.openxmlformats.org/officeDocument/2006/relationships/tags" Target="../tags/tag7.xml"/><Relationship Id="rId9" Type="http://schemas.microsoft.com/office/2007/relationships/hdphoto" Target="../media/hdphoto2.wdp"/><Relationship Id="rId14" Type="http://schemas.openxmlformats.org/officeDocument/2006/relationships/oleObject" Target="../embeddings/oleObject3.bin"/></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9.xml"/><Relationship Id="rId7" Type="http://schemas.openxmlformats.org/officeDocument/2006/relationships/image" Target="../media/image15.t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notesSlide" Target="../notesSlides/notesSlide3.xml"/><Relationship Id="rId9" Type="http://schemas.openxmlformats.org/officeDocument/2006/relationships/image" Target="../media/image17.gif"/></Relationships>
</file>

<file path=ppt/slides/_rels/slide3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11.xml"/><Relationship Id="rId7" Type="http://schemas.openxmlformats.org/officeDocument/2006/relationships/image" Target="../media/image86.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notesSlide" Target="../notesSlides/notesSlide30.xml"/><Relationship Id="rId11" Type="http://schemas.openxmlformats.org/officeDocument/2006/relationships/image" Target="../media/image103.png"/><Relationship Id="rId5" Type="http://schemas.openxmlformats.org/officeDocument/2006/relationships/slideLayout" Target="../slideLayouts/slideLayout163.xml"/><Relationship Id="rId10" Type="http://schemas.openxmlformats.org/officeDocument/2006/relationships/image" Target="../media/image102.png"/><Relationship Id="rId4" Type="http://schemas.openxmlformats.org/officeDocument/2006/relationships/tags" Target="../tags/tag12.xml"/><Relationship Id="rId9" Type="http://schemas.openxmlformats.org/officeDocument/2006/relationships/image" Target="../media/image101.png"/></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31.xml"/><Relationship Id="rId13" Type="http://schemas.openxmlformats.org/officeDocument/2006/relationships/image" Target="../media/image108.png"/><Relationship Id="rId3" Type="http://schemas.microsoft.com/office/2007/relationships/media" Target="../media/media3.avi"/><Relationship Id="rId7" Type="http://schemas.openxmlformats.org/officeDocument/2006/relationships/slideLayout" Target="../slideLayouts/slideLayout163.xml"/><Relationship Id="rId12" Type="http://schemas.openxmlformats.org/officeDocument/2006/relationships/image" Target="../media/image107.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6.xml"/><Relationship Id="rId11" Type="http://schemas.openxmlformats.org/officeDocument/2006/relationships/image" Target="../media/image106.png"/><Relationship Id="rId5" Type="http://schemas.openxmlformats.org/officeDocument/2006/relationships/tags" Target="../tags/tag15.xml"/><Relationship Id="rId15" Type="http://schemas.openxmlformats.org/officeDocument/2006/relationships/image" Target="../media/image110.png"/><Relationship Id="rId10" Type="http://schemas.openxmlformats.org/officeDocument/2006/relationships/image" Target="../media/image105.png"/><Relationship Id="rId4" Type="http://schemas.openxmlformats.org/officeDocument/2006/relationships/video" Target="../media/media3.avi"/><Relationship Id="rId9" Type="http://schemas.openxmlformats.org/officeDocument/2006/relationships/image" Target="../media/image104.png"/><Relationship Id="rId14" Type="http://schemas.openxmlformats.org/officeDocument/2006/relationships/image" Target="../media/image109.png"/></Relationships>
</file>

<file path=ppt/slides/_rels/slide32.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3" Type="http://schemas.openxmlformats.org/officeDocument/2006/relationships/slideLayout" Target="../slideLayouts/slideLayout163.xml"/><Relationship Id="rId7" Type="http://schemas.openxmlformats.org/officeDocument/2006/relationships/image" Target="../media/image104.png"/><Relationship Id="rId12" Type="http://schemas.openxmlformats.org/officeDocument/2006/relationships/image" Target="../media/image115.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105.png"/><Relationship Id="rId11" Type="http://schemas.openxmlformats.org/officeDocument/2006/relationships/image" Target="../media/image114.pn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notesSlide" Target="../notesSlides/notesSlide32.xml"/><Relationship Id="rId9" Type="http://schemas.openxmlformats.org/officeDocument/2006/relationships/image" Target="../media/image112.png"/><Relationship Id="rId14" Type="http://schemas.openxmlformats.org/officeDocument/2006/relationships/image" Target="../media/image117.png"/></Relationships>
</file>

<file path=ppt/slides/_rels/slide33.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notesSlide" Target="../notesSlides/notesSlide33.xml"/><Relationship Id="rId7" Type="http://schemas.openxmlformats.org/officeDocument/2006/relationships/image" Target="../media/image119.png"/><Relationship Id="rId12" Type="http://schemas.openxmlformats.org/officeDocument/2006/relationships/image" Target="../media/image124.png"/><Relationship Id="rId2" Type="http://schemas.openxmlformats.org/officeDocument/2006/relationships/slideLayout" Target="../slideLayouts/slideLayout163.xml"/><Relationship Id="rId1" Type="http://schemas.openxmlformats.org/officeDocument/2006/relationships/tags" Target="../tags/tag19.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04.png"/><Relationship Id="rId10" Type="http://schemas.openxmlformats.org/officeDocument/2006/relationships/image" Target="../media/image122.png"/><Relationship Id="rId4" Type="http://schemas.openxmlformats.org/officeDocument/2006/relationships/image" Target="../media/image113.png"/><Relationship Id="rId9" Type="http://schemas.openxmlformats.org/officeDocument/2006/relationships/image" Target="../media/image121.png"/></Relationships>
</file>

<file path=ppt/slides/_rels/slide34.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oleObject" Target="../embeddings/oleObject6.bin"/><Relationship Id="rId3" Type="http://schemas.openxmlformats.org/officeDocument/2006/relationships/slideLayout" Target="../slideLayouts/slideLayout163.xml"/><Relationship Id="rId7" Type="http://schemas.openxmlformats.org/officeDocument/2006/relationships/image" Target="../media/image126.png"/><Relationship Id="rId12" Type="http://schemas.openxmlformats.org/officeDocument/2006/relationships/image" Target="../media/image131.png"/><Relationship Id="rId2" Type="http://schemas.openxmlformats.org/officeDocument/2006/relationships/tags" Target="../tags/tag20.xml"/><Relationship Id="rId1" Type="http://schemas.openxmlformats.org/officeDocument/2006/relationships/vmlDrawing" Target="../drawings/vmlDrawing4.vml"/><Relationship Id="rId6" Type="http://schemas.openxmlformats.org/officeDocument/2006/relationships/image" Target="../media/image104.png"/><Relationship Id="rId11" Type="http://schemas.openxmlformats.org/officeDocument/2006/relationships/image" Target="../media/image130.png"/><Relationship Id="rId5" Type="http://schemas.openxmlformats.org/officeDocument/2006/relationships/image" Target="../media/image113.png"/><Relationship Id="rId10" Type="http://schemas.openxmlformats.org/officeDocument/2006/relationships/image" Target="../media/image129.png"/><Relationship Id="rId4" Type="http://schemas.openxmlformats.org/officeDocument/2006/relationships/notesSlide" Target="../notesSlides/notesSlide34.xml"/><Relationship Id="rId9" Type="http://schemas.openxmlformats.org/officeDocument/2006/relationships/image" Target="../media/image128.png"/><Relationship Id="rId14" Type="http://schemas.openxmlformats.org/officeDocument/2006/relationships/image" Target="../media/image125.wmf"/></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69.xml"/><Relationship Id="rId5" Type="http://schemas.openxmlformats.org/officeDocument/2006/relationships/image" Target="../media/image25.png"/><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9.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9.xml"/><Relationship Id="rId6" Type="http://schemas.openxmlformats.org/officeDocument/2006/relationships/image" Target="../media/image33.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79.xml"/><Relationship Id="rId6" Type="http://schemas.openxmlformats.org/officeDocument/2006/relationships/image" Target="../media/image38.png"/><Relationship Id="rId5" Type="http://schemas.openxmlformats.org/officeDocument/2006/relationships/image" Target="../media/image27.png"/><Relationship Id="rId10" Type="http://schemas.openxmlformats.org/officeDocument/2006/relationships/image" Target="../media/image42.png"/><Relationship Id="rId4" Type="http://schemas.openxmlformats.org/officeDocument/2006/relationships/image" Target="../media/image37.png"/><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Clip_CloudBG.mp4"/>
          <p:cNvPicPr>
            <a:picLocks/>
          </p:cNvPicPr>
          <p:nvPr>
            <a:videoFile r:link="rId3"/>
            <p:extLst>
              <p:ext uri="{DAA4B4D4-6D71-4841-9C94-3DE7FCFB9230}">
                <p14:media xmlns:p14="http://schemas.microsoft.com/office/powerpoint/2010/main" r:embed="rId2"/>
              </p:ext>
            </p:extLst>
          </p:nvPr>
        </p:nvPicPr>
        <p:blipFill>
          <a:blip r:embed="rId6">
            <a:extLst/>
          </a:blip>
          <a:stretch>
            <a:fillRect/>
          </a:stretch>
        </p:blipFill>
        <p:spPr>
          <a:xfrm>
            <a:off x="-8179" y="-2839"/>
            <a:ext cx="9160358" cy="4900465"/>
          </a:xfrm>
          <a:prstGeom prst="rect">
            <a:avLst/>
          </a:prstGeom>
          <a:ln w="12700">
            <a:miter lim="400000"/>
          </a:ln>
        </p:spPr>
      </p:pic>
      <p:graphicFrame>
        <p:nvGraphicFramePr>
          <p:cNvPr id="5" name="Object 61"/>
          <p:cNvGraphicFramePr>
            <a:graphicFrameLocks noChangeAspect="1"/>
          </p:cNvGraphicFramePr>
          <p:nvPr>
            <p:extLst>
              <p:ext uri="{D42A27DB-BD31-4B8C-83A1-F6EECF244321}">
                <p14:modId xmlns:p14="http://schemas.microsoft.com/office/powerpoint/2010/main" val="2312534363"/>
              </p:ext>
            </p:extLst>
          </p:nvPr>
        </p:nvGraphicFramePr>
        <p:xfrm>
          <a:off x="5436096" y="5777880"/>
          <a:ext cx="805251" cy="1080120"/>
        </p:xfrm>
        <a:graphic>
          <a:graphicData uri="http://schemas.openxmlformats.org/presentationml/2006/ole">
            <mc:AlternateContent xmlns:mc="http://schemas.openxmlformats.org/markup-compatibility/2006">
              <mc:Choice xmlns:v="urn:schemas-microsoft-com:vml" Requires="v">
                <p:oleObj spid="_x0000_s43023" name="Photo Editor Photo" r:id="rId7" imgW="2064762" imgH="2309060" progId="MSPhotoEd.3">
                  <p:embed/>
                </p:oleObj>
              </mc:Choice>
              <mc:Fallback>
                <p:oleObj name="Photo Editor Photo" r:id="rId7" imgW="2064762" imgH="2309060"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l="17896" t="6766" r="7266" b="3383"/>
                      <a:stretch>
                        <a:fillRect/>
                      </a:stretch>
                    </p:blipFill>
                    <p:spPr bwMode="auto">
                      <a:xfrm>
                        <a:off x="5436096" y="5777880"/>
                        <a:ext cx="805251" cy="1080120"/>
                      </a:xfrm>
                      <a:prstGeom prst="rect">
                        <a:avLst/>
                      </a:prstGeom>
                      <a:noFill/>
                      <a:ln>
                        <a:noFill/>
                      </a:ln>
                      <a:effectLst/>
                      <a:extLst/>
                    </p:spPr>
                  </p:pic>
                </p:oleObj>
              </mc:Fallback>
            </mc:AlternateContent>
          </a:graphicData>
        </a:graphic>
      </p:graphicFrame>
      <p:sp>
        <p:nvSpPr>
          <p:cNvPr id="2" name="TextBox 1"/>
          <p:cNvSpPr txBox="1"/>
          <p:nvPr/>
        </p:nvSpPr>
        <p:spPr>
          <a:xfrm>
            <a:off x="2051720" y="534172"/>
            <a:ext cx="4968552" cy="1038986"/>
          </a:xfrm>
          <a:prstGeom prst="rect">
            <a:avLst/>
          </a:prstGeom>
          <a:solidFill>
            <a:srgbClr val="C00000"/>
          </a:solidFill>
          <a:ln w="3175" cap="flat">
            <a:solidFill>
              <a:schemeClr val="accent1">
                <a:shade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algn="ctr" defTabSz="410751" hangingPunct="0"/>
            <a:r>
              <a:rPr lang="en-US" sz="3200" b="1" dirty="0" smtClean="0">
                <a:solidFill>
                  <a:schemeClr val="bg1"/>
                </a:solidFill>
              </a:rPr>
              <a:t>3D </a:t>
            </a:r>
            <a:r>
              <a:rPr lang="en-US" sz="3200" b="1" dirty="0">
                <a:solidFill>
                  <a:schemeClr val="bg1"/>
                </a:solidFill>
              </a:rPr>
              <a:t>volumetric </a:t>
            </a:r>
            <a:r>
              <a:rPr lang="en-US" sz="3200" b="1" dirty="0" smtClean="0">
                <a:solidFill>
                  <a:schemeClr val="bg1"/>
                </a:solidFill>
              </a:rPr>
              <a:t>Scattering Tomography</a:t>
            </a:r>
            <a:endParaRPr lang="en-US" sz="3516" b="1" kern="0" dirty="0">
              <a:solidFill>
                <a:schemeClr val="bg1"/>
              </a:solidFill>
              <a:sym typeface="Helvetica Light"/>
            </a:endParaRPr>
          </a:p>
        </p:txBody>
      </p:sp>
      <p:sp>
        <p:nvSpPr>
          <p:cNvPr id="3" name="TextBox 2"/>
          <p:cNvSpPr txBox="1"/>
          <p:nvPr/>
        </p:nvSpPr>
        <p:spPr>
          <a:xfrm>
            <a:off x="6453758" y="6265293"/>
            <a:ext cx="2439370" cy="53025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6789" tIns="26789" rIns="26789" bIns="26789" numCol="1" spcCol="38100" rtlCol="0" anchor="ctr">
            <a:spAutoFit/>
          </a:bodyPr>
          <a:lstStyle/>
          <a:p>
            <a:pPr algn="ctr" defTabSz="410751" hangingPunct="0"/>
            <a:r>
              <a:rPr lang="en-US" sz="3094" kern="0" dirty="0" smtClean="0">
                <a:solidFill>
                  <a:srgbClr val="000000"/>
                </a:solidFill>
                <a:sym typeface="Helvetica Light"/>
              </a:rPr>
              <a:t>EE</a:t>
            </a:r>
            <a:r>
              <a:rPr lang="en-US" sz="3094" kern="0" dirty="0" smtClean="0">
                <a:solidFill>
                  <a:srgbClr val="000000"/>
                </a:solidFill>
                <a:sym typeface="Helvetica Light"/>
              </a:rPr>
              <a:t>, Technion</a:t>
            </a:r>
            <a:endParaRPr lang="en-US" sz="3094" kern="0" dirty="0">
              <a:solidFill>
                <a:srgbClr val="000000"/>
              </a:solidFill>
              <a:sym typeface="Helvetica Light"/>
            </a:endParaRPr>
          </a:p>
        </p:txBody>
      </p:sp>
      <p:sp>
        <p:nvSpPr>
          <p:cNvPr id="6" name="Text Box 59"/>
          <p:cNvSpPr txBox="1">
            <a:spLocks noChangeArrowheads="1"/>
          </p:cNvSpPr>
          <p:nvPr/>
        </p:nvSpPr>
        <p:spPr bwMode="auto">
          <a:xfrm>
            <a:off x="251520" y="5082531"/>
            <a:ext cx="8732068" cy="861774"/>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he-IL" sz="2000" dirty="0" smtClean="0">
                <a:solidFill>
                  <a:srgbClr val="000066"/>
                </a:solidFill>
              </a:rPr>
              <a:t>Yoav Schechner, Amit </a:t>
            </a:r>
            <a:r>
              <a:rPr lang="en-US" altLang="he-IL" sz="2000" dirty="0">
                <a:solidFill>
                  <a:srgbClr val="000066"/>
                </a:solidFill>
              </a:rPr>
              <a:t>Aides,  </a:t>
            </a:r>
            <a:r>
              <a:rPr lang="en-US" altLang="he-IL" sz="2000" dirty="0" err="1" smtClean="0">
                <a:solidFill>
                  <a:srgbClr val="000066"/>
                </a:solidFill>
              </a:rPr>
              <a:t>Aviad</a:t>
            </a:r>
            <a:r>
              <a:rPr lang="en-US" altLang="he-IL" sz="2000" dirty="0" smtClean="0">
                <a:solidFill>
                  <a:srgbClr val="000066"/>
                </a:solidFill>
              </a:rPr>
              <a:t> </a:t>
            </a:r>
            <a:r>
              <a:rPr lang="en-US" altLang="he-IL" sz="2000" dirty="0" smtClean="0">
                <a:solidFill>
                  <a:srgbClr val="000066"/>
                </a:solidFill>
              </a:rPr>
              <a:t>Levis,  </a:t>
            </a:r>
            <a:r>
              <a:rPr lang="en-US" altLang="he-IL" sz="2000" dirty="0" smtClean="0">
                <a:solidFill>
                  <a:srgbClr val="000066"/>
                </a:solidFill>
              </a:rPr>
              <a:t>Anthony </a:t>
            </a:r>
            <a:r>
              <a:rPr lang="en-US" altLang="he-IL" sz="2000" dirty="0" smtClean="0">
                <a:solidFill>
                  <a:srgbClr val="000066"/>
                </a:solidFill>
              </a:rPr>
              <a:t>Davis, </a:t>
            </a:r>
            <a:endParaRPr lang="en-US" altLang="he-IL" sz="2000" dirty="0" smtClean="0">
              <a:solidFill>
                <a:srgbClr val="000066"/>
              </a:solidFill>
            </a:endParaRPr>
          </a:p>
          <a:p>
            <a:pPr fontAlgn="base">
              <a:spcBef>
                <a:spcPct val="50000"/>
              </a:spcBef>
              <a:spcAft>
                <a:spcPct val="0"/>
              </a:spcAft>
            </a:pPr>
            <a:r>
              <a:rPr lang="en-US" altLang="he-IL" sz="2000" dirty="0" smtClean="0">
                <a:solidFill>
                  <a:srgbClr val="000066"/>
                </a:solidFill>
              </a:rPr>
              <a:t>Vadim </a:t>
            </a:r>
            <a:r>
              <a:rPr lang="en-US" altLang="he-IL" sz="2000" dirty="0" err="1" smtClean="0">
                <a:solidFill>
                  <a:srgbClr val="000066"/>
                </a:solidFill>
              </a:rPr>
              <a:t>Holodovsky</a:t>
            </a:r>
            <a:r>
              <a:rPr lang="en-US" altLang="he-IL" sz="2000" dirty="0">
                <a:solidFill>
                  <a:srgbClr val="000066"/>
                </a:solidFill>
              </a:rPr>
              <a:t>,</a:t>
            </a:r>
            <a:r>
              <a:rPr lang="en-US" altLang="he-IL" sz="2000" dirty="0" smtClean="0">
                <a:solidFill>
                  <a:srgbClr val="000066"/>
                </a:solidFill>
              </a:rPr>
              <a:t> </a:t>
            </a:r>
            <a:r>
              <a:rPr lang="en-US" altLang="he-IL" sz="2000" dirty="0" err="1" smtClean="0">
                <a:solidFill>
                  <a:srgbClr val="000066"/>
                </a:solidFill>
              </a:rPr>
              <a:t>Anat</a:t>
            </a:r>
            <a:r>
              <a:rPr lang="en-US" altLang="he-IL" sz="2000" dirty="0" smtClean="0">
                <a:solidFill>
                  <a:srgbClr val="000066"/>
                </a:solidFill>
              </a:rPr>
              <a:t> </a:t>
            </a:r>
            <a:r>
              <a:rPr lang="en-US" altLang="he-IL" sz="2000" dirty="0" smtClean="0">
                <a:solidFill>
                  <a:srgbClr val="000066"/>
                </a:solidFill>
              </a:rPr>
              <a:t>Levin</a:t>
            </a:r>
            <a:endParaRPr lang="en-US" altLang="he-IL" sz="2000" dirty="0" smtClean="0">
              <a:solidFill>
                <a:srgbClr val="000066"/>
              </a:solidFill>
            </a:endParaRPr>
          </a:p>
        </p:txBody>
      </p:sp>
    </p:spTree>
    <p:extLst>
      <p:ext uri="{BB962C8B-B14F-4D97-AF65-F5344CB8AC3E}">
        <p14:creationId xmlns:p14="http://schemas.microsoft.com/office/powerpoint/2010/main" val="6501219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02" fill="hold"/>
                                        <p:tgtEl>
                                          <p:spTgt spid="14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40"/>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 name="Shape 911"/>
          <p:cNvSpPr>
            <a:spLocks noGrp="1"/>
          </p:cNvSpPr>
          <p:nvPr>
            <p:ph type="sldNum" sz="quarter" idx="2"/>
          </p:nvPr>
        </p:nvSpPr>
        <p:spPr>
          <a:xfrm>
            <a:off x="8737163" y="0"/>
            <a:ext cx="418139" cy="35824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solidFill>
                  <a:srgbClr val="00882B">
                    <a:lumMod val="60000"/>
                    <a:lumOff val="40000"/>
                  </a:srgbClr>
                </a:solidFill>
              </a:rPr>
              <a:pPr/>
              <a:t>10</a:t>
            </a:fld>
            <a:endParaRPr dirty="0">
              <a:solidFill>
                <a:srgbClr val="00882B">
                  <a:lumMod val="60000"/>
                  <a:lumOff val="40000"/>
                </a:srgbClr>
              </a:solidFill>
            </a:endParaRPr>
          </a:p>
        </p:txBody>
      </p:sp>
      <p:sp>
        <p:nvSpPr>
          <p:cNvPr id="912" name="Shape 912"/>
          <p:cNvSpPr/>
          <p:nvPr/>
        </p:nvSpPr>
        <p:spPr>
          <a:xfrm>
            <a:off x="-25640" y="2027061"/>
            <a:ext cx="9195280" cy="4963363"/>
          </a:xfrm>
          <a:prstGeom prst="rect">
            <a:avLst/>
          </a:prstGeom>
          <a:solidFill>
            <a:srgbClr val="50CEF8"/>
          </a:solidFill>
          <a:ln w="3175">
            <a:miter lim="400000"/>
          </a:ln>
          <a:effectLst>
            <a:outerShdw blurRad="25400" dist="12700" dir="5400000" rotWithShape="0">
              <a:srgbClr val="000000">
                <a:alpha val="50000"/>
              </a:srgbClr>
            </a:outerShdw>
          </a:effectLst>
        </p:spPr>
        <p:txBody>
          <a:bodyPr lIns="26789" tIns="26789" rIns="26789" bIns="26789" anchor="ctr"/>
          <a:lstStyle/>
          <a:p>
            <a:pPr algn="ctr" defTabSz="410751" hangingPunct="0">
              <a:defRPr sz="2200">
                <a:solidFill>
                  <a:srgbClr val="FFFFFF"/>
                </a:solidFill>
              </a:defRPr>
            </a:pPr>
            <a:endParaRPr sz="1547" kern="0">
              <a:solidFill>
                <a:srgbClr val="FFFFFF"/>
              </a:solidFill>
              <a:sym typeface="Helvetica Light"/>
            </a:endParaRPr>
          </a:p>
        </p:txBody>
      </p:sp>
      <p:sp>
        <p:nvSpPr>
          <p:cNvPr id="913" name="Shape 913"/>
          <p:cNvSpPr/>
          <p:nvPr/>
        </p:nvSpPr>
        <p:spPr>
          <a:xfrm>
            <a:off x="-1975" y="6286607"/>
            <a:ext cx="9186237" cy="607684"/>
          </a:xfrm>
          <a:custGeom>
            <a:avLst/>
            <a:gdLst/>
            <a:ahLst/>
            <a:cxnLst>
              <a:cxn ang="0">
                <a:pos x="wd2" y="hd2"/>
              </a:cxn>
              <a:cxn ang="5400000">
                <a:pos x="wd2" y="hd2"/>
              </a:cxn>
              <a:cxn ang="10800000">
                <a:pos x="wd2" y="hd2"/>
              </a:cxn>
              <a:cxn ang="16200000">
                <a:pos x="wd2" y="hd2"/>
              </a:cxn>
            </a:cxnLst>
            <a:rect l="0" t="0" r="r" b="b"/>
            <a:pathLst>
              <a:path w="21600" h="21600" extrusionOk="0">
                <a:moveTo>
                  <a:pt x="0" y="20308"/>
                </a:moveTo>
                <a:lnTo>
                  <a:pt x="60" y="13875"/>
                </a:lnTo>
                <a:lnTo>
                  <a:pt x="1503" y="10910"/>
                </a:lnTo>
                <a:lnTo>
                  <a:pt x="3933" y="8574"/>
                </a:lnTo>
                <a:lnTo>
                  <a:pt x="5877" y="12851"/>
                </a:lnTo>
                <a:lnTo>
                  <a:pt x="6743" y="11854"/>
                </a:lnTo>
                <a:lnTo>
                  <a:pt x="8393" y="7392"/>
                </a:lnTo>
                <a:lnTo>
                  <a:pt x="9604" y="11382"/>
                </a:lnTo>
                <a:lnTo>
                  <a:pt x="10297" y="11637"/>
                </a:lnTo>
                <a:lnTo>
                  <a:pt x="10597" y="9392"/>
                </a:lnTo>
                <a:lnTo>
                  <a:pt x="10873" y="7425"/>
                </a:lnTo>
                <a:lnTo>
                  <a:pt x="11364" y="9170"/>
                </a:lnTo>
                <a:lnTo>
                  <a:pt x="13063" y="3891"/>
                </a:lnTo>
                <a:lnTo>
                  <a:pt x="14816" y="3713"/>
                </a:lnTo>
                <a:lnTo>
                  <a:pt x="15508" y="8644"/>
                </a:lnTo>
                <a:lnTo>
                  <a:pt x="17654" y="8984"/>
                </a:lnTo>
                <a:lnTo>
                  <a:pt x="19447" y="4552"/>
                </a:lnTo>
                <a:lnTo>
                  <a:pt x="20332" y="281"/>
                </a:lnTo>
                <a:lnTo>
                  <a:pt x="21160" y="0"/>
                </a:lnTo>
                <a:lnTo>
                  <a:pt x="21600" y="21600"/>
                </a:lnTo>
              </a:path>
            </a:pathLst>
          </a:custGeom>
          <a:solidFill>
            <a:schemeClr val="accent4">
              <a:hueOff val="46120"/>
              <a:satOff val="4178"/>
              <a:lumOff val="-16732"/>
            </a:schemeClr>
          </a:solidFill>
          <a:ln w="12700">
            <a:solidFill>
              <a:srgbClr val="000000"/>
            </a:solidFill>
            <a:miter lim="400000"/>
          </a:ln>
        </p:spPr>
        <p:txBody>
          <a:bodyPr lIns="26789" tIns="26789" rIns="26789" bIns="26789" anchor="ctr"/>
          <a:lstStyle/>
          <a:p>
            <a:pPr algn="ctr" defTabSz="410751" hangingPunct="0">
              <a:defRPr sz="2200"/>
            </a:pPr>
            <a:endParaRPr sz="1547" kern="0">
              <a:solidFill>
                <a:srgbClr val="000000"/>
              </a:solidFill>
              <a:sym typeface="Helvetica Light"/>
            </a:endParaRPr>
          </a:p>
        </p:txBody>
      </p:sp>
      <p:sp>
        <p:nvSpPr>
          <p:cNvPr id="914" name="Shape 914"/>
          <p:cNvSpPr>
            <a:spLocks noGrp="1"/>
          </p:cNvSpPr>
          <p:nvPr>
            <p:ph type="title"/>
          </p:nvPr>
        </p:nvSpPr>
        <p:spPr>
          <a:prstGeom prst="rect">
            <a:avLst/>
          </a:prstGeom>
        </p:spPr>
        <p:txBody>
          <a:bodyPr/>
          <a:lstStyle>
            <a:lvl1pPr>
              <a:defRPr>
                <a:solidFill>
                  <a:srgbClr val="FFFFFF"/>
                </a:solidFill>
              </a:defRPr>
            </a:lvl1pPr>
          </a:lstStyle>
          <a:p>
            <a:r>
              <a:rPr dirty="0"/>
              <a:t>Radiative Transfer Equation</a:t>
            </a:r>
          </a:p>
        </p:txBody>
      </p:sp>
      <p:sp>
        <p:nvSpPr>
          <p:cNvPr id="915" name="Shape 915"/>
          <p:cNvSpPr/>
          <p:nvPr/>
        </p:nvSpPr>
        <p:spPr>
          <a:xfrm>
            <a:off x="-9294" y="6556721"/>
            <a:ext cx="3024466" cy="313724"/>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2400"/>
            </a:lvl1pPr>
          </a:lstStyle>
          <a:p>
            <a:pPr algn="ctr" defTabSz="410751" hangingPunct="0"/>
            <a:r>
              <a:rPr sz="1687" kern="0">
                <a:solidFill>
                  <a:srgbClr val="000000"/>
                </a:solidFill>
                <a:sym typeface="Helvetica Light"/>
              </a:rPr>
              <a:t>Levis, Schechner, Aides, Davis</a:t>
            </a:r>
          </a:p>
        </p:txBody>
      </p:sp>
      <p:sp>
        <p:nvSpPr>
          <p:cNvPr id="916" name="Shape 916"/>
          <p:cNvSpPr/>
          <p:nvPr/>
        </p:nvSpPr>
        <p:spPr>
          <a:xfrm>
            <a:off x="-61493" y="2021387"/>
            <a:ext cx="2034297" cy="1518328"/>
          </a:xfrm>
          <a:prstGeom prst="rect">
            <a:avLst/>
          </a:prstGeom>
          <a:solidFill>
            <a:srgbClr val="FFFFFF">
              <a:alpha val="79959"/>
            </a:srgbClr>
          </a:solidFill>
          <a:ln w="3175">
            <a:miter lim="400000"/>
          </a:ln>
          <a:extLst>
            <a:ext uri="{C572A759-6A51-4108-AA02-DFA0A04FC94B}">
              <ma14:wrappingTextBoxFlag xmlns="" xmlns:ma14="http://schemas.microsoft.com/office/mac/drawingml/2011/main" val="1"/>
            </a:ext>
          </a:extLst>
        </p:spPr>
        <p:txBody>
          <a:bodyPr lIns="26789" tIns="26789" rIns="26789" bIns="26789" anchor="ctr"/>
          <a:lstStyle/>
          <a:p>
            <a:pPr algn="ctr" defTabSz="410751" hangingPunct="0">
              <a:defRPr sz="3600"/>
            </a:pPr>
            <a:r>
              <a:rPr sz="2531" kern="0">
                <a:solidFill>
                  <a:srgbClr val="000000"/>
                </a:solidFill>
                <a:sym typeface="Helvetica Light"/>
              </a:rPr>
              <a:t>     </a:t>
            </a:r>
          </a:p>
          <a:p>
            <a:pPr algn="ctr" defTabSz="410751" hangingPunct="0">
              <a:defRPr sz="3600"/>
            </a:pPr>
            <a:r>
              <a:rPr sz="2531" kern="0">
                <a:solidFill>
                  <a:srgbClr val="000000"/>
                </a:solidFill>
                <a:sym typeface="Helvetica Light"/>
              </a:rPr>
              <a:t>          </a:t>
            </a:r>
          </a:p>
          <a:p>
            <a:pPr algn="ctr" defTabSz="410751" hangingPunct="0">
              <a:defRPr sz="3600"/>
            </a:pPr>
            <a:endParaRPr sz="2531" kern="0">
              <a:solidFill>
                <a:srgbClr val="000000"/>
              </a:solidFill>
              <a:sym typeface="Helvetica Light"/>
            </a:endParaRPr>
          </a:p>
          <a:p>
            <a:pPr algn="ctr" defTabSz="410751" hangingPunct="0">
              <a:defRPr sz="3600"/>
            </a:pPr>
            <a:r>
              <a:rPr sz="2531" kern="0">
                <a:solidFill>
                  <a:srgbClr val="000000"/>
                </a:solidFill>
                <a:sym typeface="Helvetica Light"/>
              </a:rPr>
              <a:t>       </a:t>
            </a:r>
          </a:p>
        </p:txBody>
      </p:sp>
      <p:sp>
        <p:nvSpPr>
          <p:cNvPr id="917" name="Shape 917"/>
          <p:cNvSpPr/>
          <p:nvPr/>
        </p:nvSpPr>
        <p:spPr>
          <a:xfrm>
            <a:off x="-32296" y="2248878"/>
            <a:ext cx="1565445" cy="501300"/>
          </a:xfrm>
          <a:prstGeom prst="rect">
            <a:avLst/>
          </a:prstGeom>
          <a:ln w="3175">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600"/>
            </a:lvl1pPr>
          </a:lstStyle>
          <a:p>
            <a:pPr algn="ctr" defTabSz="410751" hangingPunct="0"/>
            <a:r>
              <a:rPr sz="2531" kern="0">
                <a:solidFill>
                  <a:srgbClr val="000000"/>
                </a:solidFill>
                <a:sym typeface="Helvetica Light"/>
              </a:rPr>
              <a:t>light field</a:t>
            </a:r>
          </a:p>
        </p:txBody>
      </p:sp>
      <p:grpSp>
        <p:nvGrpSpPr>
          <p:cNvPr id="921" name="Group 921"/>
          <p:cNvGrpSpPr/>
          <p:nvPr/>
        </p:nvGrpSpPr>
        <p:grpSpPr>
          <a:xfrm>
            <a:off x="-8892" y="3854300"/>
            <a:ext cx="4924538" cy="1344141"/>
            <a:chOff x="0" y="50139"/>
            <a:chExt cx="7003787" cy="1911666"/>
          </a:xfrm>
        </p:grpSpPr>
        <p:sp>
          <p:nvSpPr>
            <p:cNvPr id="918" name="Shape 918"/>
            <p:cNvSpPr/>
            <p:nvPr/>
          </p:nvSpPr>
          <p:spPr>
            <a:xfrm>
              <a:off x="0" y="87198"/>
              <a:ext cx="7003787" cy="1874607"/>
            </a:xfrm>
            <a:prstGeom prst="rect">
              <a:avLst/>
            </a:prstGeom>
            <a:solidFill>
              <a:srgbClr val="FFFFFF">
                <a:alpha val="80000"/>
              </a:srgbClr>
            </a:solidFill>
            <a:ln w="3175" cap="flat">
              <a:noFill/>
              <a:miter lim="400000"/>
            </a:ln>
            <a:effectLst/>
          </p:spPr>
          <p:txBody>
            <a:bodyPr wrap="square" lIns="26789" tIns="26789" rIns="26789" bIns="26789" numCol="1" anchor="ctr">
              <a:noAutofit/>
            </a:bodyPr>
            <a:lstStyle/>
            <a:p>
              <a:pPr algn="ctr" defTabSz="410751" hangingPunct="0">
                <a:defRPr sz="2200">
                  <a:solidFill>
                    <a:srgbClr val="FFFFFF"/>
                  </a:solidFill>
                </a:defRPr>
              </a:pPr>
              <a:endParaRPr sz="1547" kern="0">
                <a:solidFill>
                  <a:srgbClr val="FFFFFF"/>
                </a:solidFill>
                <a:sym typeface="Helvetica Light"/>
              </a:endParaRPr>
            </a:p>
          </p:txBody>
        </p:sp>
        <p:sp>
          <p:nvSpPr>
            <p:cNvPr id="919" name="Shape 919"/>
            <p:cNvSpPr/>
            <p:nvPr/>
          </p:nvSpPr>
          <p:spPr>
            <a:xfrm>
              <a:off x="51429" y="50139"/>
              <a:ext cx="2436565" cy="630850"/>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600">
                  <a:solidFill>
                    <a:srgbClr val="FF2600"/>
                  </a:solidFill>
                </a:defRPr>
              </a:lvl1pPr>
            </a:lstStyle>
            <a:p>
              <a:pPr algn="ctr" defTabSz="410751" hangingPunct="0"/>
              <a:r>
                <a:rPr sz="2531" kern="0">
                  <a:sym typeface="Helvetica Light"/>
                </a:rPr>
                <a:t>scatter field</a:t>
              </a:r>
            </a:p>
          </p:txBody>
        </p:sp>
        <p:pic>
          <p:nvPicPr>
            <p:cNvPr id="920" name="pasted-image.pdf"/>
            <p:cNvPicPr>
              <a:picLocks noChangeAspect="1"/>
            </p:cNvPicPr>
            <p:nvPr/>
          </p:nvPicPr>
          <p:blipFill>
            <a:blip r:embed="rId3">
              <a:extLst/>
            </a:blip>
            <a:srcRect/>
            <a:stretch>
              <a:fillRect/>
            </a:stretch>
          </p:blipFill>
          <p:spPr>
            <a:xfrm>
              <a:off x="100927" y="863317"/>
              <a:ext cx="1720338" cy="589488"/>
            </a:xfrm>
            <a:prstGeom prst="rect">
              <a:avLst/>
            </a:prstGeom>
            <a:ln w="3175" cap="flat">
              <a:noFill/>
              <a:miter lim="400000"/>
            </a:ln>
            <a:effectLst/>
          </p:spPr>
        </p:pic>
      </p:grpSp>
      <p:grpSp>
        <p:nvGrpSpPr>
          <p:cNvPr id="929" name="Group 929"/>
          <p:cNvGrpSpPr/>
          <p:nvPr/>
        </p:nvGrpSpPr>
        <p:grpSpPr>
          <a:xfrm>
            <a:off x="1969624" y="2024556"/>
            <a:ext cx="3166881" cy="1508456"/>
            <a:chOff x="-557742" y="135900"/>
            <a:chExt cx="4504007" cy="2145359"/>
          </a:xfrm>
        </p:grpSpPr>
        <p:sp>
          <p:nvSpPr>
            <p:cNvPr id="922" name="Shape 922"/>
            <p:cNvSpPr/>
            <p:nvPr/>
          </p:nvSpPr>
          <p:spPr>
            <a:xfrm>
              <a:off x="-557742" y="135900"/>
              <a:ext cx="4504007" cy="2145359"/>
            </a:xfrm>
            <a:prstGeom prst="rect">
              <a:avLst/>
            </a:prstGeom>
            <a:solidFill>
              <a:srgbClr val="FFFFFF">
                <a:alpha val="79959"/>
              </a:srgbClr>
            </a:solidFill>
            <a:ln w="3175" cap="flat">
              <a:noFill/>
              <a:miter lim="400000"/>
            </a:ln>
            <a:effectLst/>
            <a:extLst>
              <a:ext uri="{C572A759-6A51-4108-AA02-DFA0A04FC94B}">
                <ma14:wrappingTextBoxFlag xmlns="" xmlns:ma14="http://schemas.microsoft.com/office/mac/drawingml/2011/main" val="1"/>
              </a:ext>
            </a:extLst>
          </p:spPr>
          <p:txBody>
            <a:bodyPr wrap="square" lIns="26789" tIns="26789" rIns="26789" bIns="26789" numCol="1" anchor="ctr">
              <a:noAutofit/>
            </a:bodyPr>
            <a:lstStyle/>
            <a:p>
              <a:pPr algn="ctr" defTabSz="410751" hangingPunct="0">
                <a:defRPr sz="3600">
                  <a:solidFill>
                    <a:srgbClr val="0433FF"/>
                  </a:solidFill>
                </a:defRPr>
              </a:pPr>
              <a:endParaRPr sz="2531" kern="0">
                <a:solidFill>
                  <a:srgbClr val="0433FF"/>
                </a:solidFill>
                <a:sym typeface="Helvetica Light"/>
              </a:endParaRPr>
            </a:p>
            <a:p>
              <a:pPr algn="ctr" defTabSz="410751" hangingPunct="0">
                <a:defRPr sz="3600">
                  <a:solidFill>
                    <a:srgbClr val="0433FF"/>
                  </a:solidFill>
                </a:defRPr>
              </a:pPr>
              <a:endParaRPr sz="2531" kern="0">
                <a:solidFill>
                  <a:srgbClr val="0433FF"/>
                </a:solidFill>
                <a:sym typeface="Helvetica Light"/>
              </a:endParaRPr>
            </a:p>
          </p:txBody>
        </p:sp>
        <p:grpSp>
          <p:nvGrpSpPr>
            <p:cNvPr id="927" name="Group 927"/>
            <p:cNvGrpSpPr/>
            <p:nvPr/>
          </p:nvGrpSpPr>
          <p:grpSpPr>
            <a:xfrm>
              <a:off x="-516743" y="1191266"/>
              <a:ext cx="3646166" cy="874740"/>
              <a:chOff x="-762" y="44904"/>
              <a:chExt cx="3646165" cy="874738"/>
            </a:xfrm>
          </p:grpSpPr>
          <p:grpSp>
            <p:nvGrpSpPr>
              <p:cNvPr id="925" name="Group 925"/>
              <p:cNvGrpSpPr/>
              <p:nvPr/>
            </p:nvGrpSpPr>
            <p:grpSpPr>
              <a:xfrm>
                <a:off x="-763" y="327034"/>
                <a:ext cx="427812" cy="592609"/>
                <a:chOff x="0" y="0"/>
                <a:chExt cx="427811" cy="592607"/>
              </a:xfrm>
            </p:grpSpPr>
            <p:pic>
              <p:nvPicPr>
                <p:cNvPr id="923" name="pasted-image.pdf"/>
                <p:cNvPicPr>
                  <a:picLocks noChangeAspect="1"/>
                </p:cNvPicPr>
                <p:nvPr/>
              </p:nvPicPr>
              <p:blipFill>
                <a:blip r:embed="rId4">
                  <a:extLst/>
                </a:blip>
                <a:stretch>
                  <a:fillRect/>
                </a:stretch>
              </p:blipFill>
              <p:spPr>
                <a:xfrm>
                  <a:off x="0" y="0"/>
                  <a:ext cx="301304" cy="443094"/>
                </a:xfrm>
                <a:prstGeom prst="rect">
                  <a:avLst/>
                </a:prstGeom>
                <a:ln w="3175" cap="flat">
                  <a:noFill/>
                  <a:miter lim="400000"/>
                </a:ln>
                <a:effectLst/>
              </p:spPr>
            </p:pic>
            <p:pic>
              <p:nvPicPr>
                <p:cNvPr id="924" name="15925-illustration-of-a-small-cartoon-tree-pv.png"/>
                <p:cNvPicPr>
                  <a:picLocks noChangeAspect="1"/>
                </p:cNvPicPr>
                <p:nvPr/>
              </p:nvPicPr>
              <p:blipFill>
                <a:blip r:embed="rId5">
                  <a:extLst/>
                </a:blip>
                <a:srcRect l="30588" t="11864" r="28383" b="21097"/>
                <a:stretch>
                  <a:fillRect/>
                </a:stretch>
              </p:blipFill>
              <p:spPr>
                <a:xfrm>
                  <a:off x="177554" y="183695"/>
                  <a:ext cx="250258" cy="408913"/>
                </a:xfrm>
                <a:prstGeom prst="rect">
                  <a:avLst/>
                </a:prstGeom>
                <a:ln w="3175" cap="flat">
                  <a:noFill/>
                  <a:miter lim="400000"/>
                </a:ln>
                <a:effectLst/>
              </p:spPr>
            </p:pic>
          </p:grpSp>
          <p:pic>
            <p:nvPicPr>
              <p:cNvPr id="926" name="pasted-image.pdf"/>
              <p:cNvPicPr>
                <a:picLocks noChangeAspect="1"/>
              </p:cNvPicPr>
              <p:nvPr/>
            </p:nvPicPr>
            <p:blipFill>
              <a:blip r:embed="rId6">
                <a:extLst/>
              </a:blip>
              <a:srcRect/>
              <a:stretch>
                <a:fillRect/>
              </a:stretch>
            </p:blipFill>
            <p:spPr>
              <a:xfrm>
                <a:off x="489393" y="44904"/>
                <a:ext cx="3156011" cy="737769"/>
              </a:xfrm>
              <a:prstGeom prst="rect">
                <a:avLst/>
              </a:prstGeom>
              <a:ln w="3175" cap="flat">
                <a:noFill/>
                <a:miter lim="400000"/>
              </a:ln>
              <a:effectLst/>
            </p:spPr>
          </p:pic>
        </p:grpSp>
        <p:sp>
          <p:nvSpPr>
            <p:cNvPr id="928" name="Shape 928"/>
            <p:cNvSpPr/>
            <p:nvPr/>
          </p:nvSpPr>
          <p:spPr>
            <a:xfrm>
              <a:off x="-346797" y="447547"/>
              <a:ext cx="3622073" cy="63085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600">
                  <a:solidFill>
                    <a:srgbClr val="0433FF"/>
                  </a:solidFill>
                </a:defRPr>
              </a:lvl1pPr>
            </a:lstStyle>
            <a:p>
              <a:pPr algn="ctr" defTabSz="410751" hangingPunct="0"/>
              <a:r>
                <a:rPr sz="2531" kern="0">
                  <a:sym typeface="Helvetica Light"/>
                </a:rPr>
                <a:t>direct component</a:t>
              </a:r>
            </a:p>
          </p:txBody>
        </p:sp>
      </p:grpSp>
      <p:grpSp>
        <p:nvGrpSpPr>
          <p:cNvPr id="938" name="Group 938"/>
          <p:cNvGrpSpPr/>
          <p:nvPr/>
        </p:nvGrpSpPr>
        <p:grpSpPr>
          <a:xfrm>
            <a:off x="5133044" y="2027075"/>
            <a:ext cx="4052654" cy="1513825"/>
            <a:chOff x="47229" y="125298"/>
            <a:chExt cx="5763772" cy="2152994"/>
          </a:xfrm>
        </p:grpSpPr>
        <p:grpSp>
          <p:nvGrpSpPr>
            <p:cNvPr id="935" name="Group 935"/>
            <p:cNvGrpSpPr/>
            <p:nvPr/>
          </p:nvGrpSpPr>
          <p:grpSpPr>
            <a:xfrm>
              <a:off x="47229" y="125298"/>
              <a:ext cx="5763772" cy="2152994"/>
              <a:chOff x="68692" y="125298"/>
              <a:chExt cx="5763771" cy="2152992"/>
            </a:xfrm>
          </p:grpSpPr>
          <p:sp>
            <p:nvSpPr>
              <p:cNvPr id="930" name="Shape 930"/>
              <p:cNvSpPr/>
              <p:nvPr/>
            </p:nvSpPr>
            <p:spPr>
              <a:xfrm>
                <a:off x="68692" y="125298"/>
                <a:ext cx="5763771" cy="2152992"/>
              </a:xfrm>
              <a:prstGeom prst="rect">
                <a:avLst/>
              </a:prstGeom>
              <a:solidFill>
                <a:srgbClr val="FFFFFF">
                  <a:alpha val="80000"/>
                </a:srgbClr>
              </a:solidFill>
              <a:ln w="3175" cap="flat">
                <a:noFill/>
                <a:miter lim="400000"/>
              </a:ln>
              <a:effectLst/>
            </p:spPr>
            <p:txBody>
              <a:bodyPr wrap="square" lIns="26789" tIns="26789" rIns="26789" bIns="26789" numCol="1" anchor="ctr">
                <a:noAutofit/>
              </a:bodyPr>
              <a:lstStyle/>
              <a:p>
                <a:pPr algn="ctr" defTabSz="410751" hangingPunct="0">
                  <a:defRPr sz="2200">
                    <a:solidFill>
                      <a:srgbClr val="FFFFFF"/>
                    </a:solidFill>
                  </a:defRPr>
                </a:pPr>
                <a:endParaRPr sz="1547" kern="0">
                  <a:solidFill>
                    <a:srgbClr val="FFFFFF"/>
                  </a:solidFill>
                  <a:sym typeface="Helvetica Light"/>
                </a:endParaRPr>
              </a:p>
            </p:txBody>
          </p:sp>
          <p:sp>
            <p:nvSpPr>
              <p:cNvPr id="931" name="Shape 931"/>
              <p:cNvSpPr/>
              <p:nvPr/>
            </p:nvSpPr>
            <p:spPr>
              <a:xfrm>
                <a:off x="944951" y="390474"/>
                <a:ext cx="4392653" cy="630850"/>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600">
                    <a:solidFill>
                      <a:srgbClr val="FF2600"/>
                    </a:solidFill>
                  </a:defRPr>
                </a:lvl1pPr>
              </a:lstStyle>
              <a:p>
                <a:pPr algn="ctr" defTabSz="410751" hangingPunct="0"/>
                <a:r>
                  <a:rPr sz="2531" kern="0">
                    <a:sym typeface="Helvetica Light"/>
                  </a:rPr>
                  <a:t>scattered component</a:t>
                </a:r>
              </a:p>
            </p:txBody>
          </p:sp>
          <p:pic>
            <p:nvPicPr>
              <p:cNvPr id="932" name="pasted-image.pdf"/>
              <p:cNvPicPr>
                <a:picLocks noChangeAspect="1"/>
              </p:cNvPicPr>
              <p:nvPr/>
            </p:nvPicPr>
            <p:blipFill>
              <a:blip r:embed="rId7">
                <a:extLst/>
              </a:blip>
              <a:srcRect l="48375"/>
              <a:stretch>
                <a:fillRect/>
              </a:stretch>
            </p:blipFill>
            <p:spPr>
              <a:xfrm>
                <a:off x="1797919" y="1485839"/>
                <a:ext cx="900006" cy="484998"/>
              </a:xfrm>
              <a:prstGeom prst="rect">
                <a:avLst/>
              </a:prstGeom>
              <a:ln w="3175" cap="flat">
                <a:noFill/>
                <a:miter lim="400000"/>
              </a:ln>
              <a:effectLst/>
            </p:spPr>
          </p:pic>
          <p:pic>
            <p:nvPicPr>
              <p:cNvPr id="933" name="pasted-image.pdf"/>
              <p:cNvPicPr>
                <a:picLocks noChangeAspect="1"/>
              </p:cNvPicPr>
              <p:nvPr/>
            </p:nvPicPr>
            <p:blipFill>
              <a:blip r:embed="rId8">
                <a:extLst/>
              </a:blip>
              <a:stretch>
                <a:fillRect/>
              </a:stretch>
            </p:blipFill>
            <p:spPr>
              <a:xfrm>
                <a:off x="2768523" y="1305772"/>
                <a:ext cx="2279968" cy="554587"/>
              </a:xfrm>
              <a:prstGeom prst="rect">
                <a:avLst/>
              </a:prstGeom>
              <a:ln w="3175" cap="flat">
                <a:noFill/>
                <a:miter lim="400000"/>
              </a:ln>
              <a:effectLst/>
            </p:spPr>
          </p:pic>
          <p:pic>
            <p:nvPicPr>
              <p:cNvPr id="934" name="pasted-image.pdf"/>
              <p:cNvPicPr>
                <a:picLocks noChangeAspect="1"/>
              </p:cNvPicPr>
              <p:nvPr/>
            </p:nvPicPr>
            <p:blipFill>
              <a:blip r:embed="rId3">
                <a:extLst/>
              </a:blip>
              <a:srcRect/>
              <a:stretch>
                <a:fillRect/>
              </a:stretch>
            </p:blipFill>
            <p:spPr>
              <a:xfrm>
                <a:off x="323394" y="1477056"/>
                <a:ext cx="1462295" cy="501066"/>
              </a:xfrm>
              <a:prstGeom prst="rect">
                <a:avLst/>
              </a:prstGeom>
              <a:ln w="3175" cap="flat">
                <a:noFill/>
                <a:miter lim="400000"/>
              </a:ln>
              <a:effectLst/>
            </p:spPr>
          </p:pic>
        </p:grpSp>
        <p:pic>
          <p:nvPicPr>
            <p:cNvPr id="936" name="pasted-image.pdf"/>
            <p:cNvPicPr>
              <a:picLocks noChangeAspect="1"/>
            </p:cNvPicPr>
            <p:nvPr/>
          </p:nvPicPr>
          <p:blipFill>
            <a:blip r:embed="rId9">
              <a:extLst/>
            </a:blip>
            <a:stretch>
              <a:fillRect/>
            </a:stretch>
          </p:blipFill>
          <p:spPr>
            <a:xfrm>
              <a:off x="51158" y="1225067"/>
              <a:ext cx="355164" cy="861002"/>
            </a:xfrm>
            <a:prstGeom prst="rect">
              <a:avLst/>
            </a:prstGeom>
            <a:ln w="3175" cap="flat">
              <a:noFill/>
              <a:miter lim="400000"/>
            </a:ln>
            <a:effectLst/>
          </p:spPr>
        </p:pic>
        <p:pic>
          <p:nvPicPr>
            <p:cNvPr id="937" name="pasted-image.pdf"/>
            <p:cNvPicPr>
              <a:picLocks noChangeAspect="1"/>
            </p:cNvPicPr>
            <p:nvPr/>
          </p:nvPicPr>
          <p:blipFill>
            <a:blip r:embed="rId10">
              <a:extLst/>
            </a:blip>
            <a:stretch>
              <a:fillRect/>
            </a:stretch>
          </p:blipFill>
          <p:spPr>
            <a:xfrm>
              <a:off x="5139010" y="1565370"/>
              <a:ext cx="461094" cy="307396"/>
            </a:xfrm>
            <a:prstGeom prst="rect">
              <a:avLst/>
            </a:prstGeom>
            <a:ln w="3175" cap="flat">
              <a:noFill/>
              <a:miter lim="400000"/>
            </a:ln>
            <a:effectLst/>
          </p:spPr>
        </p:pic>
      </p:grpSp>
      <p:sp>
        <p:nvSpPr>
          <p:cNvPr id="939" name="Shape 939"/>
          <p:cNvSpPr/>
          <p:nvPr/>
        </p:nvSpPr>
        <p:spPr>
          <a:xfrm>
            <a:off x="4733167" y="2778798"/>
            <a:ext cx="291347" cy="541029"/>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4500"/>
            </a:lvl1pPr>
          </a:lstStyle>
          <a:p>
            <a:pPr algn="ctr" defTabSz="410751" hangingPunct="0"/>
            <a:r>
              <a:rPr sz="3164" kern="0">
                <a:solidFill>
                  <a:srgbClr val="000000"/>
                </a:solidFill>
                <a:sym typeface="Helvetica Light"/>
              </a:rPr>
              <a:t>+</a:t>
            </a:r>
          </a:p>
        </p:txBody>
      </p:sp>
      <p:sp>
        <p:nvSpPr>
          <p:cNvPr id="940" name="Shape 940"/>
          <p:cNvSpPr/>
          <p:nvPr/>
        </p:nvSpPr>
        <p:spPr>
          <a:xfrm>
            <a:off x="1554150" y="2803148"/>
            <a:ext cx="296155" cy="551802"/>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4600"/>
            </a:lvl1pPr>
          </a:lstStyle>
          <a:p>
            <a:pPr algn="ctr" defTabSz="410751" hangingPunct="0"/>
            <a:r>
              <a:rPr sz="3234" kern="0">
                <a:solidFill>
                  <a:srgbClr val="000000"/>
                </a:solidFill>
                <a:sym typeface="Helvetica Light"/>
              </a:rPr>
              <a:t>=</a:t>
            </a:r>
          </a:p>
        </p:txBody>
      </p:sp>
      <p:pic>
        <p:nvPicPr>
          <p:cNvPr id="941" name="pasted-image.pdf"/>
          <p:cNvPicPr>
            <a:picLocks noChangeAspect="1"/>
          </p:cNvPicPr>
          <p:nvPr/>
        </p:nvPicPr>
        <p:blipFill>
          <a:blip r:embed="rId11">
            <a:extLst/>
          </a:blip>
          <a:stretch>
            <a:fillRect/>
          </a:stretch>
        </p:blipFill>
        <p:spPr>
          <a:xfrm>
            <a:off x="110385" y="2900455"/>
            <a:ext cx="1280083" cy="455415"/>
          </a:xfrm>
          <a:prstGeom prst="rect">
            <a:avLst/>
          </a:prstGeom>
          <a:ln w="3175">
            <a:miter lim="400000"/>
          </a:ln>
        </p:spPr>
      </p:pic>
      <p:grpSp>
        <p:nvGrpSpPr>
          <p:cNvPr id="945" name="Group 945"/>
          <p:cNvGrpSpPr/>
          <p:nvPr/>
        </p:nvGrpSpPr>
        <p:grpSpPr>
          <a:xfrm>
            <a:off x="303198" y="5592618"/>
            <a:ext cx="5903459" cy="428670"/>
            <a:chOff x="227774" y="-1653"/>
            <a:chExt cx="8396029" cy="609663"/>
          </a:xfrm>
        </p:grpSpPr>
        <p:sp>
          <p:nvSpPr>
            <p:cNvPr id="942" name="Shape 942"/>
            <p:cNvSpPr/>
            <p:nvPr/>
          </p:nvSpPr>
          <p:spPr>
            <a:xfrm>
              <a:off x="227774" y="-1653"/>
              <a:ext cx="8396029" cy="600209"/>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lgn="l"/>
            </a:lstStyle>
            <a:p>
              <a:pPr defTabSz="410751" hangingPunct="0"/>
              <a:r>
                <a:rPr sz="2391" kern="0" dirty="0">
                  <a:solidFill>
                    <a:srgbClr val="000000"/>
                  </a:solidFill>
                  <a:sym typeface="Helvetica Light"/>
                </a:rPr>
                <a:t>recursive relation of                 &amp;</a:t>
              </a:r>
              <a:r>
                <a:rPr lang="he-IL" sz="2391" kern="0" dirty="0">
                  <a:solidFill>
                    <a:srgbClr val="000000"/>
                  </a:solidFill>
                  <a:sym typeface="Helvetica Light"/>
                </a:rPr>
                <a:t>                  </a:t>
              </a:r>
              <a:endParaRPr sz="2391" kern="0" dirty="0">
                <a:solidFill>
                  <a:srgbClr val="000000"/>
                </a:solidFill>
                <a:sym typeface="Helvetica Light"/>
              </a:endParaRPr>
            </a:p>
          </p:txBody>
        </p:sp>
        <p:pic>
          <p:nvPicPr>
            <p:cNvPr id="943" name="pasted-image.pdf"/>
            <p:cNvPicPr>
              <a:picLocks noChangeAspect="1"/>
            </p:cNvPicPr>
            <p:nvPr/>
          </p:nvPicPr>
          <p:blipFill>
            <a:blip r:embed="rId11">
              <a:extLst/>
            </a:blip>
            <a:srcRect/>
            <a:stretch>
              <a:fillRect/>
            </a:stretch>
          </p:blipFill>
          <p:spPr>
            <a:xfrm>
              <a:off x="4445274" y="33309"/>
              <a:ext cx="1615374" cy="574701"/>
            </a:xfrm>
            <a:prstGeom prst="rect">
              <a:avLst/>
            </a:prstGeom>
            <a:ln w="3175" cap="flat">
              <a:noFill/>
              <a:miter lim="400000"/>
            </a:ln>
            <a:effectLst/>
          </p:spPr>
        </p:pic>
        <p:pic>
          <p:nvPicPr>
            <p:cNvPr id="944" name="pasted-image.pdf"/>
            <p:cNvPicPr>
              <a:picLocks noChangeAspect="1"/>
            </p:cNvPicPr>
            <p:nvPr/>
          </p:nvPicPr>
          <p:blipFill>
            <a:blip r:embed="rId3">
              <a:extLst/>
            </a:blip>
            <a:srcRect/>
            <a:stretch>
              <a:fillRect/>
            </a:stretch>
          </p:blipFill>
          <p:spPr>
            <a:xfrm>
              <a:off x="6578344" y="33309"/>
              <a:ext cx="1625595" cy="557023"/>
            </a:xfrm>
            <a:prstGeom prst="rect">
              <a:avLst/>
            </a:prstGeom>
            <a:ln w="3175" cap="flat">
              <a:noFill/>
              <a:miter lim="400000"/>
            </a:ln>
            <a:effectLst/>
          </p:spPr>
        </p:pic>
      </p:grpSp>
      <p:sp>
        <p:nvSpPr>
          <p:cNvPr id="946" name="Shape 946"/>
          <p:cNvSpPr/>
          <p:nvPr/>
        </p:nvSpPr>
        <p:spPr>
          <a:xfrm>
            <a:off x="223525" y="3423824"/>
            <a:ext cx="2485806" cy="9747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5" y="930"/>
                  <a:pt x="143" y="1834"/>
                  <a:pt x="318" y="2656"/>
                </a:cubicBezTo>
                <a:cubicBezTo>
                  <a:pt x="1708" y="9211"/>
                  <a:pt x="5198" y="7485"/>
                  <a:pt x="8253" y="5814"/>
                </a:cubicBezTo>
                <a:cubicBezTo>
                  <a:pt x="13242" y="3085"/>
                  <a:pt x="18705" y="5762"/>
                  <a:pt x="20956" y="16839"/>
                </a:cubicBezTo>
                <a:cubicBezTo>
                  <a:pt x="21260" y="18338"/>
                  <a:pt x="21479" y="19941"/>
                  <a:pt x="21600" y="21600"/>
                </a:cubicBezTo>
              </a:path>
            </a:pathLst>
          </a:custGeom>
          <a:ln w="38100">
            <a:solidFill>
              <a:srgbClr val="000000"/>
            </a:solidFill>
            <a:miter lim="400000"/>
            <a:tailEnd type="triangle"/>
          </a:ln>
        </p:spPr>
        <p:txBody>
          <a:bodyPr lIns="26789" tIns="26789" rIns="26789" bIns="26789" anchor="ctr"/>
          <a:lstStyle/>
          <a:p>
            <a:pPr algn="ctr" defTabSz="410751" hangingPunct="0">
              <a:defRPr sz="2200"/>
            </a:pPr>
            <a:endParaRPr sz="1547" kern="0">
              <a:solidFill>
                <a:srgbClr val="000000"/>
              </a:solidFill>
              <a:sym typeface="Helvetica Light"/>
            </a:endParaRPr>
          </a:p>
        </p:txBody>
      </p:sp>
      <p:sp>
        <p:nvSpPr>
          <p:cNvPr id="947" name="Shape 947"/>
          <p:cNvSpPr/>
          <p:nvPr/>
        </p:nvSpPr>
        <p:spPr>
          <a:xfrm>
            <a:off x="320692" y="3389333"/>
            <a:ext cx="5528616" cy="1025303"/>
          </a:xfrm>
          <a:custGeom>
            <a:avLst/>
            <a:gdLst/>
            <a:ahLst/>
            <a:cxnLst>
              <a:cxn ang="0">
                <a:pos x="wd2" y="hd2"/>
              </a:cxn>
              <a:cxn ang="5400000">
                <a:pos x="wd2" y="hd2"/>
              </a:cxn>
              <a:cxn ang="10800000">
                <a:pos x="wd2" y="hd2"/>
              </a:cxn>
              <a:cxn ang="16200000">
                <a:pos x="wd2" y="hd2"/>
              </a:cxn>
            </a:cxnLst>
            <a:rect l="0" t="0" r="r" b="b"/>
            <a:pathLst>
              <a:path w="21557" h="21600" extrusionOk="0">
                <a:moveTo>
                  <a:pt x="0" y="21600"/>
                </a:moveTo>
                <a:cubicBezTo>
                  <a:pt x="134" y="21028"/>
                  <a:pt x="280" y="20546"/>
                  <a:pt x="435" y="20166"/>
                </a:cubicBezTo>
                <a:cubicBezTo>
                  <a:pt x="1047" y="18669"/>
                  <a:pt x="1693" y="18812"/>
                  <a:pt x="2341" y="18867"/>
                </a:cubicBezTo>
                <a:cubicBezTo>
                  <a:pt x="2932" y="18918"/>
                  <a:pt x="3537" y="18872"/>
                  <a:pt x="4136" y="18608"/>
                </a:cubicBezTo>
                <a:cubicBezTo>
                  <a:pt x="5505" y="18005"/>
                  <a:pt x="6876" y="16093"/>
                  <a:pt x="8189" y="13904"/>
                </a:cubicBezTo>
                <a:cubicBezTo>
                  <a:pt x="10955" y="9292"/>
                  <a:pt x="13790" y="2817"/>
                  <a:pt x="16635" y="6848"/>
                </a:cubicBezTo>
                <a:cubicBezTo>
                  <a:pt x="18420" y="9376"/>
                  <a:pt x="20478" y="13751"/>
                  <a:pt x="21363" y="5510"/>
                </a:cubicBezTo>
                <a:cubicBezTo>
                  <a:pt x="21541" y="3845"/>
                  <a:pt x="21600" y="1882"/>
                  <a:pt x="21527" y="0"/>
                </a:cubicBezTo>
              </a:path>
            </a:pathLst>
          </a:custGeom>
          <a:ln w="38100">
            <a:solidFill>
              <a:srgbClr val="FF2600"/>
            </a:solidFill>
            <a:miter lim="400000"/>
            <a:tailEnd type="triangle"/>
          </a:ln>
        </p:spPr>
        <p:txBody>
          <a:bodyPr lIns="26789" tIns="26789" rIns="26789" bIns="26789" anchor="ctr"/>
          <a:lstStyle/>
          <a:p>
            <a:pPr algn="ctr" defTabSz="410751" hangingPunct="0">
              <a:defRPr sz="2200"/>
            </a:pPr>
            <a:endParaRPr sz="1547" kern="0">
              <a:solidFill>
                <a:srgbClr val="000000"/>
              </a:solidFill>
              <a:sym typeface="Helvetica Light"/>
            </a:endParaRPr>
          </a:p>
        </p:txBody>
      </p:sp>
      <p:sp>
        <p:nvSpPr>
          <p:cNvPr id="948" name="Shape 948"/>
          <p:cNvSpPr/>
          <p:nvPr/>
        </p:nvSpPr>
        <p:spPr>
          <a:xfrm>
            <a:off x="3092460" y="924016"/>
            <a:ext cx="2997215" cy="422022"/>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a:solidFill>
                  <a:srgbClr val="FFFFFF"/>
                </a:solidFill>
              </a:defRPr>
            </a:lvl1pPr>
          </a:lstStyle>
          <a:p>
            <a:pPr algn="ctr" defTabSz="410751" hangingPunct="0"/>
            <a:r>
              <a:rPr sz="2391" kern="0" dirty="0">
                <a:sym typeface="Helvetica Light"/>
              </a:rPr>
              <a:t>Chandrasekhar, 1950</a:t>
            </a:r>
          </a:p>
        </p:txBody>
      </p:sp>
      <p:sp>
        <p:nvSpPr>
          <p:cNvPr id="949" name="Shape 949"/>
          <p:cNvSpPr/>
          <p:nvPr/>
        </p:nvSpPr>
        <p:spPr>
          <a:xfrm>
            <a:off x="1420417" y="4340537"/>
            <a:ext cx="243257" cy="443567"/>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3600"/>
            </a:lvl1pPr>
          </a:lstStyle>
          <a:p>
            <a:pPr algn="ctr" defTabSz="410751" hangingPunct="0"/>
            <a:r>
              <a:rPr sz="2531" kern="0">
                <a:solidFill>
                  <a:srgbClr val="000000"/>
                </a:solidFill>
                <a:sym typeface="Helvetica Light"/>
              </a:rPr>
              <a:t>=</a:t>
            </a:r>
          </a:p>
        </p:txBody>
      </p:sp>
      <p:pic>
        <p:nvPicPr>
          <p:cNvPr id="950" name="pasted-image.pdf"/>
          <p:cNvPicPr>
            <a:picLocks noChangeAspect="1"/>
          </p:cNvPicPr>
          <p:nvPr/>
        </p:nvPicPr>
        <p:blipFill>
          <a:blip r:embed="rId12">
            <a:extLst/>
          </a:blip>
          <a:stretch>
            <a:fillRect/>
          </a:stretch>
        </p:blipFill>
        <p:spPr>
          <a:xfrm>
            <a:off x="1616330" y="4258350"/>
            <a:ext cx="3277196" cy="714376"/>
          </a:xfrm>
          <a:prstGeom prst="rect">
            <a:avLst/>
          </a:prstGeom>
          <a:ln w="3175">
            <a:miter lim="400000"/>
          </a:ln>
        </p:spPr>
      </p:pic>
      <p:grpSp>
        <p:nvGrpSpPr>
          <p:cNvPr id="3" name="Group 2"/>
          <p:cNvGrpSpPr/>
          <p:nvPr/>
        </p:nvGrpSpPr>
        <p:grpSpPr>
          <a:xfrm>
            <a:off x="5395812" y="3455920"/>
            <a:ext cx="4536504" cy="2194560"/>
            <a:chOff x="5395812" y="3455920"/>
            <a:chExt cx="4536504" cy="2194560"/>
          </a:xfrm>
        </p:grpSpPr>
        <p:grpSp>
          <p:nvGrpSpPr>
            <p:cNvPr id="2" name="Group 1"/>
            <p:cNvGrpSpPr/>
            <p:nvPr/>
          </p:nvGrpSpPr>
          <p:grpSpPr>
            <a:xfrm>
              <a:off x="5395812" y="3455920"/>
              <a:ext cx="4536504" cy="2194560"/>
              <a:chOff x="5395812" y="3455920"/>
              <a:chExt cx="4536504" cy="2194560"/>
            </a:xfrm>
          </p:grpSpPr>
          <p:sp>
            <p:nvSpPr>
              <p:cNvPr id="4" name="Oval 3"/>
              <p:cNvSpPr/>
              <p:nvPr/>
            </p:nvSpPr>
            <p:spPr>
              <a:xfrm rot="20880000">
                <a:off x="5395812" y="3455920"/>
                <a:ext cx="4536504" cy="2194560"/>
              </a:xfrm>
              <a:prstGeom prst="ellipse">
                <a:avLst/>
              </a:prstGeom>
              <a:solidFill>
                <a:srgbClr val="9900CC"/>
              </a:solidFill>
              <a:ln w="19050" cap="flat">
                <a:solidFill>
                  <a:srgbClr val="FFFF00"/>
                </a:solid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584200" hangingPunct="0"/>
                <a:endParaRPr lang="en-US" sz="2200">
                  <a:solidFill>
                    <a:srgbClr val="FFFFFF"/>
                  </a:solidFill>
                  <a:sym typeface="Helvetica Light"/>
                </a:endParaRPr>
              </a:p>
            </p:txBody>
          </p:sp>
          <p:sp>
            <p:nvSpPr>
              <p:cNvPr id="5" name="TextBox 4"/>
              <p:cNvSpPr txBox="1"/>
              <p:nvPr/>
            </p:nvSpPr>
            <p:spPr>
              <a:xfrm rot="20880000">
                <a:off x="6736495" y="4301854"/>
                <a:ext cx="1413849" cy="50783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584200" hangingPunct="0"/>
                <a:r>
                  <a:rPr lang="en-US" sz="2800" dirty="0" smtClean="0">
                    <a:solidFill>
                      <a:srgbClr val="FFFFFF"/>
                    </a:solidFill>
                    <a:latin typeface="Arial" panose="020B0604020202020204" pitchFamily="34" charset="0"/>
                    <a:cs typeface="Arial" panose="020B0604020202020204" pitchFamily="34" charset="0"/>
                    <a:sym typeface="Helvetica Light"/>
                  </a:rPr>
                  <a:t>SHDOM</a:t>
                </a:r>
                <a:endParaRPr lang="en-US" sz="2800" dirty="0">
                  <a:solidFill>
                    <a:srgbClr val="FFFFFF"/>
                  </a:solidFill>
                  <a:latin typeface="Arial" panose="020B0604020202020204" pitchFamily="34" charset="0"/>
                  <a:cs typeface="Arial" panose="020B0604020202020204" pitchFamily="34" charset="0"/>
                  <a:sym typeface="Helvetica Light"/>
                </a:endParaRPr>
              </a:p>
            </p:txBody>
          </p:sp>
          <p:sp>
            <p:nvSpPr>
              <p:cNvPr id="58" name="TextBox 57"/>
              <p:cNvSpPr txBox="1"/>
              <p:nvPr/>
            </p:nvSpPr>
            <p:spPr>
              <a:xfrm rot="20880000">
                <a:off x="6927724" y="4938629"/>
                <a:ext cx="2037417" cy="50783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584200" hangingPunct="0"/>
                <a:r>
                  <a:rPr lang="en-US" sz="2800" dirty="0" smtClean="0">
                    <a:solidFill>
                      <a:srgbClr val="FFFFFF"/>
                    </a:solidFill>
                    <a:latin typeface="Arial" panose="020B0604020202020204" pitchFamily="34" charset="0"/>
                    <a:cs typeface="Arial" panose="020B0604020202020204" pitchFamily="34" charset="0"/>
                    <a:sym typeface="Helvetica Light"/>
                  </a:rPr>
                  <a:t>Monte Carlo</a:t>
                </a:r>
                <a:endParaRPr lang="en-US" sz="2800" dirty="0">
                  <a:solidFill>
                    <a:srgbClr val="FFFFFF"/>
                  </a:solidFill>
                  <a:latin typeface="Arial" panose="020B0604020202020204" pitchFamily="34" charset="0"/>
                  <a:cs typeface="Arial" panose="020B0604020202020204" pitchFamily="34" charset="0"/>
                  <a:sym typeface="Helvetica Light"/>
                </a:endParaRPr>
              </a:p>
            </p:txBody>
          </p:sp>
          <p:sp>
            <p:nvSpPr>
              <p:cNvPr id="59" name="TextBox 58"/>
              <p:cNvSpPr txBox="1"/>
              <p:nvPr/>
            </p:nvSpPr>
            <p:spPr>
              <a:xfrm rot="20892631">
                <a:off x="5812408" y="3805783"/>
                <a:ext cx="3375924" cy="50783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584200" hangingPunct="0"/>
                <a:r>
                  <a:rPr lang="en-US" sz="2800" dirty="0" smtClean="0">
                    <a:solidFill>
                      <a:srgbClr val="FFFFFF"/>
                    </a:solidFill>
                    <a:latin typeface="Arial" panose="020B0604020202020204" pitchFamily="34" charset="0"/>
                    <a:cs typeface="Arial" panose="020B0604020202020204" pitchFamily="34" charset="0"/>
                    <a:sym typeface="Helvetica Light"/>
                  </a:rPr>
                  <a:t>Radiative transfer by</a:t>
                </a:r>
                <a:endParaRPr lang="en-US" sz="2800" dirty="0">
                  <a:solidFill>
                    <a:srgbClr val="FFFFFF"/>
                  </a:solidFill>
                  <a:latin typeface="Arial" panose="020B0604020202020204" pitchFamily="34" charset="0"/>
                  <a:cs typeface="Arial" panose="020B0604020202020204" pitchFamily="34" charset="0"/>
                  <a:sym typeface="Helvetica Light"/>
                </a:endParaRPr>
              </a:p>
            </p:txBody>
          </p:sp>
        </p:grpSp>
        <p:sp>
          <p:nvSpPr>
            <p:cNvPr id="47" name="TextBox 46"/>
            <p:cNvSpPr txBox="1"/>
            <p:nvPr/>
          </p:nvSpPr>
          <p:spPr>
            <a:xfrm rot="20880000">
              <a:off x="6426447" y="4835572"/>
              <a:ext cx="397546" cy="50783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584200" hangingPunct="0"/>
              <a:r>
                <a:rPr lang="en-US" sz="2800" dirty="0" smtClean="0">
                  <a:solidFill>
                    <a:srgbClr val="FFFFFF"/>
                  </a:solidFill>
                  <a:latin typeface="Arial" panose="020B0604020202020204" pitchFamily="34" charset="0"/>
                  <a:cs typeface="Arial" panose="020B0604020202020204" pitchFamily="34" charset="0"/>
                  <a:sym typeface="Helvetica Light"/>
                </a:rPr>
                <a:t>or</a:t>
              </a:r>
              <a:endParaRPr lang="en-US" sz="2800" dirty="0">
                <a:solidFill>
                  <a:srgbClr val="FFFFFF"/>
                </a:solidFill>
                <a:latin typeface="Arial" panose="020B0604020202020204" pitchFamily="34" charset="0"/>
                <a:cs typeface="Arial" panose="020B0604020202020204" pitchFamily="34" charset="0"/>
                <a:sym typeface="Helvetica Light"/>
              </a:endParaRPr>
            </a:p>
          </p:txBody>
        </p:sp>
      </p:grpSp>
      <p:sp>
        <p:nvSpPr>
          <p:cNvPr id="49" name="TextBox 48"/>
          <p:cNvSpPr txBox="1"/>
          <p:nvPr/>
        </p:nvSpPr>
        <p:spPr>
          <a:xfrm>
            <a:off x="3159592" y="6516502"/>
            <a:ext cx="936154" cy="35394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Helvetica Light"/>
              </a:rPr>
              <a:t>ICCV’15</a:t>
            </a:r>
            <a:endParaRPr kumimoji="0" lang="en-US"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Light"/>
            </a:endParaRPr>
          </a:p>
        </p:txBody>
      </p:sp>
    </p:spTree>
    <p:extLst>
      <p:ext uri="{BB962C8B-B14F-4D97-AF65-F5344CB8AC3E}">
        <p14:creationId xmlns:p14="http://schemas.microsoft.com/office/powerpoint/2010/main" val="27543084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947"/>
                                        </p:tgtEl>
                                        <p:attrNameLst>
                                          <p:attrName>style.visibility</p:attrName>
                                        </p:attrNameLst>
                                      </p:cBhvr>
                                      <p:to>
                                        <p:strVal val="visible"/>
                                      </p:to>
                                    </p:set>
                                    <p:animEffect transition="in" filter="wipe(left)">
                                      <p:cBhvr>
                                        <p:cTn id="7" dur="1000"/>
                                        <p:tgtEl>
                                          <p:spTgt spid="947"/>
                                        </p:tgtEl>
                                      </p:cBhvr>
                                    </p:animEffect>
                                  </p:childTnLst>
                                </p:cTn>
                              </p:par>
                            </p:childTnLst>
                          </p:cTn>
                        </p:par>
                        <p:par>
                          <p:cTn id="8" fill="hold">
                            <p:stCondLst>
                              <p:cond delay="1000"/>
                            </p:stCondLst>
                            <p:childTnLst>
                              <p:par>
                                <p:cTn id="9" presetID="22" presetClass="entr" presetSubtype="8" fill="hold" grpId="0" nodeType="afterEffect">
                                  <p:stCondLst>
                                    <p:cond delay="0"/>
                                  </p:stCondLst>
                                  <p:iterate>
                                    <p:tmAbs val="0"/>
                                  </p:iterate>
                                  <p:childTnLst>
                                    <p:set>
                                      <p:cBhvr>
                                        <p:cTn id="10" fill="hold"/>
                                        <p:tgtEl>
                                          <p:spTgt spid="946"/>
                                        </p:tgtEl>
                                        <p:attrNameLst>
                                          <p:attrName>style.visibility</p:attrName>
                                        </p:attrNameLst>
                                      </p:cBhvr>
                                      <p:to>
                                        <p:strVal val="visible"/>
                                      </p:to>
                                    </p:set>
                                    <p:animEffect transition="in" filter="wipe(left)">
                                      <p:cBhvr>
                                        <p:cTn id="11" dur="1000"/>
                                        <p:tgtEl>
                                          <p:spTgt spid="94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4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6" grpId="0" animBg="1" advAuto="0"/>
      <p:bldP spid="947"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 name="Shape 911"/>
          <p:cNvSpPr>
            <a:spLocks noGrp="1"/>
          </p:cNvSpPr>
          <p:nvPr>
            <p:ph type="sldNum" sz="quarter" idx="2"/>
          </p:nvPr>
        </p:nvSpPr>
        <p:spPr>
          <a:xfrm>
            <a:off x="8737163" y="0"/>
            <a:ext cx="418139" cy="35824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solidFill>
                  <a:srgbClr val="00882B">
                    <a:lumMod val="60000"/>
                    <a:lumOff val="40000"/>
                  </a:srgbClr>
                </a:solidFill>
              </a:rPr>
              <a:pPr/>
              <a:t>11</a:t>
            </a:fld>
            <a:endParaRPr dirty="0">
              <a:solidFill>
                <a:srgbClr val="00882B">
                  <a:lumMod val="60000"/>
                  <a:lumOff val="40000"/>
                </a:srgbClr>
              </a:solidFill>
            </a:endParaRPr>
          </a:p>
        </p:txBody>
      </p:sp>
      <p:sp>
        <p:nvSpPr>
          <p:cNvPr id="912" name="Shape 912"/>
          <p:cNvSpPr/>
          <p:nvPr/>
        </p:nvSpPr>
        <p:spPr>
          <a:xfrm>
            <a:off x="-25640" y="2027061"/>
            <a:ext cx="9195280" cy="4963363"/>
          </a:xfrm>
          <a:prstGeom prst="rect">
            <a:avLst/>
          </a:prstGeom>
          <a:solidFill>
            <a:srgbClr val="50CEF8"/>
          </a:solidFill>
          <a:ln w="3175">
            <a:miter lim="400000"/>
          </a:ln>
          <a:effectLst>
            <a:outerShdw blurRad="25400" dist="12700" dir="5400000" rotWithShape="0">
              <a:srgbClr val="000000">
                <a:alpha val="50000"/>
              </a:srgbClr>
            </a:outerShdw>
          </a:effectLst>
        </p:spPr>
        <p:txBody>
          <a:bodyPr lIns="26789" tIns="26789" rIns="26789" bIns="26789" anchor="ctr"/>
          <a:lstStyle/>
          <a:p>
            <a:pPr algn="ctr" defTabSz="410751" hangingPunct="0">
              <a:defRPr sz="2200">
                <a:solidFill>
                  <a:srgbClr val="FFFFFF"/>
                </a:solidFill>
              </a:defRPr>
            </a:pPr>
            <a:endParaRPr sz="1547" kern="0">
              <a:solidFill>
                <a:srgbClr val="FFFFFF"/>
              </a:solidFill>
              <a:sym typeface="Helvetica Light"/>
            </a:endParaRPr>
          </a:p>
        </p:txBody>
      </p:sp>
      <p:sp>
        <p:nvSpPr>
          <p:cNvPr id="913" name="Shape 913"/>
          <p:cNvSpPr/>
          <p:nvPr/>
        </p:nvSpPr>
        <p:spPr>
          <a:xfrm>
            <a:off x="-1975" y="6286607"/>
            <a:ext cx="9186237" cy="607684"/>
          </a:xfrm>
          <a:custGeom>
            <a:avLst/>
            <a:gdLst/>
            <a:ahLst/>
            <a:cxnLst>
              <a:cxn ang="0">
                <a:pos x="wd2" y="hd2"/>
              </a:cxn>
              <a:cxn ang="5400000">
                <a:pos x="wd2" y="hd2"/>
              </a:cxn>
              <a:cxn ang="10800000">
                <a:pos x="wd2" y="hd2"/>
              </a:cxn>
              <a:cxn ang="16200000">
                <a:pos x="wd2" y="hd2"/>
              </a:cxn>
            </a:cxnLst>
            <a:rect l="0" t="0" r="r" b="b"/>
            <a:pathLst>
              <a:path w="21600" h="21600" extrusionOk="0">
                <a:moveTo>
                  <a:pt x="0" y="20308"/>
                </a:moveTo>
                <a:lnTo>
                  <a:pt x="60" y="13875"/>
                </a:lnTo>
                <a:lnTo>
                  <a:pt x="1503" y="10910"/>
                </a:lnTo>
                <a:lnTo>
                  <a:pt x="3933" y="8574"/>
                </a:lnTo>
                <a:lnTo>
                  <a:pt x="5877" y="12851"/>
                </a:lnTo>
                <a:lnTo>
                  <a:pt x="6743" y="11854"/>
                </a:lnTo>
                <a:lnTo>
                  <a:pt x="8393" y="7392"/>
                </a:lnTo>
                <a:lnTo>
                  <a:pt x="9604" y="11382"/>
                </a:lnTo>
                <a:lnTo>
                  <a:pt x="10297" y="11637"/>
                </a:lnTo>
                <a:lnTo>
                  <a:pt x="10597" y="9392"/>
                </a:lnTo>
                <a:lnTo>
                  <a:pt x="10873" y="7425"/>
                </a:lnTo>
                <a:lnTo>
                  <a:pt x="11364" y="9170"/>
                </a:lnTo>
                <a:lnTo>
                  <a:pt x="13063" y="3891"/>
                </a:lnTo>
                <a:lnTo>
                  <a:pt x="14816" y="3713"/>
                </a:lnTo>
                <a:lnTo>
                  <a:pt x="15508" y="8644"/>
                </a:lnTo>
                <a:lnTo>
                  <a:pt x="17654" y="8984"/>
                </a:lnTo>
                <a:lnTo>
                  <a:pt x="19447" y="4552"/>
                </a:lnTo>
                <a:lnTo>
                  <a:pt x="20332" y="281"/>
                </a:lnTo>
                <a:lnTo>
                  <a:pt x="21160" y="0"/>
                </a:lnTo>
                <a:lnTo>
                  <a:pt x="21600" y="21600"/>
                </a:lnTo>
              </a:path>
            </a:pathLst>
          </a:custGeom>
          <a:solidFill>
            <a:schemeClr val="accent4">
              <a:hueOff val="46120"/>
              <a:satOff val="4178"/>
              <a:lumOff val="-16732"/>
            </a:schemeClr>
          </a:solidFill>
          <a:ln w="12700">
            <a:solidFill>
              <a:srgbClr val="000000"/>
            </a:solidFill>
            <a:miter lim="400000"/>
          </a:ln>
        </p:spPr>
        <p:txBody>
          <a:bodyPr lIns="26789" tIns="26789" rIns="26789" bIns="26789" anchor="ctr"/>
          <a:lstStyle/>
          <a:p>
            <a:pPr algn="ctr" defTabSz="410751" hangingPunct="0">
              <a:defRPr sz="2200"/>
            </a:pPr>
            <a:endParaRPr sz="1547" kern="0">
              <a:solidFill>
                <a:srgbClr val="000000"/>
              </a:solidFill>
              <a:sym typeface="Helvetica Light"/>
            </a:endParaRPr>
          </a:p>
        </p:txBody>
      </p:sp>
      <p:sp>
        <p:nvSpPr>
          <p:cNvPr id="914" name="Shape 914"/>
          <p:cNvSpPr>
            <a:spLocks noGrp="1"/>
          </p:cNvSpPr>
          <p:nvPr>
            <p:ph type="title"/>
          </p:nvPr>
        </p:nvSpPr>
        <p:spPr>
          <a:prstGeom prst="rect">
            <a:avLst/>
          </a:prstGeom>
        </p:spPr>
        <p:txBody>
          <a:bodyPr/>
          <a:lstStyle>
            <a:lvl1pPr>
              <a:defRPr>
                <a:solidFill>
                  <a:srgbClr val="FFFFFF"/>
                </a:solidFill>
              </a:defRPr>
            </a:lvl1pPr>
          </a:lstStyle>
          <a:p>
            <a:r>
              <a:rPr dirty="0"/>
              <a:t>Radiative Transfer Equation</a:t>
            </a:r>
          </a:p>
        </p:txBody>
      </p:sp>
      <p:sp>
        <p:nvSpPr>
          <p:cNvPr id="915" name="Shape 915"/>
          <p:cNvSpPr/>
          <p:nvPr/>
        </p:nvSpPr>
        <p:spPr>
          <a:xfrm>
            <a:off x="-9294" y="6556721"/>
            <a:ext cx="3024466" cy="313724"/>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2400"/>
            </a:lvl1pPr>
          </a:lstStyle>
          <a:p>
            <a:pPr algn="ctr" defTabSz="410751" hangingPunct="0"/>
            <a:r>
              <a:rPr sz="1687" kern="0">
                <a:solidFill>
                  <a:srgbClr val="000000"/>
                </a:solidFill>
                <a:sym typeface="Helvetica Light"/>
              </a:rPr>
              <a:t>Levis, Schechner, Aides, Davis</a:t>
            </a:r>
          </a:p>
        </p:txBody>
      </p:sp>
      <p:sp>
        <p:nvSpPr>
          <p:cNvPr id="916" name="Shape 916"/>
          <p:cNvSpPr/>
          <p:nvPr/>
        </p:nvSpPr>
        <p:spPr>
          <a:xfrm>
            <a:off x="-61493" y="2021387"/>
            <a:ext cx="2034297" cy="1518328"/>
          </a:xfrm>
          <a:prstGeom prst="rect">
            <a:avLst/>
          </a:prstGeom>
          <a:solidFill>
            <a:srgbClr val="FFFFFF">
              <a:alpha val="79959"/>
            </a:srgbClr>
          </a:solidFill>
          <a:ln w="3175">
            <a:miter lim="400000"/>
          </a:ln>
          <a:extLst>
            <a:ext uri="{C572A759-6A51-4108-AA02-DFA0A04FC94B}">
              <ma14:wrappingTextBoxFlag xmlns="" xmlns:ma14="http://schemas.microsoft.com/office/mac/drawingml/2011/main" val="1"/>
            </a:ext>
          </a:extLst>
        </p:spPr>
        <p:txBody>
          <a:bodyPr lIns="26789" tIns="26789" rIns="26789" bIns="26789" anchor="ctr"/>
          <a:lstStyle/>
          <a:p>
            <a:pPr algn="ctr" defTabSz="410751" hangingPunct="0">
              <a:defRPr sz="3600"/>
            </a:pPr>
            <a:r>
              <a:rPr sz="2531" kern="0">
                <a:solidFill>
                  <a:srgbClr val="000000"/>
                </a:solidFill>
                <a:sym typeface="Helvetica Light"/>
              </a:rPr>
              <a:t>     </a:t>
            </a:r>
          </a:p>
          <a:p>
            <a:pPr algn="ctr" defTabSz="410751" hangingPunct="0">
              <a:defRPr sz="3600"/>
            </a:pPr>
            <a:r>
              <a:rPr sz="2531" kern="0">
                <a:solidFill>
                  <a:srgbClr val="000000"/>
                </a:solidFill>
                <a:sym typeface="Helvetica Light"/>
              </a:rPr>
              <a:t>          </a:t>
            </a:r>
          </a:p>
          <a:p>
            <a:pPr algn="ctr" defTabSz="410751" hangingPunct="0">
              <a:defRPr sz="3600"/>
            </a:pPr>
            <a:endParaRPr sz="2531" kern="0">
              <a:solidFill>
                <a:srgbClr val="000000"/>
              </a:solidFill>
              <a:sym typeface="Helvetica Light"/>
            </a:endParaRPr>
          </a:p>
          <a:p>
            <a:pPr algn="ctr" defTabSz="410751" hangingPunct="0">
              <a:defRPr sz="3600"/>
            </a:pPr>
            <a:r>
              <a:rPr sz="2531" kern="0">
                <a:solidFill>
                  <a:srgbClr val="000000"/>
                </a:solidFill>
                <a:sym typeface="Helvetica Light"/>
              </a:rPr>
              <a:t>       </a:t>
            </a:r>
          </a:p>
        </p:txBody>
      </p:sp>
      <p:sp>
        <p:nvSpPr>
          <p:cNvPr id="917" name="Shape 917"/>
          <p:cNvSpPr/>
          <p:nvPr/>
        </p:nvSpPr>
        <p:spPr>
          <a:xfrm>
            <a:off x="-32296" y="2248878"/>
            <a:ext cx="1565445" cy="501300"/>
          </a:xfrm>
          <a:prstGeom prst="rect">
            <a:avLst/>
          </a:prstGeom>
          <a:ln w="3175">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600"/>
            </a:lvl1pPr>
          </a:lstStyle>
          <a:p>
            <a:pPr algn="ctr" defTabSz="410751" hangingPunct="0"/>
            <a:r>
              <a:rPr sz="2531" kern="0">
                <a:solidFill>
                  <a:srgbClr val="000000"/>
                </a:solidFill>
                <a:sym typeface="Helvetica Light"/>
              </a:rPr>
              <a:t>light field</a:t>
            </a:r>
          </a:p>
        </p:txBody>
      </p:sp>
      <p:grpSp>
        <p:nvGrpSpPr>
          <p:cNvPr id="921" name="Group 921"/>
          <p:cNvGrpSpPr/>
          <p:nvPr/>
        </p:nvGrpSpPr>
        <p:grpSpPr>
          <a:xfrm>
            <a:off x="-8892" y="3854300"/>
            <a:ext cx="4924538" cy="1344141"/>
            <a:chOff x="0" y="50139"/>
            <a:chExt cx="7003787" cy="1911666"/>
          </a:xfrm>
        </p:grpSpPr>
        <p:sp>
          <p:nvSpPr>
            <p:cNvPr id="918" name="Shape 918"/>
            <p:cNvSpPr/>
            <p:nvPr/>
          </p:nvSpPr>
          <p:spPr>
            <a:xfrm>
              <a:off x="0" y="87198"/>
              <a:ext cx="7003787" cy="1874607"/>
            </a:xfrm>
            <a:prstGeom prst="rect">
              <a:avLst/>
            </a:prstGeom>
            <a:solidFill>
              <a:srgbClr val="FFFFFF">
                <a:alpha val="80000"/>
              </a:srgbClr>
            </a:solidFill>
            <a:ln w="3175" cap="flat">
              <a:noFill/>
              <a:miter lim="400000"/>
            </a:ln>
            <a:effectLst/>
          </p:spPr>
          <p:txBody>
            <a:bodyPr wrap="square" lIns="26789" tIns="26789" rIns="26789" bIns="26789" numCol="1" anchor="ctr">
              <a:noAutofit/>
            </a:bodyPr>
            <a:lstStyle/>
            <a:p>
              <a:pPr algn="ctr" defTabSz="410751" hangingPunct="0">
                <a:defRPr sz="2200">
                  <a:solidFill>
                    <a:srgbClr val="FFFFFF"/>
                  </a:solidFill>
                </a:defRPr>
              </a:pPr>
              <a:endParaRPr sz="1547" kern="0">
                <a:solidFill>
                  <a:srgbClr val="FFFFFF"/>
                </a:solidFill>
                <a:sym typeface="Helvetica Light"/>
              </a:endParaRPr>
            </a:p>
          </p:txBody>
        </p:sp>
        <p:sp>
          <p:nvSpPr>
            <p:cNvPr id="919" name="Shape 919"/>
            <p:cNvSpPr/>
            <p:nvPr/>
          </p:nvSpPr>
          <p:spPr>
            <a:xfrm>
              <a:off x="51429" y="50139"/>
              <a:ext cx="2436565" cy="630850"/>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600">
                  <a:solidFill>
                    <a:srgbClr val="FF2600"/>
                  </a:solidFill>
                </a:defRPr>
              </a:lvl1pPr>
            </a:lstStyle>
            <a:p>
              <a:pPr algn="ctr" defTabSz="410751" hangingPunct="0"/>
              <a:r>
                <a:rPr sz="2531" kern="0">
                  <a:sym typeface="Helvetica Light"/>
                </a:rPr>
                <a:t>scatter field</a:t>
              </a:r>
            </a:p>
          </p:txBody>
        </p:sp>
        <p:pic>
          <p:nvPicPr>
            <p:cNvPr id="920" name="pasted-image.pdf"/>
            <p:cNvPicPr>
              <a:picLocks noChangeAspect="1"/>
            </p:cNvPicPr>
            <p:nvPr/>
          </p:nvPicPr>
          <p:blipFill>
            <a:blip r:embed="rId3">
              <a:extLst/>
            </a:blip>
            <a:srcRect/>
            <a:stretch>
              <a:fillRect/>
            </a:stretch>
          </p:blipFill>
          <p:spPr>
            <a:xfrm>
              <a:off x="100927" y="863317"/>
              <a:ext cx="1720338" cy="589488"/>
            </a:xfrm>
            <a:prstGeom prst="rect">
              <a:avLst/>
            </a:prstGeom>
            <a:ln w="3175" cap="flat">
              <a:noFill/>
              <a:miter lim="400000"/>
            </a:ln>
            <a:effectLst/>
          </p:spPr>
        </p:pic>
      </p:grpSp>
      <p:grpSp>
        <p:nvGrpSpPr>
          <p:cNvPr id="929" name="Group 929"/>
          <p:cNvGrpSpPr/>
          <p:nvPr/>
        </p:nvGrpSpPr>
        <p:grpSpPr>
          <a:xfrm>
            <a:off x="1969624" y="2024556"/>
            <a:ext cx="3166881" cy="1508456"/>
            <a:chOff x="-557742" y="135900"/>
            <a:chExt cx="4504007" cy="2145359"/>
          </a:xfrm>
        </p:grpSpPr>
        <p:sp>
          <p:nvSpPr>
            <p:cNvPr id="922" name="Shape 922"/>
            <p:cNvSpPr/>
            <p:nvPr/>
          </p:nvSpPr>
          <p:spPr>
            <a:xfrm>
              <a:off x="-557742" y="135900"/>
              <a:ext cx="4504007" cy="2145359"/>
            </a:xfrm>
            <a:prstGeom prst="rect">
              <a:avLst/>
            </a:prstGeom>
            <a:solidFill>
              <a:srgbClr val="FFFFFF">
                <a:alpha val="79959"/>
              </a:srgbClr>
            </a:solidFill>
            <a:ln w="3175" cap="flat">
              <a:noFill/>
              <a:miter lim="400000"/>
            </a:ln>
            <a:effectLst/>
            <a:extLst>
              <a:ext uri="{C572A759-6A51-4108-AA02-DFA0A04FC94B}">
                <ma14:wrappingTextBoxFlag xmlns="" xmlns:ma14="http://schemas.microsoft.com/office/mac/drawingml/2011/main" val="1"/>
              </a:ext>
            </a:extLst>
          </p:spPr>
          <p:txBody>
            <a:bodyPr wrap="square" lIns="26789" tIns="26789" rIns="26789" bIns="26789" numCol="1" anchor="ctr">
              <a:noAutofit/>
            </a:bodyPr>
            <a:lstStyle/>
            <a:p>
              <a:pPr algn="ctr" defTabSz="410751" hangingPunct="0">
                <a:defRPr sz="3600">
                  <a:solidFill>
                    <a:srgbClr val="0433FF"/>
                  </a:solidFill>
                </a:defRPr>
              </a:pPr>
              <a:endParaRPr sz="2531" kern="0">
                <a:solidFill>
                  <a:srgbClr val="0433FF"/>
                </a:solidFill>
                <a:sym typeface="Helvetica Light"/>
              </a:endParaRPr>
            </a:p>
            <a:p>
              <a:pPr algn="ctr" defTabSz="410751" hangingPunct="0">
                <a:defRPr sz="3600">
                  <a:solidFill>
                    <a:srgbClr val="0433FF"/>
                  </a:solidFill>
                </a:defRPr>
              </a:pPr>
              <a:endParaRPr sz="2531" kern="0">
                <a:solidFill>
                  <a:srgbClr val="0433FF"/>
                </a:solidFill>
                <a:sym typeface="Helvetica Light"/>
              </a:endParaRPr>
            </a:p>
          </p:txBody>
        </p:sp>
        <p:grpSp>
          <p:nvGrpSpPr>
            <p:cNvPr id="927" name="Group 927"/>
            <p:cNvGrpSpPr/>
            <p:nvPr/>
          </p:nvGrpSpPr>
          <p:grpSpPr>
            <a:xfrm>
              <a:off x="-516743" y="1191266"/>
              <a:ext cx="3646166" cy="874740"/>
              <a:chOff x="-762" y="44904"/>
              <a:chExt cx="3646165" cy="874738"/>
            </a:xfrm>
          </p:grpSpPr>
          <p:grpSp>
            <p:nvGrpSpPr>
              <p:cNvPr id="925" name="Group 925"/>
              <p:cNvGrpSpPr/>
              <p:nvPr/>
            </p:nvGrpSpPr>
            <p:grpSpPr>
              <a:xfrm>
                <a:off x="-763" y="327034"/>
                <a:ext cx="427812" cy="592609"/>
                <a:chOff x="0" y="0"/>
                <a:chExt cx="427811" cy="592607"/>
              </a:xfrm>
            </p:grpSpPr>
            <p:pic>
              <p:nvPicPr>
                <p:cNvPr id="923" name="pasted-image.pdf"/>
                <p:cNvPicPr>
                  <a:picLocks noChangeAspect="1"/>
                </p:cNvPicPr>
                <p:nvPr/>
              </p:nvPicPr>
              <p:blipFill>
                <a:blip r:embed="rId4">
                  <a:extLst/>
                </a:blip>
                <a:stretch>
                  <a:fillRect/>
                </a:stretch>
              </p:blipFill>
              <p:spPr>
                <a:xfrm>
                  <a:off x="0" y="0"/>
                  <a:ext cx="301304" cy="443094"/>
                </a:xfrm>
                <a:prstGeom prst="rect">
                  <a:avLst/>
                </a:prstGeom>
                <a:ln w="3175" cap="flat">
                  <a:noFill/>
                  <a:miter lim="400000"/>
                </a:ln>
                <a:effectLst/>
              </p:spPr>
            </p:pic>
            <p:pic>
              <p:nvPicPr>
                <p:cNvPr id="924" name="15925-illustration-of-a-small-cartoon-tree-pv.png"/>
                <p:cNvPicPr>
                  <a:picLocks noChangeAspect="1"/>
                </p:cNvPicPr>
                <p:nvPr/>
              </p:nvPicPr>
              <p:blipFill>
                <a:blip r:embed="rId5">
                  <a:extLst/>
                </a:blip>
                <a:srcRect l="30588" t="11864" r="28383" b="21097"/>
                <a:stretch>
                  <a:fillRect/>
                </a:stretch>
              </p:blipFill>
              <p:spPr>
                <a:xfrm>
                  <a:off x="177554" y="183695"/>
                  <a:ext cx="250258" cy="408913"/>
                </a:xfrm>
                <a:prstGeom prst="rect">
                  <a:avLst/>
                </a:prstGeom>
                <a:ln w="3175" cap="flat">
                  <a:noFill/>
                  <a:miter lim="400000"/>
                </a:ln>
                <a:effectLst/>
              </p:spPr>
            </p:pic>
          </p:grpSp>
          <p:pic>
            <p:nvPicPr>
              <p:cNvPr id="926" name="pasted-image.pdf"/>
              <p:cNvPicPr>
                <a:picLocks noChangeAspect="1"/>
              </p:cNvPicPr>
              <p:nvPr/>
            </p:nvPicPr>
            <p:blipFill>
              <a:blip r:embed="rId6">
                <a:extLst/>
              </a:blip>
              <a:srcRect/>
              <a:stretch>
                <a:fillRect/>
              </a:stretch>
            </p:blipFill>
            <p:spPr>
              <a:xfrm>
                <a:off x="489393" y="44904"/>
                <a:ext cx="3156011" cy="737769"/>
              </a:xfrm>
              <a:prstGeom prst="rect">
                <a:avLst/>
              </a:prstGeom>
              <a:ln w="3175" cap="flat">
                <a:noFill/>
                <a:miter lim="400000"/>
              </a:ln>
              <a:effectLst/>
            </p:spPr>
          </p:pic>
        </p:grpSp>
        <p:sp>
          <p:nvSpPr>
            <p:cNvPr id="928" name="Shape 928"/>
            <p:cNvSpPr/>
            <p:nvPr/>
          </p:nvSpPr>
          <p:spPr>
            <a:xfrm>
              <a:off x="-346797" y="447547"/>
              <a:ext cx="3622073" cy="63085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600">
                  <a:solidFill>
                    <a:srgbClr val="0433FF"/>
                  </a:solidFill>
                </a:defRPr>
              </a:lvl1pPr>
            </a:lstStyle>
            <a:p>
              <a:pPr algn="ctr" defTabSz="410751" hangingPunct="0"/>
              <a:r>
                <a:rPr sz="2531" kern="0">
                  <a:sym typeface="Helvetica Light"/>
                </a:rPr>
                <a:t>direct component</a:t>
              </a:r>
            </a:p>
          </p:txBody>
        </p:sp>
      </p:grpSp>
      <p:grpSp>
        <p:nvGrpSpPr>
          <p:cNvPr id="938" name="Group 938"/>
          <p:cNvGrpSpPr/>
          <p:nvPr/>
        </p:nvGrpSpPr>
        <p:grpSpPr>
          <a:xfrm>
            <a:off x="5133044" y="2027075"/>
            <a:ext cx="4052654" cy="1513825"/>
            <a:chOff x="47229" y="125298"/>
            <a:chExt cx="5763772" cy="2152994"/>
          </a:xfrm>
        </p:grpSpPr>
        <p:grpSp>
          <p:nvGrpSpPr>
            <p:cNvPr id="935" name="Group 935"/>
            <p:cNvGrpSpPr/>
            <p:nvPr/>
          </p:nvGrpSpPr>
          <p:grpSpPr>
            <a:xfrm>
              <a:off x="47229" y="125298"/>
              <a:ext cx="5763772" cy="2152994"/>
              <a:chOff x="68692" y="125298"/>
              <a:chExt cx="5763771" cy="2152992"/>
            </a:xfrm>
          </p:grpSpPr>
          <p:sp>
            <p:nvSpPr>
              <p:cNvPr id="930" name="Shape 930"/>
              <p:cNvSpPr/>
              <p:nvPr/>
            </p:nvSpPr>
            <p:spPr>
              <a:xfrm>
                <a:off x="68692" y="125298"/>
                <a:ext cx="5763771" cy="2152992"/>
              </a:xfrm>
              <a:prstGeom prst="rect">
                <a:avLst/>
              </a:prstGeom>
              <a:solidFill>
                <a:srgbClr val="FFFFFF">
                  <a:alpha val="80000"/>
                </a:srgbClr>
              </a:solidFill>
              <a:ln w="3175" cap="flat">
                <a:noFill/>
                <a:miter lim="400000"/>
              </a:ln>
              <a:effectLst/>
            </p:spPr>
            <p:txBody>
              <a:bodyPr wrap="square" lIns="26789" tIns="26789" rIns="26789" bIns="26789" numCol="1" anchor="ctr">
                <a:noAutofit/>
              </a:bodyPr>
              <a:lstStyle/>
              <a:p>
                <a:pPr algn="ctr" defTabSz="410751" hangingPunct="0">
                  <a:defRPr sz="2200">
                    <a:solidFill>
                      <a:srgbClr val="FFFFFF"/>
                    </a:solidFill>
                  </a:defRPr>
                </a:pPr>
                <a:endParaRPr sz="1547" kern="0">
                  <a:solidFill>
                    <a:srgbClr val="FFFFFF"/>
                  </a:solidFill>
                  <a:sym typeface="Helvetica Light"/>
                </a:endParaRPr>
              </a:p>
            </p:txBody>
          </p:sp>
          <p:sp>
            <p:nvSpPr>
              <p:cNvPr id="931" name="Shape 931"/>
              <p:cNvSpPr/>
              <p:nvPr/>
            </p:nvSpPr>
            <p:spPr>
              <a:xfrm>
                <a:off x="944951" y="390474"/>
                <a:ext cx="4392653" cy="630850"/>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600">
                    <a:solidFill>
                      <a:srgbClr val="FF2600"/>
                    </a:solidFill>
                  </a:defRPr>
                </a:lvl1pPr>
              </a:lstStyle>
              <a:p>
                <a:pPr algn="ctr" defTabSz="410751" hangingPunct="0"/>
                <a:r>
                  <a:rPr sz="2531" kern="0">
                    <a:sym typeface="Helvetica Light"/>
                  </a:rPr>
                  <a:t>scattered component</a:t>
                </a:r>
              </a:p>
            </p:txBody>
          </p:sp>
          <p:pic>
            <p:nvPicPr>
              <p:cNvPr id="932" name="pasted-image.pdf"/>
              <p:cNvPicPr>
                <a:picLocks noChangeAspect="1"/>
              </p:cNvPicPr>
              <p:nvPr/>
            </p:nvPicPr>
            <p:blipFill>
              <a:blip r:embed="rId7">
                <a:extLst/>
              </a:blip>
              <a:srcRect l="48375"/>
              <a:stretch>
                <a:fillRect/>
              </a:stretch>
            </p:blipFill>
            <p:spPr>
              <a:xfrm>
                <a:off x="1797919" y="1485839"/>
                <a:ext cx="900006" cy="484998"/>
              </a:xfrm>
              <a:prstGeom prst="rect">
                <a:avLst/>
              </a:prstGeom>
              <a:ln w="3175" cap="flat">
                <a:noFill/>
                <a:miter lim="400000"/>
              </a:ln>
              <a:effectLst/>
            </p:spPr>
          </p:pic>
          <p:pic>
            <p:nvPicPr>
              <p:cNvPr id="933" name="pasted-image.pdf"/>
              <p:cNvPicPr>
                <a:picLocks noChangeAspect="1"/>
              </p:cNvPicPr>
              <p:nvPr/>
            </p:nvPicPr>
            <p:blipFill>
              <a:blip r:embed="rId8">
                <a:extLst/>
              </a:blip>
              <a:stretch>
                <a:fillRect/>
              </a:stretch>
            </p:blipFill>
            <p:spPr>
              <a:xfrm>
                <a:off x="2768523" y="1305772"/>
                <a:ext cx="2279968" cy="554587"/>
              </a:xfrm>
              <a:prstGeom prst="rect">
                <a:avLst/>
              </a:prstGeom>
              <a:ln w="3175" cap="flat">
                <a:noFill/>
                <a:miter lim="400000"/>
              </a:ln>
              <a:effectLst/>
            </p:spPr>
          </p:pic>
          <p:pic>
            <p:nvPicPr>
              <p:cNvPr id="934" name="pasted-image.pdf"/>
              <p:cNvPicPr>
                <a:picLocks noChangeAspect="1"/>
              </p:cNvPicPr>
              <p:nvPr/>
            </p:nvPicPr>
            <p:blipFill>
              <a:blip r:embed="rId3">
                <a:extLst/>
              </a:blip>
              <a:srcRect/>
              <a:stretch>
                <a:fillRect/>
              </a:stretch>
            </p:blipFill>
            <p:spPr>
              <a:xfrm>
                <a:off x="323394" y="1477056"/>
                <a:ext cx="1462295" cy="501066"/>
              </a:xfrm>
              <a:prstGeom prst="rect">
                <a:avLst/>
              </a:prstGeom>
              <a:ln w="3175" cap="flat">
                <a:noFill/>
                <a:miter lim="400000"/>
              </a:ln>
              <a:effectLst/>
            </p:spPr>
          </p:pic>
        </p:grpSp>
        <p:pic>
          <p:nvPicPr>
            <p:cNvPr id="936" name="pasted-image.pdf"/>
            <p:cNvPicPr>
              <a:picLocks noChangeAspect="1"/>
            </p:cNvPicPr>
            <p:nvPr/>
          </p:nvPicPr>
          <p:blipFill>
            <a:blip r:embed="rId9">
              <a:extLst/>
            </a:blip>
            <a:stretch>
              <a:fillRect/>
            </a:stretch>
          </p:blipFill>
          <p:spPr>
            <a:xfrm>
              <a:off x="51158" y="1225067"/>
              <a:ext cx="355164" cy="861002"/>
            </a:xfrm>
            <a:prstGeom prst="rect">
              <a:avLst/>
            </a:prstGeom>
            <a:ln w="3175" cap="flat">
              <a:noFill/>
              <a:miter lim="400000"/>
            </a:ln>
            <a:effectLst/>
          </p:spPr>
        </p:pic>
        <p:pic>
          <p:nvPicPr>
            <p:cNvPr id="937" name="pasted-image.pdf"/>
            <p:cNvPicPr>
              <a:picLocks noChangeAspect="1"/>
            </p:cNvPicPr>
            <p:nvPr/>
          </p:nvPicPr>
          <p:blipFill>
            <a:blip r:embed="rId10">
              <a:extLst/>
            </a:blip>
            <a:stretch>
              <a:fillRect/>
            </a:stretch>
          </p:blipFill>
          <p:spPr>
            <a:xfrm>
              <a:off x="5139010" y="1565370"/>
              <a:ext cx="461094" cy="307396"/>
            </a:xfrm>
            <a:prstGeom prst="rect">
              <a:avLst/>
            </a:prstGeom>
            <a:ln w="3175" cap="flat">
              <a:noFill/>
              <a:miter lim="400000"/>
            </a:ln>
            <a:effectLst/>
          </p:spPr>
        </p:pic>
      </p:grpSp>
      <p:sp>
        <p:nvSpPr>
          <p:cNvPr id="939" name="Shape 939"/>
          <p:cNvSpPr/>
          <p:nvPr/>
        </p:nvSpPr>
        <p:spPr>
          <a:xfrm>
            <a:off x="4733167" y="2778798"/>
            <a:ext cx="291347" cy="541029"/>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4500"/>
            </a:lvl1pPr>
          </a:lstStyle>
          <a:p>
            <a:pPr algn="ctr" defTabSz="410751" hangingPunct="0"/>
            <a:r>
              <a:rPr sz="3164" kern="0">
                <a:solidFill>
                  <a:srgbClr val="000000"/>
                </a:solidFill>
                <a:sym typeface="Helvetica Light"/>
              </a:rPr>
              <a:t>+</a:t>
            </a:r>
          </a:p>
        </p:txBody>
      </p:sp>
      <p:sp>
        <p:nvSpPr>
          <p:cNvPr id="940" name="Shape 940"/>
          <p:cNvSpPr/>
          <p:nvPr/>
        </p:nvSpPr>
        <p:spPr>
          <a:xfrm>
            <a:off x="1554150" y="2803148"/>
            <a:ext cx="296155" cy="551802"/>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4600"/>
            </a:lvl1pPr>
          </a:lstStyle>
          <a:p>
            <a:pPr algn="ctr" defTabSz="410751" hangingPunct="0"/>
            <a:r>
              <a:rPr sz="3234" kern="0">
                <a:solidFill>
                  <a:srgbClr val="000000"/>
                </a:solidFill>
                <a:sym typeface="Helvetica Light"/>
              </a:rPr>
              <a:t>=</a:t>
            </a:r>
          </a:p>
        </p:txBody>
      </p:sp>
      <p:pic>
        <p:nvPicPr>
          <p:cNvPr id="941" name="pasted-image.pdf"/>
          <p:cNvPicPr>
            <a:picLocks noChangeAspect="1"/>
          </p:cNvPicPr>
          <p:nvPr/>
        </p:nvPicPr>
        <p:blipFill>
          <a:blip r:embed="rId11">
            <a:extLst/>
          </a:blip>
          <a:stretch>
            <a:fillRect/>
          </a:stretch>
        </p:blipFill>
        <p:spPr>
          <a:xfrm>
            <a:off x="110385" y="2900455"/>
            <a:ext cx="1280083" cy="455415"/>
          </a:xfrm>
          <a:prstGeom prst="rect">
            <a:avLst/>
          </a:prstGeom>
          <a:ln w="3175">
            <a:miter lim="400000"/>
          </a:ln>
        </p:spPr>
      </p:pic>
      <p:grpSp>
        <p:nvGrpSpPr>
          <p:cNvPr id="945" name="Group 945"/>
          <p:cNvGrpSpPr/>
          <p:nvPr/>
        </p:nvGrpSpPr>
        <p:grpSpPr>
          <a:xfrm>
            <a:off x="180709" y="5592618"/>
            <a:ext cx="5903459" cy="428670"/>
            <a:chOff x="227774" y="-1653"/>
            <a:chExt cx="8396029" cy="609663"/>
          </a:xfrm>
        </p:grpSpPr>
        <p:sp>
          <p:nvSpPr>
            <p:cNvPr id="942" name="Shape 942"/>
            <p:cNvSpPr/>
            <p:nvPr/>
          </p:nvSpPr>
          <p:spPr>
            <a:xfrm>
              <a:off x="227774" y="-1653"/>
              <a:ext cx="8396029" cy="600209"/>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lgn="l"/>
            </a:lstStyle>
            <a:p>
              <a:pPr defTabSz="410751" hangingPunct="0"/>
              <a:r>
                <a:rPr sz="2391" kern="0" dirty="0">
                  <a:solidFill>
                    <a:srgbClr val="000000"/>
                  </a:solidFill>
                  <a:sym typeface="Helvetica Light"/>
                </a:rPr>
                <a:t>recursive relation of                 &amp;</a:t>
              </a:r>
              <a:r>
                <a:rPr lang="he-IL" sz="2391" kern="0" dirty="0">
                  <a:solidFill>
                    <a:srgbClr val="000000"/>
                  </a:solidFill>
                  <a:sym typeface="Helvetica Light"/>
                </a:rPr>
                <a:t>                  </a:t>
              </a:r>
              <a:endParaRPr sz="2391" kern="0" dirty="0">
                <a:solidFill>
                  <a:srgbClr val="000000"/>
                </a:solidFill>
                <a:sym typeface="Helvetica Light"/>
              </a:endParaRPr>
            </a:p>
          </p:txBody>
        </p:sp>
        <p:pic>
          <p:nvPicPr>
            <p:cNvPr id="943" name="pasted-image.pdf"/>
            <p:cNvPicPr>
              <a:picLocks noChangeAspect="1"/>
            </p:cNvPicPr>
            <p:nvPr/>
          </p:nvPicPr>
          <p:blipFill>
            <a:blip r:embed="rId11">
              <a:extLst/>
            </a:blip>
            <a:srcRect/>
            <a:stretch>
              <a:fillRect/>
            </a:stretch>
          </p:blipFill>
          <p:spPr>
            <a:xfrm>
              <a:off x="4445274" y="33309"/>
              <a:ext cx="1615374" cy="574701"/>
            </a:xfrm>
            <a:prstGeom prst="rect">
              <a:avLst/>
            </a:prstGeom>
            <a:ln w="3175" cap="flat">
              <a:noFill/>
              <a:miter lim="400000"/>
            </a:ln>
            <a:effectLst/>
          </p:spPr>
        </p:pic>
        <p:pic>
          <p:nvPicPr>
            <p:cNvPr id="944" name="pasted-image.pdf"/>
            <p:cNvPicPr>
              <a:picLocks noChangeAspect="1"/>
            </p:cNvPicPr>
            <p:nvPr/>
          </p:nvPicPr>
          <p:blipFill>
            <a:blip r:embed="rId3">
              <a:extLst/>
            </a:blip>
            <a:srcRect/>
            <a:stretch>
              <a:fillRect/>
            </a:stretch>
          </p:blipFill>
          <p:spPr>
            <a:xfrm>
              <a:off x="6578344" y="33309"/>
              <a:ext cx="1625595" cy="557023"/>
            </a:xfrm>
            <a:prstGeom prst="rect">
              <a:avLst/>
            </a:prstGeom>
            <a:ln w="3175" cap="flat">
              <a:noFill/>
              <a:miter lim="400000"/>
            </a:ln>
            <a:effectLst/>
          </p:spPr>
        </p:pic>
      </p:grpSp>
      <p:sp>
        <p:nvSpPr>
          <p:cNvPr id="946" name="Shape 946"/>
          <p:cNvSpPr/>
          <p:nvPr/>
        </p:nvSpPr>
        <p:spPr>
          <a:xfrm>
            <a:off x="223525" y="3423824"/>
            <a:ext cx="2485806" cy="9747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5" y="930"/>
                  <a:pt x="143" y="1834"/>
                  <a:pt x="318" y="2656"/>
                </a:cubicBezTo>
                <a:cubicBezTo>
                  <a:pt x="1708" y="9211"/>
                  <a:pt x="5198" y="7485"/>
                  <a:pt x="8253" y="5814"/>
                </a:cubicBezTo>
                <a:cubicBezTo>
                  <a:pt x="13242" y="3085"/>
                  <a:pt x="18705" y="5762"/>
                  <a:pt x="20956" y="16839"/>
                </a:cubicBezTo>
                <a:cubicBezTo>
                  <a:pt x="21260" y="18338"/>
                  <a:pt x="21479" y="19941"/>
                  <a:pt x="21600" y="21600"/>
                </a:cubicBezTo>
              </a:path>
            </a:pathLst>
          </a:custGeom>
          <a:ln w="38100">
            <a:solidFill>
              <a:srgbClr val="000000"/>
            </a:solidFill>
            <a:miter lim="400000"/>
            <a:tailEnd type="triangle"/>
          </a:ln>
        </p:spPr>
        <p:txBody>
          <a:bodyPr lIns="26789" tIns="26789" rIns="26789" bIns="26789" anchor="ctr"/>
          <a:lstStyle/>
          <a:p>
            <a:pPr algn="ctr" defTabSz="410751" hangingPunct="0">
              <a:defRPr sz="2200"/>
            </a:pPr>
            <a:endParaRPr sz="1547" kern="0">
              <a:solidFill>
                <a:srgbClr val="000000"/>
              </a:solidFill>
              <a:sym typeface="Helvetica Light"/>
            </a:endParaRPr>
          </a:p>
        </p:txBody>
      </p:sp>
      <p:sp>
        <p:nvSpPr>
          <p:cNvPr id="947" name="Shape 947"/>
          <p:cNvSpPr/>
          <p:nvPr/>
        </p:nvSpPr>
        <p:spPr>
          <a:xfrm>
            <a:off x="320692" y="3389333"/>
            <a:ext cx="5528616" cy="1025303"/>
          </a:xfrm>
          <a:custGeom>
            <a:avLst/>
            <a:gdLst/>
            <a:ahLst/>
            <a:cxnLst>
              <a:cxn ang="0">
                <a:pos x="wd2" y="hd2"/>
              </a:cxn>
              <a:cxn ang="5400000">
                <a:pos x="wd2" y="hd2"/>
              </a:cxn>
              <a:cxn ang="10800000">
                <a:pos x="wd2" y="hd2"/>
              </a:cxn>
              <a:cxn ang="16200000">
                <a:pos x="wd2" y="hd2"/>
              </a:cxn>
            </a:cxnLst>
            <a:rect l="0" t="0" r="r" b="b"/>
            <a:pathLst>
              <a:path w="21557" h="21600" extrusionOk="0">
                <a:moveTo>
                  <a:pt x="0" y="21600"/>
                </a:moveTo>
                <a:cubicBezTo>
                  <a:pt x="134" y="21028"/>
                  <a:pt x="280" y="20546"/>
                  <a:pt x="435" y="20166"/>
                </a:cubicBezTo>
                <a:cubicBezTo>
                  <a:pt x="1047" y="18669"/>
                  <a:pt x="1693" y="18812"/>
                  <a:pt x="2341" y="18867"/>
                </a:cubicBezTo>
                <a:cubicBezTo>
                  <a:pt x="2932" y="18918"/>
                  <a:pt x="3537" y="18872"/>
                  <a:pt x="4136" y="18608"/>
                </a:cubicBezTo>
                <a:cubicBezTo>
                  <a:pt x="5505" y="18005"/>
                  <a:pt x="6876" y="16093"/>
                  <a:pt x="8189" y="13904"/>
                </a:cubicBezTo>
                <a:cubicBezTo>
                  <a:pt x="10955" y="9292"/>
                  <a:pt x="13790" y="2817"/>
                  <a:pt x="16635" y="6848"/>
                </a:cubicBezTo>
                <a:cubicBezTo>
                  <a:pt x="18420" y="9376"/>
                  <a:pt x="20478" y="13751"/>
                  <a:pt x="21363" y="5510"/>
                </a:cubicBezTo>
                <a:cubicBezTo>
                  <a:pt x="21541" y="3845"/>
                  <a:pt x="21600" y="1882"/>
                  <a:pt x="21527" y="0"/>
                </a:cubicBezTo>
              </a:path>
            </a:pathLst>
          </a:custGeom>
          <a:ln w="38100">
            <a:solidFill>
              <a:srgbClr val="FF2600"/>
            </a:solidFill>
            <a:miter lim="400000"/>
            <a:tailEnd type="triangle"/>
          </a:ln>
        </p:spPr>
        <p:txBody>
          <a:bodyPr lIns="26789" tIns="26789" rIns="26789" bIns="26789" anchor="ctr"/>
          <a:lstStyle/>
          <a:p>
            <a:pPr algn="ctr" defTabSz="410751" hangingPunct="0">
              <a:defRPr sz="2200"/>
            </a:pPr>
            <a:endParaRPr sz="1547" kern="0">
              <a:solidFill>
                <a:srgbClr val="000000"/>
              </a:solidFill>
              <a:sym typeface="Helvetica Light"/>
            </a:endParaRPr>
          </a:p>
        </p:txBody>
      </p:sp>
      <p:sp>
        <p:nvSpPr>
          <p:cNvPr id="948" name="Shape 948"/>
          <p:cNvSpPr/>
          <p:nvPr/>
        </p:nvSpPr>
        <p:spPr>
          <a:xfrm>
            <a:off x="3092460" y="924016"/>
            <a:ext cx="2997215" cy="422022"/>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a:solidFill>
                  <a:srgbClr val="FFFFFF"/>
                </a:solidFill>
              </a:defRPr>
            </a:lvl1pPr>
          </a:lstStyle>
          <a:p>
            <a:pPr algn="ctr" defTabSz="410751" hangingPunct="0"/>
            <a:r>
              <a:rPr sz="2391" kern="0" dirty="0">
                <a:sym typeface="Helvetica Light"/>
              </a:rPr>
              <a:t>Chandrasekhar, 1950</a:t>
            </a:r>
          </a:p>
        </p:txBody>
      </p:sp>
      <p:sp>
        <p:nvSpPr>
          <p:cNvPr id="949" name="Shape 949"/>
          <p:cNvSpPr/>
          <p:nvPr/>
        </p:nvSpPr>
        <p:spPr>
          <a:xfrm>
            <a:off x="1420417" y="4340537"/>
            <a:ext cx="243257" cy="443567"/>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3600"/>
            </a:lvl1pPr>
          </a:lstStyle>
          <a:p>
            <a:pPr algn="ctr" defTabSz="410751" hangingPunct="0"/>
            <a:r>
              <a:rPr sz="2531" kern="0">
                <a:solidFill>
                  <a:srgbClr val="000000"/>
                </a:solidFill>
                <a:sym typeface="Helvetica Light"/>
              </a:rPr>
              <a:t>=</a:t>
            </a:r>
          </a:p>
        </p:txBody>
      </p:sp>
      <p:pic>
        <p:nvPicPr>
          <p:cNvPr id="950" name="pasted-image.pdf"/>
          <p:cNvPicPr>
            <a:picLocks noChangeAspect="1"/>
          </p:cNvPicPr>
          <p:nvPr/>
        </p:nvPicPr>
        <p:blipFill>
          <a:blip r:embed="rId12">
            <a:extLst/>
          </a:blip>
          <a:stretch>
            <a:fillRect/>
          </a:stretch>
        </p:blipFill>
        <p:spPr>
          <a:xfrm>
            <a:off x="1616330" y="4258350"/>
            <a:ext cx="3277196" cy="714376"/>
          </a:xfrm>
          <a:prstGeom prst="rect">
            <a:avLst/>
          </a:prstGeom>
          <a:ln w="3175">
            <a:miter lim="400000"/>
          </a:ln>
        </p:spPr>
      </p:pic>
      <p:sp>
        <p:nvSpPr>
          <p:cNvPr id="57" name="Shape 954"/>
          <p:cNvSpPr/>
          <p:nvPr/>
        </p:nvSpPr>
        <p:spPr>
          <a:xfrm>
            <a:off x="-25640" y="2017723"/>
            <a:ext cx="9247191" cy="497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05" y="964"/>
                </a:moveTo>
                <a:lnTo>
                  <a:pt x="3664" y="964"/>
                </a:lnTo>
                <a:lnTo>
                  <a:pt x="3664" y="6145"/>
                </a:lnTo>
                <a:lnTo>
                  <a:pt x="105" y="6145"/>
                </a:lnTo>
                <a:lnTo>
                  <a:pt x="105" y="964"/>
                </a:lnTo>
                <a:close/>
              </a:path>
            </a:pathLst>
          </a:custGeom>
          <a:solidFill>
            <a:srgbClr val="000000">
              <a:alpha val="63065"/>
            </a:srgbClr>
          </a:solidFill>
          <a:ln w="3175">
            <a:miter lim="400000"/>
          </a:ln>
          <a:effectLst>
            <a:outerShdw blurRad="25400" dist="12700" dir="5400000" rotWithShape="0">
              <a:srgbClr val="000000">
                <a:alpha val="50000"/>
              </a:srgbClr>
            </a:outerShdw>
          </a:effectLst>
        </p:spPr>
        <p:txBody>
          <a:bodyPr lIns="26789" tIns="26789" rIns="26789" bIns="26789" anchor="ctr"/>
          <a:lstStyle/>
          <a:p>
            <a:pPr algn="ctr" defTabSz="410751" hangingPunct="0">
              <a:defRPr sz="2200">
                <a:solidFill>
                  <a:srgbClr val="FFFFFF"/>
                </a:solidFill>
              </a:defRPr>
            </a:pPr>
            <a:endParaRPr sz="1547" kern="0">
              <a:solidFill>
                <a:srgbClr val="FFFFFF"/>
              </a:solidFill>
              <a:sym typeface="Helvetica Light"/>
            </a:endParaRPr>
          </a:p>
        </p:txBody>
      </p:sp>
      <p:grpSp>
        <p:nvGrpSpPr>
          <p:cNvPr id="957" name="Group 957"/>
          <p:cNvGrpSpPr/>
          <p:nvPr/>
        </p:nvGrpSpPr>
        <p:grpSpPr>
          <a:xfrm>
            <a:off x="5385532" y="3962987"/>
            <a:ext cx="3731855" cy="1237396"/>
            <a:chOff x="0" y="167875"/>
            <a:chExt cx="4974580" cy="1759851"/>
          </a:xfrm>
        </p:grpSpPr>
        <p:sp>
          <p:nvSpPr>
            <p:cNvPr id="951" name="Shape 951"/>
            <p:cNvSpPr/>
            <p:nvPr/>
          </p:nvSpPr>
          <p:spPr>
            <a:xfrm>
              <a:off x="0" y="167875"/>
              <a:ext cx="4954245" cy="1759851"/>
            </a:xfrm>
            <a:prstGeom prst="roundRect">
              <a:avLst>
                <a:gd name="adj" fmla="val 13307"/>
              </a:avLst>
            </a:prstGeom>
            <a:solidFill>
              <a:srgbClr val="FFFF00"/>
            </a:solidFill>
            <a:ln w="3175" cap="flat">
              <a:noFill/>
              <a:miter lim="400000"/>
            </a:ln>
            <a:effectLst>
              <a:outerShdw blurRad="25400" dist="12700" dir="5400000" rotWithShape="0">
                <a:srgbClr val="000000">
                  <a:alpha val="50000"/>
                </a:srgbClr>
              </a:outerShdw>
            </a:effectLst>
          </p:spPr>
          <p:txBody>
            <a:bodyPr wrap="square" lIns="26789" tIns="26789" rIns="26789" bIns="26789" numCol="1" anchor="ctr">
              <a:noAutofit/>
            </a:bodyPr>
            <a:lstStyle/>
            <a:p>
              <a:pPr algn="ctr" defTabSz="410751" hangingPunct="0">
                <a:defRPr sz="2200"/>
              </a:pPr>
              <a:endParaRPr sz="1547" kern="0">
                <a:solidFill>
                  <a:srgbClr val="000000"/>
                </a:solidFill>
                <a:sym typeface="Helvetica Light"/>
              </a:endParaRPr>
            </a:p>
          </p:txBody>
        </p:sp>
        <p:sp>
          <p:nvSpPr>
            <p:cNvPr id="952" name="Shape 952"/>
            <p:cNvSpPr/>
            <p:nvPr/>
          </p:nvSpPr>
          <p:spPr>
            <a:xfrm>
              <a:off x="41606" y="283452"/>
              <a:ext cx="4932974" cy="64617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700"/>
              </a:lvl1pPr>
            </a:lstStyle>
            <a:p>
              <a:pPr algn="ctr" defTabSz="410751" hangingPunct="0"/>
              <a:r>
                <a:rPr sz="2601" kern="0" dirty="0">
                  <a:solidFill>
                    <a:srgbClr val="000000"/>
                  </a:solidFill>
                  <a:sym typeface="Helvetica Light"/>
                </a:rPr>
                <a:t>Image formation </a:t>
              </a:r>
              <a:r>
                <a:rPr sz="2601" kern="0" dirty="0" smtClean="0">
                  <a:solidFill>
                    <a:srgbClr val="000000"/>
                  </a:solidFill>
                  <a:sym typeface="Helvetica Light"/>
                </a:rPr>
                <a:t>model</a:t>
              </a:r>
              <a:endParaRPr sz="2601" kern="0" dirty="0">
                <a:solidFill>
                  <a:srgbClr val="000000"/>
                </a:solidFill>
                <a:sym typeface="Helvetica Light"/>
              </a:endParaRPr>
            </a:p>
          </p:txBody>
        </p:sp>
      </p:grpSp>
      <p:grpSp>
        <p:nvGrpSpPr>
          <p:cNvPr id="2" name="Group 1"/>
          <p:cNvGrpSpPr/>
          <p:nvPr/>
        </p:nvGrpSpPr>
        <p:grpSpPr>
          <a:xfrm>
            <a:off x="5508104" y="4653136"/>
            <a:ext cx="3512480" cy="480124"/>
            <a:chOff x="5508104" y="4653136"/>
            <a:chExt cx="3512480" cy="480124"/>
          </a:xfrm>
        </p:grpSpPr>
        <p:pic>
          <p:nvPicPr>
            <p:cNvPr id="50" name="pasted-image.pdf"/>
            <p:cNvPicPr>
              <a:picLocks noChangeAspect="1"/>
            </p:cNvPicPr>
            <p:nvPr/>
          </p:nvPicPr>
          <p:blipFill>
            <a:blip r:embed="rId13">
              <a:extLst/>
            </a:blip>
            <a:stretch>
              <a:fillRect/>
            </a:stretch>
          </p:blipFill>
          <p:spPr>
            <a:xfrm>
              <a:off x="5508104" y="4702715"/>
              <a:ext cx="861090" cy="430545"/>
            </a:xfrm>
            <a:prstGeom prst="rect">
              <a:avLst/>
            </a:prstGeom>
            <a:ln w="3175">
              <a:miter lim="400000"/>
            </a:ln>
          </p:spPr>
        </p:pic>
        <p:sp>
          <p:nvSpPr>
            <p:cNvPr id="52" name="Shape 952"/>
            <p:cNvSpPr/>
            <p:nvPr/>
          </p:nvSpPr>
          <p:spPr>
            <a:xfrm>
              <a:off x="6444208" y="4653136"/>
              <a:ext cx="1410242" cy="454339"/>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700"/>
              </a:lvl1pPr>
            </a:lstStyle>
            <a:p>
              <a:pPr algn="ctr" defTabSz="410751" hangingPunct="0"/>
              <a:r>
                <a:rPr lang="en-US" sz="2601" kern="0" dirty="0" smtClean="0">
                  <a:solidFill>
                    <a:srgbClr val="000000"/>
                  </a:solidFill>
                  <a:sym typeface="Helvetica Light"/>
                </a:rPr>
                <a:t>subset of</a:t>
              </a:r>
              <a:endParaRPr sz="2601" kern="0" dirty="0">
                <a:solidFill>
                  <a:srgbClr val="000000"/>
                </a:solidFill>
                <a:sym typeface="Helvetica Light"/>
              </a:endParaRPr>
            </a:p>
          </p:txBody>
        </p:sp>
        <p:pic>
          <p:nvPicPr>
            <p:cNvPr id="53" name="pasted-image.pdf"/>
            <p:cNvPicPr>
              <a:picLocks noChangeAspect="1"/>
            </p:cNvPicPr>
            <p:nvPr/>
          </p:nvPicPr>
          <p:blipFill>
            <a:blip r:embed="rId11">
              <a:extLst/>
            </a:blip>
            <a:stretch>
              <a:fillRect/>
            </a:stretch>
          </p:blipFill>
          <p:spPr>
            <a:xfrm>
              <a:off x="7913552" y="4711504"/>
              <a:ext cx="1107032" cy="393849"/>
            </a:xfrm>
            <a:prstGeom prst="rect">
              <a:avLst/>
            </a:prstGeom>
            <a:ln w="3175">
              <a:miter lim="400000"/>
            </a:ln>
          </p:spPr>
        </p:pic>
      </p:grpSp>
    </p:spTree>
    <p:extLst>
      <p:ext uri="{BB962C8B-B14F-4D97-AF65-F5344CB8AC3E}">
        <p14:creationId xmlns:p14="http://schemas.microsoft.com/office/powerpoint/2010/main" val="3948125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62" name="Shape 962"/>
          <p:cNvSpPr/>
          <p:nvPr/>
        </p:nvSpPr>
        <p:spPr>
          <a:xfrm>
            <a:off x="-25640" y="2027061"/>
            <a:ext cx="9195280" cy="4963363"/>
          </a:xfrm>
          <a:prstGeom prst="rect">
            <a:avLst/>
          </a:prstGeom>
          <a:solidFill>
            <a:srgbClr val="50CEF8"/>
          </a:solidFill>
          <a:ln w="3175">
            <a:miter lim="400000"/>
          </a:ln>
          <a:effectLst>
            <a:outerShdw blurRad="25400" dist="12700" dir="5400000" rotWithShape="0">
              <a:srgbClr val="000000">
                <a:alpha val="50000"/>
              </a:srgbClr>
            </a:outerShdw>
          </a:effectLst>
        </p:spPr>
        <p:txBody>
          <a:bodyPr lIns="26789" tIns="26789" rIns="26789" bIns="26789" anchor="ctr"/>
          <a:lstStyle/>
          <a:p>
            <a:pPr algn="ctr" defTabSz="410751" hangingPunct="0">
              <a:defRPr sz="2200">
                <a:solidFill>
                  <a:srgbClr val="FFFFFF"/>
                </a:solidFill>
              </a:defRPr>
            </a:pPr>
            <a:endParaRPr sz="1547" kern="0">
              <a:solidFill>
                <a:srgbClr val="FFFFFF"/>
              </a:solidFill>
              <a:sym typeface="Helvetica Light"/>
            </a:endParaRPr>
          </a:p>
        </p:txBody>
      </p:sp>
      <p:sp>
        <p:nvSpPr>
          <p:cNvPr id="963" name="Shape 963"/>
          <p:cNvSpPr/>
          <p:nvPr/>
        </p:nvSpPr>
        <p:spPr>
          <a:xfrm>
            <a:off x="-1975" y="6286607"/>
            <a:ext cx="9186237" cy="607684"/>
          </a:xfrm>
          <a:custGeom>
            <a:avLst/>
            <a:gdLst/>
            <a:ahLst/>
            <a:cxnLst>
              <a:cxn ang="0">
                <a:pos x="wd2" y="hd2"/>
              </a:cxn>
              <a:cxn ang="5400000">
                <a:pos x="wd2" y="hd2"/>
              </a:cxn>
              <a:cxn ang="10800000">
                <a:pos x="wd2" y="hd2"/>
              </a:cxn>
              <a:cxn ang="16200000">
                <a:pos x="wd2" y="hd2"/>
              </a:cxn>
            </a:cxnLst>
            <a:rect l="0" t="0" r="r" b="b"/>
            <a:pathLst>
              <a:path w="21600" h="21600" extrusionOk="0">
                <a:moveTo>
                  <a:pt x="0" y="20308"/>
                </a:moveTo>
                <a:lnTo>
                  <a:pt x="60" y="13875"/>
                </a:lnTo>
                <a:lnTo>
                  <a:pt x="1503" y="10910"/>
                </a:lnTo>
                <a:lnTo>
                  <a:pt x="3933" y="8574"/>
                </a:lnTo>
                <a:lnTo>
                  <a:pt x="5877" y="12851"/>
                </a:lnTo>
                <a:lnTo>
                  <a:pt x="6743" y="11854"/>
                </a:lnTo>
                <a:lnTo>
                  <a:pt x="8393" y="7392"/>
                </a:lnTo>
                <a:lnTo>
                  <a:pt x="9604" y="11382"/>
                </a:lnTo>
                <a:lnTo>
                  <a:pt x="10297" y="11637"/>
                </a:lnTo>
                <a:lnTo>
                  <a:pt x="10597" y="9392"/>
                </a:lnTo>
                <a:lnTo>
                  <a:pt x="10873" y="7425"/>
                </a:lnTo>
                <a:lnTo>
                  <a:pt x="11364" y="9170"/>
                </a:lnTo>
                <a:lnTo>
                  <a:pt x="13063" y="3891"/>
                </a:lnTo>
                <a:lnTo>
                  <a:pt x="14816" y="3713"/>
                </a:lnTo>
                <a:lnTo>
                  <a:pt x="15508" y="8644"/>
                </a:lnTo>
                <a:lnTo>
                  <a:pt x="17654" y="8984"/>
                </a:lnTo>
                <a:lnTo>
                  <a:pt x="19447" y="4552"/>
                </a:lnTo>
                <a:lnTo>
                  <a:pt x="20332" y="281"/>
                </a:lnTo>
                <a:lnTo>
                  <a:pt x="21160" y="0"/>
                </a:lnTo>
                <a:lnTo>
                  <a:pt x="21600" y="21600"/>
                </a:lnTo>
              </a:path>
            </a:pathLst>
          </a:custGeom>
          <a:solidFill>
            <a:schemeClr val="accent4">
              <a:hueOff val="46120"/>
              <a:satOff val="4178"/>
              <a:lumOff val="-16732"/>
            </a:schemeClr>
          </a:solidFill>
          <a:ln w="12700">
            <a:solidFill>
              <a:srgbClr val="000000"/>
            </a:solidFill>
            <a:miter lim="400000"/>
          </a:ln>
        </p:spPr>
        <p:txBody>
          <a:bodyPr lIns="26789" tIns="26789" rIns="26789" bIns="26789" anchor="ctr"/>
          <a:lstStyle/>
          <a:p>
            <a:pPr algn="ctr" defTabSz="410751" hangingPunct="0">
              <a:defRPr sz="2200"/>
            </a:pPr>
            <a:endParaRPr sz="1547" kern="0">
              <a:solidFill>
                <a:srgbClr val="000000"/>
              </a:solidFill>
              <a:sym typeface="Helvetica Light"/>
            </a:endParaRPr>
          </a:p>
        </p:txBody>
      </p:sp>
      <p:grpSp>
        <p:nvGrpSpPr>
          <p:cNvPr id="978" name="Group 978"/>
          <p:cNvGrpSpPr/>
          <p:nvPr/>
        </p:nvGrpSpPr>
        <p:grpSpPr>
          <a:xfrm>
            <a:off x="-27965" y="-13584"/>
            <a:ext cx="9173292" cy="967785"/>
            <a:chOff x="0" y="0"/>
            <a:chExt cx="13046459" cy="1376403"/>
          </a:xfrm>
        </p:grpSpPr>
        <p:grpSp>
          <p:nvGrpSpPr>
            <p:cNvPr id="968" name="Group 968"/>
            <p:cNvGrpSpPr/>
            <p:nvPr/>
          </p:nvGrpSpPr>
          <p:grpSpPr>
            <a:xfrm>
              <a:off x="0" y="-1"/>
              <a:ext cx="3174772" cy="1374132"/>
              <a:chOff x="0" y="0"/>
              <a:chExt cx="3174771" cy="1374130"/>
            </a:xfrm>
          </p:grpSpPr>
          <p:sp>
            <p:nvSpPr>
              <p:cNvPr id="964" name="Shape 964"/>
              <p:cNvSpPr/>
              <p:nvPr/>
            </p:nvSpPr>
            <p:spPr>
              <a:xfrm>
                <a:off x="44503" y="22496"/>
                <a:ext cx="3130269" cy="1351635"/>
              </a:xfrm>
              <a:prstGeom prst="rect">
                <a:avLst/>
              </a:prstGeom>
              <a:solidFill>
                <a:srgbClr val="FFFFFF"/>
              </a:solidFill>
              <a:ln w="12700" cap="flat">
                <a:noFill/>
                <a:miter lim="400000"/>
              </a:ln>
              <a:effectLst/>
            </p:spPr>
            <p:txBody>
              <a:bodyPr wrap="square" lIns="26789" tIns="26789" rIns="26789" bIns="26789" numCol="1" anchor="ctr">
                <a:noAutofit/>
              </a:bodyPr>
              <a:lstStyle/>
              <a:p>
                <a:pPr algn="ctr" defTabSz="410751" hangingPunct="0">
                  <a:defRPr sz="2200"/>
                </a:pPr>
                <a:endParaRPr sz="1547" kern="0">
                  <a:solidFill>
                    <a:srgbClr val="000000"/>
                  </a:solidFill>
                  <a:sym typeface="Helvetica Light"/>
                </a:endParaRPr>
              </a:p>
            </p:txBody>
          </p:sp>
          <p:grpSp>
            <p:nvGrpSpPr>
              <p:cNvPr id="967" name="Group 967"/>
              <p:cNvGrpSpPr/>
              <p:nvPr/>
            </p:nvGrpSpPr>
            <p:grpSpPr>
              <a:xfrm>
                <a:off x="0" y="0"/>
                <a:ext cx="3016076" cy="1281416"/>
                <a:chOff x="0" y="-104964"/>
                <a:chExt cx="3016075" cy="1281415"/>
              </a:xfrm>
            </p:grpSpPr>
            <p:pic>
              <p:nvPicPr>
                <p:cNvPr id="965" name="image13.png"/>
                <p:cNvPicPr>
                  <a:picLocks noChangeAspect="1"/>
                </p:cNvPicPr>
                <p:nvPr/>
              </p:nvPicPr>
              <p:blipFill>
                <a:blip r:embed="rId3">
                  <a:extLst/>
                </a:blip>
                <a:stretch>
                  <a:fillRect/>
                </a:stretch>
              </p:blipFill>
              <p:spPr>
                <a:xfrm>
                  <a:off x="0" y="-104965"/>
                  <a:ext cx="2776618" cy="981144"/>
                </a:xfrm>
                <a:prstGeom prst="rect">
                  <a:avLst/>
                </a:prstGeom>
                <a:ln w="3175" cap="flat">
                  <a:noFill/>
                  <a:miter lim="400000"/>
                </a:ln>
                <a:effectLst/>
              </p:spPr>
            </p:pic>
            <p:pic>
              <p:nvPicPr>
                <p:cNvPr id="966" name="pasted-image.pdf"/>
                <p:cNvPicPr>
                  <a:picLocks noChangeAspect="1"/>
                </p:cNvPicPr>
                <p:nvPr/>
              </p:nvPicPr>
              <p:blipFill>
                <a:blip r:embed="rId4">
                  <a:extLst/>
                </a:blip>
                <a:stretch>
                  <a:fillRect/>
                </a:stretch>
              </p:blipFill>
              <p:spPr>
                <a:xfrm>
                  <a:off x="2421389" y="416575"/>
                  <a:ext cx="594687" cy="759877"/>
                </a:xfrm>
                <a:prstGeom prst="rect">
                  <a:avLst/>
                </a:prstGeom>
                <a:ln w="3175" cap="flat">
                  <a:noFill/>
                  <a:miter lim="400000"/>
                </a:ln>
                <a:effectLst/>
              </p:spPr>
            </p:pic>
          </p:grpSp>
        </p:grpSp>
        <p:sp>
          <p:nvSpPr>
            <p:cNvPr id="969" name="Shape 969"/>
            <p:cNvSpPr/>
            <p:nvPr/>
          </p:nvSpPr>
          <p:spPr>
            <a:xfrm>
              <a:off x="3178155" y="698313"/>
              <a:ext cx="934066" cy="1"/>
            </a:xfrm>
            <a:prstGeom prst="line">
              <a:avLst/>
            </a:prstGeom>
            <a:noFill/>
            <a:ln w="114300" cap="flat">
              <a:solidFill>
                <a:srgbClr val="FFFFFF"/>
              </a:solidFill>
              <a:prstDash val="solid"/>
              <a:round/>
              <a:tailEnd type="triangle" w="med" len="med"/>
            </a:ln>
            <a:effectLst/>
          </p:spPr>
          <p:txBody>
            <a:bodyPr wrap="square" lIns="34289" tIns="34289" rIns="34289" bIns="34289" numCol="1" anchor="t">
              <a:noAutofit/>
            </a:bodyPr>
            <a:lstStyle/>
            <a:p>
              <a:pPr algn="r" defTabSz="914367" hangingPunct="0">
                <a:defRPr sz="2400">
                  <a:latin typeface="Helvetica Neue"/>
                  <a:ea typeface="Helvetica Neue"/>
                  <a:cs typeface="Helvetica Neue"/>
                  <a:sym typeface="Helvetica Neue"/>
                </a:defRPr>
              </a:pPr>
              <a:endParaRPr sz="1687" kern="0">
                <a:solidFill>
                  <a:srgbClr val="000000"/>
                </a:solidFill>
                <a:latin typeface="Helvetica Neue"/>
                <a:ea typeface="Helvetica Neue"/>
                <a:cs typeface="Helvetica Neue"/>
                <a:sym typeface="Helvetica Neue"/>
              </a:endParaRPr>
            </a:p>
          </p:txBody>
        </p:sp>
        <p:grpSp>
          <p:nvGrpSpPr>
            <p:cNvPr id="972" name="Group 972"/>
            <p:cNvGrpSpPr/>
            <p:nvPr/>
          </p:nvGrpSpPr>
          <p:grpSpPr>
            <a:xfrm>
              <a:off x="4132855" y="14562"/>
              <a:ext cx="4887716" cy="1341192"/>
              <a:chOff x="0" y="0"/>
              <a:chExt cx="4887715" cy="1341191"/>
            </a:xfrm>
          </p:grpSpPr>
          <p:sp>
            <p:nvSpPr>
              <p:cNvPr id="970" name="Shape 970"/>
              <p:cNvSpPr/>
              <p:nvPr/>
            </p:nvSpPr>
            <p:spPr>
              <a:xfrm>
                <a:off x="0" y="0"/>
                <a:ext cx="4887716" cy="1341192"/>
              </a:xfrm>
              <a:prstGeom prst="rect">
                <a:avLst/>
              </a:prstGeom>
              <a:solidFill>
                <a:srgbClr val="FFFFFF"/>
              </a:solidFill>
              <a:ln w="3175" cap="flat">
                <a:noFill/>
                <a:miter lim="400000"/>
              </a:ln>
              <a:effectLst>
                <a:outerShdw blurRad="25400" dist="12700" dir="5400000" rotWithShape="0">
                  <a:srgbClr val="000000">
                    <a:alpha val="50000"/>
                  </a:srgbClr>
                </a:outerShdw>
              </a:effectLst>
            </p:spPr>
            <p:txBody>
              <a:bodyPr wrap="square" lIns="26789" tIns="26789" rIns="26789" bIns="26789" numCol="1" anchor="ctr">
                <a:noAutofit/>
              </a:bodyPr>
              <a:lstStyle/>
              <a:p>
                <a:pPr algn="ctr" defTabSz="410751" hangingPunct="0">
                  <a:defRPr sz="2200">
                    <a:solidFill>
                      <a:srgbClr val="FFFFFF"/>
                    </a:solidFill>
                  </a:defRPr>
                </a:pPr>
                <a:endParaRPr sz="1547" kern="0">
                  <a:solidFill>
                    <a:srgbClr val="FFFFFF"/>
                  </a:solidFill>
                  <a:sym typeface="Helvetica Light"/>
                </a:endParaRPr>
              </a:p>
            </p:txBody>
          </p:sp>
          <p:pic>
            <p:nvPicPr>
              <p:cNvPr id="971" name="pasted-image.pdf"/>
              <p:cNvPicPr>
                <a:picLocks noChangeAspect="1"/>
              </p:cNvPicPr>
              <p:nvPr/>
            </p:nvPicPr>
            <p:blipFill>
              <a:blip r:embed="rId5">
                <a:extLst/>
              </a:blip>
              <a:srcRect/>
              <a:stretch>
                <a:fillRect/>
              </a:stretch>
            </p:blipFill>
            <p:spPr>
              <a:xfrm>
                <a:off x="103693" y="301355"/>
                <a:ext cx="4737597" cy="944424"/>
              </a:xfrm>
              <a:prstGeom prst="rect">
                <a:avLst/>
              </a:prstGeom>
              <a:ln w="3175" cap="flat">
                <a:noFill/>
                <a:miter lim="400000"/>
              </a:ln>
              <a:effectLst/>
            </p:spPr>
          </p:pic>
        </p:grpSp>
        <p:grpSp>
          <p:nvGrpSpPr>
            <p:cNvPr id="976" name="Group 976"/>
            <p:cNvGrpSpPr/>
            <p:nvPr/>
          </p:nvGrpSpPr>
          <p:grpSpPr>
            <a:xfrm>
              <a:off x="9985004" y="24770"/>
              <a:ext cx="3061456" cy="1351634"/>
              <a:chOff x="0" y="0"/>
              <a:chExt cx="3061454" cy="1351633"/>
            </a:xfrm>
          </p:grpSpPr>
          <p:sp>
            <p:nvSpPr>
              <p:cNvPr id="973" name="Shape 973"/>
              <p:cNvSpPr/>
              <p:nvPr/>
            </p:nvSpPr>
            <p:spPr>
              <a:xfrm>
                <a:off x="0" y="0"/>
                <a:ext cx="3061455" cy="1351634"/>
              </a:xfrm>
              <a:prstGeom prst="rect">
                <a:avLst/>
              </a:prstGeom>
              <a:solidFill>
                <a:srgbClr val="FFFFFF"/>
              </a:solidFill>
              <a:ln w="12700" cap="flat">
                <a:solidFill>
                  <a:srgbClr val="85888D"/>
                </a:solidFill>
                <a:prstDash val="solid"/>
                <a:miter lim="400000"/>
              </a:ln>
              <a:effectLst/>
            </p:spPr>
            <p:txBody>
              <a:bodyPr wrap="square" lIns="26789" tIns="26789" rIns="26789" bIns="26789" numCol="1" anchor="ctr">
                <a:noAutofit/>
              </a:bodyPr>
              <a:lstStyle/>
              <a:p>
                <a:pPr algn="ctr" defTabSz="410751" hangingPunct="0">
                  <a:defRPr sz="2200"/>
                </a:pPr>
                <a:endParaRPr sz="1547" kern="0">
                  <a:solidFill>
                    <a:srgbClr val="000000"/>
                  </a:solidFill>
                  <a:sym typeface="Helvetica Light"/>
                </a:endParaRPr>
              </a:p>
            </p:txBody>
          </p:sp>
          <p:pic>
            <p:nvPicPr>
              <p:cNvPr id="974" name="frame15.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982858" y="76219"/>
                <a:ext cx="1095739" cy="1180427"/>
              </a:xfrm>
              <a:custGeom>
                <a:avLst/>
                <a:gdLst/>
                <a:ahLst/>
                <a:cxnLst>
                  <a:cxn ang="0">
                    <a:pos x="wd2" y="hd2"/>
                  </a:cxn>
                  <a:cxn ang="5400000">
                    <a:pos x="wd2" y="hd2"/>
                  </a:cxn>
                  <a:cxn ang="10800000">
                    <a:pos x="wd2" y="hd2"/>
                  </a:cxn>
                  <a:cxn ang="16200000">
                    <a:pos x="wd2" y="hd2"/>
                  </a:cxn>
                </a:cxnLst>
                <a:rect l="0" t="0" r="r" b="b"/>
                <a:pathLst>
                  <a:path w="21512" h="21301" extrusionOk="0">
                    <a:moveTo>
                      <a:pt x="4970" y="0"/>
                    </a:moveTo>
                    <a:cubicBezTo>
                      <a:pt x="4875" y="3"/>
                      <a:pt x="4806" y="36"/>
                      <a:pt x="4768" y="93"/>
                    </a:cubicBezTo>
                    <a:cubicBezTo>
                      <a:pt x="4703" y="189"/>
                      <a:pt x="4514" y="221"/>
                      <a:pt x="4355" y="165"/>
                    </a:cubicBezTo>
                    <a:cubicBezTo>
                      <a:pt x="3965" y="27"/>
                      <a:pt x="3022" y="879"/>
                      <a:pt x="3022" y="1368"/>
                    </a:cubicBezTo>
                    <a:cubicBezTo>
                      <a:pt x="3022" y="1819"/>
                      <a:pt x="2823" y="1975"/>
                      <a:pt x="2485" y="1783"/>
                    </a:cubicBezTo>
                    <a:cubicBezTo>
                      <a:pt x="2351" y="1708"/>
                      <a:pt x="2084" y="1682"/>
                      <a:pt x="1901" y="1726"/>
                    </a:cubicBezTo>
                    <a:cubicBezTo>
                      <a:pt x="1533" y="1814"/>
                      <a:pt x="1070" y="2674"/>
                      <a:pt x="1246" y="2936"/>
                    </a:cubicBezTo>
                    <a:cubicBezTo>
                      <a:pt x="1307" y="3027"/>
                      <a:pt x="1193" y="3459"/>
                      <a:pt x="989" y="3896"/>
                    </a:cubicBezTo>
                    <a:cubicBezTo>
                      <a:pt x="514" y="4913"/>
                      <a:pt x="507" y="5343"/>
                      <a:pt x="973" y="5343"/>
                    </a:cubicBezTo>
                    <a:cubicBezTo>
                      <a:pt x="1592" y="5343"/>
                      <a:pt x="1605" y="5690"/>
                      <a:pt x="1004" y="6259"/>
                    </a:cubicBezTo>
                    <a:cubicBezTo>
                      <a:pt x="686" y="6561"/>
                      <a:pt x="476" y="6855"/>
                      <a:pt x="537" y="6911"/>
                    </a:cubicBezTo>
                    <a:cubicBezTo>
                      <a:pt x="598" y="6967"/>
                      <a:pt x="548" y="7177"/>
                      <a:pt x="428" y="7384"/>
                    </a:cubicBezTo>
                    <a:cubicBezTo>
                      <a:pt x="269" y="7657"/>
                      <a:pt x="261" y="7868"/>
                      <a:pt x="405" y="8157"/>
                    </a:cubicBezTo>
                    <a:cubicBezTo>
                      <a:pt x="560" y="8471"/>
                      <a:pt x="545" y="8589"/>
                      <a:pt x="327" y="8701"/>
                    </a:cubicBezTo>
                    <a:cubicBezTo>
                      <a:pt x="174" y="8780"/>
                      <a:pt x="29" y="9063"/>
                      <a:pt x="7" y="9332"/>
                    </a:cubicBezTo>
                    <a:cubicBezTo>
                      <a:pt x="-22" y="9695"/>
                      <a:pt x="77" y="9876"/>
                      <a:pt x="397" y="10026"/>
                    </a:cubicBezTo>
                    <a:cubicBezTo>
                      <a:pt x="1032" y="10325"/>
                      <a:pt x="1243" y="10550"/>
                      <a:pt x="1004" y="10685"/>
                    </a:cubicBezTo>
                    <a:cubicBezTo>
                      <a:pt x="669" y="10876"/>
                      <a:pt x="772" y="11725"/>
                      <a:pt x="1176" y="12060"/>
                    </a:cubicBezTo>
                    <a:cubicBezTo>
                      <a:pt x="1450" y="12288"/>
                      <a:pt x="1543" y="12540"/>
                      <a:pt x="1503" y="12977"/>
                    </a:cubicBezTo>
                    <a:cubicBezTo>
                      <a:pt x="1453" y="13520"/>
                      <a:pt x="1384" y="13588"/>
                      <a:pt x="849" y="13636"/>
                    </a:cubicBezTo>
                    <a:cubicBezTo>
                      <a:pt x="355" y="13680"/>
                      <a:pt x="229" y="13777"/>
                      <a:pt x="93" y="14230"/>
                    </a:cubicBezTo>
                    <a:cubicBezTo>
                      <a:pt x="-88" y="14832"/>
                      <a:pt x="14" y="15920"/>
                      <a:pt x="241" y="15791"/>
                    </a:cubicBezTo>
                    <a:cubicBezTo>
                      <a:pt x="320" y="15747"/>
                      <a:pt x="481" y="15811"/>
                      <a:pt x="599" y="15942"/>
                    </a:cubicBezTo>
                    <a:cubicBezTo>
                      <a:pt x="767" y="16128"/>
                      <a:pt x="742" y="16229"/>
                      <a:pt x="475" y="16407"/>
                    </a:cubicBezTo>
                    <a:cubicBezTo>
                      <a:pt x="219" y="16577"/>
                      <a:pt x="140" y="16832"/>
                      <a:pt x="163" y="17403"/>
                    </a:cubicBezTo>
                    <a:cubicBezTo>
                      <a:pt x="213" y="18641"/>
                      <a:pt x="288" y="18703"/>
                      <a:pt x="1675" y="18713"/>
                    </a:cubicBezTo>
                    <a:cubicBezTo>
                      <a:pt x="2625" y="18720"/>
                      <a:pt x="2955" y="18790"/>
                      <a:pt x="3139" y="19021"/>
                    </a:cubicBezTo>
                    <a:cubicBezTo>
                      <a:pt x="3317" y="19244"/>
                      <a:pt x="3442" y="19274"/>
                      <a:pt x="3622" y="19136"/>
                    </a:cubicBezTo>
                    <a:cubicBezTo>
                      <a:pt x="3756" y="19034"/>
                      <a:pt x="4208" y="18959"/>
                      <a:pt x="4628" y="18964"/>
                    </a:cubicBezTo>
                    <a:cubicBezTo>
                      <a:pt x="5047" y="18969"/>
                      <a:pt x="5483" y="18920"/>
                      <a:pt x="5594" y="18857"/>
                    </a:cubicBezTo>
                    <a:cubicBezTo>
                      <a:pt x="5983" y="18636"/>
                      <a:pt x="6178" y="18944"/>
                      <a:pt x="5890" y="19322"/>
                    </a:cubicBezTo>
                    <a:cubicBezTo>
                      <a:pt x="5490" y="19847"/>
                      <a:pt x="5539" y="19952"/>
                      <a:pt x="6178" y="19952"/>
                    </a:cubicBezTo>
                    <a:cubicBezTo>
                      <a:pt x="6971" y="19952"/>
                      <a:pt x="7456" y="20231"/>
                      <a:pt x="7456" y="20690"/>
                    </a:cubicBezTo>
                    <a:cubicBezTo>
                      <a:pt x="7456" y="20905"/>
                      <a:pt x="7513" y="21136"/>
                      <a:pt x="7581" y="21198"/>
                    </a:cubicBezTo>
                    <a:cubicBezTo>
                      <a:pt x="7895" y="21487"/>
                      <a:pt x="9421" y="21104"/>
                      <a:pt x="9209" y="20790"/>
                    </a:cubicBezTo>
                    <a:cubicBezTo>
                      <a:pt x="9142" y="20691"/>
                      <a:pt x="9208" y="20482"/>
                      <a:pt x="9357" y="20325"/>
                    </a:cubicBezTo>
                    <a:cubicBezTo>
                      <a:pt x="9506" y="20167"/>
                      <a:pt x="9668" y="19921"/>
                      <a:pt x="9715" y="19780"/>
                    </a:cubicBezTo>
                    <a:cubicBezTo>
                      <a:pt x="9766" y="19630"/>
                      <a:pt x="10022" y="19523"/>
                      <a:pt x="10339" y="19523"/>
                    </a:cubicBezTo>
                    <a:cubicBezTo>
                      <a:pt x="10800" y="19523"/>
                      <a:pt x="10885" y="19451"/>
                      <a:pt x="10939" y="19014"/>
                    </a:cubicBezTo>
                    <a:cubicBezTo>
                      <a:pt x="11037" y="18212"/>
                      <a:pt x="11284" y="18058"/>
                      <a:pt x="12248" y="18176"/>
                    </a:cubicBezTo>
                    <a:cubicBezTo>
                      <a:pt x="12716" y="18234"/>
                      <a:pt x="14010" y="18302"/>
                      <a:pt x="15123" y="18334"/>
                    </a:cubicBezTo>
                    <a:cubicBezTo>
                      <a:pt x="16866" y="18383"/>
                      <a:pt x="17206" y="18352"/>
                      <a:pt x="17577" y="18083"/>
                    </a:cubicBezTo>
                    <a:cubicBezTo>
                      <a:pt x="17815" y="17912"/>
                      <a:pt x="18416" y="17671"/>
                      <a:pt x="18917" y="17553"/>
                    </a:cubicBezTo>
                    <a:cubicBezTo>
                      <a:pt x="19418" y="17435"/>
                      <a:pt x="19795" y="17289"/>
                      <a:pt x="19751" y="17224"/>
                    </a:cubicBezTo>
                    <a:cubicBezTo>
                      <a:pt x="19645" y="17067"/>
                      <a:pt x="20206" y="16042"/>
                      <a:pt x="20398" y="16042"/>
                    </a:cubicBezTo>
                    <a:cubicBezTo>
                      <a:pt x="20480" y="16042"/>
                      <a:pt x="20645" y="16160"/>
                      <a:pt x="20772" y="16300"/>
                    </a:cubicBezTo>
                    <a:cubicBezTo>
                      <a:pt x="21049" y="16606"/>
                      <a:pt x="21512" y="16631"/>
                      <a:pt x="21512" y="16343"/>
                    </a:cubicBezTo>
                    <a:cubicBezTo>
                      <a:pt x="21512" y="15822"/>
                      <a:pt x="20889" y="14705"/>
                      <a:pt x="20507" y="14545"/>
                    </a:cubicBezTo>
                    <a:cubicBezTo>
                      <a:pt x="20112" y="14380"/>
                      <a:pt x="19770" y="13582"/>
                      <a:pt x="19969" y="13285"/>
                    </a:cubicBezTo>
                    <a:cubicBezTo>
                      <a:pt x="20017" y="13214"/>
                      <a:pt x="20261" y="13156"/>
                      <a:pt x="20507" y="13156"/>
                    </a:cubicBezTo>
                    <a:cubicBezTo>
                      <a:pt x="20920" y="13156"/>
                      <a:pt x="20931" y="13119"/>
                      <a:pt x="20733" y="12719"/>
                    </a:cubicBezTo>
                    <a:cubicBezTo>
                      <a:pt x="20557" y="12364"/>
                      <a:pt x="20583" y="12195"/>
                      <a:pt x="20850" y="11781"/>
                    </a:cubicBezTo>
                    <a:cubicBezTo>
                      <a:pt x="21245" y="11166"/>
                      <a:pt x="21129" y="10536"/>
                      <a:pt x="20476" y="9733"/>
                    </a:cubicBezTo>
                    <a:cubicBezTo>
                      <a:pt x="19757" y="8849"/>
                      <a:pt x="19291" y="7886"/>
                      <a:pt x="19291" y="7255"/>
                    </a:cubicBezTo>
                    <a:cubicBezTo>
                      <a:pt x="19291" y="6726"/>
                      <a:pt x="18976" y="5586"/>
                      <a:pt x="18512" y="4447"/>
                    </a:cubicBezTo>
                    <a:cubicBezTo>
                      <a:pt x="18380" y="4123"/>
                      <a:pt x="18193" y="3982"/>
                      <a:pt x="17897" y="3982"/>
                    </a:cubicBezTo>
                    <a:cubicBezTo>
                      <a:pt x="17354" y="3982"/>
                      <a:pt x="16705" y="3231"/>
                      <a:pt x="16705" y="2607"/>
                    </a:cubicBezTo>
                    <a:cubicBezTo>
                      <a:pt x="16705" y="2046"/>
                      <a:pt x="16425" y="1833"/>
                      <a:pt x="16058" y="2113"/>
                    </a:cubicBezTo>
                    <a:cubicBezTo>
                      <a:pt x="15914" y="2222"/>
                      <a:pt x="15719" y="2268"/>
                      <a:pt x="15622" y="2213"/>
                    </a:cubicBezTo>
                    <a:cubicBezTo>
                      <a:pt x="15524" y="2158"/>
                      <a:pt x="15294" y="2297"/>
                      <a:pt x="15107" y="2528"/>
                    </a:cubicBezTo>
                    <a:lnTo>
                      <a:pt x="14764" y="2951"/>
                    </a:lnTo>
                    <a:lnTo>
                      <a:pt x="13533" y="1941"/>
                    </a:lnTo>
                    <a:cubicBezTo>
                      <a:pt x="12858" y="1384"/>
                      <a:pt x="12256" y="744"/>
                      <a:pt x="12193" y="516"/>
                    </a:cubicBezTo>
                    <a:cubicBezTo>
                      <a:pt x="12036" y="-61"/>
                      <a:pt x="11526" y="-113"/>
                      <a:pt x="10931" y="387"/>
                    </a:cubicBezTo>
                    <a:cubicBezTo>
                      <a:pt x="10490" y="757"/>
                      <a:pt x="10411" y="770"/>
                      <a:pt x="10308" y="523"/>
                    </a:cubicBezTo>
                    <a:cubicBezTo>
                      <a:pt x="10232" y="341"/>
                      <a:pt x="9985" y="244"/>
                      <a:pt x="9599" y="244"/>
                    </a:cubicBezTo>
                    <a:cubicBezTo>
                      <a:pt x="9137" y="244"/>
                      <a:pt x="8947" y="345"/>
                      <a:pt x="8780" y="680"/>
                    </a:cubicBezTo>
                    <a:cubicBezTo>
                      <a:pt x="8547" y="1150"/>
                      <a:pt x="8196" y="1099"/>
                      <a:pt x="8196" y="595"/>
                    </a:cubicBezTo>
                    <a:cubicBezTo>
                      <a:pt x="8196" y="282"/>
                      <a:pt x="7422" y="-26"/>
                      <a:pt x="7098" y="158"/>
                    </a:cubicBezTo>
                    <a:cubicBezTo>
                      <a:pt x="7009" y="208"/>
                      <a:pt x="6726" y="169"/>
                      <a:pt x="6466" y="79"/>
                    </a:cubicBezTo>
                    <a:cubicBezTo>
                      <a:pt x="6180" y="-21"/>
                      <a:pt x="5946" y="-24"/>
                      <a:pt x="5882" y="72"/>
                    </a:cubicBezTo>
                    <a:cubicBezTo>
                      <a:pt x="5817" y="168"/>
                      <a:pt x="5604" y="168"/>
                      <a:pt x="5329" y="72"/>
                    </a:cubicBezTo>
                    <a:cubicBezTo>
                      <a:pt x="5183" y="21"/>
                      <a:pt x="5066" y="-3"/>
                      <a:pt x="4970" y="0"/>
                    </a:cubicBezTo>
                    <a:close/>
                  </a:path>
                </a:pathLst>
              </a:custGeom>
              <a:ln w="3175" cap="flat">
                <a:noFill/>
                <a:miter lim="400000"/>
              </a:ln>
              <a:effectLst/>
            </p:spPr>
          </p:pic>
          <p:pic>
            <p:nvPicPr>
              <p:cNvPr id="975" name="pasted-image.pdf"/>
              <p:cNvPicPr>
                <a:picLocks noChangeAspect="1"/>
              </p:cNvPicPr>
              <p:nvPr/>
            </p:nvPicPr>
            <p:blipFill>
              <a:blip r:embed="rId7">
                <a:extLst/>
              </a:blip>
              <a:srcRect/>
              <a:stretch>
                <a:fillRect/>
              </a:stretch>
            </p:blipFill>
            <p:spPr>
              <a:xfrm>
                <a:off x="115992" y="203535"/>
                <a:ext cx="472381" cy="944761"/>
              </a:xfrm>
              <a:prstGeom prst="rect">
                <a:avLst/>
              </a:prstGeom>
              <a:ln w="3175" cap="flat">
                <a:noFill/>
                <a:miter lim="400000"/>
              </a:ln>
              <a:effectLst/>
            </p:spPr>
          </p:pic>
        </p:grpSp>
        <p:sp>
          <p:nvSpPr>
            <p:cNvPr id="977" name="Shape 977"/>
            <p:cNvSpPr/>
            <p:nvPr/>
          </p:nvSpPr>
          <p:spPr>
            <a:xfrm>
              <a:off x="9019515" y="698313"/>
              <a:ext cx="934066" cy="1"/>
            </a:xfrm>
            <a:prstGeom prst="line">
              <a:avLst/>
            </a:prstGeom>
            <a:noFill/>
            <a:ln w="114300" cap="flat">
              <a:solidFill>
                <a:srgbClr val="FFFFFF"/>
              </a:solidFill>
              <a:prstDash val="solid"/>
              <a:round/>
              <a:tailEnd type="triangle" w="med" len="med"/>
            </a:ln>
            <a:effectLst/>
          </p:spPr>
          <p:txBody>
            <a:bodyPr wrap="square" lIns="34289" tIns="34289" rIns="34289" bIns="34289" numCol="1" anchor="t">
              <a:noAutofit/>
            </a:bodyPr>
            <a:lstStyle/>
            <a:p>
              <a:pPr algn="r" defTabSz="914367" hangingPunct="0">
                <a:defRPr sz="2400">
                  <a:latin typeface="Helvetica Neue"/>
                  <a:ea typeface="Helvetica Neue"/>
                  <a:cs typeface="Helvetica Neue"/>
                  <a:sym typeface="Helvetica Neue"/>
                </a:defRPr>
              </a:pPr>
              <a:endParaRPr sz="1687" kern="0">
                <a:solidFill>
                  <a:srgbClr val="000000"/>
                </a:solidFill>
                <a:latin typeface="Helvetica Neue"/>
                <a:ea typeface="Helvetica Neue"/>
                <a:cs typeface="Helvetica Neue"/>
                <a:sym typeface="Helvetica Neue"/>
              </a:endParaRPr>
            </a:p>
          </p:txBody>
        </p:sp>
      </p:grpSp>
      <p:sp>
        <p:nvSpPr>
          <p:cNvPr id="979" name="Shape 979"/>
          <p:cNvSpPr>
            <a:spLocks noGrp="1"/>
          </p:cNvSpPr>
          <p:nvPr>
            <p:ph type="sldNum" sz="quarter" idx="2"/>
          </p:nvPr>
        </p:nvSpPr>
        <p:spPr>
          <a:xfrm>
            <a:off x="8737163" y="0"/>
            <a:ext cx="418139" cy="35824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solidFill>
                  <a:srgbClr val="00882B">
                    <a:lumMod val="60000"/>
                    <a:lumOff val="40000"/>
                  </a:srgbClr>
                </a:solidFill>
              </a:rPr>
              <a:pPr/>
              <a:t>12</a:t>
            </a:fld>
            <a:endParaRPr dirty="0">
              <a:solidFill>
                <a:srgbClr val="00882B">
                  <a:lumMod val="60000"/>
                  <a:lumOff val="40000"/>
                </a:srgbClr>
              </a:solidFill>
            </a:endParaRPr>
          </a:p>
        </p:txBody>
      </p:sp>
      <p:sp>
        <p:nvSpPr>
          <p:cNvPr id="980" name="Shape 980"/>
          <p:cNvSpPr/>
          <p:nvPr/>
        </p:nvSpPr>
        <p:spPr>
          <a:xfrm>
            <a:off x="-9294" y="6556721"/>
            <a:ext cx="3024466" cy="313724"/>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2400"/>
            </a:lvl1pPr>
          </a:lstStyle>
          <a:p>
            <a:pPr algn="ctr" defTabSz="410751" hangingPunct="0"/>
            <a:r>
              <a:rPr sz="1687" kern="0">
                <a:solidFill>
                  <a:srgbClr val="000000"/>
                </a:solidFill>
                <a:sym typeface="Helvetica Light"/>
              </a:rPr>
              <a:t>Levis, Schechner, Aides, Davis</a:t>
            </a:r>
          </a:p>
        </p:txBody>
      </p:sp>
      <p:grpSp>
        <p:nvGrpSpPr>
          <p:cNvPr id="995" name="Group 995"/>
          <p:cNvGrpSpPr/>
          <p:nvPr/>
        </p:nvGrpSpPr>
        <p:grpSpPr>
          <a:xfrm>
            <a:off x="1811919" y="2168470"/>
            <a:ext cx="5558295" cy="3329941"/>
            <a:chOff x="0" y="-25521"/>
            <a:chExt cx="7905129" cy="4735914"/>
          </a:xfrm>
        </p:grpSpPr>
        <p:grpSp>
          <p:nvGrpSpPr>
            <p:cNvPr id="993" name="Group 993"/>
            <p:cNvGrpSpPr/>
            <p:nvPr/>
          </p:nvGrpSpPr>
          <p:grpSpPr>
            <a:xfrm>
              <a:off x="0" y="0"/>
              <a:ext cx="7905130" cy="4710394"/>
              <a:chOff x="0" y="-101690"/>
              <a:chExt cx="7905129" cy="4710393"/>
            </a:xfrm>
          </p:grpSpPr>
          <p:sp>
            <p:nvSpPr>
              <p:cNvPr id="981" name="Shape 981"/>
              <p:cNvSpPr/>
              <p:nvPr/>
            </p:nvSpPr>
            <p:spPr>
              <a:xfrm>
                <a:off x="0" y="-101691"/>
                <a:ext cx="7905130" cy="4709267"/>
              </a:xfrm>
              <a:prstGeom prst="rect">
                <a:avLst/>
              </a:prstGeom>
              <a:solidFill>
                <a:srgbClr val="FFFFFF"/>
              </a:solidFill>
              <a:ln w="25400" cap="flat">
                <a:solidFill>
                  <a:srgbClr val="000000"/>
                </a:solidFill>
                <a:prstDash val="solid"/>
                <a:miter lim="400000"/>
              </a:ln>
              <a:effectLst>
                <a:outerShdw blurRad="25400" dist="12700" dir="5400000" rotWithShape="0">
                  <a:srgbClr val="000000">
                    <a:alpha val="50000"/>
                  </a:srgbClr>
                </a:outerShdw>
              </a:effectLst>
            </p:spPr>
            <p:txBody>
              <a:bodyPr wrap="square" lIns="26789" tIns="26789" rIns="26789" bIns="26789" numCol="1" anchor="ctr">
                <a:noAutofit/>
              </a:bodyPr>
              <a:lstStyle/>
              <a:p>
                <a:pPr algn="ctr" defTabSz="410751" hangingPunct="0">
                  <a:defRPr sz="2200"/>
                </a:pPr>
                <a:endParaRPr sz="1547" kern="0">
                  <a:solidFill>
                    <a:srgbClr val="000000"/>
                  </a:solidFill>
                  <a:sym typeface="Helvetica Light"/>
                </a:endParaRPr>
              </a:p>
            </p:txBody>
          </p:sp>
          <p:grpSp>
            <p:nvGrpSpPr>
              <p:cNvPr id="990" name="Group 990"/>
              <p:cNvGrpSpPr/>
              <p:nvPr/>
            </p:nvGrpSpPr>
            <p:grpSpPr>
              <a:xfrm>
                <a:off x="6110" y="1264141"/>
                <a:ext cx="7755364" cy="3344563"/>
                <a:chOff x="0" y="560759"/>
                <a:chExt cx="7755362" cy="3344561"/>
              </a:xfrm>
            </p:grpSpPr>
            <p:grpSp>
              <p:nvGrpSpPr>
                <p:cNvPr id="985" name="Group 985"/>
                <p:cNvGrpSpPr/>
                <p:nvPr/>
              </p:nvGrpSpPr>
              <p:grpSpPr>
                <a:xfrm>
                  <a:off x="0" y="560759"/>
                  <a:ext cx="7346465" cy="3084175"/>
                  <a:chOff x="727563" y="960641"/>
                  <a:chExt cx="7346464" cy="3084173"/>
                </a:xfrm>
              </p:grpSpPr>
              <p:sp>
                <p:nvSpPr>
                  <p:cNvPr id="982" name="Shape 982"/>
                  <p:cNvSpPr/>
                  <p:nvPr/>
                </p:nvSpPr>
                <p:spPr>
                  <a:xfrm flipV="1">
                    <a:off x="1518724" y="960641"/>
                    <a:ext cx="1" cy="3084174"/>
                  </a:xfrm>
                  <a:prstGeom prst="line">
                    <a:avLst/>
                  </a:prstGeom>
                  <a:noFill/>
                  <a:ln w="38100" cap="flat">
                    <a:solidFill>
                      <a:srgbClr val="040202"/>
                    </a:solidFill>
                    <a:prstDash val="solid"/>
                    <a:bevel/>
                    <a:tailEnd type="triangle" w="med" len="med"/>
                  </a:ln>
                  <a:effectLst/>
                </p:spPr>
                <p:txBody>
                  <a:bodyPr wrap="square" lIns="17144" tIns="17144" rIns="17144" bIns="17144" numCol="1" anchor="t">
                    <a:noAutofit/>
                  </a:bodyPr>
                  <a:lstStyle/>
                  <a:p>
                    <a:pPr algn="r" defTabSz="457184" hangingPunct="0">
                      <a:defRPr sz="1200">
                        <a:latin typeface="Helvetica Neue"/>
                        <a:ea typeface="Helvetica Neue"/>
                        <a:cs typeface="Helvetica Neue"/>
                        <a:sym typeface="Helvetica Neue"/>
                      </a:defRPr>
                    </a:pPr>
                    <a:endParaRPr sz="844" kern="0">
                      <a:solidFill>
                        <a:srgbClr val="000000"/>
                      </a:solidFill>
                      <a:latin typeface="Helvetica Neue"/>
                      <a:ea typeface="Helvetica Neue"/>
                      <a:cs typeface="Helvetica Neue"/>
                      <a:sym typeface="Helvetica Neue"/>
                    </a:endParaRPr>
                  </a:p>
                </p:txBody>
              </p:sp>
              <p:sp>
                <p:nvSpPr>
                  <p:cNvPr id="983" name="Shape 983"/>
                  <p:cNvSpPr/>
                  <p:nvPr/>
                </p:nvSpPr>
                <p:spPr>
                  <a:xfrm>
                    <a:off x="727563" y="3703547"/>
                    <a:ext cx="7346466" cy="1"/>
                  </a:xfrm>
                  <a:prstGeom prst="line">
                    <a:avLst/>
                  </a:prstGeom>
                  <a:noFill/>
                  <a:ln w="38100" cap="flat">
                    <a:solidFill>
                      <a:srgbClr val="040000"/>
                    </a:solidFill>
                    <a:prstDash val="solid"/>
                    <a:bevel/>
                    <a:tailEnd type="triangle" w="med" len="med"/>
                  </a:ln>
                  <a:effectLst/>
                </p:spPr>
                <p:txBody>
                  <a:bodyPr wrap="square" lIns="17144" tIns="17144" rIns="17144" bIns="17144" numCol="1" anchor="t">
                    <a:noAutofit/>
                  </a:bodyPr>
                  <a:lstStyle/>
                  <a:p>
                    <a:pPr algn="r" defTabSz="457184" hangingPunct="0">
                      <a:defRPr sz="1200">
                        <a:latin typeface="Helvetica Neue"/>
                        <a:ea typeface="Helvetica Neue"/>
                        <a:cs typeface="Helvetica Neue"/>
                        <a:sym typeface="Helvetica Neue"/>
                      </a:defRPr>
                    </a:pPr>
                    <a:endParaRPr sz="844" kern="0">
                      <a:solidFill>
                        <a:srgbClr val="000000"/>
                      </a:solidFill>
                      <a:latin typeface="Helvetica Neue"/>
                      <a:ea typeface="Helvetica Neue"/>
                      <a:cs typeface="Helvetica Neue"/>
                      <a:sym typeface="Helvetica Neue"/>
                    </a:endParaRPr>
                  </a:p>
                </p:txBody>
              </p:sp>
              <p:sp>
                <p:nvSpPr>
                  <p:cNvPr id="984" name="Shape 984"/>
                  <p:cNvSpPr/>
                  <p:nvPr/>
                </p:nvSpPr>
                <p:spPr>
                  <a:xfrm>
                    <a:off x="1857789" y="1285500"/>
                    <a:ext cx="5312059" cy="2204880"/>
                  </a:xfrm>
                  <a:custGeom>
                    <a:avLst/>
                    <a:gdLst/>
                    <a:ahLst/>
                    <a:cxnLst>
                      <a:cxn ang="0">
                        <a:pos x="wd2" y="hd2"/>
                      </a:cxn>
                      <a:cxn ang="5400000">
                        <a:pos x="wd2" y="hd2"/>
                      </a:cxn>
                      <a:cxn ang="10800000">
                        <a:pos x="wd2" y="hd2"/>
                      </a:cxn>
                      <a:cxn ang="16200000">
                        <a:pos x="wd2" y="hd2"/>
                      </a:cxn>
                    </a:cxnLst>
                    <a:rect l="0" t="0" r="r" b="b"/>
                    <a:pathLst>
                      <a:path w="21600" h="21216" extrusionOk="0">
                        <a:moveTo>
                          <a:pt x="0" y="0"/>
                        </a:moveTo>
                        <a:cubicBezTo>
                          <a:pt x="766" y="2249"/>
                          <a:pt x="1532" y="4499"/>
                          <a:pt x="1994" y="7145"/>
                        </a:cubicBezTo>
                        <a:cubicBezTo>
                          <a:pt x="2455" y="9791"/>
                          <a:pt x="2215" y="13992"/>
                          <a:pt x="2769" y="15877"/>
                        </a:cubicBezTo>
                        <a:cubicBezTo>
                          <a:pt x="3323" y="17763"/>
                          <a:pt x="4283" y="17664"/>
                          <a:pt x="5317" y="18458"/>
                        </a:cubicBezTo>
                        <a:cubicBezTo>
                          <a:pt x="6351" y="19251"/>
                          <a:pt x="7643" y="20244"/>
                          <a:pt x="8972" y="20641"/>
                        </a:cubicBezTo>
                        <a:cubicBezTo>
                          <a:pt x="10302" y="21038"/>
                          <a:pt x="12369" y="21600"/>
                          <a:pt x="13292" y="20839"/>
                        </a:cubicBezTo>
                        <a:cubicBezTo>
                          <a:pt x="14215" y="20078"/>
                          <a:pt x="14031" y="17333"/>
                          <a:pt x="14511" y="16076"/>
                        </a:cubicBezTo>
                        <a:cubicBezTo>
                          <a:pt x="14991" y="14819"/>
                          <a:pt x="15655" y="14488"/>
                          <a:pt x="16172" y="13297"/>
                        </a:cubicBezTo>
                        <a:cubicBezTo>
                          <a:pt x="16689" y="12107"/>
                          <a:pt x="16911" y="10188"/>
                          <a:pt x="17612" y="8931"/>
                        </a:cubicBezTo>
                        <a:cubicBezTo>
                          <a:pt x="18314" y="7674"/>
                          <a:pt x="19717" y="7211"/>
                          <a:pt x="20382" y="5756"/>
                        </a:cubicBezTo>
                        <a:cubicBezTo>
                          <a:pt x="21046" y="4300"/>
                          <a:pt x="21323" y="2249"/>
                          <a:pt x="21600" y="198"/>
                        </a:cubicBezTo>
                      </a:path>
                    </a:pathLst>
                  </a:custGeom>
                  <a:noFill/>
                  <a:ln w="38100" cap="flat">
                    <a:solidFill>
                      <a:srgbClr val="050403"/>
                    </a:solidFill>
                    <a:prstDash val="solid"/>
                    <a:bevel/>
                  </a:ln>
                  <a:effectLst/>
                </p:spPr>
                <p:txBody>
                  <a:bodyPr wrap="square" lIns="17144" tIns="17144" rIns="17144" bIns="17144" numCol="1" anchor="t">
                    <a:noAutofit/>
                  </a:bodyPr>
                  <a:lstStyle/>
                  <a:p>
                    <a:pPr defTabSz="457184" hangingPunct="0">
                      <a:defRPr sz="1200">
                        <a:solidFill>
                          <a:srgbClr val="FFFFFF"/>
                        </a:solidFill>
                        <a:latin typeface="Arial"/>
                        <a:ea typeface="Arial"/>
                        <a:cs typeface="Arial"/>
                        <a:sym typeface="Arial"/>
                      </a:defRPr>
                    </a:pPr>
                    <a:endParaRPr sz="844" kern="0">
                      <a:solidFill>
                        <a:srgbClr val="FFFFFF"/>
                      </a:solidFill>
                      <a:latin typeface="Arial"/>
                      <a:ea typeface="Arial"/>
                      <a:cs typeface="Arial"/>
                      <a:sym typeface="Arial"/>
                    </a:endParaRPr>
                  </a:p>
                </p:txBody>
              </p:sp>
            </p:grpSp>
            <p:sp>
              <p:nvSpPr>
                <p:cNvPr id="986" name="Shape 986"/>
                <p:cNvSpPr/>
                <p:nvPr/>
              </p:nvSpPr>
              <p:spPr>
                <a:xfrm flipV="1">
                  <a:off x="1324928" y="1159754"/>
                  <a:ext cx="1" cy="2140916"/>
                </a:xfrm>
                <a:prstGeom prst="line">
                  <a:avLst/>
                </a:prstGeom>
                <a:noFill/>
                <a:ln w="25400" cap="flat">
                  <a:solidFill>
                    <a:srgbClr val="000000"/>
                  </a:solidFill>
                  <a:custDash>
                    <a:ds d="200000" sp="200000"/>
                  </a:custDash>
                  <a:miter lim="400000"/>
                </a:ln>
                <a:effectLst/>
              </p:spPr>
              <p:txBody>
                <a:bodyPr wrap="square" lIns="26789" tIns="26789" rIns="26789" bIns="26789" numCol="1" anchor="ctr">
                  <a:noAutofit/>
                </a:bodyPr>
                <a:lstStyle/>
                <a:p>
                  <a:pPr algn="ctr" defTabSz="410751" hangingPunct="0">
                    <a:defRPr sz="2200"/>
                  </a:pPr>
                  <a:endParaRPr sz="1547" kern="0">
                    <a:solidFill>
                      <a:srgbClr val="000000"/>
                    </a:solidFill>
                    <a:sym typeface="Helvetica Light"/>
                  </a:endParaRPr>
                </a:p>
              </p:txBody>
            </p:sp>
            <p:pic>
              <p:nvPicPr>
                <p:cNvPr id="987" name="pasted-image.pdf"/>
                <p:cNvPicPr>
                  <a:picLocks noChangeAspect="1"/>
                </p:cNvPicPr>
                <p:nvPr/>
              </p:nvPicPr>
              <p:blipFill>
                <a:blip r:embed="rId8">
                  <a:extLst/>
                </a:blip>
                <a:stretch>
                  <a:fillRect/>
                </a:stretch>
              </p:blipFill>
              <p:spPr>
                <a:xfrm>
                  <a:off x="1075854" y="3365203"/>
                  <a:ext cx="498149" cy="498149"/>
                </a:xfrm>
                <a:prstGeom prst="rect">
                  <a:avLst/>
                </a:prstGeom>
                <a:ln w="3175" cap="flat">
                  <a:noFill/>
                  <a:miter lim="400000"/>
                </a:ln>
                <a:effectLst/>
              </p:spPr>
            </p:pic>
            <p:pic>
              <p:nvPicPr>
                <p:cNvPr id="988" name="pasted-image.pdf"/>
                <p:cNvPicPr>
                  <a:picLocks noChangeAspect="1"/>
                </p:cNvPicPr>
                <p:nvPr/>
              </p:nvPicPr>
              <p:blipFill>
                <a:blip r:embed="rId9">
                  <a:extLst/>
                </a:blip>
                <a:stretch>
                  <a:fillRect/>
                </a:stretch>
              </p:blipFill>
              <p:spPr>
                <a:xfrm>
                  <a:off x="3942324" y="3323233"/>
                  <a:ext cx="291045" cy="582089"/>
                </a:xfrm>
                <a:prstGeom prst="rect">
                  <a:avLst/>
                </a:prstGeom>
                <a:ln w="3175" cap="flat">
                  <a:noFill/>
                  <a:miter lim="400000"/>
                </a:ln>
                <a:effectLst/>
              </p:spPr>
            </p:pic>
            <p:pic>
              <p:nvPicPr>
                <p:cNvPr id="989" name="pasted-image.pdf"/>
                <p:cNvPicPr>
                  <a:picLocks noChangeAspect="1"/>
                </p:cNvPicPr>
                <p:nvPr/>
              </p:nvPicPr>
              <p:blipFill>
                <a:blip r:embed="rId10">
                  <a:extLst/>
                </a:blip>
                <a:srcRect/>
                <a:stretch>
                  <a:fillRect/>
                </a:stretch>
              </p:blipFill>
              <p:spPr>
                <a:xfrm>
                  <a:off x="7327609" y="3046068"/>
                  <a:ext cx="427755" cy="672185"/>
                </a:xfrm>
                <a:prstGeom prst="rect">
                  <a:avLst/>
                </a:prstGeom>
                <a:ln w="3175" cap="flat">
                  <a:noFill/>
                  <a:miter lim="400000"/>
                </a:ln>
                <a:effectLst/>
              </p:spPr>
            </p:pic>
          </p:grpSp>
          <p:pic>
            <p:nvPicPr>
              <p:cNvPr id="991" name="pasted-image.pdf"/>
              <p:cNvPicPr>
                <a:picLocks noChangeAspect="1"/>
              </p:cNvPicPr>
              <p:nvPr/>
            </p:nvPicPr>
            <p:blipFill>
              <a:blip r:embed="rId11">
                <a:extLst/>
              </a:blip>
              <a:stretch>
                <a:fillRect/>
              </a:stretch>
            </p:blipFill>
            <p:spPr>
              <a:xfrm>
                <a:off x="144541" y="736094"/>
                <a:ext cx="2273585" cy="501167"/>
              </a:xfrm>
              <a:prstGeom prst="rect">
                <a:avLst/>
              </a:prstGeom>
              <a:ln w="3175" cap="flat">
                <a:noFill/>
                <a:miter lim="400000"/>
              </a:ln>
              <a:effectLst/>
            </p:spPr>
          </p:pic>
          <p:sp>
            <p:nvSpPr>
              <p:cNvPr id="992" name="Shape 992"/>
              <p:cNvSpPr/>
              <p:nvPr/>
            </p:nvSpPr>
            <p:spPr>
              <a:xfrm flipV="1">
                <a:off x="4127228" y="3788182"/>
                <a:ext cx="1" cy="163374"/>
              </a:xfrm>
              <a:prstGeom prst="line">
                <a:avLst/>
              </a:prstGeom>
              <a:noFill/>
              <a:ln w="25400" cap="flat">
                <a:solidFill>
                  <a:srgbClr val="000000"/>
                </a:solidFill>
                <a:custDash>
                  <a:ds d="200000" sp="200000"/>
                </a:custDash>
                <a:miter lim="400000"/>
              </a:ln>
              <a:effectLst/>
            </p:spPr>
            <p:txBody>
              <a:bodyPr wrap="square" lIns="26789" tIns="26789" rIns="26789" bIns="26789" numCol="1" anchor="ctr">
                <a:noAutofit/>
              </a:bodyPr>
              <a:lstStyle/>
              <a:p>
                <a:pPr algn="ctr" defTabSz="410751" hangingPunct="0">
                  <a:defRPr sz="2200"/>
                </a:pPr>
                <a:endParaRPr sz="1547" kern="0">
                  <a:solidFill>
                    <a:srgbClr val="000000"/>
                  </a:solidFill>
                  <a:sym typeface="Helvetica Light"/>
                </a:endParaRPr>
              </a:p>
            </p:txBody>
          </p:sp>
        </p:grpSp>
        <p:sp>
          <p:nvSpPr>
            <p:cNvPr id="994" name="Shape 994"/>
            <p:cNvSpPr/>
            <p:nvPr/>
          </p:nvSpPr>
          <p:spPr>
            <a:xfrm>
              <a:off x="211077" y="-25522"/>
              <a:ext cx="7482975" cy="72215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26789" tIns="26789" rIns="26789" bIns="26789" numCol="1" anchor="ctr">
              <a:noAutofit/>
            </a:bodyPr>
            <a:lstStyle/>
            <a:p>
              <a:pPr algn="ctr" defTabSz="410751" hangingPunct="0"/>
              <a:r>
                <a:rPr sz="2391" kern="0">
                  <a:solidFill>
                    <a:srgbClr val="000000"/>
                  </a:solidFill>
                  <a:sym typeface="Helvetica Light"/>
                </a:rPr>
                <a:t>how to solve this minimization?</a:t>
              </a:r>
            </a:p>
          </p:txBody>
        </p:sp>
      </p:grpSp>
      <p:pic>
        <p:nvPicPr>
          <p:cNvPr id="996" name="Picture 995"/>
          <p:cNvPicPr>
            <a:picLocks/>
          </p:cNvPicPr>
          <p:nvPr/>
        </p:nvPicPr>
        <p:blipFill>
          <a:blip r:embed="rId12">
            <a:extLst/>
          </a:blip>
          <a:stretch>
            <a:fillRect/>
          </a:stretch>
        </p:blipFill>
        <p:spPr>
          <a:xfrm>
            <a:off x="2650380" y="3445056"/>
            <a:ext cx="2170634" cy="1526830"/>
          </a:xfrm>
          <a:prstGeom prst="rect">
            <a:avLst/>
          </a:prstGeom>
        </p:spPr>
      </p:pic>
      <p:grpSp>
        <p:nvGrpSpPr>
          <p:cNvPr id="1000" name="Group 1000"/>
          <p:cNvGrpSpPr/>
          <p:nvPr/>
        </p:nvGrpSpPr>
        <p:grpSpPr>
          <a:xfrm>
            <a:off x="3077500" y="2896032"/>
            <a:ext cx="2871955" cy="1179427"/>
            <a:chOff x="0" y="-10213"/>
            <a:chExt cx="4084556" cy="1677405"/>
          </a:xfrm>
        </p:grpSpPr>
        <p:sp>
          <p:nvSpPr>
            <p:cNvPr id="998" name="Shape 998"/>
            <p:cNvSpPr/>
            <p:nvPr/>
          </p:nvSpPr>
          <p:spPr>
            <a:xfrm>
              <a:off x="0" y="1097759"/>
              <a:ext cx="2575935" cy="569433"/>
            </a:xfrm>
            <a:custGeom>
              <a:avLst/>
              <a:gdLst/>
              <a:ahLst/>
              <a:cxnLst>
                <a:cxn ang="0">
                  <a:pos x="wd2" y="hd2"/>
                </a:cxn>
                <a:cxn ang="5400000">
                  <a:pos x="wd2" y="hd2"/>
                </a:cxn>
                <a:cxn ang="10800000">
                  <a:pos x="wd2" y="hd2"/>
                </a:cxn>
                <a:cxn ang="16200000">
                  <a:pos x="wd2" y="hd2"/>
                </a:cxn>
              </a:cxnLst>
              <a:rect l="0" t="0" r="r" b="b"/>
              <a:pathLst>
                <a:path w="21600" h="20942" extrusionOk="0">
                  <a:moveTo>
                    <a:pt x="0" y="20942"/>
                  </a:moveTo>
                  <a:cubicBezTo>
                    <a:pt x="1577" y="15866"/>
                    <a:pt x="3433" y="12717"/>
                    <a:pt x="5379" y="11815"/>
                  </a:cubicBezTo>
                  <a:cubicBezTo>
                    <a:pt x="6312" y="11383"/>
                    <a:pt x="7253" y="11478"/>
                    <a:pt x="8186" y="11946"/>
                  </a:cubicBezTo>
                  <a:cubicBezTo>
                    <a:pt x="12055" y="13888"/>
                    <a:pt x="16130" y="21600"/>
                    <a:pt x="19429" y="12190"/>
                  </a:cubicBezTo>
                  <a:cubicBezTo>
                    <a:pt x="20442" y="9300"/>
                    <a:pt x="21206" y="5010"/>
                    <a:pt x="21600" y="0"/>
                  </a:cubicBezTo>
                </a:path>
              </a:pathLst>
            </a:custGeom>
            <a:noFill/>
            <a:ln w="38100" cap="flat">
              <a:solidFill>
                <a:srgbClr val="000000"/>
              </a:solidFill>
              <a:custDash>
                <a:ds d="200000" sp="200000"/>
              </a:custDash>
              <a:miter lim="400000"/>
            </a:ln>
            <a:effectLst/>
          </p:spPr>
          <p:txBody>
            <a:bodyPr wrap="square" lIns="26789" tIns="26789" rIns="26789" bIns="26789" numCol="1" anchor="ctr">
              <a:noAutofit/>
            </a:bodyPr>
            <a:lstStyle/>
            <a:p>
              <a:pPr algn="ctr" defTabSz="410751" hangingPunct="0">
                <a:defRPr sz="2200"/>
              </a:pPr>
              <a:endParaRPr sz="1547" kern="0">
                <a:solidFill>
                  <a:srgbClr val="000000"/>
                </a:solidFill>
                <a:sym typeface="Helvetica Light"/>
              </a:endParaRPr>
            </a:p>
          </p:txBody>
        </p:sp>
        <p:sp>
          <p:nvSpPr>
            <p:cNvPr id="999" name="Shape 999"/>
            <p:cNvSpPr/>
            <p:nvPr/>
          </p:nvSpPr>
          <p:spPr>
            <a:xfrm>
              <a:off x="1180629" y="-10213"/>
              <a:ext cx="2903927" cy="1061827"/>
            </a:xfrm>
            <a:prstGeom prst="rect">
              <a:avLst/>
            </a:prstGeom>
            <a:solidFill>
              <a:srgbClr val="008000"/>
            </a:solidFill>
            <a:ln w="3175" cap="flat">
              <a:noFill/>
              <a:miter lim="400000"/>
            </a:ln>
            <a:effectLst>
              <a:outerShdw blurRad="25400" rotWithShape="0">
                <a:srgbClr val="000000">
                  <a:alpha val="50000"/>
                </a:srgbClr>
              </a:outerShdw>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p>
              <a:pPr algn="ctr" defTabSz="410751" hangingPunct="0">
                <a:defRPr sz="3200">
                  <a:solidFill>
                    <a:srgbClr val="FFFFFF"/>
                  </a:solidFill>
                </a:defRPr>
              </a:pPr>
              <a:r>
                <a:rPr sz="2250" kern="0" dirty="0">
                  <a:solidFill>
                    <a:srgbClr val="FFFFFF"/>
                  </a:solidFill>
                  <a:sym typeface="Helvetica Light"/>
                </a:rPr>
                <a:t>gradient based </a:t>
              </a:r>
            </a:p>
            <a:p>
              <a:pPr algn="ctr" defTabSz="410751" hangingPunct="0">
                <a:defRPr sz="3200">
                  <a:solidFill>
                    <a:srgbClr val="FFFFFF"/>
                  </a:solidFill>
                </a:defRPr>
              </a:pPr>
              <a:r>
                <a:rPr sz="2250" kern="0" dirty="0">
                  <a:solidFill>
                    <a:srgbClr val="FFFFFF"/>
                  </a:solidFill>
                  <a:sym typeface="Helvetica Light"/>
                </a:rPr>
                <a:t>method</a:t>
              </a:r>
            </a:p>
          </p:txBody>
        </p:sp>
      </p:grpSp>
      <p:grpSp>
        <p:nvGrpSpPr>
          <p:cNvPr id="1004" name="Group 1004"/>
          <p:cNvGrpSpPr/>
          <p:nvPr/>
        </p:nvGrpSpPr>
        <p:grpSpPr>
          <a:xfrm>
            <a:off x="343708" y="1006739"/>
            <a:ext cx="8632508" cy="967785"/>
            <a:chOff x="22526" y="0"/>
            <a:chExt cx="12277343" cy="1376404"/>
          </a:xfrm>
        </p:grpSpPr>
        <p:pic>
          <p:nvPicPr>
            <p:cNvPr id="1001" name="pasted-image.pdf"/>
            <p:cNvPicPr>
              <a:picLocks noChangeAspect="1"/>
            </p:cNvPicPr>
            <p:nvPr/>
          </p:nvPicPr>
          <p:blipFill>
            <a:blip r:embed="rId13">
              <a:extLst/>
            </a:blip>
            <a:stretch>
              <a:fillRect/>
            </a:stretch>
          </p:blipFill>
          <p:spPr>
            <a:xfrm>
              <a:off x="3020285" y="0"/>
              <a:ext cx="1605806" cy="1376404"/>
            </a:xfrm>
            <a:prstGeom prst="rect">
              <a:avLst/>
            </a:prstGeom>
            <a:ln w="3175" cap="flat">
              <a:noFill/>
              <a:miter lim="400000"/>
            </a:ln>
            <a:effectLst/>
          </p:spPr>
        </p:pic>
        <p:sp>
          <p:nvSpPr>
            <p:cNvPr id="1002" name="Shape 1002"/>
            <p:cNvSpPr/>
            <p:nvPr/>
          </p:nvSpPr>
          <p:spPr>
            <a:xfrm>
              <a:off x="22526" y="341999"/>
              <a:ext cx="2675948" cy="692405"/>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p>
              <a:pPr algn="ctr" defTabSz="410751" hangingPunct="0"/>
              <a:r>
                <a:rPr sz="2812" kern="0">
                  <a:solidFill>
                    <a:srgbClr val="FFFFFF"/>
                  </a:solidFill>
                  <a:sym typeface="Helvetica Light"/>
                </a:rPr>
                <a:t>Computing</a:t>
              </a:r>
              <a:r>
                <a:rPr sz="2391" kern="0">
                  <a:solidFill>
                    <a:srgbClr val="000000"/>
                  </a:solidFill>
                  <a:sym typeface="Helvetica Light"/>
                </a:rPr>
                <a:t> </a:t>
              </a:r>
            </a:p>
          </p:txBody>
        </p:sp>
        <p:sp>
          <p:nvSpPr>
            <p:cNvPr id="1003" name="Shape 1003"/>
            <p:cNvSpPr/>
            <p:nvPr/>
          </p:nvSpPr>
          <p:spPr>
            <a:xfrm>
              <a:off x="4751935" y="341999"/>
              <a:ext cx="7547934" cy="692405"/>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p>
              <a:pPr algn="ctr" defTabSz="410751" hangingPunct="0"/>
              <a:r>
                <a:rPr sz="2812" kern="0">
                  <a:solidFill>
                    <a:srgbClr val="FFFFFF"/>
                  </a:solidFill>
                  <a:sym typeface="Helvetica Light"/>
                </a:rPr>
                <a:t>too complex for </a:t>
              </a:r>
              <a:r>
                <a:rPr sz="2812" kern="0">
                  <a:solidFill>
                    <a:srgbClr val="FF2600"/>
                  </a:solidFill>
                  <a:sym typeface="Helvetica Light"/>
                </a:rPr>
                <a:t>many unknowns</a:t>
              </a:r>
              <a:r>
                <a:rPr sz="2391" kern="0">
                  <a:solidFill>
                    <a:srgbClr val="000000"/>
                  </a:solidFill>
                  <a:sym typeface="Helvetica Light"/>
                </a:rPr>
                <a:t> </a:t>
              </a:r>
            </a:p>
          </p:txBody>
        </p:sp>
      </p:grpSp>
      <p:grpSp>
        <p:nvGrpSpPr>
          <p:cNvPr id="1007" name="Group 1007"/>
          <p:cNvGrpSpPr/>
          <p:nvPr/>
        </p:nvGrpSpPr>
        <p:grpSpPr>
          <a:xfrm>
            <a:off x="574270" y="5554254"/>
            <a:ext cx="8408285" cy="947215"/>
            <a:chOff x="0" y="0"/>
            <a:chExt cx="11958449" cy="1347148"/>
          </a:xfrm>
        </p:grpSpPr>
        <p:sp>
          <p:nvSpPr>
            <p:cNvPr id="1005" name="Shape 1005"/>
            <p:cNvSpPr/>
            <p:nvPr/>
          </p:nvSpPr>
          <p:spPr>
            <a:xfrm>
              <a:off x="0" y="0"/>
              <a:ext cx="11958449" cy="1347148"/>
            </a:xfrm>
            <a:prstGeom prst="rect">
              <a:avLst/>
            </a:prstGeom>
            <a:noFill/>
            <a:ln w="12700" cap="flat">
              <a:noFill/>
              <a:miter lim="400000"/>
            </a:ln>
            <a:effectLst/>
          </p:spPr>
          <p:txBody>
            <a:bodyPr wrap="square" lIns="26789" tIns="26789" rIns="26789" bIns="26789" numCol="1" anchor="ctr">
              <a:noAutofit/>
            </a:bodyPr>
            <a:lstStyle/>
            <a:p>
              <a:pPr algn="ctr" defTabSz="410751" hangingPunct="0">
                <a:defRPr sz="2200"/>
              </a:pPr>
              <a:endParaRPr sz="1547" kern="0">
                <a:solidFill>
                  <a:srgbClr val="000000"/>
                </a:solidFill>
                <a:sym typeface="Helvetica Light"/>
              </a:endParaRPr>
            </a:p>
          </p:txBody>
        </p:sp>
        <p:sp>
          <p:nvSpPr>
            <p:cNvPr id="1006" name="Shape 1006"/>
            <p:cNvSpPr/>
            <p:nvPr/>
          </p:nvSpPr>
          <p:spPr>
            <a:xfrm>
              <a:off x="56189" y="188804"/>
              <a:ext cx="11708791" cy="969540"/>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26789" tIns="26789" rIns="26789" bIns="26789" numCol="1" anchor="ctr">
              <a:spAutoFit/>
            </a:bodyPr>
            <a:lstStyle/>
            <a:p>
              <a:pPr defTabSz="410751" hangingPunct="0">
                <a:defRPr sz="2900"/>
              </a:pPr>
              <a:r>
                <a:rPr sz="2039" kern="0">
                  <a:solidFill>
                    <a:srgbClr val="000000"/>
                  </a:solidFill>
                  <a:sym typeface="Helvetica Light"/>
                </a:rPr>
                <a:t>Gkioulekas et al. </a:t>
              </a:r>
              <a:r>
                <a:rPr sz="2039" i="1" kern="0">
                  <a:solidFill>
                    <a:srgbClr val="000000"/>
                  </a:solidFill>
                  <a:sym typeface="Helvetica Light"/>
                </a:rPr>
                <a:t>Inverse Volume Rendering with Material Dictionaries</a:t>
              </a:r>
              <a:r>
                <a:rPr sz="2039" kern="0">
                  <a:solidFill>
                    <a:srgbClr val="000000"/>
                  </a:solidFill>
                  <a:sym typeface="Helvetica Light"/>
                </a:rPr>
                <a:t>, SIGGRAPH (2013): </a:t>
              </a:r>
              <a:r>
                <a:rPr sz="2039" kern="0">
                  <a:solidFill>
                    <a:srgbClr val="FF2600"/>
                  </a:solidFill>
                  <a:sym typeface="Helvetica Light"/>
                </a:rPr>
                <a:t>uniform with hundreds of unknowns</a:t>
              </a:r>
              <a:r>
                <a:rPr sz="2039" kern="0">
                  <a:solidFill>
                    <a:srgbClr val="FFFFFF"/>
                  </a:solidFill>
                  <a:sym typeface="Helvetica Light"/>
                </a:rPr>
                <a:t> </a:t>
              </a:r>
            </a:p>
          </p:txBody>
        </p:sp>
      </p:grpSp>
      <p:sp>
        <p:nvSpPr>
          <p:cNvPr id="47" name="TextBox 46"/>
          <p:cNvSpPr txBox="1"/>
          <p:nvPr/>
        </p:nvSpPr>
        <p:spPr>
          <a:xfrm>
            <a:off x="3159592" y="6516502"/>
            <a:ext cx="936154" cy="35394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Helvetica Light"/>
              </a:rPr>
              <a:t>ICCV’15</a:t>
            </a:r>
            <a:endParaRPr kumimoji="0" lang="en-US"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Light"/>
            </a:endParaRPr>
          </a:p>
        </p:txBody>
      </p:sp>
    </p:spTree>
    <p:extLst>
      <p:ext uri="{BB962C8B-B14F-4D97-AF65-F5344CB8AC3E}">
        <p14:creationId xmlns:p14="http://schemas.microsoft.com/office/powerpoint/2010/main" val="36147733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fill="hold" grpId="0" nodeType="clickEffect">
                                  <p:stCondLst>
                                    <p:cond delay="0"/>
                                  </p:stCondLst>
                                  <p:iterate>
                                    <p:tmAbs val="0"/>
                                  </p:iterate>
                                  <p:childTnLst>
                                    <p:set>
                                      <p:cBhvr>
                                        <p:cTn id="10" fill="hold"/>
                                        <p:tgtEl>
                                          <p:spTgt spid="996"/>
                                        </p:tgtEl>
                                        <p:attrNameLst>
                                          <p:attrName>style.visibility</p:attrName>
                                        </p:attrNameLst>
                                      </p:cBhvr>
                                      <p:to>
                                        <p:strVal val="visible"/>
                                      </p:to>
                                    </p:set>
                                    <p:animEffect transition="in" filter="dissolve">
                                      <p:cBhvr>
                                        <p:cTn id="11" dur="2000"/>
                                        <p:tgtEl>
                                          <p:spTgt spid="996"/>
                                        </p:tgtEl>
                                      </p:cBhvr>
                                    </p:animEffect>
                                  </p:childTnLst>
                                </p:cTn>
                              </p:par>
                              <p:par>
                                <p:cTn id="12" presetID="22" presetClass="entr" presetSubtype="4" fill="hold" grpId="0" nodeType="withEffect">
                                  <p:stCondLst>
                                    <p:cond delay="0"/>
                                  </p:stCondLst>
                                  <p:iterate>
                                    <p:tmAbs val="0"/>
                                  </p:iterate>
                                  <p:childTnLst>
                                    <p:set>
                                      <p:cBhvr>
                                        <p:cTn id="13" fill="hold"/>
                                        <p:tgtEl>
                                          <p:spTgt spid="1000"/>
                                        </p:tgtEl>
                                        <p:attrNameLst>
                                          <p:attrName>style.visibility</p:attrName>
                                        </p:attrNameLst>
                                      </p:cBhvr>
                                      <p:to>
                                        <p:strVal val="visible"/>
                                      </p:to>
                                    </p:set>
                                    <p:animEffect transition="in" filter="wipe(down)">
                                      <p:cBhvr>
                                        <p:cTn id="14" dur="1000"/>
                                        <p:tgtEl>
                                          <p:spTgt spid="1000"/>
                                        </p:tgtEl>
                                      </p:cBhvr>
                                    </p:animEffect>
                                  </p:childTnLst>
                                </p:cTn>
                              </p:par>
                            </p:childTnLst>
                          </p:cTn>
                        </p:par>
                        <p:par>
                          <p:cTn id="15" fill="hold">
                            <p:stCondLst>
                              <p:cond delay="2000"/>
                            </p:stCondLst>
                            <p:childTnLst>
                              <p:par>
                                <p:cTn id="16" presetID="9" presetClass="entr" fill="hold" grpId="0" nodeType="afterEffect">
                                  <p:stCondLst>
                                    <p:cond delay="0"/>
                                  </p:stCondLst>
                                  <p:iterate>
                                    <p:tmAbs val="0"/>
                                  </p:iterate>
                                  <p:childTnLst>
                                    <p:set>
                                      <p:cBhvr>
                                        <p:cTn id="17" fill="hold"/>
                                        <p:tgtEl>
                                          <p:spTgt spid="1007"/>
                                        </p:tgtEl>
                                        <p:attrNameLst>
                                          <p:attrName>style.visibility</p:attrName>
                                        </p:attrNameLst>
                                      </p:cBhvr>
                                      <p:to>
                                        <p:strVal val="visible"/>
                                      </p:to>
                                    </p:set>
                                    <p:animEffect transition="in" filter="dissolve">
                                      <p:cBhvr>
                                        <p:cTn id="18" dur="1000"/>
                                        <p:tgtEl>
                                          <p:spTgt spid="100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fill="hold" grpId="0" nodeType="clickEffect">
                                  <p:stCondLst>
                                    <p:cond delay="0"/>
                                  </p:stCondLst>
                                  <p:iterate>
                                    <p:tmAbs val="0"/>
                                  </p:iterate>
                                  <p:childTnLst>
                                    <p:set>
                                      <p:cBhvr>
                                        <p:cTn id="22" fill="hold"/>
                                        <p:tgtEl>
                                          <p:spTgt spid="1004"/>
                                        </p:tgtEl>
                                        <p:attrNameLst>
                                          <p:attrName>style.visibility</p:attrName>
                                        </p:attrNameLst>
                                      </p:cBhvr>
                                      <p:to>
                                        <p:strVal val="visible"/>
                                      </p:to>
                                    </p:set>
                                    <p:animEffect transition="in" filter="dissolve">
                                      <p:cBhvr>
                                        <p:cTn id="23" dur="1000"/>
                                        <p:tgtEl>
                                          <p:spTgt spid="1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6" grpId="0" animBg="1" advAuto="0"/>
      <p:bldP spid="1000" grpId="0" animBg="1" advAuto="0"/>
      <p:bldP spid="1004" grpId="0" animBg="1" advAuto="0"/>
      <p:bldP spid="1007"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94" name="Shape 109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solidFill>
                  <a:srgbClr val="000000"/>
                </a:solidFill>
              </a:rPr>
              <a:pPr/>
              <a:t>13</a:t>
            </a:fld>
            <a:endParaRPr>
              <a:solidFill>
                <a:srgbClr val="000000"/>
              </a:solidFill>
            </a:endParaRPr>
          </a:p>
        </p:txBody>
      </p:sp>
      <p:sp>
        <p:nvSpPr>
          <p:cNvPr id="1095" name="Shape 1095"/>
          <p:cNvSpPr/>
          <p:nvPr/>
        </p:nvSpPr>
        <p:spPr>
          <a:xfrm>
            <a:off x="-25640" y="2027061"/>
            <a:ext cx="9195280" cy="4963363"/>
          </a:xfrm>
          <a:prstGeom prst="rect">
            <a:avLst/>
          </a:prstGeom>
          <a:solidFill>
            <a:srgbClr val="50CEF8"/>
          </a:solidFill>
          <a:ln w="3175">
            <a:miter lim="400000"/>
          </a:ln>
          <a:effectLst>
            <a:outerShdw blurRad="25400" dist="12700" dir="5400000" rotWithShape="0">
              <a:srgbClr val="000000">
                <a:alpha val="50000"/>
              </a:srgbClr>
            </a:outerShdw>
          </a:effectLst>
        </p:spPr>
        <p:txBody>
          <a:bodyPr lIns="26789" tIns="26789" rIns="26789" bIns="26789" anchor="ctr"/>
          <a:lstStyle/>
          <a:p>
            <a:pPr algn="ctr" defTabSz="410751" hangingPunct="0">
              <a:defRPr sz="2200">
                <a:solidFill>
                  <a:srgbClr val="FFFFFF"/>
                </a:solidFill>
              </a:defRPr>
            </a:pPr>
            <a:endParaRPr sz="1547" kern="0">
              <a:solidFill>
                <a:srgbClr val="FFFFFF"/>
              </a:solidFill>
              <a:sym typeface="Helvetica Light"/>
            </a:endParaRPr>
          </a:p>
        </p:txBody>
      </p:sp>
      <p:sp>
        <p:nvSpPr>
          <p:cNvPr id="1096" name="Shape 1096"/>
          <p:cNvSpPr/>
          <p:nvPr/>
        </p:nvSpPr>
        <p:spPr>
          <a:xfrm>
            <a:off x="-1975" y="6286607"/>
            <a:ext cx="9186237" cy="607684"/>
          </a:xfrm>
          <a:custGeom>
            <a:avLst/>
            <a:gdLst/>
            <a:ahLst/>
            <a:cxnLst>
              <a:cxn ang="0">
                <a:pos x="wd2" y="hd2"/>
              </a:cxn>
              <a:cxn ang="5400000">
                <a:pos x="wd2" y="hd2"/>
              </a:cxn>
              <a:cxn ang="10800000">
                <a:pos x="wd2" y="hd2"/>
              </a:cxn>
              <a:cxn ang="16200000">
                <a:pos x="wd2" y="hd2"/>
              </a:cxn>
            </a:cxnLst>
            <a:rect l="0" t="0" r="r" b="b"/>
            <a:pathLst>
              <a:path w="21600" h="21600" extrusionOk="0">
                <a:moveTo>
                  <a:pt x="0" y="20308"/>
                </a:moveTo>
                <a:lnTo>
                  <a:pt x="60" y="13875"/>
                </a:lnTo>
                <a:lnTo>
                  <a:pt x="1503" y="10910"/>
                </a:lnTo>
                <a:lnTo>
                  <a:pt x="3933" y="8574"/>
                </a:lnTo>
                <a:lnTo>
                  <a:pt x="5877" y="12851"/>
                </a:lnTo>
                <a:lnTo>
                  <a:pt x="6743" y="11854"/>
                </a:lnTo>
                <a:lnTo>
                  <a:pt x="8393" y="7392"/>
                </a:lnTo>
                <a:lnTo>
                  <a:pt x="9604" y="11382"/>
                </a:lnTo>
                <a:lnTo>
                  <a:pt x="10297" y="11637"/>
                </a:lnTo>
                <a:lnTo>
                  <a:pt x="10597" y="9392"/>
                </a:lnTo>
                <a:lnTo>
                  <a:pt x="10873" y="7425"/>
                </a:lnTo>
                <a:lnTo>
                  <a:pt x="11364" y="9170"/>
                </a:lnTo>
                <a:lnTo>
                  <a:pt x="13063" y="3891"/>
                </a:lnTo>
                <a:lnTo>
                  <a:pt x="14816" y="3713"/>
                </a:lnTo>
                <a:lnTo>
                  <a:pt x="15508" y="8644"/>
                </a:lnTo>
                <a:lnTo>
                  <a:pt x="17654" y="8984"/>
                </a:lnTo>
                <a:lnTo>
                  <a:pt x="19447" y="4552"/>
                </a:lnTo>
                <a:lnTo>
                  <a:pt x="20332" y="281"/>
                </a:lnTo>
                <a:lnTo>
                  <a:pt x="21160" y="0"/>
                </a:lnTo>
                <a:lnTo>
                  <a:pt x="21600" y="21600"/>
                </a:lnTo>
              </a:path>
            </a:pathLst>
          </a:custGeom>
          <a:solidFill>
            <a:schemeClr val="accent4">
              <a:hueOff val="46120"/>
              <a:satOff val="4178"/>
              <a:lumOff val="-16732"/>
            </a:schemeClr>
          </a:solidFill>
          <a:ln w="12700">
            <a:solidFill>
              <a:srgbClr val="000000"/>
            </a:solidFill>
            <a:miter lim="400000"/>
          </a:ln>
        </p:spPr>
        <p:txBody>
          <a:bodyPr lIns="26789" tIns="26789" rIns="26789" bIns="26789" anchor="ctr"/>
          <a:lstStyle/>
          <a:p>
            <a:pPr algn="ctr" defTabSz="410751" hangingPunct="0">
              <a:defRPr sz="2200"/>
            </a:pPr>
            <a:endParaRPr sz="1547" kern="0">
              <a:solidFill>
                <a:srgbClr val="000000"/>
              </a:solidFill>
              <a:sym typeface="Helvetica Light"/>
            </a:endParaRPr>
          </a:p>
        </p:txBody>
      </p:sp>
      <p:sp>
        <p:nvSpPr>
          <p:cNvPr id="1097" name="Shape 1097"/>
          <p:cNvSpPr/>
          <p:nvPr/>
        </p:nvSpPr>
        <p:spPr>
          <a:xfrm>
            <a:off x="-9294" y="6556721"/>
            <a:ext cx="3024466" cy="313724"/>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2400"/>
            </a:lvl1pPr>
          </a:lstStyle>
          <a:p>
            <a:pPr algn="ctr" defTabSz="410751" hangingPunct="0"/>
            <a:r>
              <a:rPr sz="1687" kern="0">
                <a:solidFill>
                  <a:srgbClr val="000000"/>
                </a:solidFill>
                <a:sym typeface="Helvetica Light"/>
              </a:rPr>
              <a:t>Levis, Schechner, Aides, Davis</a:t>
            </a:r>
          </a:p>
        </p:txBody>
      </p:sp>
      <p:sp>
        <p:nvSpPr>
          <p:cNvPr id="1098" name="Shape 1098"/>
          <p:cNvSpPr/>
          <p:nvPr/>
        </p:nvSpPr>
        <p:spPr>
          <a:xfrm>
            <a:off x="-61493" y="2021387"/>
            <a:ext cx="2034297" cy="1518328"/>
          </a:xfrm>
          <a:prstGeom prst="rect">
            <a:avLst/>
          </a:prstGeom>
          <a:solidFill>
            <a:srgbClr val="FFFFFF">
              <a:alpha val="79959"/>
            </a:srgbClr>
          </a:solidFill>
          <a:ln w="3175">
            <a:miter lim="400000"/>
          </a:ln>
          <a:extLst>
            <a:ext uri="{C572A759-6A51-4108-AA02-DFA0A04FC94B}">
              <ma14:wrappingTextBoxFlag xmlns="" xmlns:ma14="http://schemas.microsoft.com/office/mac/drawingml/2011/main" val="1"/>
            </a:ext>
          </a:extLst>
        </p:spPr>
        <p:txBody>
          <a:bodyPr lIns="26789" tIns="26789" rIns="26789" bIns="26789" anchor="ctr"/>
          <a:lstStyle/>
          <a:p>
            <a:pPr algn="ctr" defTabSz="410751" hangingPunct="0">
              <a:defRPr sz="3600"/>
            </a:pPr>
            <a:r>
              <a:rPr sz="2531" kern="0">
                <a:solidFill>
                  <a:srgbClr val="000000"/>
                </a:solidFill>
                <a:sym typeface="Helvetica Light"/>
              </a:rPr>
              <a:t>     </a:t>
            </a:r>
          </a:p>
          <a:p>
            <a:pPr algn="ctr" defTabSz="410751" hangingPunct="0">
              <a:defRPr sz="3600"/>
            </a:pPr>
            <a:r>
              <a:rPr sz="2531" kern="0">
                <a:solidFill>
                  <a:srgbClr val="000000"/>
                </a:solidFill>
                <a:sym typeface="Helvetica Light"/>
              </a:rPr>
              <a:t>          </a:t>
            </a:r>
          </a:p>
          <a:p>
            <a:pPr algn="ctr" defTabSz="410751" hangingPunct="0">
              <a:defRPr sz="3600"/>
            </a:pPr>
            <a:endParaRPr sz="2531" kern="0">
              <a:solidFill>
                <a:srgbClr val="000000"/>
              </a:solidFill>
              <a:sym typeface="Helvetica Light"/>
            </a:endParaRPr>
          </a:p>
          <a:p>
            <a:pPr algn="ctr" defTabSz="410751" hangingPunct="0">
              <a:defRPr sz="3600"/>
            </a:pPr>
            <a:r>
              <a:rPr sz="2531" kern="0">
                <a:solidFill>
                  <a:srgbClr val="000000"/>
                </a:solidFill>
                <a:sym typeface="Helvetica Light"/>
              </a:rPr>
              <a:t>       </a:t>
            </a:r>
          </a:p>
        </p:txBody>
      </p:sp>
      <p:sp>
        <p:nvSpPr>
          <p:cNvPr id="1099" name="Shape 1099"/>
          <p:cNvSpPr/>
          <p:nvPr/>
        </p:nvSpPr>
        <p:spPr>
          <a:xfrm>
            <a:off x="-32296" y="2248878"/>
            <a:ext cx="1565445" cy="501300"/>
          </a:xfrm>
          <a:prstGeom prst="rect">
            <a:avLst/>
          </a:prstGeom>
          <a:ln w="3175">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600"/>
            </a:lvl1pPr>
          </a:lstStyle>
          <a:p>
            <a:pPr algn="ctr" defTabSz="410751" hangingPunct="0"/>
            <a:r>
              <a:rPr sz="2531" kern="0">
                <a:solidFill>
                  <a:srgbClr val="000000"/>
                </a:solidFill>
                <a:sym typeface="Helvetica Light"/>
              </a:rPr>
              <a:t>light field</a:t>
            </a:r>
          </a:p>
        </p:txBody>
      </p:sp>
      <p:grpSp>
        <p:nvGrpSpPr>
          <p:cNvPr id="1103" name="Group 1103"/>
          <p:cNvGrpSpPr/>
          <p:nvPr/>
        </p:nvGrpSpPr>
        <p:grpSpPr>
          <a:xfrm>
            <a:off x="-8892" y="3854300"/>
            <a:ext cx="9188253" cy="1344141"/>
            <a:chOff x="0" y="50139"/>
            <a:chExt cx="13067736" cy="1911666"/>
          </a:xfrm>
        </p:grpSpPr>
        <p:sp>
          <p:nvSpPr>
            <p:cNvPr id="1100" name="Shape 1100"/>
            <p:cNvSpPr/>
            <p:nvPr/>
          </p:nvSpPr>
          <p:spPr>
            <a:xfrm>
              <a:off x="0" y="87198"/>
              <a:ext cx="13067736" cy="1874607"/>
            </a:xfrm>
            <a:prstGeom prst="rect">
              <a:avLst/>
            </a:prstGeom>
            <a:solidFill>
              <a:srgbClr val="FFFFFF">
                <a:alpha val="80000"/>
              </a:srgbClr>
            </a:solidFill>
            <a:ln w="3175" cap="flat">
              <a:noFill/>
              <a:miter lim="400000"/>
            </a:ln>
            <a:effectLst/>
          </p:spPr>
          <p:txBody>
            <a:bodyPr wrap="square" lIns="26789" tIns="26789" rIns="26789" bIns="26789" numCol="1" anchor="ctr">
              <a:noAutofit/>
            </a:bodyPr>
            <a:lstStyle/>
            <a:p>
              <a:pPr algn="ctr" defTabSz="410751" hangingPunct="0">
                <a:defRPr sz="2200">
                  <a:solidFill>
                    <a:srgbClr val="FFFFFF"/>
                  </a:solidFill>
                </a:defRPr>
              </a:pPr>
              <a:endParaRPr sz="1547" kern="0">
                <a:solidFill>
                  <a:srgbClr val="FFFFFF"/>
                </a:solidFill>
                <a:sym typeface="Helvetica Light"/>
              </a:endParaRPr>
            </a:p>
          </p:txBody>
        </p:sp>
        <p:sp>
          <p:nvSpPr>
            <p:cNvPr id="1101" name="Shape 1101"/>
            <p:cNvSpPr/>
            <p:nvPr/>
          </p:nvSpPr>
          <p:spPr>
            <a:xfrm>
              <a:off x="51430" y="50139"/>
              <a:ext cx="2436565" cy="630850"/>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600">
                  <a:solidFill>
                    <a:srgbClr val="FF2600"/>
                  </a:solidFill>
                </a:defRPr>
              </a:lvl1pPr>
            </a:lstStyle>
            <a:p>
              <a:pPr algn="ctr" defTabSz="410751" hangingPunct="0"/>
              <a:r>
                <a:rPr sz="2531" kern="0">
                  <a:sym typeface="Helvetica Light"/>
                </a:rPr>
                <a:t>scatter field</a:t>
              </a:r>
            </a:p>
          </p:txBody>
        </p:sp>
        <p:pic>
          <p:nvPicPr>
            <p:cNvPr id="1102" name="pasted-image.pdf"/>
            <p:cNvPicPr>
              <a:picLocks noChangeAspect="1"/>
            </p:cNvPicPr>
            <p:nvPr/>
          </p:nvPicPr>
          <p:blipFill>
            <a:blip r:embed="rId3">
              <a:extLst/>
            </a:blip>
            <a:srcRect/>
            <a:stretch>
              <a:fillRect/>
            </a:stretch>
          </p:blipFill>
          <p:spPr>
            <a:xfrm>
              <a:off x="100927" y="863317"/>
              <a:ext cx="1720338" cy="589488"/>
            </a:xfrm>
            <a:prstGeom prst="rect">
              <a:avLst/>
            </a:prstGeom>
            <a:ln w="3175" cap="flat">
              <a:noFill/>
              <a:miter lim="400000"/>
            </a:ln>
            <a:effectLst/>
          </p:spPr>
        </p:pic>
      </p:grpSp>
      <p:grpSp>
        <p:nvGrpSpPr>
          <p:cNvPr id="1111" name="Group 1111"/>
          <p:cNvGrpSpPr/>
          <p:nvPr/>
        </p:nvGrpSpPr>
        <p:grpSpPr>
          <a:xfrm>
            <a:off x="1969624" y="2024556"/>
            <a:ext cx="3166881" cy="1508456"/>
            <a:chOff x="-557742" y="135900"/>
            <a:chExt cx="4504007" cy="2145359"/>
          </a:xfrm>
        </p:grpSpPr>
        <p:sp>
          <p:nvSpPr>
            <p:cNvPr id="1104" name="Shape 1104"/>
            <p:cNvSpPr/>
            <p:nvPr/>
          </p:nvSpPr>
          <p:spPr>
            <a:xfrm>
              <a:off x="-557742" y="135900"/>
              <a:ext cx="4504007" cy="2145359"/>
            </a:xfrm>
            <a:prstGeom prst="rect">
              <a:avLst/>
            </a:prstGeom>
            <a:solidFill>
              <a:srgbClr val="FFFFFF">
                <a:alpha val="79959"/>
              </a:srgbClr>
            </a:solidFill>
            <a:ln w="3175" cap="flat">
              <a:noFill/>
              <a:miter lim="400000"/>
            </a:ln>
            <a:effectLst/>
            <a:extLst>
              <a:ext uri="{C572A759-6A51-4108-AA02-DFA0A04FC94B}">
                <ma14:wrappingTextBoxFlag xmlns="" xmlns:ma14="http://schemas.microsoft.com/office/mac/drawingml/2011/main" val="1"/>
              </a:ext>
            </a:extLst>
          </p:spPr>
          <p:txBody>
            <a:bodyPr wrap="square" lIns="26789" tIns="26789" rIns="26789" bIns="26789" numCol="1" anchor="ctr">
              <a:noAutofit/>
            </a:bodyPr>
            <a:lstStyle/>
            <a:p>
              <a:pPr algn="ctr" defTabSz="410751" hangingPunct="0">
                <a:defRPr sz="3600">
                  <a:solidFill>
                    <a:srgbClr val="0433FF"/>
                  </a:solidFill>
                </a:defRPr>
              </a:pPr>
              <a:endParaRPr sz="2531" kern="0">
                <a:solidFill>
                  <a:srgbClr val="0433FF"/>
                </a:solidFill>
                <a:sym typeface="Helvetica Light"/>
              </a:endParaRPr>
            </a:p>
            <a:p>
              <a:pPr algn="ctr" defTabSz="410751" hangingPunct="0">
                <a:defRPr sz="3600">
                  <a:solidFill>
                    <a:srgbClr val="0433FF"/>
                  </a:solidFill>
                </a:defRPr>
              </a:pPr>
              <a:endParaRPr sz="2531" kern="0">
                <a:solidFill>
                  <a:srgbClr val="0433FF"/>
                </a:solidFill>
                <a:sym typeface="Helvetica Light"/>
              </a:endParaRPr>
            </a:p>
          </p:txBody>
        </p:sp>
        <p:grpSp>
          <p:nvGrpSpPr>
            <p:cNvPr id="1109" name="Group 1109"/>
            <p:cNvGrpSpPr/>
            <p:nvPr/>
          </p:nvGrpSpPr>
          <p:grpSpPr>
            <a:xfrm>
              <a:off x="-516743" y="1191266"/>
              <a:ext cx="3646166" cy="874740"/>
              <a:chOff x="-762" y="44904"/>
              <a:chExt cx="3646165" cy="874738"/>
            </a:xfrm>
          </p:grpSpPr>
          <p:grpSp>
            <p:nvGrpSpPr>
              <p:cNvPr id="1107" name="Group 1107"/>
              <p:cNvGrpSpPr/>
              <p:nvPr/>
            </p:nvGrpSpPr>
            <p:grpSpPr>
              <a:xfrm>
                <a:off x="-763" y="327034"/>
                <a:ext cx="427812" cy="592609"/>
                <a:chOff x="0" y="0"/>
                <a:chExt cx="427811" cy="592607"/>
              </a:xfrm>
            </p:grpSpPr>
            <p:pic>
              <p:nvPicPr>
                <p:cNvPr id="1105" name="pasted-image.pdf"/>
                <p:cNvPicPr>
                  <a:picLocks noChangeAspect="1"/>
                </p:cNvPicPr>
                <p:nvPr/>
              </p:nvPicPr>
              <p:blipFill>
                <a:blip r:embed="rId4">
                  <a:extLst/>
                </a:blip>
                <a:stretch>
                  <a:fillRect/>
                </a:stretch>
              </p:blipFill>
              <p:spPr>
                <a:xfrm>
                  <a:off x="0" y="0"/>
                  <a:ext cx="301304" cy="443094"/>
                </a:xfrm>
                <a:prstGeom prst="rect">
                  <a:avLst/>
                </a:prstGeom>
                <a:ln w="3175" cap="flat">
                  <a:noFill/>
                  <a:miter lim="400000"/>
                </a:ln>
                <a:effectLst/>
              </p:spPr>
            </p:pic>
            <p:pic>
              <p:nvPicPr>
                <p:cNvPr id="1106" name="15925-illustration-of-a-small-cartoon-tree-pv.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77554" y="183695"/>
                  <a:ext cx="250258" cy="408913"/>
                </a:xfrm>
                <a:prstGeom prst="rect">
                  <a:avLst/>
                </a:prstGeom>
                <a:ln w="3175" cap="flat">
                  <a:noFill/>
                  <a:miter lim="400000"/>
                </a:ln>
                <a:effectLst/>
              </p:spPr>
            </p:pic>
          </p:grpSp>
          <p:pic>
            <p:nvPicPr>
              <p:cNvPr id="1108" name="pasted-image.pdf"/>
              <p:cNvPicPr>
                <a:picLocks noChangeAspect="1"/>
              </p:cNvPicPr>
              <p:nvPr/>
            </p:nvPicPr>
            <p:blipFill>
              <a:blip r:embed="rId6">
                <a:extLst/>
              </a:blip>
              <a:srcRect/>
              <a:stretch>
                <a:fillRect/>
              </a:stretch>
            </p:blipFill>
            <p:spPr>
              <a:xfrm>
                <a:off x="489393" y="44904"/>
                <a:ext cx="3156011" cy="737769"/>
              </a:xfrm>
              <a:prstGeom prst="rect">
                <a:avLst/>
              </a:prstGeom>
              <a:ln w="3175" cap="flat">
                <a:noFill/>
                <a:miter lim="400000"/>
              </a:ln>
              <a:effectLst/>
            </p:spPr>
          </p:pic>
        </p:grpSp>
        <p:sp>
          <p:nvSpPr>
            <p:cNvPr id="1110" name="Shape 1110"/>
            <p:cNvSpPr/>
            <p:nvPr/>
          </p:nvSpPr>
          <p:spPr>
            <a:xfrm>
              <a:off x="-346797" y="447547"/>
              <a:ext cx="3622073" cy="63085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600">
                  <a:solidFill>
                    <a:srgbClr val="0433FF"/>
                  </a:solidFill>
                </a:defRPr>
              </a:lvl1pPr>
            </a:lstStyle>
            <a:p>
              <a:pPr algn="ctr" defTabSz="410751" hangingPunct="0"/>
              <a:r>
                <a:rPr sz="2531" kern="0">
                  <a:sym typeface="Helvetica Light"/>
                </a:rPr>
                <a:t>direct component</a:t>
              </a:r>
            </a:p>
          </p:txBody>
        </p:sp>
      </p:grpSp>
      <p:grpSp>
        <p:nvGrpSpPr>
          <p:cNvPr id="1120" name="Group 1120"/>
          <p:cNvGrpSpPr/>
          <p:nvPr/>
        </p:nvGrpSpPr>
        <p:grpSpPr>
          <a:xfrm>
            <a:off x="5133044" y="2018145"/>
            <a:ext cx="4052654" cy="1513825"/>
            <a:chOff x="47229" y="125298"/>
            <a:chExt cx="5763772" cy="2152994"/>
          </a:xfrm>
        </p:grpSpPr>
        <p:grpSp>
          <p:nvGrpSpPr>
            <p:cNvPr id="1117" name="Group 1117"/>
            <p:cNvGrpSpPr/>
            <p:nvPr/>
          </p:nvGrpSpPr>
          <p:grpSpPr>
            <a:xfrm>
              <a:off x="47229" y="125298"/>
              <a:ext cx="5763772" cy="2152994"/>
              <a:chOff x="68692" y="125298"/>
              <a:chExt cx="5763771" cy="2152992"/>
            </a:xfrm>
          </p:grpSpPr>
          <p:sp>
            <p:nvSpPr>
              <p:cNvPr id="1112" name="Shape 1112"/>
              <p:cNvSpPr/>
              <p:nvPr/>
            </p:nvSpPr>
            <p:spPr>
              <a:xfrm>
                <a:off x="68692" y="125298"/>
                <a:ext cx="5763771" cy="2152992"/>
              </a:xfrm>
              <a:prstGeom prst="rect">
                <a:avLst/>
              </a:prstGeom>
              <a:solidFill>
                <a:srgbClr val="FFFFFF">
                  <a:alpha val="80000"/>
                </a:srgbClr>
              </a:solidFill>
              <a:ln w="3175" cap="flat">
                <a:noFill/>
                <a:miter lim="400000"/>
              </a:ln>
              <a:effectLst/>
            </p:spPr>
            <p:txBody>
              <a:bodyPr wrap="square" lIns="26789" tIns="26789" rIns="26789" bIns="26789" numCol="1" anchor="ctr">
                <a:noAutofit/>
              </a:bodyPr>
              <a:lstStyle/>
              <a:p>
                <a:pPr algn="ctr" defTabSz="410751" hangingPunct="0">
                  <a:defRPr sz="2200">
                    <a:solidFill>
                      <a:srgbClr val="FFFFFF"/>
                    </a:solidFill>
                  </a:defRPr>
                </a:pPr>
                <a:endParaRPr sz="1547" kern="0">
                  <a:solidFill>
                    <a:srgbClr val="FFFFFF"/>
                  </a:solidFill>
                  <a:sym typeface="Helvetica Light"/>
                </a:endParaRPr>
              </a:p>
            </p:txBody>
          </p:sp>
          <p:sp>
            <p:nvSpPr>
              <p:cNvPr id="1113" name="Shape 1113"/>
              <p:cNvSpPr/>
              <p:nvPr/>
            </p:nvSpPr>
            <p:spPr>
              <a:xfrm>
                <a:off x="944951" y="390474"/>
                <a:ext cx="4392653" cy="630850"/>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600">
                    <a:solidFill>
                      <a:srgbClr val="FF2600"/>
                    </a:solidFill>
                  </a:defRPr>
                </a:lvl1pPr>
              </a:lstStyle>
              <a:p>
                <a:pPr algn="ctr" defTabSz="410751" hangingPunct="0"/>
                <a:r>
                  <a:rPr sz="2531" kern="0">
                    <a:sym typeface="Helvetica Light"/>
                  </a:rPr>
                  <a:t>scattered component</a:t>
                </a:r>
              </a:p>
            </p:txBody>
          </p:sp>
          <p:pic>
            <p:nvPicPr>
              <p:cNvPr id="1114" name="pasted-image.pdf"/>
              <p:cNvPicPr>
                <a:picLocks noChangeAspect="1"/>
              </p:cNvPicPr>
              <p:nvPr/>
            </p:nvPicPr>
            <p:blipFill>
              <a:blip r:embed="rId7">
                <a:extLst/>
              </a:blip>
              <a:srcRect l="48375"/>
              <a:stretch>
                <a:fillRect/>
              </a:stretch>
            </p:blipFill>
            <p:spPr>
              <a:xfrm>
                <a:off x="1797919" y="1485839"/>
                <a:ext cx="900006" cy="484998"/>
              </a:xfrm>
              <a:prstGeom prst="rect">
                <a:avLst/>
              </a:prstGeom>
              <a:ln w="3175" cap="flat">
                <a:noFill/>
                <a:miter lim="400000"/>
              </a:ln>
              <a:effectLst/>
            </p:spPr>
          </p:pic>
          <p:pic>
            <p:nvPicPr>
              <p:cNvPr id="1115" name="pasted-image.pdf"/>
              <p:cNvPicPr>
                <a:picLocks noChangeAspect="1"/>
              </p:cNvPicPr>
              <p:nvPr/>
            </p:nvPicPr>
            <p:blipFill>
              <a:blip r:embed="rId8">
                <a:extLst/>
              </a:blip>
              <a:stretch>
                <a:fillRect/>
              </a:stretch>
            </p:blipFill>
            <p:spPr>
              <a:xfrm>
                <a:off x="2768523" y="1305772"/>
                <a:ext cx="2279968" cy="554587"/>
              </a:xfrm>
              <a:prstGeom prst="rect">
                <a:avLst/>
              </a:prstGeom>
              <a:ln w="3175" cap="flat">
                <a:noFill/>
                <a:miter lim="400000"/>
              </a:ln>
              <a:effectLst/>
            </p:spPr>
          </p:pic>
          <p:pic>
            <p:nvPicPr>
              <p:cNvPr id="1116" name="pasted-image.pdf"/>
              <p:cNvPicPr>
                <a:picLocks noChangeAspect="1"/>
              </p:cNvPicPr>
              <p:nvPr/>
            </p:nvPicPr>
            <p:blipFill>
              <a:blip r:embed="rId3">
                <a:extLst/>
              </a:blip>
              <a:srcRect/>
              <a:stretch>
                <a:fillRect/>
              </a:stretch>
            </p:blipFill>
            <p:spPr>
              <a:xfrm>
                <a:off x="323394" y="1477056"/>
                <a:ext cx="1462295" cy="501066"/>
              </a:xfrm>
              <a:prstGeom prst="rect">
                <a:avLst/>
              </a:prstGeom>
              <a:ln w="3175" cap="flat">
                <a:noFill/>
                <a:miter lim="400000"/>
              </a:ln>
              <a:effectLst/>
            </p:spPr>
          </p:pic>
        </p:grpSp>
        <p:pic>
          <p:nvPicPr>
            <p:cNvPr id="1118" name="pasted-image.pdf"/>
            <p:cNvPicPr>
              <a:picLocks noChangeAspect="1"/>
            </p:cNvPicPr>
            <p:nvPr/>
          </p:nvPicPr>
          <p:blipFill>
            <a:blip r:embed="rId9">
              <a:extLst/>
            </a:blip>
            <a:stretch>
              <a:fillRect/>
            </a:stretch>
          </p:blipFill>
          <p:spPr>
            <a:xfrm>
              <a:off x="51158" y="1225067"/>
              <a:ext cx="355164" cy="861002"/>
            </a:xfrm>
            <a:prstGeom prst="rect">
              <a:avLst/>
            </a:prstGeom>
            <a:ln w="3175" cap="flat">
              <a:noFill/>
              <a:miter lim="400000"/>
            </a:ln>
            <a:effectLst/>
          </p:spPr>
        </p:pic>
        <p:pic>
          <p:nvPicPr>
            <p:cNvPr id="1119" name="pasted-image.pdf"/>
            <p:cNvPicPr>
              <a:picLocks noChangeAspect="1"/>
            </p:cNvPicPr>
            <p:nvPr/>
          </p:nvPicPr>
          <p:blipFill>
            <a:blip r:embed="rId10">
              <a:extLst/>
            </a:blip>
            <a:stretch>
              <a:fillRect/>
            </a:stretch>
          </p:blipFill>
          <p:spPr>
            <a:xfrm>
              <a:off x="5139010" y="1565370"/>
              <a:ext cx="461094" cy="307396"/>
            </a:xfrm>
            <a:prstGeom prst="rect">
              <a:avLst/>
            </a:prstGeom>
            <a:ln w="3175" cap="flat">
              <a:noFill/>
              <a:miter lim="400000"/>
            </a:ln>
            <a:effectLst/>
          </p:spPr>
        </p:pic>
      </p:grpSp>
      <p:sp>
        <p:nvSpPr>
          <p:cNvPr id="1121" name="Shape 1121"/>
          <p:cNvSpPr/>
          <p:nvPr/>
        </p:nvSpPr>
        <p:spPr>
          <a:xfrm>
            <a:off x="4733167" y="2778798"/>
            <a:ext cx="291347" cy="541029"/>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4500"/>
            </a:lvl1pPr>
          </a:lstStyle>
          <a:p>
            <a:pPr algn="ctr" defTabSz="410751" hangingPunct="0"/>
            <a:r>
              <a:rPr sz="3164" kern="0">
                <a:solidFill>
                  <a:srgbClr val="000000"/>
                </a:solidFill>
                <a:sym typeface="Helvetica Light"/>
              </a:rPr>
              <a:t>+</a:t>
            </a:r>
          </a:p>
        </p:txBody>
      </p:sp>
      <p:sp>
        <p:nvSpPr>
          <p:cNvPr id="1122" name="Shape 1122"/>
          <p:cNvSpPr/>
          <p:nvPr/>
        </p:nvSpPr>
        <p:spPr>
          <a:xfrm>
            <a:off x="1554150" y="2803148"/>
            <a:ext cx="296155" cy="551802"/>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4600"/>
            </a:lvl1pPr>
          </a:lstStyle>
          <a:p>
            <a:pPr algn="ctr" defTabSz="410751" hangingPunct="0"/>
            <a:r>
              <a:rPr sz="3234" kern="0">
                <a:solidFill>
                  <a:srgbClr val="000000"/>
                </a:solidFill>
                <a:sym typeface="Helvetica Light"/>
              </a:rPr>
              <a:t>=</a:t>
            </a:r>
          </a:p>
        </p:txBody>
      </p:sp>
      <p:pic>
        <p:nvPicPr>
          <p:cNvPr id="1123" name="pasted-image.pdf"/>
          <p:cNvPicPr>
            <a:picLocks noChangeAspect="1"/>
          </p:cNvPicPr>
          <p:nvPr/>
        </p:nvPicPr>
        <p:blipFill>
          <a:blip r:embed="rId11">
            <a:extLst/>
          </a:blip>
          <a:stretch>
            <a:fillRect/>
          </a:stretch>
        </p:blipFill>
        <p:spPr>
          <a:xfrm>
            <a:off x="110385" y="2900455"/>
            <a:ext cx="1280083" cy="455415"/>
          </a:xfrm>
          <a:prstGeom prst="rect">
            <a:avLst/>
          </a:prstGeom>
          <a:ln w="3175">
            <a:miter lim="400000"/>
          </a:ln>
        </p:spPr>
      </p:pic>
      <p:sp>
        <p:nvSpPr>
          <p:cNvPr id="1124" name="Shape 1124"/>
          <p:cNvSpPr/>
          <p:nvPr/>
        </p:nvSpPr>
        <p:spPr>
          <a:xfrm>
            <a:off x="1420417" y="4340537"/>
            <a:ext cx="243257" cy="443567"/>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3600"/>
            </a:lvl1pPr>
          </a:lstStyle>
          <a:p>
            <a:pPr algn="ctr" defTabSz="410751" hangingPunct="0"/>
            <a:r>
              <a:rPr sz="2531" kern="0">
                <a:solidFill>
                  <a:srgbClr val="000000"/>
                </a:solidFill>
                <a:sym typeface="Helvetica Light"/>
              </a:rPr>
              <a:t>=</a:t>
            </a:r>
          </a:p>
        </p:txBody>
      </p:sp>
      <p:pic>
        <p:nvPicPr>
          <p:cNvPr id="1125" name="pasted-image.pdf"/>
          <p:cNvPicPr>
            <a:picLocks noChangeAspect="1"/>
          </p:cNvPicPr>
          <p:nvPr/>
        </p:nvPicPr>
        <p:blipFill>
          <a:blip r:embed="rId12">
            <a:extLst/>
          </a:blip>
          <a:stretch>
            <a:fillRect/>
          </a:stretch>
        </p:blipFill>
        <p:spPr>
          <a:xfrm>
            <a:off x="1616330" y="4258350"/>
            <a:ext cx="3277196" cy="714376"/>
          </a:xfrm>
          <a:prstGeom prst="rect">
            <a:avLst/>
          </a:prstGeom>
          <a:ln w="3175">
            <a:miter lim="400000"/>
          </a:ln>
        </p:spPr>
      </p:pic>
      <p:grpSp>
        <p:nvGrpSpPr>
          <p:cNvPr id="1140" name="Group 1140"/>
          <p:cNvGrpSpPr/>
          <p:nvPr/>
        </p:nvGrpSpPr>
        <p:grpSpPr>
          <a:xfrm>
            <a:off x="-27965" y="-13584"/>
            <a:ext cx="9173292" cy="967785"/>
            <a:chOff x="0" y="0"/>
            <a:chExt cx="13046459" cy="1376403"/>
          </a:xfrm>
        </p:grpSpPr>
        <p:grpSp>
          <p:nvGrpSpPr>
            <p:cNvPr id="1130" name="Group 1130"/>
            <p:cNvGrpSpPr/>
            <p:nvPr/>
          </p:nvGrpSpPr>
          <p:grpSpPr>
            <a:xfrm>
              <a:off x="0" y="-1"/>
              <a:ext cx="3174772" cy="1374132"/>
              <a:chOff x="0" y="0"/>
              <a:chExt cx="3174771" cy="1374130"/>
            </a:xfrm>
          </p:grpSpPr>
          <p:sp>
            <p:nvSpPr>
              <p:cNvPr id="1126" name="Shape 1126"/>
              <p:cNvSpPr/>
              <p:nvPr/>
            </p:nvSpPr>
            <p:spPr>
              <a:xfrm>
                <a:off x="44503" y="22496"/>
                <a:ext cx="3130269" cy="1351635"/>
              </a:xfrm>
              <a:prstGeom prst="rect">
                <a:avLst/>
              </a:prstGeom>
              <a:solidFill>
                <a:srgbClr val="FFFFFF"/>
              </a:solidFill>
              <a:ln w="12700" cap="flat">
                <a:noFill/>
                <a:miter lim="400000"/>
              </a:ln>
              <a:effectLst/>
            </p:spPr>
            <p:txBody>
              <a:bodyPr wrap="square" lIns="26789" tIns="26789" rIns="26789" bIns="26789" numCol="1" anchor="ctr">
                <a:noAutofit/>
              </a:bodyPr>
              <a:lstStyle/>
              <a:p>
                <a:pPr algn="ctr" defTabSz="410751" hangingPunct="0">
                  <a:defRPr sz="2200"/>
                </a:pPr>
                <a:endParaRPr sz="1547" kern="0">
                  <a:solidFill>
                    <a:srgbClr val="000000"/>
                  </a:solidFill>
                  <a:sym typeface="Helvetica Light"/>
                </a:endParaRPr>
              </a:p>
            </p:txBody>
          </p:sp>
          <p:grpSp>
            <p:nvGrpSpPr>
              <p:cNvPr id="1129" name="Group 1129"/>
              <p:cNvGrpSpPr/>
              <p:nvPr/>
            </p:nvGrpSpPr>
            <p:grpSpPr>
              <a:xfrm>
                <a:off x="0" y="0"/>
                <a:ext cx="3016076" cy="1281416"/>
                <a:chOff x="0" y="-104964"/>
                <a:chExt cx="3016075" cy="1281415"/>
              </a:xfrm>
            </p:grpSpPr>
            <p:pic>
              <p:nvPicPr>
                <p:cNvPr id="1127" name="image13.png"/>
                <p:cNvPicPr>
                  <a:picLocks noChangeAspect="1"/>
                </p:cNvPicPr>
                <p:nvPr/>
              </p:nvPicPr>
              <p:blipFill>
                <a:blip r:embed="rId13">
                  <a:extLst/>
                </a:blip>
                <a:stretch>
                  <a:fillRect/>
                </a:stretch>
              </p:blipFill>
              <p:spPr>
                <a:xfrm>
                  <a:off x="0" y="-104965"/>
                  <a:ext cx="2776618" cy="981144"/>
                </a:xfrm>
                <a:prstGeom prst="rect">
                  <a:avLst/>
                </a:prstGeom>
                <a:ln w="3175" cap="flat">
                  <a:noFill/>
                  <a:miter lim="400000"/>
                </a:ln>
                <a:effectLst/>
              </p:spPr>
            </p:pic>
            <p:pic>
              <p:nvPicPr>
                <p:cNvPr id="1128" name="pasted-image.pdf"/>
                <p:cNvPicPr>
                  <a:picLocks noChangeAspect="1"/>
                </p:cNvPicPr>
                <p:nvPr/>
              </p:nvPicPr>
              <p:blipFill>
                <a:blip r:embed="rId14">
                  <a:extLst/>
                </a:blip>
                <a:stretch>
                  <a:fillRect/>
                </a:stretch>
              </p:blipFill>
              <p:spPr>
                <a:xfrm>
                  <a:off x="2421389" y="416575"/>
                  <a:ext cx="594687" cy="759877"/>
                </a:xfrm>
                <a:prstGeom prst="rect">
                  <a:avLst/>
                </a:prstGeom>
                <a:ln w="3175" cap="flat">
                  <a:noFill/>
                  <a:miter lim="400000"/>
                </a:ln>
                <a:effectLst/>
              </p:spPr>
            </p:pic>
          </p:grpSp>
        </p:grpSp>
        <p:sp>
          <p:nvSpPr>
            <p:cNvPr id="1131" name="Shape 1131"/>
            <p:cNvSpPr/>
            <p:nvPr/>
          </p:nvSpPr>
          <p:spPr>
            <a:xfrm>
              <a:off x="3178155" y="698313"/>
              <a:ext cx="934066" cy="1"/>
            </a:xfrm>
            <a:prstGeom prst="line">
              <a:avLst/>
            </a:prstGeom>
            <a:noFill/>
            <a:ln w="114300" cap="flat">
              <a:solidFill>
                <a:srgbClr val="FFFFFF"/>
              </a:solidFill>
              <a:prstDash val="solid"/>
              <a:round/>
              <a:tailEnd type="triangle" w="med" len="med"/>
            </a:ln>
            <a:effectLst/>
          </p:spPr>
          <p:txBody>
            <a:bodyPr wrap="square" lIns="34289" tIns="34289" rIns="34289" bIns="34289" numCol="1" anchor="t">
              <a:noAutofit/>
            </a:bodyPr>
            <a:lstStyle/>
            <a:p>
              <a:pPr algn="r" defTabSz="914367" hangingPunct="0">
                <a:defRPr sz="2400">
                  <a:latin typeface="Helvetica Neue"/>
                  <a:ea typeface="Helvetica Neue"/>
                  <a:cs typeface="Helvetica Neue"/>
                  <a:sym typeface="Helvetica Neue"/>
                </a:defRPr>
              </a:pPr>
              <a:endParaRPr sz="1687" kern="0">
                <a:solidFill>
                  <a:srgbClr val="000000"/>
                </a:solidFill>
                <a:latin typeface="Helvetica Neue"/>
                <a:ea typeface="Helvetica Neue"/>
                <a:cs typeface="Helvetica Neue"/>
                <a:sym typeface="Helvetica Neue"/>
              </a:endParaRPr>
            </a:p>
          </p:txBody>
        </p:sp>
        <p:grpSp>
          <p:nvGrpSpPr>
            <p:cNvPr id="1134" name="Group 1134"/>
            <p:cNvGrpSpPr/>
            <p:nvPr/>
          </p:nvGrpSpPr>
          <p:grpSpPr>
            <a:xfrm>
              <a:off x="4132855" y="14562"/>
              <a:ext cx="4887716" cy="1341192"/>
              <a:chOff x="0" y="0"/>
              <a:chExt cx="4887715" cy="1341191"/>
            </a:xfrm>
          </p:grpSpPr>
          <p:sp>
            <p:nvSpPr>
              <p:cNvPr id="1132" name="Shape 1132"/>
              <p:cNvSpPr/>
              <p:nvPr/>
            </p:nvSpPr>
            <p:spPr>
              <a:xfrm>
                <a:off x="0" y="0"/>
                <a:ext cx="4887716" cy="1341192"/>
              </a:xfrm>
              <a:prstGeom prst="rect">
                <a:avLst/>
              </a:prstGeom>
              <a:solidFill>
                <a:srgbClr val="FFFFFF"/>
              </a:solidFill>
              <a:ln w="3175" cap="flat">
                <a:noFill/>
                <a:miter lim="400000"/>
              </a:ln>
              <a:effectLst>
                <a:outerShdw blurRad="25400" dist="12700" dir="5400000" rotWithShape="0">
                  <a:srgbClr val="000000">
                    <a:alpha val="50000"/>
                  </a:srgbClr>
                </a:outerShdw>
              </a:effectLst>
            </p:spPr>
            <p:txBody>
              <a:bodyPr wrap="square" lIns="26789" tIns="26789" rIns="26789" bIns="26789" numCol="1" anchor="ctr">
                <a:noAutofit/>
              </a:bodyPr>
              <a:lstStyle/>
              <a:p>
                <a:pPr algn="ctr" defTabSz="410751" hangingPunct="0">
                  <a:defRPr sz="2200">
                    <a:solidFill>
                      <a:srgbClr val="FFFFFF"/>
                    </a:solidFill>
                  </a:defRPr>
                </a:pPr>
                <a:endParaRPr sz="1547" kern="0">
                  <a:solidFill>
                    <a:srgbClr val="FFFFFF"/>
                  </a:solidFill>
                  <a:sym typeface="Helvetica Light"/>
                </a:endParaRPr>
              </a:p>
            </p:txBody>
          </p:sp>
          <p:pic>
            <p:nvPicPr>
              <p:cNvPr id="1133" name="pasted-image.pdf"/>
              <p:cNvPicPr>
                <a:picLocks noChangeAspect="1"/>
              </p:cNvPicPr>
              <p:nvPr/>
            </p:nvPicPr>
            <p:blipFill>
              <a:blip r:embed="rId15">
                <a:extLst/>
              </a:blip>
              <a:srcRect/>
              <a:stretch>
                <a:fillRect/>
              </a:stretch>
            </p:blipFill>
            <p:spPr>
              <a:xfrm>
                <a:off x="103693" y="301355"/>
                <a:ext cx="4737597" cy="944424"/>
              </a:xfrm>
              <a:prstGeom prst="rect">
                <a:avLst/>
              </a:prstGeom>
              <a:ln w="3175" cap="flat">
                <a:noFill/>
                <a:miter lim="400000"/>
              </a:ln>
              <a:effectLst/>
            </p:spPr>
          </p:pic>
        </p:grpSp>
        <p:grpSp>
          <p:nvGrpSpPr>
            <p:cNvPr id="1138" name="Group 1138"/>
            <p:cNvGrpSpPr/>
            <p:nvPr/>
          </p:nvGrpSpPr>
          <p:grpSpPr>
            <a:xfrm>
              <a:off x="9985004" y="24770"/>
              <a:ext cx="3061456" cy="1351634"/>
              <a:chOff x="0" y="0"/>
              <a:chExt cx="3061454" cy="1351633"/>
            </a:xfrm>
          </p:grpSpPr>
          <p:sp>
            <p:nvSpPr>
              <p:cNvPr id="1135" name="Shape 1135"/>
              <p:cNvSpPr/>
              <p:nvPr/>
            </p:nvSpPr>
            <p:spPr>
              <a:xfrm>
                <a:off x="0" y="0"/>
                <a:ext cx="3061455" cy="1351634"/>
              </a:xfrm>
              <a:prstGeom prst="rect">
                <a:avLst/>
              </a:prstGeom>
              <a:solidFill>
                <a:srgbClr val="FFFFFF"/>
              </a:solidFill>
              <a:ln w="12700" cap="flat">
                <a:solidFill>
                  <a:srgbClr val="85888D"/>
                </a:solidFill>
                <a:prstDash val="solid"/>
                <a:miter lim="400000"/>
              </a:ln>
              <a:effectLst/>
            </p:spPr>
            <p:txBody>
              <a:bodyPr wrap="square" lIns="26789" tIns="26789" rIns="26789" bIns="26789" numCol="1" anchor="ctr">
                <a:noAutofit/>
              </a:bodyPr>
              <a:lstStyle/>
              <a:p>
                <a:pPr algn="ctr" defTabSz="410751" hangingPunct="0">
                  <a:defRPr sz="2200"/>
                </a:pPr>
                <a:endParaRPr sz="1547" kern="0">
                  <a:solidFill>
                    <a:srgbClr val="000000"/>
                  </a:solidFill>
                  <a:sym typeface="Helvetica Light"/>
                </a:endParaRPr>
              </a:p>
            </p:txBody>
          </p:sp>
          <p:pic>
            <p:nvPicPr>
              <p:cNvPr id="1136" name="frame15.png"/>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a:xfrm>
                <a:off x="982858" y="76219"/>
                <a:ext cx="1095739" cy="1180427"/>
              </a:xfrm>
              <a:custGeom>
                <a:avLst/>
                <a:gdLst/>
                <a:ahLst/>
                <a:cxnLst>
                  <a:cxn ang="0">
                    <a:pos x="wd2" y="hd2"/>
                  </a:cxn>
                  <a:cxn ang="5400000">
                    <a:pos x="wd2" y="hd2"/>
                  </a:cxn>
                  <a:cxn ang="10800000">
                    <a:pos x="wd2" y="hd2"/>
                  </a:cxn>
                  <a:cxn ang="16200000">
                    <a:pos x="wd2" y="hd2"/>
                  </a:cxn>
                </a:cxnLst>
                <a:rect l="0" t="0" r="r" b="b"/>
                <a:pathLst>
                  <a:path w="21512" h="21301" extrusionOk="0">
                    <a:moveTo>
                      <a:pt x="4970" y="0"/>
                    </a:moveTo>
                    <a:cubicBezTo>
                      <a:pt x="4875" y="3"/>
                      <a:pt x="4806" y="36"/>
                      <a:pt x="4768" y="93"/>
                    </a:cubicBezTo>
                    <a:cubicBezTo>
                      <a:pt x="4703" y="189"/>
                      <a:pt x="4514" y="221"/>
                      <a:pt x="4355" y="165"/>
                    </a:cubicBezTo>
                    <a:cubicBezTo>
                      <a:pt x="3965" y="27"/>
                      <a:pt x="3022" y="879"/>
                      <a:pt x="3022" y="1368"/>
                    </a:cubicBezTo>
                    <a:cubicBezTo>
                      <a:pt x="3022" y="1819"/>
                      <a:pt x="2823" y="1975"/>
                      <a:pt x="2485" y="1783"/>
                    </a:cubicBezTo>
                    <a:cubicBezTo>
                      <a:pt x="2351" y="1708"/>
                      <a:pt x="2084" y="1682"/>
                      <a:pt x="1901" y="1726"/>
                    </a:cubicBezTo>
                    <a:cubicBezTo>
                      <a:pt x="1533" y="1814"/>
                      <a:pt x="1070" y="2674"/>
                      <a:pt x="1246" y="2936"/>
                    </a:cubicBezTo>
                    <a:cubicBezTo>
                      <a:pt x="1307" y="3027"/>
                      <a:pt x="1193" y="3459"/>
                      <a:pt x="989" y="3896"/>
                    </a:cubicBezTo>
                    <a:cubicBezTo>
                      <a:pt x="514" y="4913"/>
                      <a:pt x="507" y="5343"/>
                      <a:pt x="973" y="5343"/>
                    </a:cubicBezTo>
                    <a:cubicBezTo>
                      <a:pt x="1592" y="5343"/>
                      <a:pt x="1605" y="5690"/>
                      <a:pt x="1004" y="6259"/>
                    </a:cubicBezTo>
                    <a:cubicBezTo>
                      <a:pt x="686" y="6561"/>
                      <a:pt x="476" y="6855"/>
                      <a:pt x="537" y="6911"/>
                    </a:cubicBezTo>
                    <a:cubicBezTo>
                      <a:pt x="598" y="6967"/>
                      <a:pt x="548" y="7177"/>
                      <a:pt x="428" y="7384"/>
                    </a:cubicBezTo>
                    <a:cubicBezTo>
                      <a:pt x="269" y="7657"/>
                      <a:pt x="261" y="7868"/>
                      <a:pt x="405" y="8157"/>
                    </a:cubicBezTo>
                    <a:cubicBezTo>
                      <a:pt x="560" y="8471"/>
                      <a:pt x="545" y="8589"/>
                      <a:pt x="327" y="8701"/>
                    </a:cubicBezTo>
                    <a:cubicBezTo>
                      <a:pt x="174" y="8780"/>
                      <a:pt x="29" y="9063"/>
                      <a:pt x="7" y="9332"/>
                    </a:cubicBezTo>
                    <a:cubicBezTo>
                      <a:pt x="-22" y="9695"/>
                      <a:pt x="77" y="9876"/>
                      <a:pt x="397" y="10026"/>
                    </a:cubicBezTo>
                    <a:cubicBezTo>
                      <a:pt x="1032" y="10325"/>
                      <a:pt x="1243" y="10550"/>
                      <a:pt x="1004" y="10685"/>
                    </a:cubicBezTo>
                    <a:cubicBezTo>
                      <a:pt x="669" y="10876"/>
                      <a:pt x="772" y="11725"/>
                      <a:pt x="1176" y="12060"/>
                    </a:cubicBezTo>
                    <a:cubicBezTo>
                      <a:pt x="1450" y="12288"/>
                      <a:pt x="1543" y="12540"/>
                      <a:pt x="1503" y="12977"/>
                    </a:cubicBezTo>
                    <a:cubicBezTo>
                      <a:pt x="1453" y="13520"/>
                      <a:pt x="1384" y="13588"/>
                      <a:pt x="849" y="13636"/>
                    </a:cubicBezTo>
                    <a:cubicBezTo>
                      <a:pt x="355" y="13680"/>
                      <a:pt x="229" y="13777"/>
                      <a:pt x="93" y="14230"/>
                    </a:cubicBezTo>
                    <a:cubicBezTo>
                      <a:pt x="-88" y="14832"/>
                      <a:pt x="14" y="15920"/>
                      <a:pt x="241" y="15791"/>
                    </a:cubicBezTo>
                    <a:cubicBezTo>
                      <a:pt x="320" y="15747"/>
                      <a:pt x="481" y="15811"/>
                      <a:pt x="599" y="15942"/>
                    </a:cubicBezTo>
                    <a:cubicBezTo>
                      <a:pt x="767" y="16128"/>
                      <a:pt x="742" y="16229"/>
                      <a:pt x="475" y="16407"/>
                    </a:cubicBezTo>
                    <a:cubicBezTo>
                      <a:pt x="219" y="16577"/>
                      <a:pt x="140" y="16832"/>
                      <a:pt x="163" y="17403"/>
                    </a:cubicBezTo>
                    <a:cubicBezTo>
                      <a:pt x="213" y="18641"/>
                      <a:pt x="288" y="18703"/>
                      <a:pt x="1675" y="18713"/>
                    </a:cubicBezTo>
                    <a:cubicBezTo>
                      <a:pt x="2625" y="18720"/>
                      <a:pt x="2955" y="18790"/>
                      <a:pt x="3139" y="19021"/>
                    </a:cubicBezTo>
                    <a:cubicBezTo>
                      <a:pt x="3317" y="19244"/>
                      <a:pt x="3442" y="19274"/>
                      <a:pt x="3622" y="19136"/>
                    </a:cubicBezTo>
                    <a:cubicBezTo>
                      <a:pt x="3756" y="19034"/>
                      <a:pt x="4208" y="18959"/>
                      <a:pt x="4628" y="18964"/>
                    </a:cubicBezTo>
                    <a:cubicBezTo>
                      <a:pt x="5047" y="18969"/>
                      <a:pt x="5483" y="18920"/>
                      <a:pt x="5594" y="18857"/>
                    </a:cubicBezTo>
                    <a:cubicBezTo>
                      <a:pt x="5983" y="18636"/>
                      <a:pt x="6178" y="18944"/>
                      <a:pt x="5890" y="19322"/>
                    </a:cubicBezTo>
                    <a:cubicBezTo>
                      <a:pt x="5490" y="19847"/>
                      <a:pt x="5539" y="19952"/>
                      <a:pt x="6178" y="19952"/>
                    </a:cubicBezTo>
                    <a:cubicBezTo>
                      <a:pt x="6971" y="19952"/>
                      <a:pt x="7456" y="20231"/>
                      <a:pt x="7456" y="20690"/>
                    </a:cubicBezTo>
                    <a:cubicBezTo>
                      <a:pt x="7456" y="20905"/>
                      <a:pt x="7513" y="21136"/>
                      <a:pt x="7581" y="21198"/>
                    </a:cubicBezTo>
                    <a:cubicBezTo>
                      <a:pt x="7895" y="21487"/>
                      <a:pt x="9421" y="21104"/>
                      <a:pt x="9209" y="20790"/>
                    </a:cubicBezTo>
                    <a:cubicBezTo>
                      <a:pt x="9142" y="20691"/>
                      <a:pt x="9208" y="20482"/>
                      <a:pt x="9357" y="20325"/>
                    </a:cubicBezTo>
                    <a:cubicBezTo>
                      <a:pt x="9506" y="20167"/>
                      <a:pt x="9668" y="19921"/>
                      <a:pt x="9715" y="19780"/>
                    </a:cubicBezTo>
                    <a:cubicBezTo>
                      <a:pt x="9766" y="19630"/>
                      <a:pt x="10022" y="19523"/>
                      <a:pt x="10339" y="19523"/>
                    </a:cubicBezTo>
                    <a:cubicBezTo>
                      <a:pt x="10800" y="19523"/>
                      <a:pt x="10885" y="19451"/>
                      <a:pt x="10939" y="19014"/>
                    </a:cubicBezTo>
                    <a:cubicBezTo>
                      <a:pt x="11037" y="18212"/>
                      <a:pt x="11284" y="18058"/>
                      <a:pt x="12248" y="18176"/>
                    </a:cubicBezTo>
                    <a:cubicBezTo>
                      <a:pt x="12716" y="18234"/>
                      <a:pt x="14010" y="18302"/>
                      <a:pt x="15123" y="18334"/>
                    </a:cubicBezTo>
                    <a:cubicBezTo>
                      <a:pt x="16866" y="18383"/>
                      <a:pt x="17206" y="18352"/>
                      <a:pt x="17577" y="18083"/>
                    </a:cubicBezTo>
                    <a:cubicBezTo>
                      <a:pt x="17815" y="17912"/>
                      <a:pt x="18416" y="17671"/>
                      <a:pt x="18917" y="17553"/>
                    </a:cubicBezTo>
                    <a:cubicBezTo>
                      <a:pt x="19418" y="17435"/>
                      <a:pt x="19795" y="17289"/>
                      <a:pt x="19751" y="17224"/>
                    </a:cubicBezTo>
                    <a:cubicBezTo>
                      <a:pt x="19645" y="17067"/>
                      <a:pt x="20206" y="16042"/>
                      <a:pt x="20398" y="16042"/>
                    </a:cubicBezTo>
                    <a:cubicBezTo>
                      <a:pt x="20480" y="16042"/>
                      <a:pt x="20645" y="16160"/>
                      <a:pt x="20772" y="16300"/>
                    </a:cubicBezTo>
                    <a:cubicBezTo>
                      <a:pt x="21049" y="16606"/>
                      <a:pt x="21512" y="16631"/>
                      <a:pt x="21512" y="16343"/>
                    </a:cubicBezTo>
                    <a:cubicBezTo>
                      <a:pt x="21512" y="15822"/>
                      <a:pt x="20889" y="14705"/>
                      <a:pt x="20507" y="14545"/>
                    </a:cubicBezTo>
                    <a:cubicBezTo>
                      <a:pt x="20112" y="14380"/>
                      <a:pt x="19770" y="13582"/>
                      <a:pt x="19969" y="13285"/>
                    </a:cubicBezTo>
                    <a:cubicBezTo>
                      <a:pt x="20017" y="13214"/>
                      <a:pt x="20261" y="13156"/>
                      <a:pt x="20507" y="13156"/>
                    </a:cubicBezTo>
                    <a:cubicBezTo>
                      <a:pt x="20920" y="13156"/>
                      <a:pt x="20931" y="13119"/>
                      <a:pt x="20733" y="12719"/>
                    </a:cubicBezTo>
                    <a:cubicBezTo>
                      <a:pt x="20557" y="12364"/>
                      <a:pt x="20583" y="12195"/>
                      <a:pt x="20850" y="11781"/>
                    </a:cubicBezTo>
                    <a:cubicBezTo>
                      <a:pt x="21245" y="11166"/>
                      <a:pt x="21129" y="10536"/>
                      <a:pt x="20476" y="9733"/>
                    </a:cubicBezTo>
                    <a:cubicBezTo>
                      <a:pt x="19757" y="8849"/>
                      <a:pt x="19291" y="7886"/>
                      <a:pt x="19291" y="7255"/>
                    </a:cubicBezTo>
                    <a:cubicBezTo>
                      <a:pt x="19291" y="6726"/>
                      <a:pt x="18976" y="5586"/>
                      <a:pt x="18512" y="4447"/>
                    </a:cubicBezTo>
                    <a:cubicBezTo>
                      <a:pt x="18380" y="4123"/>
                      <a:pt x="18193" y="3982"/>
                      <a:pt x="17897" y="3982"/>
                    </a:cubicBezTo>
                    <a:cubicBezTo>
                      <a:pt x="17354" y="3982"/>
                      <a:pt x="16705" y="3231"/>
                      <a:pt x="16705" y="2607"/>
                    </a:cubicBezTo>
                    <a:cubicBezTo>
                      <a:pt x="16705" y="2046"/>
                      <a:pt x="16425" y="1833"/>
                      <a:pt x="16058" y="2113"/>
                    </a:cubicBezTo>
                    <a:cubicBezTo>
                      <a:pt x="15914" y="2222"/>
                      <a:pt x="15719" y="2268"/>
                      <a:pt x="15622" y="2213"/>
                    </a:cubicBezTo>
                    <a:cubicBezTo>
                      <a:pt x="15524" y="2158"/>
                      <a:pt x="15294" y="2297"/>
                      <a:pt x="15107" y="2528"/>
                    </a:cubicBezTo>
                    <a:lnTo>
                      <a:pt x="14764" y="2951"/>
                    </a:lnTo>
                    <a:lnTo>
                      <a:pt x="13533" y="1941"/>
                    </a:lnTo>
                    <a:cubicBezTo>
                      <a:pt x="12858" y="1384"/>
                      <a:pt x="12256" y="744"/>
                      <a:pt x="12193" y="516"/>
                    </a:cubicBezTo>
                    <a:cubicBezTo>
                      <a:pt x="12036" y="-61"/>
                      <a:pt x="11526" y="-113"/>
                      <a:pt x="10931" y="387"/>
                    </a:cubicBezTo>
                    <a:cubicBezTo>
                      <a:pt x="10490" y="757"/>
                      <a:pt x="10411" y="770"/>
                      <a:pt x="10308" y="523"/>
                    </a:cubicBezTo>
                    <a:cubicBezTo>
                      <a:pt x="10232" y="341"/>
                      <a:pt x="9985" y="244"/>
                      <a:pt x="9599" y="244"/>
                    </a:cubicBezTo>
                    <a:cubicBezTo>
                      <a:pt x="9137" y="244"/>
                      <a:pt x="8947" y="345"/>
                      <a:pt x="8780" y="680"/>
                    </a:cubicBezTo>
                    <a:cubicBezTo>
                      <a:pt x="8547" y="1150"/>
                      <a:pt x="8196" y="1099"/>
                      <a:pt x="8196" y="595"/>
                    </a:cubicBezTo>
                    <a:cubicBezTo>
                      <a:pt x="8196" y="282"/>
                      <a:pt x="7422" y="-26"/>
                      <a:pt x="7098" y="158"/>
                    </a:cubicBezTo>
                    <a:cubicBezTo>
                      <a:pt x="7009" y="208"/>
                      <a:pt x="6726" y="169"/>
                      <a:pt x="6466" y="79"/>
                    </a:cubicBezTo>
                    <a:cubicBezTo>
                      <a:pt x="6180" y="-21"/>
                      <a:pt x="5946" y="-24"/>
                      <a:pt x="5882" y="72"/>
                    </a:cubicBezTo>
                    <a:cubicBezTo>
                      <a:pt x="5817" y="168"/>
                      <a:pt x="5604" y="168"/>
                      <a:pt x="5329" y="72"/>
                    </a:cubicBezTo>
                    <a:cubicBezTo>
                      <a:pt x="5183" y="21"/>
                      <a:pt x="5066" y="-3"/>
                      <a:pt x="4970" y="0"/>
                    </a:cubicBezTo>
                    <a:close/>
                  </a:path>
                </a:pathLst>
              </a:custGeom>
              <a:ln w="3175" cap="flat">
                <a:noFill/>
                <a:miter lim="400000"/>
              </a:ln>
              <a:effectLst/>
            </p:spPr>
          </p:pic>
          <p:pic>
            <p:nvPicPr>
              <p:cNvPr id="1137" name="pasted-image.pdf"/>
              <p:cNvPicPr>
                <a:picLocks noChangeAspect="1"/>
              </p:cNvPicPr>
              <p:nvPr/>
            </p:nvPicPr>
            <p:blipFill>
              <a:blip r:embed="rId17">
                <a:extLst/>
              </a:blip>
              <a:srcRect/>
              <a:stretch>
                <a:fillRect/>
              </a:stretch>
            </p:blipFill>
            <p:spPr>
              <a:xfrm>
                <a:off x="115992" y="203535"/>
                <a:ext cx="472381" cy="944761"/>
              </a:xfrm>
              <a:prstGeom prst="rect">
                <a:avLst/>
              </a:prstGeom>
              <a:ln w="3175" cap="flat">
                <a:noFill/>
                <a:miter lim="400000"/>
              </a:ln>
              <a:effectLst/>
            </p:spPr>
          </p:pic>
        </p:grpSp>
        <p:sp>
          <p:nvSpPr>
            <p:cNvPr id="1139" name="Shape 1139"/>
            <p:cNvSpPr/>
            <p:nvPr/>
          </p:nvSpPr>
          <p:spPr>
            <a:xfrm>
              <a:off x="9019515" y="698313"/>
              <a:ext cx="934066" cy="1"/>
            </a:xfrm>
            <a:prstGeom prst="line">
              <a:avLst/>
            </a:prstGeom>
            <a:noFill/>
            <a:ln w="114300" cap="flat">
              <a:solidFill>
                <a:srgbClr val="FFFFFF"/>
              </a:solidFill>
              <a:prstDash val="solid"/>
              <a:round/>
              <a:tailEnd type="triangle" w="med" len="med"/>
            </a:ln>
            <a:effectLst/>
          </p:spPr>
          <p:txBody>
            <a:bodyPr wrap="square" lIns="34289" tIns="34289" rIns="34289" bIns="34289" numCol="1" anchor="t">
              <a:noAutofit/>
            </a:bodyPr>
            <a:lstStyle/>
            <a:p>
              <a:pPr algn="r" defTabSz="914367" hangingPunct="0">
                <a:defRPr sz="2400">
                  <a:latin typeface="Helvetica Neue"/>
                  <a:ea typeface="Helvetica Neue"/>
                  <a:cs typeface="Helvetica Neue"/>
                  <a:sym typeface="Helvetica Neue"/>
                </a:defRPr>
              </a:pPr>
              <a:endParaRPr sz="1687" kern="0">
                <a:solidFill>
                  <a:srgbClr val="000000"/>
                </a:solidFill>
                <a:latin typeface="Helvetica Neue"/>
                <a:ea typeface="Helvetica Neue"/>
                <a:cs typeface="Helvetica Neue"/>
                <a:sym typeface="Helvetica Neue"/>
              </a:endParaRPr>
            </a:p>
          </p:txBody>
        </p:sp>
      </p:grpSp>
      <p:sp>
        <p:nvSpPr>
          <p:cNvPr id="1141" name="Shape 1141"/>
          <p:cNvSpPr/>
          <p:nvPr/>
        </p:nvSpPr>
        <p:spPr>
          <a:xfrm>
            <a:off x="5008796" y="4264747"/>
            <a:ext cx="1256354" cy="595147"/>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5000" b="1">
                <a:latin typeface="Helvetica"/>
                <a:ea typeface="Helvetica"/>
                <a:cs typeface="Helvetica"/>
                <a:sym typeface="Helvetica"/>
              </a:defRPr>
            </a:lvl1pPr>
          </a:lstStyle>
          <a:p>
            <a:pPr algn="ctr" defTabSz="410751" hangingPunct="0"/>
            <a:r>
              <a:rPr sz="3516" kern="0">
                <a:solidFill>
                  <a:srgbClr val="000000"/>
                </a:solidFill>
              </a:rPr>
              <a:t>:fixed</a:t>
            </a:r>
          </a:p>
        </p:txBody>
      </p:sp>
      <p:sp>
        <p:nvSpPr>
          <p:cNvPr id="1142" name="Shape 1142"/>
          <p:cNvSpPr/>
          <p:nvPr/>
        </p:nvSpPr>
        <p:spPr>
          <a:xfrm>
            <a:off x="223525" y="3423824"/>
            <a:ext cx="2485806" cy="9747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5" y="930"/>
                  <a:pt x="143" y="1834"/>
                  <a:pt x="318" y="2656"/>
                </a:cubicBezTo>
                <a:cubicBezTo>
                  <a:pt x="1708" y="9211"/>
                  <a:pt x="5198" y="7485"/>
                  <a:pt x="8253" y="5814"/>
                </a:cubicBezTo>
                <a:cubicBezTo>
                  <a:pt x="13242" y="3085"/>
                  <a:pt x="18705" y="5762"/>
                  <a:pt x="20956" y="16839"/>
                </a:cubicBezTo>
                <a:cubicBezTo>
                  <a:pt x="21260" y="18338"/>
                  <a:pt x="21479" y="19941"/>
                  <a:pt x="21600" y="21600"/>
                </a:cubicBezTo>
              </a:path>
            </a:pathLst>
          </a:custGeom>
          <a:ln w="38100">
            <a:solidFill>
              <a:srgbClr val="000000"/>
            </a:solidFill>
            <a:miter lim="400000"/>
            <a:tailEnd type="triangle"/>
          </a:ln>
        </p:spPr>
        <p:txBody>
          <a:bodyPr lIns="26789" tIns="26789" rIns="26789" bIns="26789" anchor="ctr"/>
          <a:lstStyle/>
          <a:p>
            <a:pPr algn="ctr" defTabSz="410751" hangingPunct="0">
              <a:defRPr sz="2200"/>
            </a:pPr>
            <a:endParaRPr sz="1547" kern="0">
              <a:solidFill>
                <a:srgbClr val="000000"/>
              </a:solidFill>
              <a:sym typeface="Helvetica Light"/>
            </a:endParaRPr>
          </a:p>
        </p:txBody>
      </p:sp>
      <p:sp>
        <p:nvSpPr>
          <p:cNvPr id="1143" name="Shape 1143"/>
          <p:cNvSpPr/>
          <p:nvPr/>
        </p:nvSpPr>
        <p:spPr>
          <a:xfrm>
            <a:off x="320692" y="3389333"/>
            <a:ext cx="5528616" cy="1025303"/>
          </a:xfrm>
          <a:custGeom>
            <a:avLst/>
            <a:gdLst/>
            <a:ahLst/>
            <a:cxnLst>
              <a:cxn ang="0">
                <a:pos x="wd2" y="hd2"/>
              </a:cxn>
              <a:cxn ang="5400000">
                <a:pos x="wd2" y="hd2"/>
              </a:cxn>
              <a:cxn ang="10800000">
                <a:pos x="wd2" y="hd2"/>
              </a:cxn>
              <a:cxn ang="16200000">
                <a:pos x="wd2" y="hd2"/>
              </a:cxn>
            </a:cxnLst>
            <a:rect l="0" t="0" r="r" b="b"/>
            <a:pathLst>
              <a:path w="21557" h="21600" extrusionOk="0">
                <a:moveTo>
                  <a:pt x="0" y="21600"/>
                </a:moveTo>
                <a:cubicBezTo>
                  <a:pt x="134" y="21028"/>
                  <a:pt x="280" y="20546"/>
                  <a:pt x="435" y="20166"/>
                </a:cubicBezTo>
                <a:cubicBezTo>
                  <a:pt x="1047" y="18669"/>
                  <a:pt x="1693" y="18812"/>
                  <a:pt x="2341" y="18867"/>
                </a:cubicBezTo>
                <a:cubicBezTo>
                  <a:pt x="2932" y="18918"/>
                  <a:pt x="3537" y="18872"/>
                  <a:pt x="4136" y="18608"/>
                </a:cubicBezTo>
                <a:cubicBezTo>
                  <a:pt x="5505" y="18005"/>
                  <a:pt x="6876" y="16093"/>
                  <a:pt x="8189" y="13904"/>
                </a:cubicBezTo>
                <a:cubicBezTo>
                  <a:pt x="10955" y="9292"/>
                  <a:pt x="13790" y="2817"/>
                  <a:pt x="16635" y="6848"/>
                </a:cubicBezTo>
                <a:cubicBezTo>
                  <a:pt x="18420" y="9376"/>
                  <a:pt x="20478" y="13751"/>
                  <a:pt x="21363" y="5510"/>
                </a:cubicBezTo>
                <a:cubicBezTo>
                  <a:pt x="21541" y="3845"/>
                  <a:pt x="21600" y="1882"/>
                  <a:pt x="21527" y="0"/>
                </a:cubicBezTo>
              </a:path>
            </a:pathLst>
          </a:custGeom>
          <a:ln w="38100">
            <a:solidFill>
              <a:srgbClr val="FF2600"/>
            </a:solidFill>
            <a:miter lim="400000"/>
            <a:tailEnd type="triangle"/>
          </a:ln>
        </p:spPr>
        <p:txBody>
          <a:bodyPr lIns="26789" tIns="26789" rIns="26789" bIns="26789" anchor="ctr"/>
          <a:lstStyle/>
          <a:p>
            <a:pPr algn="ctr" defTabSz="410751" hangingPunct="0">
              <a:defRPr sz="2200"/>
            </a:pPr>
            <a:endParaRPr sz="1547" kern="0">
              <a:solidFill>
                <a:srgbClr val="000000"/>
              </a:solidFill>
              <a:sym typeface="Helvetica Light"/>
            </a:endParaRPr>
          </a:p>
        </p:txBody>
      </p:sp>
      <p:sp>
        <p:nvSpPr>
          <p:cNvPr id="1144" name="Shape 1144"/>
          <p:cNvSpPr/>
          <p:nvPr/>
        </p:nvSpPr>
        <p:spPr>
          <a:xfrm>
            <a:off x="2015239" y="5440419"/>
            <a:ext cx="4354959" cy="649201"/>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5500"/>
            </a:lvl1pPr>
          </a:lstStyle>
          <a:p>
            <a:pPr algn="ctr" defTabSz="410751" hangingPunct="0"/>
            <a:r>
              <a:rPr sz="3867" kern="0">
                <a:solidFill>
                  <a:srgbClr val="000000"/>
                </a:solidFill>
                <a:sym typeface="Helvetica Light"/>
              </a:rPr>
              <a:t>No longer recursive</a:t>
            </a:r>
          </a:p>
        </p:txBody>
      </p:sp>
      <p:sp>
        <p:nvSpPr>
          <p:cNvPr id="53" name="Shape 1087"/>
          <p:cNvSpPr txBox="1">
            <a:spLocks/>
          </p:cNvSpPr>
          <p:nvPr/>
        </p:nvSpPr>
        <p:spPr>
          <a:xfrm>
            <a:off x="8737163" y="0"/>
            <a:ext cx="418139" cy="335397"/>
          </a:xfrm>
          <a:prstGeom prst="rect">
            <a:avLst/>
          </a:prstGeom>
          <a:ln w="3175">
            <a:miter lim="400000"/>
          </a:ln>
          <a:extLst>
            <a:ext uri="{C572A759-6A51-4108-AA02-DFA0A04FC94B}">
              <ma14:wrappingTextBoxFlag xmlns="" xmlns:ma14="http://schemas.microsoft.com/office/mac/drawingml/2011/main" val="1"/>
            </a:ext>
          </a:extLst>
        </p:spPr>
        <p:txBody>
          <a:bodyPr wrap="square" lIns="26789" tIns="26789" rIns="26789" bIns="2678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9pPr>
          </a:lstStyle>
          <a:p>
            <a:r>
              <a:rPr lang="en-US" sz="1828" kern="0" dirty="0" smtClean="0">
                <a:solidFill>
                  <a:srgbClr val="00882B">
                    <a:lumMod val="60000"/>
                    <a:lumOff val="40000"/>
                  </a:srgbClr>
                </a:solidFill>
              </a:rPr>
              <a:t>39</a:t>
            </a:r>
            <a:endParaRPr lang="en-US" sz="1828" kern="0" dirty="0">
              <a:solidFill>
                <a:srgbClr val="00882B">
                  <a:lumMod val="60000"/>
                  <a:lumOff val="40000"/>
                </a:srgbClr>
              </a:solidFill>
            </a:endParaRPr>
          </a:p>
        </p:txBody>
      </p:sp>
      <p:sp>
        <p:nvSpPr>
          <p:cNvPr id="54" name="TextBox 53"/>
          <p:cNvSpPr txBox="1"/>
          <p:nvPr/>
        </p:nvSpPr>
        <p:spPr>
          <a:xfrm>
            <a:off x="3159592" y="6516502"/>
            <a:ext cx="936154" cy="35394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Helvetica Light"/>
              </a:rPr>
              <a:t>ICCV’15</a:t>
            </a:r>
            <a:endParaRPr kumimoji="0" lang="en-US"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Light"/>
            </a:endParaRPr>
          </a:p>
        </p:txBody>
      </p:sp>
    </p:spTree>
    <p:extLst>
      <p:ext uri="{BB962C8B-B14F-4D97-AF65-F5344CB8AC3E}">
        <p14:creationId xmlns:p14="http://schemas.microsoft.com/office/powerpoint/2010/main" val="3323314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141"/>
                                        </p:tgtEl>
                                        <p:attrNameLst>
                                          <p:attrName>style.visibility</p:attrName>
                                        </p:attrNameLst>
                                      </p:cBhvr>
                                      <p:to>
                                        <p:strVal val="visible"/>
                                      </p:to>
                                    </p:set>
                                    <p:animEffect transition="in" filter="wipe(left)">
                                      <p:cBhvr>
                                        <p:cTn id="7" dur="199"/>
                                        <p:tgtEl>
                                          <p:spTgt spid="1141"/>
                                        </p:tgtEl>
                                      </p:cBhvr>
                                    </p:animEffect>
                                  </p:childTnLst>
                                </p:cTn>
                              </p:par>
                            </p:childTnLst>
                          </p:cTn>
                        </p:par>
                        <p:par>
                          <p:cTn id="8" fill="hold">
                            <p:stCondLst>
                              <p:cond delay="199"/>
                            </p:stCondLst>
                            <p:childTnLst>
                              <p:par>
                                <p:cTn id="9" presetID="22" presetClass="exit" presetSubtype="8" fill="hold" grpId="0" nodeType="afterEffect">
                                  <p:stCondLst>
                                    <p:cond delay="0"/>
                                  </p:stCondLst>
                                  <p:iterate>
                                    <p:tmAbs val="0"/>
                                  </p:iterate>
                                  <p:childTnLst>
                                    <p:animEffect transition="out" filter="wipe(left)">
                                      <p:cBhvr>
                                        <p:cTn id="10" dur="500" fill="hold"/>
                                        <p:tgtEl>
                                          <p:spTgt spid="1142"/>
                                        </p:tgtEl>
                                      </p:cBhvr>
                                    </p:animEffect>
                                    <p:set>
                                      <p:cBhvr>
                                        <p:cTn id="11" fill="hold">
                                          <p:stCondLst>
                                            <p:cond delay="499"/>
                                          </p:stCondLst>
                                        </p:cTn>
                                        <p:tgtEl>
                                          <p:spTgt spid="1142"/>
                                        </p:tgtEl>
                                        <p:attrNameLst>
                                          <p:attrName>style.visibility</p:attrName>
                                        </p:attrNameLst>
                                      </p:cBhvr>
                                      <p:to>
                                        <p:strVal val="hidden"/>
                                      </p:to>
                                    </p:set>
                                  </p:childTnLst>
                                </p:cTn>
                              </p:par>
                            </p:childTnLst>
                          </p:cTn>
                        </p:par>
                        <p:par>
                          <p:cTn id="12" fill="hold">
                            <p:stCondLst>
                              <p:cond delay="699"/>
                            </p:stCondLst>
                            <p:childTnLst>
                              <p:par>
                                <p:cTn id="13" presetID="1" presetClass="entr" presetSubtype="0" fill="hold" grpId="0" nodeType="afterEffect">
                                  <p:stCondLst>
                                    <p:cond delay="0"/>
                                  </p:stCondLst>
                                  <p:childTnLst>
                                    <p:set>
                                      <p:cBhvr>
                                        <p:cTn id="14" dur="1" fill="hold">
                                          <p:stCondLst>
                                            <p:cond delay="0"/>
                                          </p:stCondLst>
                                        </p:cTn>
                                        <p:tgtEl>
                                          <p:spTgt spid="1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1" grpId="0" animBg="1" advAuto="0"/>
      <p:bldP spid="1142" grpId="0" animBg="1" advAuto="0"/>
      <p:bldP spid="1144"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49" name="Shape 1149"/>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solidFill>
                  <a:srgbClr val="000000"/>
                </a:solidFill>
              </a:rPr>
              <a:pPr/>
              <a:t>14</a:t>
            </a:fld>
            <a:endParaRPr>
              <a:solidFill>
                <a:srgbClr val="000000"/>
              </a:solidFill>
            </a:endParaRPr>
          </a:p>
        </p:txBody>
      </p:sp>
      <p:sp>
        <p:nvSpPr>
          <p:cNvPr id="1150" name="Shape 1150"/>
          <p:cNvSpPr/>
          <p:nvPr/>
        </p:nvSpPr>
        <p:spPr>
          <a:xfrm>
            <a:off x="-25640" y="2027061"/>
            <a:ext cx="9195280" cy="4963363"/>
          </a:xfrm>
          <a:prstGeom prst="rect">
            <a:avLst/>
          </a:prstGeom>
          <a:solidFill>
            <a:srgbClr val="50CEF8"/>
          </a:solidFill>
          <a:ln w="3175">
            <a:miter lim="400000"/>
          </a:ln>
          <a:effectLst>
            <a:outerShdw blurRad="25400" dist="12700" dir="5400000" rotWithShape="0">
              <a:srgbClr val="000000">
                <a:alpha val="50000"/>
              </a:srgbClr>
            </a:outerShdw>
          </a:effectLst>
        </p:spPr>
        <p:txBody>
          <a:bodyPr lIns="26789" tIns="26789" rIns="26789" bIns="26789" anchor="ctr"/>
          <a:lstStyle/>
          <a:p>
            <a:pPr algn="ctr" defTabSz="410751" hangingPunct="0">
              <a:defRPr sz="2200">
                <a:solidFill>
                  <a:srgbClr val="FFFFFF"/>
                </a:solidFill>
              </a:defRPr>
            </a:pPr>
            <a:endParaRPr sz="1547" kern="0">
              <a:solidFill>
                <a:srgbClr val="FFFFFF"/>
              </a:solidFill>
              <a:sym typeface="Helvetica Light"/>
            </a:endParaRPr>
          </a:p>
        </p:txBody>
      </p:sp>
      <p:sp>
        <p:nvSpPr>
          <p:cNvPr id="1151" name="Shape 1151"/>
          <p:cNvSpPr/>
          <p:nvPr/>
        </p:nvSpPr>
        <p:spPr>
          <a:xfrm>
            <a:off x="-1975" y="6286607"/>
            <a:ext cx="9186237" cy="607684"/>
          </a:xfrm>
          <a:custGeom>
            <a:avLst/>
            <a:gdLst/>
            <a:ahLst/>
            <a:cxnLst>
              <a:cxn ang="0">
                <a:pos x="wd2" y="hd2"/>
              </a:cxn>
              <a:cxn ang="5400000">
                <a:pos x="wd2" y="hd2"/>
              </a:cxn>
              <a:cxn ang="10800000">
                <a:pos x="wd2" y="hd2"/>
              </a:cxn>
              <a:cxn ang="16200000">
                <a:pos x="wd2" y="hd2"/>
              </a:cxn>
            </a:cxnLst>
            <a:rect l="0" t="0" r="r" b="b"/>
            <a:pathLst>
              <a:path w="21600" h="21600" extrusionOk="0">
                <a:moveTo>
                  <a:pt x="0" y="20308"/>
                </a:moveTo>
                <a:lnTo>
                  <a:pt x="60" y="13875"/>
                </a:lnTo>
                <a:lnTo>
                  <a:pt x="1503" y="10910"/>
                </a:lnTo>
                <a:lnTo>
                  <a:pt x="3933" y="8574"/>
                </a:lnTo>
                <a:lnTo>
                  <a:pt x="5877" y="12851"/>
                </a:lnTo>
                <a:lnTo>
                  <a:pt x="6743" y="11854"/>
                </a:lnTo>
                <a:lnTo>
                  <a:pt x="8393" y="7392"/>
                </a:lnTo>
                <a:lnTo>
                  <a:pt x="9604" y="11382"/>
                </a:lnTo>
                <a:lnTo>
                  <a:pt x="10297" y="11637"/>
                </a:lnTo>
                <a:lnTo>
                  <a:pt x="10597" y="9392"/>
                </a:lnTo>
                <a:lnTo>
                  <a:pt x="10873" y="7425"/>
                </a:lnTo>
                <a:lnTo>
                  <a:pt x="11364" y="9170"/>
                </a:lnTo>
                <a:lnTo>
                  <a:pt x="13063" y="3891"/>
                </a:lnTo>
                <a:lnTo>
                  <a:pt x="14816" y="3713"/>
                </a:lnTo>
                <a:lnTo>
                  <a:pt x="15508" y="8644"/>
                </a:lnTo>
                <a:lnTo>
                  <a:pt x="17654" y="8984"/>
                </a:lnTo>
                <a:lnTo>
                  <a:pt x="19447" y="4552"/>
                </a:lnTo>
                <a:lnTo>
                  <a:pt x="20332" y="281"/>
                </a:lnTo>
                <a:lnTo>
                  <a:pt x="21160" y="0"/>
                </a:lnTo>
                <a:lnTo>
                  <a:pt x="21600" y="21600"/>
                </a:lnTo>
              </a:path>
            </a:pathLst>
          </a:custGeom>
          <a:solidFill>
            <a:schemeClr val="accent4">
              <a:hueOff val="46120"/>
              <a:satOff val="4178"/>
              <a:lumOff val="-16732"/>
            </a:schemeClr>
          </a:solidFill>
          <a:ln w="12700">
            <a:solidFill>
              <a:srgbClr val="000000"/>
            </a:solidFill>
            <a:miter lim="400000"/>
          </a:ln>
        </p:spPr>
        <p:txBody>
          <a:bodyPr lIns="26789" tIns="26789" rIns="26789" bIns="26789" anchor="ctr"/>
          <a:lstStyle/>
          <a:p>
            <a:pPr algn="ctr" defTabSz="410751" hangingPunct="0">
              <a:defRPr sz="2200"/>
            </a:pPr>
            <a:endParaRPr sz="1547" kern="0">
              <a:solidFill>
                <a:srgbClr val="000000"/>
              </a:solidFill>
              <a:sym typeface="Helvetica Light"/>
            </a:endParaRPr>
          </a:p>
        </p:txBody>
      </p:sp>
      <p:sp>
        <p:nvSpPr>
          <p:cNvPr id="1152" name="Shape 1152"/>
          <p:cNvSpPr/>
          <p:nvPr/>
        </p:nvSpPr>
        <p:spPr>
          <a:xfrm>
            <a:off x="-9294" y="6556721"/>
            <a:ext cx="3024466" cy="313724"/>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2400"/>
            </a:lvl1pPr>
          </a:lstStyle>
          <a:p>
            <a:pPr algn="ctr" defTabSz="410751" hangingPunct="0"/>
            <a:r>
              <a:rPr sz="1687" kern="0">
                <a:solidFill>
                  <a:srgbClr val="000000"/>
                </a:solidFill>
                <a:sym typeface="Helvetica Light"/>
              </a:rPr>
              <a:t>Levis, Schechner, Aides, Davis</a:t>
            </a:r>
          </a:p>
        </p:txBody>
      </p:sp>
      <p:grpSp>
        <p:nvGrpSpPr>
          <p:cNvPr id="1160" name="Group 1160"/>
          <p:cNvGrpSpPr/>
          <p:nvPr/>
        </p:nvGrpSpPr>
        <p:grpSpPr>
          <a:xfrm>
            <a:off x="1969624" y="2024556"/>
            <a:ext cx="3166881" cy="1508456"/>
            <a:chOff x="-557742" y="135900"/>
            <a:chExt cx="4504007" cy="2145359"/>
          </a:xfrm>
        </p:grpSpPr>
        <p:sp>
          <p:nvSpPr>
            <p:cNvPr id="1153" name="Shape 1153"/>
            <p:cNvSpPr/>
            <p:nvPr/>
          </p:nvSpPr>
          <p:spPr>
            <a:xfrm>
              <a:off x="-557742" y="135900"/>
              <a:ext cx="4504007" cy="2145359"/>
            </a:xfrm>
            <a:prstGeom prst="rect">
              <a:avLst/>
            </a:prstGeom>
            <a:solidFill>
              <a:srgbClr val="FFFFFF">
                <a:alpha val="79959"/>
              </a:srgbClr>
            </a:solidFill>
            <a:ln w="3175" cap="flat">
              <a:noFill/>
              <a:miter lim="400000"/>
            </a:ln>
            <a:effectLst/>
            <a:extLst>
              <a:ext uri="{C572A759-6A51-4108-AA02-DFA0A04FC94B}">
                <ma14:wrappingTextBoxFlag xmlns="" xmlns:ma14="http://schemas.microsoft.com/office/mac/drawingml/2011/main" val="1"/>
              </a:ext>
            </a:extLst>
          </p:spPr>
          <p:txBody>
            <a:bodyPr wrap="square" lIns="26789" tIns="26789" rIns="26789" bIns="26789" numCol="1" anchor="ctr">
              <a:noAutofit/>
            </a:bodyPr>
            <a:lstStyle/>
            <a:p>
              <a:pPr algn="ctr" defTabSz="410751" hangingPunct="0">
                <a:defRPr sz="3600">
                  <a:solidFill>
                    <a:srgbClr val="0433FF"/>
                  </a:solidFill>
                </a:defRPr>
              </a:pPr>
              <a:endParaRPr sz="2531" kern="0">
                <a:solidFill>
                  <a:srgbClr val="0433FF"/>
                </a:solidFill>
                <a:sym typeface="Helvetica Light"/>
              </a:endParaRPr>
            </a:p>
            <a:p>
              <a:pPr algn="ctr" defTabSz="410751" hangingPunct="0">
                <a:defRPr sz="3600">
                  <a:solidFill>
                    <a:srgbClr val="0433FF"/>
                  </a:solidFill>
                </a:defRPr>
              </a:pPr>
              <a:endParaRPr sz="2531" kern="0">
                <a:solidFill>
                  <a:srgbClr val="0433FF"/>
                </a:solidFill>
                <a:sym typeface="Helvetica Light"/>
              </a:endParaRPr>
            </a:p>
          </p:txBody>
        </p:sp>
        <p:grpSp>
          <p:nvGrpSpPr>
            <p:cNvPr id="1158" name="Group 1158"/>
            <p:cNvGrpSpPr/>
            <p:nvPr/>
          </p:nvGrpSpPr>
          <p:grpSpPr>
            <a:xfrm>
              <a:off x="-516743" y="1191266"/>
              <a:ext cx="3646166" cy="874740"/>
              <a:chOff x="-762" y="44904"/>
              <a:chExt cx="3646165" cy="874738"/>
            </a:xfrm>
          </p:grpSpPr>
          <p:grpSp>
            <p:nvGrpSpPr>
              <p:cNvPr id="1156" name="Group 1156"/>
              <p:cNvGrpSpPr/>
              <p:nvPr/>
            </p:nvGrpSpPr>
            <p:grpSpPr>
              <a:xfrm>
                <a:off x="-763" y="327034"/>
                <a:ext cx="427812" cy="592609"/>
                <a:chOff x="0" y="0"/>
                <a:chExt cx="427811" cy="592607"/>
              </a:xfrm>
            </p:grpSpPr>
            <p:pic>
              <p:nvPicPr>
                <p:cNvPr id="1154" name="pasted-image.pdf"/>
                <p:cNvPicPr>
                  <a:picLocks noChangeAspect="1"/>
                </p:cNvPicPr>
                <p:nvPr/>
              </p:nvPicPr>
              <p:blipFill>
                <a:blip r:embed="rId3">
                  <a:extLst/>
                </a:blip>
                <a:stretch>
                  <a:fillRect/>
                </a:stretch>
              </p:blipFill>
              <p:spPr>
                <a:xfrm>
                  <a:off x="0" y="0"/>
                  <a:ext cx="301304" cy="443094"/>
                </a:xfrm>
                <a:prstGeom prst="rect">
                  <a:avLst/>
                </a:prstGeom>
                <a:ln w="3175" cap="flat">
                  <a:noFill/>
                  <a:miter lim="400000"/>
                </a:ln>
                <a:effectLst/>
              </p:spPr>
            </p:pic>
            <p:pic>
              <p:nvPicPr>
                <p:cNvPr id="1155" name="15925-illustration-of-a-small-cartoon-tree-pv.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77554" y="183695"/>
                  <a:ext cx="250258" cy="408913"/>
                </a:xfrm>
                <a:prstGeom prst="rect">
                  <a:avLst/>
                </a:prstGeom>
                <a:ln w="3175" cap="flat">
                  <a:noFill/>
                  <a:miter lim="400000"/>
                </a:ln>
                <a:effectLst/>
              </p:spPr>
            </p:pic>
          </p:grpSp>
          <p:pic>
            <p:nvPicPr>
              <p:cNvPr id="1157" name="pasted-image.pdf"/>
              <p:cNvPicPr>
                <a:picLocks noChangeAspect="1"/>
              </p:cNvPicPr>
              <p:nvPr/>
            </p:nvPicPr>
            <p:blipFill>
              <a:blip r:embed="rId5">
                <a:extLst/>
              </a:blip>
              <a:srcRect/>
              <a:stretch>
                <a:fillRect/>
              </a:stretch>
            </p:blipFill>
            <p:spPr>
              <a:xfrm>
                <a:off x="489393" y="44904"/>
                <a:ext cx="3156011" cy="737769"/>
              </a:xfrm>
              <a:prstGeom prst="rect">
                <a:avLst/>
              </a:prstGeom>
              <a:ln w="3175" cap="flat">
                <a:noFill/>
                <a:miter lim="400000"/>
              </a:ln>
              <a:effectLst/>
            </p:spPr>
          </p:pic>
        </p:grpSp>
        <p:sp>
          <p:nvSpPr>
            <p:cNvPr id="1159" name="Shape 1159"/>
            <p:cNvSpPr/>
            <p:nvPr/>
          </p:nvSpPr>
          <p:spPr>
            <a:xfrm>
              <a:off x="-346797" y="447547"/>
              <a:ext cx="3622073" cy="63085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600">
                  <a:solidFill>
                    <a:srgbClr val="0433FF"/>
                  </a:solidFill>
                </a:defRPr>
              </a:lvl1pPr>
            </a:lstStyle>
            <a:p>
              <a:pPr algn="ctr" defTabSz="410751" hangingPunct="0"/>
              <a:r>
                <a:rPr sz="2531" kern="0">
                  <a:sym typeface="Helvetica Light"/>
                </a:rPr>
                <a:t>direct component</a:t>
              </a:r>
            </a:p>
          </p:txBody>
        </p:sp>
      </p:grpSp>
      <p:grpSp>
        <p:nvGrpSpPr>
          <p:cNvPr id="1169" name="Group 1169"/>
          <p:cNvGrpSpPr/>
          <p:nvPr/>
        </p:nvGrpSpPr>
        <p:grpSpPr>
          <a:xfrm>
            <a:off x="5133044" y="2018145"/>
            <a:ext cx="4052654" cy="1513825"/>
            <a:chOff x="47229" y="125298"/>
            <a:chExt cx="5763772" cy="2152994"/>
          </a:xfrm>
        </p:grpSpPr>
        <p:grpSp>
          <p:nvGrpSpPr>
            <p:cNvPr id="1166" name="Group 1166"/>
            <p:cNvGrpSpPr/>
            <p:nvPr/>
          </p:nvGrpSpPr>
          <p:grpSpPr>
            <a:xfrm>
              <a:off x="47229" y="125298"/>
              <a:ext cx="5763772" cy="2152994"/>
              <a:chOff x="68692" y="125298"/>
              <a:chExt cx="5763771" cy="2152992"/>
            </a:xfrm>
          </p:grpSpPr>
          <p:sp>
            <p:nvSpPr>
              <p:cNvPr id="1161" name="Shape 1161"/>
              <p:cNvSpPr/>
              <p:nvPr/>
            </p:nvSpPr>
            <p:spPr>
              <a:xfrm>
                <a:off x="68692" y="125298"/>
                <a:ext cx="5763771" cy="2152992"/>
              </a:xfrm>
              <a:prstGeom prst="rect">
                <a:avLst/>
              </a:prstGeom>
              <a:solidFill>
                <a:srgbClr val="FFFFFF">
                  <a:alpha val="80000"/>
                </a:srgbClr>
              </a:solidFill>
              <a:ln w="3175" cap="flat">
                <a:noFill/>
                <a:miter lim="400000"/>
              </a:ln>
              <a:effectLst/>
            </p:spPr>
            <p:txBody>
              <a:bodyPr wrap="square" lIns="26789" tIns="26789" rIns="26789" bIns="26789" numCol="1" anchor="ctr">
                <a:noAutofit/>
              </a:bodyPr>
              <a:lstStyle/>
              <a:p>
                <a:pPr algn="ctr" defTabSz="410751" hangingPunct="0">
                  <a:defRPr sz="2200">
                    <a:solidFill>
                      <a:srgbClr val="FFFFFF"/>
                    </a:solidFill>
                  </a:defRPr>
                </a:pPr>
                <a:endParaRPr sz="1547" kern="0">
                  <a:solidFill>
                    <a:srgbClr val="FFFFFF"/>
                  </a:solidFill>
                  <a:sym typeface="Helvetica Light"/>
                </a:endParaRPr>
              </a:p>
            </p:txBody>
          </p:sp>
          <p:sp>
            <p:nvSpPr>
              <p:cNvPr id="1162" name="Shape 1162"/>
              <p:cNvSpPr/>
              <p:nvPr/>
            </p:nvSpPr>
            <p:spPr>
              <a:xfrm>
                <a:off x="944951" y="390474"/>
                <a:ext cx="4392653" cy="630850"/>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600">
                    <a:solidFill>
                      <a:srgbClr val="FF2600"/>
                    </a:solidFill>
                  </a:defRPr>
                </a:lvl1pPr>
              </a:lstStyle>
              <a:p>
                <a:pPr algn="ctr" defTabSz="410751" hangingPunct="0"/>
                <a:r>
                  <a:rPr sz="2531" kern="0">
                    <a:sym typeface="Helvetica Light"/>
                  </a:rPr>
                  <a:t>scattered component</a:t>
                </a:r>
              </a:p>
            </p:txBody>
          </p:sp>
          <p:pic>
            <p:nvPicPr>
              <p:cNvPr id="1163" name="pasted-image.pdf"/>
              <p:cNvPicPr>
                <a:picLocks noChangeAspect="1"/>
              </p:cNvPicPr>
              <p:nvPr/>
            </p:nvPicPr>
            <p:blipFill>
              <a:blip r:embed="rId6">
                <a:extLst/>
              </a:blip>
              <a:srcRect l="48375"/>
              <a:stretch>
                <a:fillRect/>
              </a:stretch>
            </p:blipFill>
            <p:spPr>
              <a:xfrm>
                <a:off x="1797919" y="1485839"/>
                <a:ext cx="900006" cy="484998"/>
              </a:xfrm>
              <a:prstGeom prst="rect">
                <a:avLst/>
              </a:prstGeom>
              <a:ln w="3175" cap="flat">
                <a:noFill/>
                <a:miter lim="400000"/>
              </a:ln>
              <a:effectLst/>
            </p:spPr>
          </p:pic>
          <p:pic>
            <p:nvPicPr>
              <p:cNvPr id="1164" name="pasted-image.pdf"/>
              <p:cNvPicPr>
                <a:picLocks noChangeAspect="1"/>
              </p:cNvPicPr>
              <p:nvPr/>
            </p:nvPicPr>
            <p:blipFill>
              <a:blip r:embed="rId7">
                <a:extLst/>
              </a:blip>
              <a:stretch>
                <a:fillRect/>
              </a:stretch>
            </p:blipFill>
            <p:spPr>
              <a:xfrm>
                <a:off x="2768523" y="1305772"/>
                <a:ext cx="2279968" cy="554587"/>
              </a:xfrm>
              <a:prstGeom prst="rect">
                <a:avLst/>
              </a:prstGeom>
              <a:ln w="3175" cap="flat">
                <a:noFill/>
                <a:miter lim="400000"/>
              </a:ln>
              <a:effectLst/>
            </p:spPr>
          </p:pic>
          <p:pic>
            <p:nvPicPr>
              <p:cNvPr id="1165" name="pasted-image.pdf"/>
              <p:cNvPicPr>
                <a:picLocks noChangeAspect="1"/>
              </p:cNvPicPr>
              <p:nvPr/>
            </p:nvPicPr>
            <p:blipFill>
              <a:blip r:embed="rId8">
                <a:extLst/>
              </a:blip>
              <a:srcRect/>
              <a:stretch>
                <a:fillRect/>
              </a:stretch>
            </p:blipFill>
            <p:spPr>
              <a:xfrm>
                <a:off x="323394" y="1477056"/>
                <a:ext cx="1462295" cy="501066"/>
              </a:xfrm>
              <a:prstGeom prst="rect">
                <a:avLst/>
              </a:prstGeom>
              <a:ln w="3175" cap="flat">
                <a:noFill/>
                <a:miter lim="400000"/>
              </a:ln>
              <a:effectLst/>
            </p:spPr>
          </p:pic>
        </p:grpSp>
        <p:pic>
          <p:nvPicPr>
            <p:cNvPr id="1167" name="pasted-image.pdf"/>
            <p:cNvPicPr>
              <a:picLocks noChangeAspect="1"/>
            </p:cNvPicPr>
            <p:nvPr/>
          </p:nvPicPr>
          <p:blipFill>
            <a:blip r:embed="rId9">
              <a:extLst/>
            </a:blip>
            <a:stretch>
              <a:fillRect/>
            </a:stretch>
          </p:blipFill>
          <p:spPr>
            <a:xfrm>
              <a:off x="51158" y="1225067"/>
              <a:ext cx="355164" cy="861002"/>
            </a:xfrm>
            <a:prstGeom prst="rect">
              <a:avLst/>
            </a:prstGeom>
            <a:ln w="3175" cap="flat">
              <a:noFill/>
              <a:miter lim="400000"/>
            </a:ln>
            <a:effectLst/>
          </p:spPr>
        </p:pic>
        <p:pic>
          <p:nvPicPr>
            <p:cNvPr id="1168" name="pasted-image.pdf"/>
            <p:cNvPicPr>
              <a:picLocks noChangeAspect="1"/>
            </p:cNvPicPr>
            <p:nvPr/>
          </p:nvPicPr>
          <p:blipFill>
            <a:blip r:embed="rId10">
              <a:extLst/>
            </a:blip>
            <a:stretch>
              <a:fillRect/>
            </a:stretch>
          </p:blipFill>
          <p:spPr>
            <a:xfrm>
              <a:off x="5139010" y="1565370"/>
              <a:ext cx="461094" cy="307396"/>
            </a:xfrm>
            <a:prstGeom prst="rect">
              <a:avLst/>
            </a:prstGeom>
            <a:ln w="3175" cap="flat">
              <a:noFill/>
              <a:miter lim="400000"/>
            </a:ln>
            <a:effectLst/>
          </p:spPr>
        </p:pic>
      </p:grpSp>
      <p:sp>
        <p:nvSpPr>
          <p:cNvPr id="1170" name="Shape 1170"/>
          <p:cNvSpPr/>
          <p:nvPr/>
        </p:nvSpPr>
        <p:spPr>
          <a:xfrm>
            <a:off x="-61493" y="2021387"/>
            <a:ext cx="2034297" cy="1518328"/>
          </a:xfrm>
          <a:prstGeom prst="rect">
            <a:avLst/>
          </a:prstGeom>
          <a:solidFill>
            <a:srgbClr val="FFFFFF">
              <a:alpha val="79959"/>
            </a:srgbClr>
          </a:solidFill>
          <a:ln w="3175">
            <a:miter lim="400000"/>
          </a:ln>
          <a:extLst>
            <a:ext uri="{C572A759-6A51-4108-AA02-DFA0A04FC94B}">
              <ma14:wrappingTextBoxFlag xmlns="" xmlns:ma14="http://schemas.microsoft.com/office/mac/drawingml/2011/main" val="1"/>
            </a:ext>
          </a:extLst>
        </p:spPr>
        <p:txBody>
          <a:bodyPr lIns="26789" tIns="26789" rIns="26789" bIns="26789" anchor="ctr"/>
          <a:lstStyle/>
          <a:p>
            <a:pPr algn="ctr" defTabSz="410751" hangingPunct="0">
              <a:defRPr sz="3600"/>
            </a:pPr>
            <a:r>
              <a:rPr sz="2531" kern="0">
                <a:solidFill>
                  <a:srgbClr val="000000"/>
                </a:solidFill>
                <a:sym typeface="Helvetica Light"/>
              </a:rPr>
              <a:t>     </a:t>
            </a:r>
          </a:p>
          <a:p>
            <a:pPr algn="ctr" defTabSz="410751" hangingPunct="0">
              <a:defRPr sz="3600"/>
            </a:pPr>
            <a:r>
              <a:rPr sz="2531" kern="0">
                <a:solidFill>
                  <a:srgbClr val="000000"/>
                </a:solidFill>
                <a:sym typeface="Helvetica Light"/>
              </a:rPr>
              <a:t>          </a:t>
            </a:r>
          </a:p>
          <a:p>
            <a:pPr algn="ctr" defTabSz="410751" hangingPunct="0">
              <a:defRPr sz="3600"/>
            </a:pPr>
            <a:endParaRPr sz="2531" kern="0">
              <a:solidFill>
                <a:srgbClr val="000000"/>
              </a:solidFill>
              <a:sym typeface="Helvetica Light"/>
            </a:endParaRPr>
          </a:p>
          <a:p>
            <a:pPr algn="ctr" defTabSz="410751" hangingPunct="0">
              <a:defRPr sz="3600"/>
            </a:pPr>
            <a:r>
              <a:rPr sz="2531" kern="0">
                <a:solidFill>
                  <a:srgbClr val="000000"/>
                </a:solidFill>
                <a:sym typeface="Helvetica Light"/>
              </a:rPr>
              <a:t>       </a:t>
            </a:r>
          </a:p>
        </p:txBody>
      </p:sp>
      <p:sp>
        <p:nvSpPr>
          <p:cNvPr id="1171" name="Shape 1171"/>
          <p:cNvSpPr/>
          <p:nvPr/>
        </p:nvSpPr>
        <p:spPr>
          <a:xfrm>
            <a:off x="-32296" y="2248878"/>
            <a:ext cx="1565445" cy="501300"/>
          </a:xfrm>
          <a:prstGeom prst="rect">
            <a:avLst/>
          </a:prstGeom>
          <a:ln w="3175">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600"/>
            </a:lvl1pPr>
          </a:lstStyle>
          <a:p>
            <a:pPr algn="ctr" defTabSz="410751" hangingPunct="0"/>
            <a:r>
              <a:rPr sz="2531" kern="0">
                <a:solidFill>
                  <a:srgbClr val="000000"/>
                </a:solidFill>
                <a:sym typeface="Helvetica Light"/>
              </a:rPr>
              <a:t>light field</a:t>
            </a:r>
          </a:p>
        </p:txBody>
      </p:sp>
      <p:pic>
        <p:nvPicPr>
          <p:cNvPr id="1172" name="pasted-image.pdf"/>
          <p:cNvPicPr>
            <a:picLocks noChangeAspect="1"/>
          </p:cNvPicPr>
          <p:nvPr/>
        </p:nvPicPr>
        <p:blipFill>
          <a:blip r:embed="rId11">
            <a:extLst/>
          </a:blip>
          <a:stretch>
            <a:fillRect/>
          </a:stretch>
        </p:blipFill>
        <p:spPr>
          <a:xfrm>
            <a:off x="110385" y="2900455"/>
            <a:ext cx="1280083" cy="455415"/>
          </a:xfrm>
          <a:prstGeom prst="rect">
            <a:avLst/>
          </a:prstGeom>
          <a:ln w="3175">
            <a:miter lim="400000"/>
          </a:ln>
        </p:spPr>
      </p:pic>
      <p:sp>
        <p:nvSpPr>
          <p:cNvPr id="1173" name="Shape 1173"/>
          <p:cNvSpPr/>
          <p:nvPr/>
        </p:nvSpPr>
        <p:spPr>
          <a:xfrm>
            <a:off x="4733167" y="2778798"/>
            <a:ext cx="291347" cy="541029"/>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4500"/>
            </a:lvl1pPr>
          </a:lstStyle>
          <a:p>
            <a:pPr algn="ctr" defTabSz="410751" hangingPunct="0"/>
            <a:r>
              <a:rPr sz="3164" kern="0">
                <a:solidFill>
                  <a:srgbClr val="000000"/>
                </a:solidFill>
                <a:sym typeface="Helvetica Light"/>
              </a:rPr>
              <a:t>+</a:t>
            </a:r>
          </a:p>
        </p:txBody>
      </p:sp>
      <p:sp>
        <p:nvSpPr>
          <p:cNvPr id="1174" name="Shape 1174"/>
          <p:cNvSpPr/>
          <p:nvPr/>
        </p:nvSpPr>
        <p:spPr>
          <a:xfrm>
            <a:off x="1554150" y="2803148"/>
            <a:ext cx="296155" cy="551802"/>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4600"/>
            </a:lvl1pPr>
          </a:lstStyle>
          <a:p>
            <a:pPr algn="ctr" defTabSz="410751" hangingPunct="0"/>
            <a:r>
              <a:rPr sz="3234" kern="0">
                <a:solidFill>
                  <a:srgbClr val="000000"/>
                </a:solidFill>
                <a:sym typeface="Helvetica Light"/>
              </a:rPr>
              <a:t>=</a:t>
            </a:r>
          </a:p>
        </p:txBody>
      </p:sp>
      <p:grpSp>
        <p:nvGrpSpPr>
          <p:cNvPr id="1189" name="Group 1189"/>
          <p:cNvGrpSpPr/>
          <p:nvPr/>
        </p:nvGrpSpPr>
        <p:grpSpPr>
          <a:xfrm>
            <a:off x="-27965" y="-13584"/>
            <a:ext cx="9173292" cy="967785"/>
            <a:chOff x="0" y="0"/>
            <a:chExt cx="13046459" cy="1376403"/>
          </a:xfrm>
        </p:grpSpPr>
        <p:grpSp>
          <p:nvGrpSpPr>
            <p:cNvPr id="1179" name="Group 1179"/>
            <p:cNvGrpSpPr/>
            <p:nvPr/>
          </p:nvGrpSpPr>
          <p:grpSpPr>
            <a:xfrm>
              <a:off x="0" y="-1"/>
              <a:ext cx="3174772" cy="1374132"/>
              <a:chOff x="0" y="0"/>
              <a:chExt cx="3174771" cy="1374130"/>
            </a:xfrm>
          </p:grpSpPr>
          <p:sp>
            <p:nvSpPr>
              <p:cNvPr id="1175" name="Shape 1175"/>
              <p:cNvSpPr/>
              <p:nvPr/>
            </p:nvSpPr>
            <p:spPr>
              <a:xfrm>
                <a:off x="44503" y="22496"/>
                <a:ext cx="3130269" cy="1351635"/>
              </a:xfrm>
              <a:prstGeom prst="rect">
                <a:avLst/>
              </a:prstGeom>
              <a:solidFill>
                <a:srgbClr val="FFFFFF"/>
              </a:solidFill>
              <a:ln w="12700" cap="flat">
                <a:noFill/>
                <a:miter lim="400000"/>
              </a:ln>
              <a:effectLst/>
            </p:spPr>
            <p:txBody>
              <a:bodyPr wrap="square" lIns="26789" tIns="26789" rIns="26789" bIns="26789" numCol="1" anchor="ctr">
                <a:noAutofit/>
              </a:bodyPr>
              <a:lstStyle/>
              <a:p>
                <a:pPr algn="ctr" defTabSz="410751" hangingPunct="0">
                  <a:defRPr sz="2200"/>
                </a:pPr>
                <a:endParaRPr sz="1547" kern="0">
                  <a:solidFill>
                    <a:srgbClr val="000000"/>
                  </a:solidFill>
                  <a:sym typeface="Helvetica Light"/>
                </a:endParaRPr>
              </a:p>
            </p:txBody>
          </p:sp>
          <p:grpSp>
            <p:nvGrpSpPr>
              <p:cNvPr id="1178" name="Group 1178"/>
              <p:cNvGrpSpPr/>
              <p:nvPr/>
            </p:nvGrpSpPr>
            <p:grpSpPr>
              <a:xfrm>
                <a:off x="0" y="0"/>
                <a:ext cx="3016076" cy="1281416"/>
                <a:chOff x="0" y="-104964"/>
                <a:chExt cx="3016075" cy="1281415"/>
              </a:xfrm>
            </p:grpSpPr>
            <p:pic>
              <p:nvPicPr>
                <p:cNvPr id="1176" name="image13.png"/>
                <p:cNvPicPr>
                  <a:picLocks noChangeAspect="1"/>
                </p:cNvPicPr>
                <p:nvPr/>
              </p:nvPicPr>
              <p:blipFill>
                <a:blip r:embed="rId12">
                  <a:extLst/>
                </a:blip>
                <a:stretch>
                  <a:fillRect/>
                </a:stretch>
              </p:blipFill>
              <p:spPr>
                <a:xfrm>
                  <a:off x="0" y="-104965"/>
                  <a:ext cx="2776618" cy="981144"/>
                </a:xfrm>
                <a:prstGeom prst="rect">
                  <a:avLst/>
                </a:prstGeom>
                <a:ln w="3175" cap="flat">
                  <a:noFill/>
                  <a:miter lim="400000"/>
                </a:ln>
                <a:effectLst/>
              </p:spPr>
            </p:pic>
            <p:pic>
              <p:nvPicPr>
                <p:cNvPr id="1177" name="pasted-image.pdf"/>
                <p:cNvPicPr>
                  <a:picLocks noChangeAspect="1"/>
                </p:cNvPicPr>
                <p:nvPr/>
              </p:nvPicPr>
              <p:blipFill>
                <a:blip r:embed="rId13">
                  <a:extLst/>
                </a:blip>
                <a:stretch>
                  <a:fillRect/>
                </a:stretch>
              </p:blipFill>
              <p:spPr>
                <a:xfrm>
                  <a:off x="2421389" y="416575"/>
                  <a:ext cx="594687" cy="759877"/>
                </a:xfrm>
                <a:prstGeom prst="rect">
                  <a:avLst/>
                </a:prstGeom>
                <a:ln w="3175" cap="flat">
                  <a:noFill/>
                  <a:miter lim="400000"/>
                </a:ln>
                <a:effectLst/>
              </p:spPr>
            </p:pic>
          </p:grpSp>
        </p:grpSp>
        <p:sp>
          <p:nvSpPr>
            <p:cNvPr id="1180" name="Shape 1180"/>
            <p:cNvSpPr/>
            <p:nvPr/>
          </p:nvSpPr>
          <p:spPr>
            <a:xfrm>
              <a:off x="3178155" y="698313"/>
              <a:ext cx="934066" cy="1"/>
            </a:xfrm>
            <a:prstGeom prst="line">
              <a:avLst/>
            </a:prstGeom>
            <a:noFill/>
            <a:ln w="114300" cap="flat">
              <a:solidFill>
                <a:srgbClr val="FFFFFF"/>
              </a:solidFill>
              <a:prstDash val="solid"/>
              <a:round/>
              <a:tailEnd type="triangle" w="med" len="med"/>
            </a:ln>
            <a:effectLst/>
          </p:spPr>
          <p:txBody>
            <a:bodyPr wrap="square" lIns="34289" tIns="34289" rIns="34289" bIns="34289" numCol="1" anchor="t">
              <a:noAutofit/>
            </a:bodyPr>
            <a:lstStyle/>
            <a:p>
              <a:pPr algn="r" defTabSz="914367" hangingPunct="0">
                <a:defRPr sz="2400">
                  <a:latin typeface="Helvetica Neue"/>
                  <a:ea typeface="Helvetica Neue"/>
                  <a:cs typeface="Helvetica Neue"/>
                  <a:sym typeface="Helvetica Neue"/>
                </a:defRPr>
              </a:pPr>
              <a:endParaRPr sz="1687" kern="0">
                <a:solidFill>
                  <a:srgbClr val="000000"/>
                </a:solidFill>
                <a:latin typeface="Helvetica Neue"/>
                <a:ea typeface="Helvetica Neue"/>
                <a:cs typeface="Helvetica Neue"/>
                <a:sym typeface="Helvetica Neue"/>
              </a:endParaRPr>
            </a:p>
          </p:txBody>
        </p:sp>
        <p:grpSp>
          <p:nvGrpSpPr>
            <p:cNvPr id="1183" name="Group 1183"/>
            <p:cNvGrpSpPr/>
            <p:nvPr/>
          </p:nvGrpSpPr>
          <p:grpSpPr>
            <a:xfrm>
              <a:off x="4132855" y="14562"/>
              <a:ext cx="4887716" cy="1341192"/>
              <a:chOff x="0" y="0"/>
              <a:chExt cx="4887715" cy="1341191"/>
            </a:xfrm>
          </p:grpSpPr>
          <p:sp>
            <p:nvSpPr>
              <p:cNvPr id="1181" name="Shape 1181"/>
              <p:cNvSpPr/>
              <p:nvPr/>
            </p:nvSpPr>
            <p:spPr>
              <a:xfrm>
                <a:off x="0" y="0"/>
                <a:ext cx="4887716" cy="1341192"/>
              </a:xfrm>
              <a:prstGeom prst="rect">
                <a:avLst/>
              </a:prstGeom>
              <a:solidFill>
                <a:srgbClr val="FFFFFF"/>
              </a:solidFill>
              <a:ln w="3175" cap="flat">
                <a:noFill/>
                <a:miter lim="400000"/>
              </a:ln>
              <a:effectLst>
                <a:outerShdw blurRad="25400" dist="12700" dir="5400000" rotWithShape="0">
                  <a:srgbClr val="000000">
                    <a:alpha val="50000"/>
                  </a:srgbClr>
                </a:outerShdw>
              </a:effectLst>
            </p:spPr>
            <p:txBody>
              <a:bodyPr wrap="square" lIns="26789" tIns="26789" rIns="26789" bIns="26789" numCol="1" anchor="ctr">
                <a:noAutofit/>
              </a:bodyPr>
              <a:lstStyle/>
              <a:p>
                <a:pPr algn="ctr" defTabSz="410751" hangingPunct="0">
                  <a:defRPr sz="2200">
                    <a:solidFill>
                      <a:srgbClr val="FFFFFF"/>
                    </a:solidFill>
                  </a:defRPr>
                </a:pPr>
                <a:endParaRPr sz="1547" kern="0">
                  <a:solidFill>
                    <a:srgbClr val="FFFFFF"/>
                  </a:solidFill>
                  <a:sym typeface="Helvetica Light"/>
                </a:endParaRPr>
              </a:p>
            </p:txBody>
          </p:sp>
          <p:pic>
            <p:nvPicPr>
              <p:cNvPr id="1182" name="pasted-image.pdf"/>
              <p:cNvPicPr>
                <a:picLocks noChangeAspect="1"/>
              </p:cNvPicPr>
              <p:nvPr/>
            </p:nvPicPr>
            <p:blipFill>
              <a:blip r:embed="rId14">
                <a:extLst/>
              </a:blip>
              <a:srcRect/>
              <a:stretch>
                <a:fillRect/>
              </a:stretch>
            </p:blipFill>
            <p:spPr>
              <a:xfrm>
                <a:off x="103693" y="301355"/>
                <a:ext cx="4737597" cy="944424"/>
              </a:xfrm>
              <a:prstGeom prst="rect">
                <a:avLst/>
              </a:prstGeom>
              <a:ln w="3175" cap="flat">
                <a:noFill/>
                <a:miter lim="400000"/>
              </a:ln>
              <a:effectLst/>
            </p:spPr>
          </p:pic>
        </p:grpSp>
        <p:grpSp>
          <p:nvGrpSpPr>
            <p:cNvPr id="1187" name="Group 1187"/>
            <p:cNvGrpSpPr/>
            <p:nvPr/>
          </p:nvGrpSpPr>
          <p:grpSpPr>
            <a:xfrm>
              <a:off x="9985004" y="24770"/>
              <a:ext cx="3061456" cy="1351634"/>
              <a:chOff x="0" y="0"/>
              <a:chExt cx="3061454" cy="1351633"/>
            </a:xfrm>
          </p:grpSpPr>
          <p:sp>
            <p:nvSpPr>
              <p:cNvPr id="1184" name="Shape 1184"/>
              <p:cNvSpPr/>
              <p:nvPr/>
            </p:nvSpPr>
            <p:spPr>
              <a:xfrm>
                <a:off x="0" y="0"/>
                <a:ext cx="3061455" cy="1351634"/>
              </a:xfrm>
              <a:prstGeom prst="rect">
                <a:avLst/>
              </a:prstGeom>
              <a:solidFill>
                <a:srgbClr val="FFFFFF"/>
              </a:solidFill>
              <a:ln w="12700" cap="flat">
                <a:solidFill>
                  <a:srgbClr val="85888D"/>
                </a:solidFill>
                <a:prstDash val="solid"/>
                <a:miter lim="400000"/>
              </a:ln>
              <a:effectLst/>
            </p:spPr>
            <p:txBody>
              <a:bodyPr wrap="square" lIns="26789" tIns="26789" rIns="26789" bIns="26789" numCol="1" anchor="ctr">
                <a:noAutofit/>
              </a:bodyPr>
              <a:lstStyle/>
              <a:p>
                <a:pPr algn="ctr" defTabSz="410751" hangingPunct="0">
                  <a:defRPr sz="2200"/>
                </a:pPr>
                <a:endParaRPr sz="1547" kern="0">
                  <a:solidFill>
                    <a:srgbClr val="000000"/>
                  </a:solidFill>
                  <a:sym typeface="Helvetica Light"/>
                </a:endParaRPr>
              </a:p>
            </p:txBody>
          </p:sp>
          <p:pic>
            <p:nvPicPr>
              <p:cNvPr id="1185" name="frame15.png"/>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a:xfrm>
                <a:off x="982858" y="76219"/>
                <a:ext cx="1095739" cy="1180427"/>
              </a:xfrm>
              <a:custGeom>
                <a:avLst/>
                <a:gdLst/>
                <a:ahLst/>
                <a:cxnLst>
                  <a:cxn ang="0">
                    <a:pos x="wd2" y="hd2"/>
                  </a:cxn>
                  <a:cxn ang="5400000">
                    <a:pos x="wd2" y="hd2"/>
                  </a:cxn>
                  <a:cxn ang="10800000">
                    <a:pos x="wd2" y="hd2"/>
                  </a:cxn>
                  <a:cxn ang="16200000">
                    <a:pos x="wd2" y="hd2"/>
                  </a:cxn>
                </a:cxnLst>
                <a:rect l="0" t="0" r="r" b="b"/>
                <a:pathLst>
                  <a:path w="21512" h="21301" extrusionOk="0">
                    <a:moveTo>
                      <a:pt x="4970" y="0"/>
                    </a:moveTo>
                    <a:cubicBezTo>
                      <a:pt x="4875" y="3"/>
                      <a:pt x="4806" y="36"/>
                      <a:pt x="4768" y="93"/>
                    </a:cubicBezTo>
                    <a:cubicBezTo>
                      <a:pt x="4703" y="189"/>
                      <a:pt x="4514" y="221"/>
                      <a:pt x="4355" y="165"/>
                    </a:cubicBezTo>
                    <a:cubicBezTo>
                      <a:pt x="3965" y="27"/>
                      <a:pt x="3022" y="879"/>
                      <a:pt x="3022" y="1368"/>
                    </a:cubicBezTo>
                    <a:cubicBezTo>
                      <a:pt x="3022" y="1819"/>
                      <a:pt x="2823" y="1975"/>
                      <a:pt x="2485" y="1783"/>
                    </a:cubicBezTo>
                    <a:cubicBezTo>
                      <a:pt x="2351" y="1708"/>
                      <a:pt x="2084" y="1682"/>
                      <a:pt x="1901" y="1726"/>
                    </a:cubicBezTo>
                    <a:cubicBezTo>
                      <a:pt x="1533" y="1814"/>
                      <a:pt x="1070" y="2674"/>
                      <a:pt x="1246" y="2936"/>
                    </a:cubicBezTo>
                    <a:cubicBezTo>
                      <a:pt x="1307" y="3027"/>
                      <a:pt x="1193" y="3459"/>
                      <a:pt x="989" y="3896"/>
                    </a:cubicBezTo>
                    <a:cubicBezTo>
                      <a:pt x="514" y="4913"/>
                      <a:pt x="507" y="5343"/>
                      <a:pt x="973" y="5343"/>
                    </a:cubicBezTo>
                    <a:cubicBezTo>
                      <a:pt x="1592" y="5343"/>
                      <a:pt x="1605" y="5690"/>
                      <a:pt x="1004" y="6259"/>
                    </a:cubicBezTo>
                    <a:cubicBezTo>
                      <a:pt x="686" y="6561"/>
                      <a:pt x="476" y="6855"/>
                      <a:pt x="537" y="6911"/>
                    </a:cubicBezTo>
                    <a:cubicBezTo>
                      <a:pt x="598" y="6967"/>
                      <a:pt x="548" y="7177"/>
                      <a:pt x="428" y="7384"/>
                    </a:cubicBezTo>
                    <a:cubicBezTo>
                      <a:pt x="269" y="7657"/>
                      <a:pt x="261" y="7868"/>
                      <a:pt x="405" y="8157"/>
                    </a:cubicBezTo>
                    <a:cubicBezTo>
                      <a:pt x="560" y="8471"/>
                      <a:pt x="545" y="8589"/>
                      <a:pt x="327" y="8701"/>
                    </a:cubicBezTo>
                    <a:cubicBezTo>
                      <a:pt x="174" y="8780"/>
                      <a:pt x="29" y="9063"/>
                      <a:pt x="7" y="9332"/>
                    </a:cubicBezTo>
                    <a:cubicBezTo>
                      <a:pt x="-22" y="9695"/>
                      <a:pt x="77" y="9876"/>
                      <a:pt x="397" y="10026"/>
                    </a:cubicBezTo>
                    <a:cubicBezTo>
                      <a:pt x="1032" y="10325"/>
                      <a:pt x="1243" y="10550"/>
                      <a:pt x="1004" y="10685"/>
                    </a:cubicBezTo>
                    <a:cubicBezTo>
                      <a:pt x="669" y="10876"/>
                      <a:pt x="772" y="11725"/>
                      <a:pt x="1176" y="12060"/>
                    </a:cubicBezTo>
                    <a:cubicBezTo>
                      <a:pt x="1450" y="12288"/>
                      <a:pt x="1543" y="12540"/>
                      <a:pt x="1503" y="12977"/>
                    </a:cubicBezTo>
                    <a:cubicBezTo>
                      <a:pt x="1453" y="13520"/>
                      <a:pt x="1384" y="13588"/>
                      <a:pt x="849" y="13636"/>
                    </a:cubicBezTo>
                    <a:cubicBezTo>
                      <a:pt x="355" y="13680"/>
                      <a:pt x="229" y="13777"/>
                      <a:pt x="93" y="14230"/>
                    </a:cubicBezTo>
                    <a:cubicBezTo>
                      <a:pt x="-88" y="14832"/>
                      <a:pt x="14" y="15920"/>
                      <a:pt x="241" y="15791"/>
                    </a:cubicBezTo>
                    <a:cubicBezTo>
                      <a:pt x="320" y="15747"/>
                      <a:pt x="481" y="15811"/>
                      <a:pt x="599" y="15942"/>
                    </a:cubicBezTo>
                    <a:cubicBezTo>
                      <a:pt x="767" y="16128"/>
                      <a:pt x="742" y="16229"/>
                      <a:pt x="475" y="16407"/>
                    </a:cubicBezTo>
                    <a:cubicBezTo>
                      <a:pt x="219" y="16577"/>
                      <a:pt x="140" y="16832"/>
                      <a:pt x="163" y="17403"/>
                    </a:cubicBezTo>
                    <a:cubicBezTo>
                      <a:pt x="213" y="18641"/>
                      <a:pt x="288" y="18703"/>
                      <a:pt x="1675" y="18713"/>
                    </a:cubicBezTo>
                    <a:cubicBezTo>
                      <a:pt x="2625" y="18720"/>
                      <a:pt x="2955" y="18790"/>
                      <a:pt x="3139" y="19021"/>
                    </a:cubicBezTo>
                    <a:cubicBezTo>
                      <a:pt x="3317" y="19244"/>
                      <a:pt x="3442" y="19274"/>
                      <a:pt x="3622" y="19136"/>
                    </a:cubicBezTo>
                    <a:cubicBezTo>
                      <a:pt x="3756" y="19034"/>
                      <a:pt x="4208" y="18959"/>
                      <a:pt x="4628" y="18964"/>
                    </a:cubicBezTo>
                    <a:cubicBezTo>
                      <a:pt x="5047" y="18969"/>
                      <a:pt x="5483" y="18920"/>
                      <a:pt x="5594" y="18857"/>
                    </a:cubicBezTo>
                    <a:cubicBezTo>
                      <a:pt x="5983" y="18636"/>
                      <a:pt x="6178" y="18944"/>
                      <a:pt x="5890" y="19322"/>
                    </a:cubicBezTo>
                    <a:cubicBezTo>
                      <a:pt x="5490" y="19847"/>
                      <a:pt x="5539" y="19952"/>
                      <a:pt x="6178" y="19952"/>
                    </a:cubicBezTo>
                    <a:cubicBezTo>
                      <a:pt x="6971" y="19952"/>
                      <a:pt x="7456" y="20231"/>
                      <a:pt x="7456" y="20690"/>
                    </a:cubicBezTo>
                    <a:cubicBezTo>
                      <a:pt x="7456" y="20905"/>
                      <a:pt x="7513" y="21136"/>
                      <a:pt x="7581" y="21198"/>
                    </a:cubicBezTo>
                    <a:cubicBezTo>
                      <a:pt x="7895" y="21487"/>
                      <a:pt x="9421" y="21104"/>
                      <a:pt x="9209" y="20790"/>
                    </a:cubicBezTo>
                    <a:cubicBezTo>
                      <a:pt x="9142" y="20691"/>
                      <a:pt x="9208" y="20482"/>
                      <a:pt x="9357" y="20325"/>
                    </a:cubicBezTo>
                    <a:cubicBezTo>
                      <a:pt x="9506" y="20167"/>
                      <a:pt x="9668" y="19921"/>
                      <a:pt x="9715" y="19780"/>
                    </a:cubicBezTo>
                    <a:cubicBezTo>
                      <a:pt x="9766" y="19630"/>
                      <a:pt x="10022" y="19523"/>
                      <a:pt x="10339" y="19523"/>
                    </a:cubicBezTo>
                    <a:cubicBezTo>
                      <a:pt x="10800" y="19523"/>
                      <a:pt x="10885" y="19451"/>
                      <a:pt x="10939" y="19014"/>
                    </a:cubicBezTo>
                    <a:cubicBezTo>
                      <a:pt x="11037" y="18212"/>
                      <a:pt x="11284" y="18058"/>
                      <a:pt x="12248" y="18176"/>
                    </a:cubicBezTo>
                    <a:cubicBezTo>
                      <a:pt x="12716" y="18234"/>
                      <a:pt x="14010" y="18302"/>
                      <a:pt x="15123" y="18334"/>
                    </a:cubicBezTo>
                    <a:cubicBezTo>
                      <a:pt x="16866" y="18383"/>
                      <a:pt x="17206" y="18352"/>
                      <a:pt x="17577" y="18083"/>
                    </a:cubicBezTo>
                    <a:cubicBezTo>
                      <a:pt x="17815" y="17912"/>
                      <a:pt x="18416" y="17671"/>
                      <a:pt x="18917" y="17553"/>
                    </a:cubicBezTo>
                    <a:cubicBezTo>
                      <a:pt x="19418" y="17435"/>
                      <a:pt x="19795" y="17289"/>
                      <a:pt x="19751" y="17224"/>
                    </a:cubicBezTo>
                    <a:cubicBezTo>
                      <a:pt x="19645" y="17067"/>
                      <a:pt x="20206" y="16042"/>
                      <a:pt x="20398" y="16042"/>
                    </a:cubicBezTo>
                    <a:cubicBezTo>
                      <a:pt x="20480" y="16042"/>
                      <a:pt x="20645" y="16160"/>
                      <a:pt x="20772" y="16300"/>
                    </a:cubicBezTo>
                    <a:cubicBezTo>
                      <a:pt x="21049" y="16606"/>
                      <a:pt x="21512" y="16631"/>
                      <a:pt x="21512" y="16343"/>
                    </a:cubicBezTo>
                    <a:cubicBezTo>
                      <a:pt x="21512" y="15822"/>
                      <a:pt x="20889" y="14705"/>
                      <a:pt x="20507" y="14545"/>
                    </a:cubicBezTo>
                    <a:cubicBezTo>
                      <a:pt x="20112" y="14380"/>
                      <a:pt x="19770" y="13582"/>
                      <a:pt x="19969" y="13285"/>
                    </a:cubicBezTo>
                    <a:cubicBezTo>
                      <a:pt x="20017" y="13214"/>
                      <a:pt x="20261" y="13156"/>
                      <a:pt x="20507" y="13156"/>
                    </a:cubicBezTo>
                    <a:cubicBezTo>
                      <a:pt x="20920" y="13156"/>
                      <a:pt x="20931" y="13119"/>
                      <a:pt x="20733" y="12719"/>
                    </a:cubicBezTo>
                    <a:cubicBezTo>
                      <a:pt x="20557" y="12364"/>
                      <a:pt x="20583" y="12195"/>
                      <a:pt x="20850" y="11781"/>
                    </a:cubicBezTo>
                    <a:cubicBezTo>
                      <a:pt x="21245" y="11166"/>
                      <a:pt x="21129" y="10536"/>
                      <a:pt x="20476" y="9733"/>
                    </a:cubicBezTo>
                    <a:cubicBezTo>
                      <a:pt x="19757" y="8849"/>
                      <a:pt x="19291" y="7886"/>
                      <a:pt x="19291" y="7255"/>
                    </a:cubicBezTo>
                    <a:cubicBezTo>
                      <a:pt x="19291" y="6726"/>
                      <a:pt x="18976" y="5586"/>
                      <a:pt x="18512" y="4447"/>
                    </a:cubicBezTo>
                    <a:cubicBezTo>
                      <a:pt x="18380" y="4123"/>
                      <a:pt x="18193" y="3982"/>
                      <a:pt x="17897" y="3982"/>
                    </a:cubicBezTo>
                    <a:cubicBezTo>
                      <a:pt x="17354" y="3982"/>
                      <a:pt x="16705" y="3231"/>
                      <a:pt x="16705" y="2607"/>
                    </a:cubicBezTo>
                    <a:cubicBezTo>
                      <a:pt x="16705" y="2046"/>
                      <a:pt x="16425" y="1833"/>
                      <a:pt x="16058" y="2113"/>
                    </a:cubicBezTo>
                    <a:cubicBezTo>
                      <a:pt x="15914" y="2222"/>
                      <a:pt x="15719" y="2268"/>
                      <a:pt x="15622" y="2213"/>
                    </a:cubicBezTo>
                    <a:cubicBezTo>
                      <a:pt x="15524" y="2158"/>
                      <a:pt x="15294" y="2297"/>
                      <a:pt x="15107" y="2528"/>
                    </a:cubicBezTo>
                    <a:lnTo>
                      <a:pt x="14764" y="2951"/>
                    </a:lnTo>
                    <a:lnTo>
                      <a:pt x="13533" y="1941"/>
                    </a:lnTo>
                    <a:cubicBezTo>
                      <a:pt x="12858" y="1384"/>
                      <a:pt x="12256" y="744"/>
                      <a:pt x="12193" y="516"/>
                    </a:cubicBezTo>
                    <a:cubicBezTo>
                      <a:pt x="12036" y="-61"/>
                      <a:pt x="11526" y="-113"/>
                      <a:pt x="10931" y="387"/>
                    </a:cubicBezTo>
                    <a:cubicBezTo>
                      <a:pt x="10490" y="757"/>
                      <a:pt x="10411" y="770"/>
                      <a:pt x="10308" y="523"/>
                    </a:cubicBezTo>
                    <a:cubicBezTo>
                      <a:pt x="10232" y="341"/>
                      <a:pt x="9985" y="244"/>
                      <a:pt x="9599" y="244"/>
                    </a:cubicBezTo>
                    <a:cubicBezTo>
                      <a:pt x="9137" y="244"/>
                      <a:pt x="8947" y="345"/>
                      <a:pt x="8780" y="680"/>
                    </a:cubicBezTo>
                    <a:cubicBezTo>
                      <a:pt x="8547" y="1150"/>
                      <a:pt x="8196" y="1099"/>
                      <a:pt x="8196" y="595"/>
                    </a:cubicBezTo>
                    <a:cubicBezTo>
                      <a:pt x="8196" y="282"/>
                      <a:pt x="7422" y="-26"/>
                      <a:pt x="7098" y="158"/>
                    </a:cubicBezTo>
                    <a:cubicBezTo>
                      <a:pt x="7009" y="208"/>
                      <a:pt x="6726" y="169"/>
                      <a:pt x="6466" y="79"/>
                    </a:cubicBezTo>
                    <a:cubicBezTo>
                      <a:pt x="6180" y="-21"/>
                      <a:pt x="5946" y="-24"/>
                      <a:pt x="5882" y="72"/>
                    </a:cubicBezTo>
                    <a:cubicBezTo>
                      <a:pt x="5817" y="168"/>
                      <a:pt x="5604" y="168"/>
                      <a:pt x="5329" y="72"/>
                    </a:cubicBezTo>
                    <a:cubicBezTo>
                      <a:pt x="5183" y="21"/>
                      <a:pt x="5066" y="-3"/>
                      <a:pt x="4970" y="0"/>
                    </a:cubicBezTo>
                    <a:close/>
                  </a:path>
                </a:pathLst>
              </a:custGeom>
              <a:ln w="3175" cap="flat">
                <a:noFill/>
                <a:miter lim="400000"/>
              </a:ln>
              <a:effectLst/>
            </p:spPr>
          </p:pic>
          <p:pic>
            <p:nvPicPr>
              <p:cNvPr id="1186" name="pasted-image.pdf"/>
              <p:cNvPicPr>
                <a:picLocks noChangeAspect="1"/>
              </p:cNvPicPr>
              <p:nvPr/>
            </p:nvPicPr>
            <p:blipFill>
              <a:blip r:embed="rId16">
                <a:extLst/>
              </a:blip>
              <a:srcRect/>
              <a:stretch>
                <a:fillRect/>
              </a:stretch>
            </p:blipFill>
            <p:spPr>
              <a:xfrm>
                <a:off x="115992" y="203535"/>
                <a:ext cx="472381" cy="944761"/>
              </a:xfrm>
              <a:prstGeom prst="rect">
                <a:avLst/>
              </a:prstGeom>
              <a:ln w="3175" cap="flat">
                <a:noFill/>
                <a:miter lim="400000"/>
              </a:ln>
              <a:effectLst/>
            </p:spPr>
          </p:pic>
        </p:grpSp>
        <p:sp>
          <p:nvSpPr>
            <p:cNvPr id="1188" name="Shape 1188"/>
            <p:cNvSpPr/>
            <p:nvPr/>
          </p:nvSpPr>
          <p:spPr>
            <a:xfrm>
              <a:off x="9019515" y="698313"/>
              <a:ext cx="934066" cy="1"/>
            </a:xfrm>
            <a:prstGeom prst="line">
              <a:avLst/>
            </a:prstGeom>
            <a:noFill/>
            <a:ln w="114300" cap="flat">
              <a:solidFill>
                <a:srgbClr val="FFFFFF"/>
              </a:solidFill>
              <a:prstDash val="solid"/>
              <a:round/>
              <a:tailEnd type="triangle" w="med" len="med"/>
            </a:ln>
            <a:effectLst/>
          </p:spPr>
          <p:txBody>
            <a:bodyPr wrap="square" lIns="34289" tIns="34289" rIns="34289" bIns="34289" numCol="1" anchor="t">
              <a:noAutofit/>
            </a:bodyPr>
            <a:lstStyle/>
            <a:p>
              <a:pPr algn="r" defTabSz="914367" hangingPunct="0">
                <a:defRPr sz="2400">
                  <a:latin typeface="Helvetica Neue"/>
                  <a:ea typeface="Helvetica Neue"/>
                  <a:cs typeface="Helvetica Neue"/>
                  <a:sym typeface="Helvetica Neue"/>
                </a:defRPr>
              </a:pPr>
              <a:endParaRPr sz="1687" kern="0">
                <a:solidFill>
                  <a:srgbClr val="000000"/>
                </a:solidFill>
                <a:latin typeface="Helvetica Neue"/>
                <a:ea typeface="Helvetica Neue"/>
                <a:cs typeface="Helvetica Neue"/>
                <a:sym typeface="Helvetica Neue"/>
              </a:endParaRPr>
            </a:p>
          </p:txBody>
        </p:sp>
      </p:grpSp>
      <p:grpSp>
        <p:nvGrpSpPr>
          <p:cNvPr id="1192" name="Group 1192"/>
          <p:cNvGrpSpPr/>
          <p:nvPr/>
        </p:nvGrpSpPr>
        <p:grpSpPr>
          <a:xfrm>
            <a:off x="2559511" y="3764865"/>
            <a:ext cx="4078209" cy="600588"/>
            <a:chOff x="56713" y="122040"/>
            <a:chExt cx="5800118" cy="854169"/>
          </a:xfrm>
        </p:grpSpPr>
        <p:sp>
          <p:nvSpPr>
            <p:cNvPr id="1190" name="Shape 1190"/>
            <p:cNvSpPr/>
            <p:nvPr/>
          </p:nvSpPr>
          <p:spPr>
            <a:xfrm>
              <a:off x="56713" y="122040"/>
              <a:ext cx="5233910" cy="84643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5000"/>
              </a:lvl1pPr>
            </a:lstStyle>
            <a:p>
              <a:pPr algn="ctr" defTabSz="410751" hangingPunct="0"/>
              <a:r>
                <a:rPr sz="3516" kern="0">
                  <a:solidFill>
                    <a:srgbClr val="000000"/>
                  </a:solidFill>
                  <a:sym typeface="Helvetica Light"/>
                </a:rPr>
                <a:t>simple function of </a:t>
              </a:r>
            </a:p>
          </p:txBody>
        </p:sp>
        <p:pic>
          <p:nvPicPr>
            <p:cNvPr id="1191" name="pasted-image.pdf"/>
            <p:cNvPicPr>
              <a:picLocks noChangeAspect="1"/>
            </p:cNvPicPr>
            <p:nvPr/>
          </p:nvPicPr>
          <p:blipFill>
            <a:blip r:embed="rId17">
              <a:extLst/>
            </a:blip>
            <a:stretch>
              <a:fillRect/>
            </a:stretch>
          </p:blipFill>
          <p:spPr>
            <a:xfrm>
              <a:off x="5407993" y="270894"/>
              <a:ext cx="448838" cy="705315"/>
            </a:xfrm>
            <a:prstGeom prst="rect">
              <a:avLst/>
            </a:prstGeom>
            <a:ln w="3175" cap="flat">
              <a:noFill/>
              <a:miter lim="400000"/>
            </a:ln>
            <a:effectLst/>
          </p:spPr>
        </p:pic>
      </p:grpSp>
      <p:sp>
        <p:nvSpPr>
          <p:cNvPr id="1193" name="Shape 1193"/>
          <p:cNvSpPr/>
          <p:nvPr/>
        </p:nvSpPr>
        <p:spPr>
          <a:xfrm>
            <a:off x="2315935" y="2656407"/>
            <a:ext cx="2307997" cy="785813"/>
          </a:xfrm>
          <a:prstGeom prst="roundRect">
            <a:avLst>
              <a:gd name="adj" fmla="val 17045"/>
            </a:avLst>
          </a:prstGeom>
          <a:ln w="38100">
            <a:solidFill>
              <a:srgbClr val="000000"/>
            </a:solidFill>
            <a:miter lim="400000"/>
          </a:ln>
        </p:spPr>
        <p:txBody>
          <a:bodyPr lIns="26789" tIns="26789" rIns="26789" bIns="26789" anchor="ctr"/>
          <a:lstStyle/>
          <a:p>
            <a:pPr algn="ctr" defTabSz="410751" hangingPunct="0">
              <a:defRPr sz="2200"/>
            </a:pPr>
            <a:endParaRPr sz="1547" kern="0">
              <a:solidFill>
                <a:srgbClr val="000000"/>
              </a:solidFill>
              <a:sym typeface="Helvetica Light"/>
            </a:endParaRPr>
          </a:p>
        </p:txBody>
      </p:sp>
      <p:sp>
        <p:nvSpPr>
          <p:cNvPr id="1194" name="Shape 1194"/>
          <p:cNvSpPr/>
          <p:nvPr/>
        </p:nvSpPr>
        <p:spPr>
          <a:xfrm>
            <a:off x="6346132" y="2655342"/>
            <a:ext cx="2307997" cy="785813"/>
          </a:xfrm>
          <a:prstGeom prst="roundRect">
            <a:avLst>
              <a:gd name="adj" fmla="val 17045"/>
            </a:avLst>
          </a:prstGeom>
          <a:ln w="38100">
            <a:solidFill>
              <a:srgbClr val="000000"/>
            </a:solidFill>
            <a:miter lim="400000"/>
          </a:ln>
        </p:spPr>
        <p:txBody>
          <a:bodyPr lIns="26789" tIns="26789" rIns="26789" bIns="26789" anchor="ctr"/>
          <a:lstStyle/>
          <a:p>
            <a:pPr algn="ctr" defTabSz="410751" hangingPunct="0">
              <a:defRPr sz="2200"/>
            </a:pPr>
            <a:endParaRPr sz="1547" kern="0">
              <a:solidFill>
                <a:srgbClr val="000000"/>
              </a:solidFill>
              <a:sym typeface="Helvetica Light"/>
            </a:endParaRPr>
          </a:p>
        </p:txBody>
      </p:sp>
      <p:grpSp>
        <p:nvGrpSpPr>
          <p:cNvPr id="1199" name="Group 1199"/>
          <p:cNvGrpSpPr/>
          <p:nvPr/>
        </p:nvGrpSpPr>
        <p:grpSpPr>
          <a:xfrm>
            <a:off x="2712821" y="4600199"/>
            <a:ext cx="3718358" cy="1361422"/>
            <a:chOff x="-227790" y="33039"/>
            <a:chExt cx="5288330" cy="1936244"/>
          </a:xfrm>
        </p:grpSpPr>
        <p:grpSp>
          <p:nvGrpSpPr>
            <p:cNvPr id="1197" name="Group 1197"/>
            <p:cNvGrpSpPr/>
            <p:nvPr/>
          </p:nvGrpSpPr>
          <p:grpSpPr>
            <a:xfrm>
              <a:off x="-227790" y="33039"/>
              <a:ext cx="5288330" cy="1936244"/>
              <a:chOff x="-227789" y="-595051"/>
              <a:chExt cx="5288328" cy="1936243"/>
            </a:xfrm>
          </p:grpSpPr>
          <p:sp>
            <p:nvSpPr>
              <p:cNvPr id="1195" name="Shape 1195"/>
              <p:cNvSpPr/>
              <p:nvPr/>
            </p:nvSpPr>
            <p:spPr>
              <a:xfrm>
                <a:off x="-227790" y="-595052"/>
                <a:ext cx="5288330" cy="1936244"/>
              </a:xfrm>
              <a:prstGeom prst="rect">
                <a:avLst/>
              </a:prstGeom>
              <a:solidFill>
                <a:srgbClr val="FFFFFF"/>
              </a:solidFill>
              <a:ln w="25400" cap="flat">
                <a:solidFill>
                  <a:srgbClr val="000000"/>
                </a:solidFill>
                <a:prstDash val="solid"/>
                <a:round/>
              </a:ln>
              <a:effectLst>
                <a:outerShdw blurRad="25400" dist="12700" dir="5400000" rotWithShape="0">
                  <a:srgbClr val="000000">
                    <a:alpha val="50000"/>
                  </a:srgbClr>
                </a:outerShdw>
              </a:effectLst>
            </p:spPr>
            <p:txBody>
              <a:bodyPr wrap="square" lIns="26789" tIns="26789" rIns="26789" bIns="26789" numCol="1" anchor="ctr">
                <a:noAutofit/>
              </a:bodyPr>
              <a:lstStyle/>
              <a:p>
                <a:pPr algn="ctr" defTabSz="410751" hangingPunct="0">
                  <a:defRPr sz="2200">
                    <a:solidFill>
                      <a:srgbClr val="FFFFFF"/>
                    </a:solidFill>
                  </a:defRPr>
                </a:pPr>
                <a:endParaRPr sz="1547" kern="0">
                  <a:solidFill>
                    <a:srgbClr val="FFFFFF"/>
                  </a:solidFill>
                  <a:sym typeface="Helvetica Light"/>
                </a:endParaRPr>
              </a:p>
            </p:txBody>
          </p:sp>
          <p:pic>
            <p:nvPicPr>
              <p:cNvPr id="1196" name="pasted-image.pdf"/>
              <p:cNvPicPr>
                <a:picLocks noChangeAspect="1"/>
              </p:cNvPicPr>
              <p:nvPr/>
            </p:nvPicPr>
            <p:blipFill>
              <a:blip r:embed="rId18">
                <a:extLst/>
              </a:blip>
              <a:srcRect/>
              <a:stretch>
                <a:fillRect/>
              </a:stretch>
            </p:blipFill>
            <p:spPr>
              <a:xfrm>
                <a:off x="47246" y="313475"/>
                <a:ext cx="4778448" cy="847341"/>
              </a:xfrm>
              <a:prstGeom prst="rect">
                <a:avLst/>
              </a:prstGeom>
              <a:ln w="3175" cap="flat">
                <a:noFill/>
                <a:miter lim="400000"/>
              </a:ln>
              <a:effectLst/>
            </p:spPr>
          </p:pic>
        </p:grpSp>
        <p:sp>
          <p:nvSpPr>
            <p:cNvPr id="1198" name="Shape 1198"/>
            <p:cNvSpPr/>
            <p:nvPr/>
          </p:nvSpPr>
          <p:spPr>
            <a:xfrm>
              <a:off x="844843" y="99946"/>
              <a:ext cx="3198027" cy="600209"/>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a:solidFill>
                    <a:srgbClr val="FF2600"/>
                  </a:solidFill>
                </a:defRPr>
              </a:lvl1pPr>
            </a:lstStyle>
            <a:p>
              <a:pPr algn="ctr" defTabSz="410751" hangingPunct="0"/>
              <a:r>
                <a:rPr sz="2391" kern="0">
                  <a:sym typeface="Helvetica Light"/>
                </a:rPr>
                <a:t>Fast to compute</a:t>
              </a:r>
            </a:p>
          </p:txBody>
        </p:sp>
      </p:grpSp>
      <p:sp>
        <p:nvSpPr>
          <p:cNvPr id="53" name="Shape 1087"/>
          <p:cNvSpPr txBox="1">
            <a:spLocks/>
          </p:cNvSpPr>
          <p:nvPr/>
        </p:nvSpPr>
        <p:spPr>
          <a:xfrm>
            <a:off x="8737163" y="0"/>
            <a:ext cx="418139" cy="335397"/>
          </a:xfrm>
          <a:prstGeom prst="rect">
            <a:avLst/>
          </a:prstGeom>
          <a:ln w="3175">
            <a:miter lim="400000"/>
          </a:ln>
          <a:extLst>
            <a:ext uri="{C572A759-6A51-4108-AA02-DFA0A04FC94B}">
              <ma14:wrappingTextBoxFlag xmlns="" xmlns:ma14="http://schemas.microsoft.com/office/mac/drawingml/2011/main" val="1"/>
            </a:ext>
          </a:extLst>
        </p:spPr>
        <p:txBody>
          <a:bodyPr wrap="square" lIns="26789" tIns="26789" rIns="26789" bIns="2678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9pPr>
          </a:lstStyle>
          <a:p>
            <a:r>
              <a:rPr lang="en-US" sz="1828" kern="0" dirty="0" smtClean="0">
                <a:solidFill>
                  <a:srgbClr val="00882B">
                    <a:lumMod val="60000"/>
                    <a:lumOff val="40000"/>
                  </a:srgbClr>
                </a:solidFill>
              </a:rPr>
              <a:t>40</a:t>
            </a:r>
            <a:endParaRPr lang="en-US" sz="1828" kern="0" dirty="0">
              <a:solidFill>
                <a:srgbClr val="00882B">
                  <a:lumMod val="60000"/>
                  <a:lumOff val="40000"/>
                </a:srgbClr>
              </a:solidFill>
            </a:endParaRPr>
          </a:p>
        </p:txBody>
      </p:sp>
      <p:sp>
        <p:nvSpPr>
          <p:cNvPr id="54" name="TextBox 53"/>
          <p:cNvSpPr txBox="1"/>
          <p:nvPr/>
        </p:nvSpPr>
        <p:spPr>
          <a:xfrm>
            <a:off x="3159592" y="6516502"/>
            <a:ext cx="936154" cy="35394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Helvetica Light"/>
              </a:rPr>
              <a:t>ICCV’15</a:t>
            </a:r>
            <a:endParaRPr kumimoji="0" lang="en-US"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Light"/>
            </a:endParaRPr>
          </a:p>
        </p:txBody>
      </p:sp>
    </p:spTree>
    <p:extLst>
      <p:ext uri="{BB962C8B-B14F-4D97-AF65-F5344CB8AC3E}">
        <p14:creationId xmlns:p14="http://schemas.microsoft.com/office/powerpoint/2010/main" val="1164978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93"/>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119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2" grpId="0" animBg="1" advAuto="0"/>
      <p:bldP spid="1193" grpId="0" animBg="1"/>
      <p:bldP spid="119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04" name="Shape 1204"/>
          <p:cNvSpPr/>
          <p:nvPr/>
        </p:nvSpPr>
        <p:spPr>
          <a:xfrm>
            <a:off x="-6573" y="2027061"/>
            <a:ext cx="9195280" cy="4963363"/>
          </a:xfrm>
          <a:prstGeom prst="rect">
            <a:avLst/>
          </a:prstGeom>
          <a:solidFill>
            <a:srgbClr val="50CEF8"/>
          </a:solidFill>
          <a:ln w="3175">
            <a:miter lim="400000"/>
          </a:ln>
          <a:effectLst>
            <a:outerShdw blurRad="25400" dist="12700" dir="5400000" rotWithShape="0">
              <a:srgbClr val="000000">
                <a:alpha val="50000"/>
              </a:srgbClr>
            </a:outerShdw>
          </a:effectLst>
        </p:spPr>
        <p:txBody>
          <a:bodyPr lIns="26789" tIns="26789" rIns="26789" bIns="26789" anchor="ctr"/>
          <a:lstStyle/>
          <a:p>
            <a:pPr algn="ctr" defTabSz="410751" hangingPunct="0">
              <a:defRPr sz="2200">
                <a:solidFill>
                  <a:srgbClr val="FFFFFF"/>
                </a:solidFill>
              </a:defRPr>
            </a:pPr>
            <a:endParaRPr sz="1547" kern="0">
              <a:solidFill>
                <a:srgbClr val="FFFFFF"/>
              </a:solidFill>
              <a:sym typeface="Helvetica Light"/>
            </a:endParaRPr>
          </a:p>
        </p:txBody>
      </p:sp>
      <p:grpSp>
        <p:nvGrpSpPr>
          <p:cNvPr id="1209" name="Group 1209"/>
          <p:cNvGrpSpPr/>
          <p:nvPr/>
        </p:nvGrpSpPr>
        <p:grpSpPr>
          <a:xfrm>
            <a:off x="-27965" y="-13585"/>
            <a:ext cx="2232262" cy="966187"/>
            <a:chOff x="0" y="0"/>
            <a:chExt cx="3174771" cy="1374130"/>
          </a:xfrm>
        </p:grpSpPr>
        <p:sp>
          <p:nvSpPr>
            <p:cNvPr id="1205" name="Shape 1205"/>
            <p:cNvSpPr/>
            <p:nvPr/>
          </p:nvSpPr>
          <p:spPr>
            <a:xfrm>
              <a:off x="44503" y="22496"/>
              <a:ext cx="3130269" cy="1351635"/>
            </a:xfrm>
            <a:prstGeom prst="rect">
              <a:avLst/>
            </a:prstGeom>
            <a:solidFill>
              <a:srgbClr val="FFFFFF"/>
            </a:solidFill>
            <a:ln w="12700" cap="flat">
              <a:noFill/>
              <a:miter lim="400000"/>
            </a:ln>
            <a:effectLst/>
          </p:spPr>
          <p:txBody>
            <a:bodyPr wrap="square" lIns="26789" tIns="26789" rIns="26789" bIns="26789" numCol="1" anchor="ctr">
              <a:noAutofit/>
            </a:bodyPr>
            <a:lstStyle/>
            <a:p>
              <a:pPr algn="ctr" defTabSz="410751" hangingPunct="0">
                <a:defRPr sz="2200"/>
              </a:pPr>
              <a:endParaRPr sz="1547" kern="0">
                <a:solidFill>
                  <a:srgbClr val="000000"/>
                </a:solidFill>
                <a:sym typeface="Helvetica Light"/>
              </a:endParaRPr>
            </a:p>
          </p:txBody>
        </p:sp>
        <p:grpSp>
          <p:nvGrpSpPr>
            <p:cNvPr id="1208" name="Group 1208"/>
            <p:cNvGrpSpPr/>
            <p:nvPr/>
          </p:nvGrpSpPr>
          <p:grpSpPr>
            <a:xfrm>
              <a:off x="0" y="0"/>
              <a:ext cx="3016076" cy="1281416"/>
              <a:chOff x="0" y="-104964"/>
              <a:chExt cx="3016075" cy="1281415"/>
            </a:xfrm>
          </p:grpSpPr>
          <p:pic>
            <p:nvPicPr>
              <p:cNvPr id="1206" name="image13.png"/>
              <p:cNvPicPr>
                <a:picLocks noChangeAspect="1"/>
              </p:cNvPicPr>
              <p:nvPr/>
            </p:nvPicPr>
            <p:blipFill>
              <a:blip r:embed="rId3">
                <a:extLst/>
              </a:blip>
              <a:stretch>
                <a:fillRect/>
              </a:stretch>
            </p:blipFill>
            <p:spPr>
              <a:xfrm>
                <a:off x="0" y="-104965"/>
                <a:ext cx="2776618" cy="981144"/>
              </a:xfrm>
              <a:prstGeom prst="rect">
                <a:avLst/>
              </a:prstGeom>
              <a:ln w="3175" cap="flat">
                <a:noFill/>
                <a:miter lim="400000"/>
              </a:ln>
              <a:effectLst/>
            </p:spPr>
          </p:pic>
          <p:pic>
            <p:nvPicPr>
              <p:cNvPr id="1207" name="pasted-image.pdf"/>
              <p:cNvPicPr>
                <a:picLocks noChangeAspect="1"/>
              </p:cNvPicPr>
              <p:nvPr/>
            </p:nvPicPr>
            <p:blipFill>
              <a:blip r:embed="rId4">
                <a:extLst/>
              </a:blip>
              <a:stretch>
                <a:fillRect/>
              </a:stretch>
            </p:blipFill>
            <p:spPr>
              <a:xfrm>
                <a:off x="2421389" y="416575"/>
                <a:ext cx="594687" cy="759877"/>
              </a:xfrm>
              <a:prstGeom prst="rect">
                <a:avLst/>
              </a:prstGeom>
              <a:ln w="3175" cap="flat">
                <a:noFill/>
                <a:miter lim="400000"/>
              </a:ln>
              <a:effectLst/>
            </p:spPr>
          </p:pic>
        </p:grpSp>
      </p:grpSp>
      <p:grpSp>
        <p:nvGrpSpPr>
          <p:cNvPr id="1213" name="Group 1213"/>
          <p:cNvGrpSpPr/>
          <p:nvPr/>
        </p:nvGrpSpPr>
        <p:grpSpPr>
          <a:xfrm>
            <a:off x="6986292" y="2235"/>
            <a:ext cx="2152586" cy="950368"/>
            <a:chOff x="0" y="0"/>
            <a:chExt cx="3061454" cy="1351633"/>
          </a:xfrm>
        </p:grpSpPr>
        <p:sp>
          <p:nvSpPr>
            <p:cNvPr id="1210" name="Shape 1210"/>
            <p:cNvSpPr/>
            <p:nvPr/>
          </p:nvSpPr>
          <p:spPr>
            <a:xfrm>
              <a:off x="0" y="0"/>
              <a:ext cx="3061455" cy="1351634"/>
            </a:xfrm>
            <a:prstGeom prst="rect">
              <a:avLst/>
            </a:prstGeom>
            <a:solidFill>
              <a:srgbClr val="FFFFFF"/>
            </a:solidFill>
            <a:ln w="12700" cap="flat">
              <a:solidFill>
                <a:srgbClr val="85888D"/>
              </a:solidFill>
              <a:prstDash val="solid"/>
              <a:miter lim="400000"/>
            </a:ln>
            <a:effectLst/>
          </p:spPr>
          <p:txBody>
            <a:bodyPr wrap="square" lIns="26789" tIns="26789" rIns="26789" bIns="26789" numCol="1" anchor="ctr">
              <a:noAutofit/>
            </a:bodyPr>
            <a:lstStyle/>
            <a:p>
              <a:pPr algn="ctr" defTabSz="410751" hangingPunct="0">
                <a:defRPr sz="2200"/>
              </a:pPr>
              <a:endParaRPr sz="1547" kern="0">
                <a:solidFill>
                  <a:srgbClr val="000000"/>
                </a:solidFill>
                <a:sym typeface="Helvetica Light"/>
              </a:endParaRPr>
            </a:p>
          </p:txBody>
        </p:sp>
        <p:pic>
          <p:nvPicPr>
            <p:cNvPr id="1211" name="frame15.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982858" y="76219"/>
              <a:ext cx="1095739" cy="1180427"/>
            </a:xfrm>
            <a:custGeom>
              <a:avLst/>
              <a:gdLst/>
              <a:ahLst/>
              <a:cxnLst>
                <a:cxn ang="0">
                  <a:pos x="wd2" y="hd2"/>
                </a:cxn>
                <a:cxn ang="5400000">
                  <a:pos x="wd2" y="hd2"/>
                </a:cxn>
                <a:cxn ang="10800000">
                  <a:pos x="wd2" y="hd2"/>
                </a:cxn>
                <a:cxn ang="16200000">
                  <a:pos x="wd2" y="hd2"/>
                </a:cxn>
              </a:cxnLst>
              <a:rect l="0" t="0" r="r" b="b"/>
              <a:pathLst>
                <a:path w="21512" h="21301" extrusionOk="0">
                  <a:moveTo>
                    <a:pt x="4970" y="0"/>
                  </a:moveTo>
                  <a:cubicBezTo>
                    <a:pt x="4875" y="3"/>
                    <a:pt x="4806" y="36"/>
                    <a:pt x="4768" y="93"/>
                  </a:cubicBezTo>
                  <a:cubicBezTo>
                    <a:pt x="4703" y="189"/>
                    <a:pt x="4514" y="221"/>
                    <a:pt x="4355" y="165"/>
                  </a:cubicBezTo>
                  <a:cubicBezTo>
                    <a:pt x="3965" y="27"/>
                    <a:pt x="3022" y="879"/>
                    <a:pt x="3022" y="1368"/>
                  </a:cubicBezTo>
                  <a:cubicBezTo>
                    <a:pt x="3022" y="1819"/>
                    <a:pt x="2823" y="1975"/>
                    <a:pt x="2485" y="1783"/>
                  </a:cubicBezTo>
                  <a:cubicBezTo>
                    <a:pt x="2351" y="1708"/>
                    <a:pt x="2084" y="1682"/>
                    <a:pt x="1901" y="1726"/>
                  </a:cubicBezTo>
                  <a:cubicBezTo>
                    <a:pt x="1533" y="1814"/>
                    <a:pt x="1070" y="2674"/>
                    <a:pt x="1246" y="2936"/>
                  </a:cubicBezTo>
                  <a:cubicBezTo>
                    <a:pt x="1307" y="3027"/>
                    <a:pt x="1193" y="3459"/>
                    <a:pt x="989" y="3896"/>
                  </a:cubicBezTo>
                  <a:cubicBezTo>
                    <a:pt x="514" y="4913"/>
                    <a:pt x="507" y="5343"/>
                    <a:pt x="973" y="5343"/>
                  </a:cubicBezTo>
                  <a:cubicBezTo>
                    <a:pt x="1592" y="5343"/>
                    <a:pt x="1605" y="5690"/>
                    <a:pt x="1004" y="6259"/>
                  </a:cubicBezTo>
                  <a:cubicBezTo>
                    <a:pt x="686" y="6561"/>
                    <a:pt x="476" y="6855"/>
                    <a:pt x="537" y="6911"/>
                  </a:cubicBezTo>
                  <a:cubicBezTo>
                    <a:pt x="598" y="6967"/>
                    <a:pt x="548" y="7177"/>
                    <a:pt x="428" y="7384"/>
                  </a:cubicBezTo>
                  <a:cubicBezTo>
                    <a:pt x="269" y="7657"/>
                    <a:pt x="261" y="7868"/>
                    <a:pt x="405" y="8157"/>
                  </a:cubicBezTo>
                  <a:cubicBezTo>
                    <a:pt x="560" y="8471"/>
                    <a:pt x="545" y="8589"/>
                    <a:pt x="327" y="8701"/>
                  </a:cubicBezTo>
                  <a:cubicBezTo>
                    <a:pt x="174" y="8780"/>
                    <a:pt x="29" y="9063"/>
                    <a:pt x="7" y="9332"/>
                  </a:cubicBezTo>
                  <a:cubicBezTo>
                    <a:pt x="-22" y="9695"/>
                    <a:pt x="77" y="9876"/>
                    <a:pt x="397" y="10026"/>
                  </a:cubicBezTo>
                  <a:cubicBezTo>
                    <a:pt x="1032" y="10325"/>
                    <a:pt x="1243" y="10550"/>
                    <a:pt x="1004" y="10685"/>
                  </a:cubicBezTo>
                  <a:cubicBezTo>
                    <a:pt x="669" y="10876"/>
                    <a:pt x="772" y="11725"/>
                    <a:pt x="1176" y="12060"/>
                  </a:cubicBezTo>
                  <a:cubicBezTo>
                    <a:pt x="1450" y="12288"/>
                    <a:pt x="1543" y="12540"/>
                    <a:pt x="1503" y="12977"/>
                  </a:cubicBezTo>
                  <a:cubicBezTo>
                    <a:pt x="1453" y="13520"/>
                    <a:pt x="1384" y="13588"/>
                    <a:pt x="849" y="13636"/>
                  </a:cubicBezTo>
                  <a:cubicBezTo>
                    <a:pt x="355" y="13680"/>
                    <a:pt x="229" y="13777"/>
                    <a:pt x="93" y="14230"/>
                  </a:cubicBezTo>
                  <a:cubicBezTo>
                    <a:pt x="-88" y="14832"/>
                    <a:pt x="14" y="15920"/>
                    <a:pt x="241" y="15791"/>
                  </a:cubicBezTo>
                  <a:cubicBezTo>
                    <a:pt x="320" y="15747"/>
                    <a:pt x="481" y="15811"/>
                    <a:pt x="599" y="15942"/>
                  </a:cubicBezTo>
                  <a:cubicBezTo>
                    <a:pt x="767" y="16128"/>
                    <a:pt x="742" y="16229"/>
                    <a:pt x="475" y="16407"/>
                  </a:cubicBezTo>
                  <a:cubicBezTo>
                    <a:pt x="219" y="16577"/>
                    <a:pt x="140" y="16832"/>
                    <a:pt x="163" y="17403"/>
                  </a:cubicBezTo>
                  <a:cubicBezTo>
                    <a:pt x="213" y="18641"/>
                    <a:pt x="288" y="18703"/>
                    <a:pt x="1675" y="18713"/>
                  </a:cubicBezTo>
                  <a:cubicBezTo>
                    <a:pt x="2625" y="18720"/>
                    <a:pt x="2955" y="18790"/>
                    <a:pt x="3139" y="19021"/>
                  </a:cubicBezTo>
                  <a:cubicBezTo>
                    <a:pt x="3317" y="19244"/>
                    <a:pt x="3442" y="19274"/>
                    <a:pt x="3622" y="19136"/>
                  </a:cubicBezTo>
                  <a:cubicBezTo>
                    <a:pt x="3756" y="19034"/>
                    <a:pt x="4208" y="18959"/>
                    <a:pt x="4628" y="18964"/>
                  </a:cubicBezTo>
                  <a:cubicBezTo>
                    <a:pt x="5047" y="18969"/>
                    <a:pt x="5483" y="18920"/>
                    <a:pt x="5594" y="18857"/>
                  </a:cubicBezTo>
                  <a:cubicBezTo>
                    <a:pt x="5983" y="18636"/>
                    <a:pt x="6178" y="18944"/>
                    <a:pt x="5890" y="19322"/>
                  </a:cubicBezTo>
                  <a:cubicBezTo>
                    <a:pt x="5490" y="19847"/>
                    <a:pt x="5539" y="19952"/>
                    <a:pt x="6178" y="19952"/>
                  </a:cubicBezTo>
                  <a:cubicBezTo>
                    <a:pt x="6971" y="19952"/>
                    <a:pt x="7456" y="20231"/>
                    <a:pt x="7456" y="20690"/>
                  </a:cubicBezTo>
                  <a:cubicBezTo>
                    <a:pt x="7456" y="20905"/>
                    <a:pt x="7513" y="21136"/>
                    <a:pt x="7581" y="21198"/>
                  </a:cubicBezTo>
                  <a:cubicBezTo>
                    <a:pt x="7895" y="21487"/>
                    <a:pt x="9421" y="21104"/>
                    <a:pt x="9209" y="20790"/>
                  </a:cubicBezTo>
                  <a:cubicBezTo>
                    <a:pt x="9142" y="20691"/>
                    <a:pt x="9208" y="20482"/>
                    <a:pt x="9357" y="20325"/>
                  </a:cubicBezTo>
                  <a:cubicBezTo>
                    <a:pt x="9506" y="20167"/>
                    <a:pt x="9668" y="19921"/>
                    <a:pt x="9715" y="19780"/>
                  </a:cubicBezTo>
                  <a:cubicBezTo>
                    <a:pt x="9766" y="19630"/>
                    <a:pt x="10022" y="19523"/>
                    <a:pt x="10339" y="19523"/>
                  </a:cubicBezTo>
                  <a:cubicBezTo>
                    <a:pt x="10800" y="19523"/>
                    <a:pt x="10885" y="19451"/>
                    <a:pt x="10939" y="19014"/>
                  </a:cubicBezTo>
                  <a:cubicBezTo>
                    <a:pt x="11037" y="18212"/>
                    <a:pt x="11284" y="18058"/>
                    <a:pt x="12248" y="18176"/>
                  </a:cubicBezTo>
                  <a:cubicBezTo>
                    <a:pt x="12716" y="18234"/>
                    <a:pt x="14010" y="18302"/>
                    <a:pt x="15123" y="18334"/>
                  </a:cubicBezTo>
                  <a:cubicBezTo>
                    <a:pt x="16866" y="18383"/>
                    <a:pt x="17206" y="18352"/>
                    <a:pt x="17577" y="18083"/>
                  </a:cubicBezTo>
                  <a:cubicBezTo>
                    <a:pt x="17815" y="17912"/>
                    <a:pt x="18416" y="17671"/>
                    <a:pt x="18917" y="17553"/>
                  </a:cubicBezTo>
                  <a:cubicBezTo>
                    <a:pt x="19418" y="17435"/>
                    <a:pt x="19795" y="17289"/>
                    <a:pt x="19751" y="17224"/>
                  </a:cubicBezTo>
                  <a:cubicBezTo>
                    <a:pt x="19645" y="17067"/>
                    <a:pt x="20206" y="16042"/>
                    <a:pt x="20398" y="16042"/>
                  </a:cubicBezTo>
                  <a:cubicBezTo>
                    <a:pt x="20480" y="16042"/>
                    <a:pt x="20645" y="16160"/>
                    <a:pt x="20772" y="16300"/>
                  </a:cubicBezTo>
                  <a:cubicBezTo>
                    <a:pt x="21049" y="16606"/>
                    <a:pt x="21512" y="16631"/>
                    <a:pt x="21512" y="16343"/>
                  </a:cubicBezTo>
                  <a:cubicBezTo>
                    <a:pt x="21512" y="15822"/>
                    <a:pt x="20889" y="14705"/>
                    <a:pt x="20507" y="14545"/>
                  </a:cubicBezTo>
                  <a:cubicBezTo>
                    <a:pt x="20112" y="14380"/>
                    <a:pt x="19770" y="13582"/>
                    <a:pt x="19969" y="13285"/>
                  </a:cubicBezTo>
                  <a:cubicBezTo>
                    <a:pt x="20017" y="13214"/>
                    <a:pt x="20261" y="13156"/>
                    <a:pt x="20507" y="13156"/>
                  </a:cubicBezTo>
                  <a:cubicBezTo>
                    <a:pt x="20920" y="13156"/>
                    <a:pt x="20931" y="13119"/>
                    <a:pt x="20733" y="12719"/>
                  </a:cubicBezTo>
                  <a:cubicBezTo>
                    <a:pt x="20557" y="12364"/>
                    <a:pt x="20583" y="12195"/>
                    <a:pt x="20850" y="11781"/>
                  </a:cubicBezTo>
                  <a:cubicBezTo>
                    <a:pt x="21245" y="11166"/>
                    <a:pt x="21129" y="10536"/>
                    <a:pt x="20476" y="9733"/>
                  </a:cubicBezTo>
                  <a:cubicBezTo>
                    <a:pt x="19757" y="8849"/>
                    <a:pt x="19291" y="7886"/>
                    <a:pt x="19291" y="7255"/>
                  </a:cubicBezTo>
                  <a:cubicBezTo>
                    <a:pt x="19291" y="6726"/>
                    <a:pt x="18976" y="5586"/>
                    <a:pt x="18512" y="4447"/>
                  </a:cubicBezTo>
                  <a:cubicBezTo>
                    <a:pt x="18380" y="4123"/>
                    <a:pt x="18193" y="3982"/>
                    <a:pt x="17897" y="3982"/>
                  </a:cubicBezTo>
                  <a:cubicBezTo>
                    <a:pt x="17354" y="3982"/>
                    <a:pt x="16705" y="3231"/>
                    <a:pt x="16705" y="2607"/>
                  </a:cubicBezTo>
                  <a:cubicBezTo>
                    <a:pt x="16705" y="2046"/>
                    <a:pt x="16425" y="1833"/>
                    <a:pt x="16058" y="2113"/>
                  </a:cubicBezTo>
                  <a:cubicBezTo>
                    <a:pt x="15914" y="2222"/>
                    <a:pt x="15719" y="2268"/>
                    <a:pt x="15622" y="2213"/>
                  </a:cubicBezTo>
                  <a:cubicBezTo>
                    <a:pt x="15524" y="2158"/>
                    <a:pt x="15294" y="2297"/>
                    <a:pt x="15107" y="2528"/>
                  </a:cubicBezTo>
                  <a:lnTo>
                    <a:pt x="14764" y="2951"/>
                  </a:lnTo>
                  <a:lnTo>
                    <a:pt x="13533" y="1941"/>
                  </a:lnTo>
                  <a:cubicBezTo>
                    <a:pt x="12858" y="1384"/>
                    <a:pt x="12256" y="744"/>
                    <a:pt x="12193" y="516"/>
                  </a:cubicBezTo>
                  <a:cubicBezTo>
                    <a:pt x="12036" y="-61"/>
                    <a:pt x="11526" y="-113"/>
                    <a:pt x="10931" y="387"/>
                  </a:cubicBezTo>
                  <a:cubicBezTo>
                    <a:pt x="10490" y="757"/>
                    <a:pt x="10411" y="770"/>
                    <a:pt x="10308" y="523"/>
                  </a:cubicBezTo>
                  <a:cubicBezTo>
                    <a:pt x="10232" y="341"/>
                    <a:pt x="9985" y="244"/>
                    <a:pt x="9599" y="244"/>
                  </a:cubicBezTo>
                  <a:cubicBezTo>
                    <a:pt x="9137" y="244"/>
                    <a:pt x="8947" y="345"/>
                    <a:pt x="8780" y="680"/>
                  </a:cubicBezTo>
                  <a:cubicBezTo>
                    <a:pt x="8547" y="1150"/>
                    <a:pt x="8196" y="1099"/>
                    <a:pt x="8196" y="595"/>
                  </a:cubicBezTo>
                  <a:cubicBezTo>
                    <a:pt x="8196" y="282"/>
                    <a:pt x="7422" y="-26"/>
                    <a:pt x="7098" y="158"/>
                  </a:cubicBezTo>
                  <a:cubicBezTo>
                    <a:pt x="7009" y="208"/>
                    <a:pt x="6726" y="169"/>
                    <a:pt x="6466" y="79"/>
                  </a:cubicBezTo>
                  <a:cubicBezTo>
                    <a:pt x="6180" y="-21"/>
                    <a:pt x="5946" y="-24"/>
                    <a:pt x="5882" y="72"/>
                  </a:cubicBezTo>
                  <a:cubicBezTo>
                    <a:pt x="5817" y="168"/>
                    <a:pt x="5604" y="168"/>
                    <a:pt x="5329" y="72"/>
                  </a:cubicBezTo>
                  <a:cubicBezTo>
                    <a:pt x="5183" y="21"/>
                    <a:pt x="5066" y="-3"/>
                    <a:pt x="4970" y="0"/>
                  </a:cubicBezTo>
                  <a:close/>
                </a:path>
              </a:pathLst>
            </a:custGeom>
            <a:ln w="3175" cap="flat">
              <a:noFill/>
              <a:miter lim="400000"/>
            </a:ln>
            <a:effectLst/>
          </p:spPr>
        </p:pic>
        <p:pic>
          <p:nvPicPr>
            <p:cNvPr id="1212" name="pasted-image.pdf"/>
            <p:cNvPicPr>
              <a:picLocks noChangeAspect="1"/>
            </p:cNvPicPr>
            <p:nvPr/>
          </p:nvPicPr>
          <p:blipFill>
            <a:blip r:embed="rId6">
              <a:extLst/>
            </a:blip>
            <a:srcRect/>
            <a:stretch>
              <a:fillRect/>
            </a:stretch>
          </p:blipFill>
          <p:spPr>
            <a:xfrm>
              <a:off x="115992" y="203535"/>
              <a:ext cx="472381" cy="944761"/>
            </a:xfrm>
            <a:prstGeom prst="rect">
              <a:avLst/>
            </a:prstGeom>
            <a:ln w="3175" cap="flat">
              <a:noFill/>
              <a:miter lim="400000"/>
            </a:ln>
            <a:effectLst/>
          </p:spPr>
        </p:pic>
      </p:grpSp>
      <p:sp>
        <p:nvSpPr>
          <p:cNvPr id="1214" name="Shape 1214"/>
          <p:cNvSpPr/>
          <p:nvPr/>
        </p:nvSpPr>
        <p:spPr>
          <a:xfrm>
            <a:off x="-1975" y="6286607"/>
            <a:ext cx="9186237" cy="607684"/>
          </a:xfrm>
          <a:custGeom>
            <a:avLst/>
            <a:gdLst/>
            <a:ahLst/>
            <a:cxnLst>
              <a:cxn ang="0">
                <a:pos x="wd2" y="hd2"/>
              </a:cxn>
              <a:cxn ang="5400000">
                <a:pos x="wd2" y="hd2"/>
              </a:cxn>
              <a:cxn ang="10800000">
                <a:pos x="wd2" y="hd2"/>
              </a:cxn>
              <a:cxn ang="16200000">
                <a:pos x="wd2" y="hd2"/>
              </a:cxn>
            </a:cxnLst>
            <a:rect l="0" t="0" r="r" b="b"/>
            <a:pathLst>
              <a:path w="21600" h="21600" extrusionOk="0">
                <a:moveTo>
                  <a:pt x="0" y="20308"/>
                </a:moveTo>
                <a:lnTo>
                  <a:pt x="60" y="13875"/>
                </a:lnTo>
                <a:lnTo>
                  <a:pt x="1503" y="10910"/>
                </a:lnTo>
                <a:lnTo>
                  <a:pt x="3933" y="8574"/>
                </a:lnTo>
                <a:lnTo>
                  <a:pt x="5877" y="12851"/>
                </a:lnTo>
                <a:lnTo>
                  <a:pt x="6743" y="11854"/>
                </a:lnTo>
                <a:lnTo>
                  <a:pt x="8393" y="7392"/>
                </a:lnTo>
                <a:lnTo>
                  <a:pt x="9604" y="11382"/>
                </a:lnTo>
                <a:lnTo>
                  <a:pt x="10297" y="11637"/>
                </a:lnTo>
                <a:lnTo>
                  <a:pt x="10597" y="9392"/>
                </a:lnTo>
                <a:lnTo>
                  <a:pt x="10873" y="7425"/>
                </a:lnTo>
                <a:lnTo>
                  <a:pt x="11364" y="9170"/>
                </a:lnTo>
                <a:lnTo>
                  <a:pt x="13063" y="3891"/>
                </a:lnTo>
                <a:lnTo>
                  <a:pt x="14816" y="3713"/>
                </a:lnTo>
                <a:lnTo>
                  <a:pt x="15508" y="8644"/>
                </a:lnTo>
                <a:lnTo>
                  <a:pt x="17654" y="8984"/>
                </a:lnTo>
                <a:lnTo>
                  <a:pt x="19447" y="4552"/>
                </a:lnTo>
                <a:lnTo>
                  <a:pt x="20332" y="281"/>
                </a:lnTo>
                <a:lnTo>
                  <a:pt x="21160" y="0"/>
                </a:lnTo>
                <a:lnTo>
                  <a:pt x="21600" y="21600"/>
                </a:lnTo>
              </a:path>
            </a:pathLst>
          </a:custGeom>
          <a:solidFill>
            <a:schemeClr val="accent4">
              <a:hueOff val="46120"/>
              <a:satOff val="4178"/>
              <a:lumOff val="-16732"/>
            </a:schemeClr>
          </a:solidFill>
          <a:ln w="12700">
            <a:solidFill>
              <a:srgbClr val="000000"/>
            </a:solidFill>
            <a:miter lim="400000"/>
          </a:ln>
        </p:spPr>
        <p:txBody>
          <a:bodyPr lIns="26789" tIns="26789" rIns="26789" bIns="26789" anchor="ctr"/>
          <a:lstStyle/>
          <a:p>
            <a:pPr algn="ctr" defTabSz="410751" hangingPunct="0">
              <a:defRPr sz="2200"/>
            </a:pPr>
            <a:endParaRPr sz="1547" kern="0">
              <a:solidFill>
                <a:srgbClr val="000000"/>
              </a:solidFill>
              <a:sym typeface="Helvetica Light"/>
            </a:endParaRPr>
          </a:p>
        </p:txBody>
      </p:sp>
      <p:grpSp>
        <p:nvGrpSpPr>
          <p:cNvPr id="1217" name="Group 1217"/>
          <p:cNvGrpSpPr/>
          <p:nvPr/>
        </p:nvGrpSpPr>
        <p:grpSpPr>
          <a:xfrm>
            <a:off x="946547" y="924965"/>
            <a:ext cx="869237" cy="2825697"/>
            <a:chOff x="56960" y="0"/>
            <a:chExt cx="1236247" cy="4018767"/>
          </a:xfrm>
        </p:grpSpPr>
        <p:sp>
          <p:nvSpPr>
            <p:cNvPr id="1215" name="Shape 1215"/>
            <p:cNvSpPr/>
            <p:nvPr/>
          </p:nvSpPr>
          <p:spPr>
            <a:xfrm>
              <a:off x="71173" y="3965447"/>
              <a:ext cx="1222035" cy="1"/>
            </a:xfrm>
            <a:prstGeom prst="line">
              <a:avLst/>
            </a:prstGeom>
            <a:noFill/>
            <a:ln w="114300" cap="flat">
              <a:solidFill>
                <a:srgbClr val="FFFFFF"/>
              </a:solidFill>
              <a:prstDash val="solid"/>
              <a:round/>
              <a:tailEnd type="triangle" w="med" len="med"/>
            </a:ln>
            <a:effectLst/>
          </p:spPr>
          <p:txBody>
            <a:bodyPr wrap="square" lIns="34289" tIns="34289" rIns="34289" bIns="34289" numCol="1" anchor="t">
              <a:noAutofit/>
            </a:bodyPr>
            <a:lstStyle/>
            <a:p>
              <a:pPr algn="r" defTabSz="914367" hangingPunct="0">
                <a:defRPr sz="2400">
                  <a:latin typeface="Helvetica Neue"/>
                  <a:ea typeface="Helvetica Neue"/>
                  <a:cs typeface="Helvetica Neue"/>
                  <a:sym typeface="Helvetica Neue"/>
                </a:defRPr>
              </a:pPr>
              <a:endParaRPr sz="1687" kern="0">
                <a:solidFill>
                  <a:srgbClr val="000000"/>
                </a:solidFill>
                <a:latin typeface="Helvetica Neue"/>
                <a:ea typeface="Helvetica Neue"/>
                <a:cs typeface="Helvetica Neue"/>
                <a:sym typeface="Helvetica Neue"/>
              </a:endParaRPr>
            </a:p>
          </p:txBody>
        </p:sp>
        <p:sp>
          <p:nvSpPr>
            <p:cNvPr id="1216" name="Shape 1216"/>
            <p:cNvSpPr/>
            <p:nvPr/>
          </p:nvSpPr>
          <p:spPr>
            <a:xfrm flipV="1">
              <a:off x="56960" y="-1"/>
              <a:ext cx="1" cy="4018769"/>
            </a:xfrm>
            <a:prstGeom prst="line">
              <a:avLst/>
            </a:prstGeom>
            <a:noFill/>
            <a:ln w="114300" cap="flat">
              <a:solidFill>
                <a:srgbClr val="FFFFFF"/>
              </a:solidFill>
              <a:prstDash val="solid"/>
              <a:round/>
            </a:ln>
            <a:effectLst/>
          </p:spPr>
          <p:txBody>
            <a:bodyPr wrap="square" lIns="34289" tIns="34289" rIns="34289" bIns="34289" numCol="1" anchor="t">
              <a:noAutofit/>
            </a:bodyPr>
            <a:lstStyle/>
            <a:p>
              <a:pPr algn="r" defTabSz="914367" hangingPunct="0">
                <a:defRPr sz="2400">
                  <a:latin typeface="Helvetica Neue"/>
                  <a:ea typeface="Helvetica Neue"/>
                  <a:cs typeface="Helvetica Neue"/>
                  <a:sym typeface="Helvetica Neue"/>
                </a:defRPr>
              </a:pPr>
              <a:endParaRPr sz="1687" kern="0">
                <a:solidFill>
                  <a:srgbClr val="000000"/>
                </a:solidFill>
                <a:latin typeface="Helvetica Neue"/>
                <a:ea typeface="Helvetica Neue"/>
                <a:cs typeface="Helvetica Neue"/>
                <a:sym typeface="Helvetica Neue"/>
              </a:endParaRPr>
            </a:p>
          </p:txBody>
        </p:sp>
      </p:grpSp>
      <p:sp>
        <p:nvSpPr>
          <p:cNvPr id="1218" name="Shape 1218"/>
          <p:cNvSpPr/>
          <p:nvPr/>
        </p:nvSpPr>
        <p:spPr>
          <a:xfrm>
            <a:off x="1809823" y="2994541"/>
            <a:ext cx="5577390" cy="2282054"/>
          </a:xfrm>
          <a:prstGeom prst="rect">
            <a:avLst/>
          </a:prstGeom>
          <a:ln w="63500">
            <a:solidFill>
              <a:srgbClr val="000000"/>
            </a:solidFill>
            <a:custDash>
              <a:ds d="200000" sp="200000"/>
            </a:custDash>
            <a:miter lim="400000"/>
          </a:ln>
        </p:spPr>
        <p:txBody>
          <a:bodyPr lIns="26789" tIns="26789" rIns="26789" bIns="26789" anchor="ctr"/>
          <a:lstStyle/>
          <a:p>
            <a:pPr algn="ctr" defTabSz="410751" hangingPunct="0">
              <a:defRPr sz="2200">
                <a:solidFill>
                  <a:srgbClr val="FFFFFF"/>
                </a:solidFill>
              </a:defRPr>
            </a:pPr>
            <a:endParaRPr sz="1547" kern="0">
              <a:solidFill>
                <a:srgbClr val="FFFFFF"/>
              </a:solidFill>
              <a:sym typeface="Helvetica Light"/>
            </a:endParaRPr>
          </a:p>
        </p:txBody>
      </p:sp>
      <p:sp>
        <p:nvSpPr>
          <p:cNvPr id="1219" name="Shape 1219"/>
          <p:cNvSpPr/>
          <p:nvPr/>
        </p:nvSpPr>
        <p:spPr>
          <a:xfrm>
            <a:off x="2373751" y="3693457"/>
            <a:ext cx="4449536" cy="703382"/>
          </a:xfrm>
          <a:prstGeom prst="rect">
            <a:avLst/>
          </a:prstGeom>
          <a:ln w="3175">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sz="6000"/>
            </a:lvl1pPr>
          </a:lstStyle>
          <a:p>
            <a:pPr algn="ctr" defTabSz="410751" hangingPunct="0"/>
            <a:r>
              <a:rPr sz="4219" kern="0">
                <a:solidFill>
                  <a:srgbClr val="000000"/>
                </a:solidFill>
                <a:sym typeface="Helvetica Light"/>
              </a:rPr>
              <a:t>Iterative Approach</a:t>
            </a:r>
          </a:p>
        </p:txBody>
      </p:sp>
      <p:grpSp>
        <p:nvGrpSpPr>
          <p:cNvPr id="1222" name="Group 1222"/>
          <p:cNvGrpSpPr/>
          <p:nvPr/>
        </p:nvGrpSpPr>
        <p:grpSpPr>
          <a:xfrm>
            <a:off x="7432367" y="969095"/>
            <a:ext cx="630217" cy="3844135"/>
            <a:chOff x="525399" y="0"/>
            <a:chExt cx="896306" cy="5467212"/>
          </a:xfrm>
        </p:grpSpPr>
        <p:sp>
          <p:nvSpPr>
            <p:cNvPr id="1220" name="Shape 1220"/>
            <p:cNvSpPr/>
            <p:nvPr/>
          </p:nvSpPr>
          <p:spPr>
            <a:xfrm>
              <a:off x="525399" y="5414572"/>
              <a:ext cx="857358" cy="1"/>
            </a:xfrm>
            <a:prstGeom prst="line">
              <a:avLst/>
            </a:prstGeom>
            <a:noFill/>
            <a:ln w="114300" cap="flat">
              <a:solidFill>
                <a:srgbClr val="FFFFFF"/>
              </a:solidFill>
              <a:prstDash val="solid"/>
              <a:round/>
            </a:ln>
            <a:effectLst/>
          </p:spPr>
          <p:txBody>
            <a:bodyPr wrap="square" lIns="34289" tIns="34289" rIns="34289" bIns="34289" numCol="1" anchor="t">
              <a:noAutofit/>
            </a:bodyPr>
            <a:lstStyle/>
            <a:p>
              <a:pPr algn="r" defTabSz="914367" hangingPunct="0">
                <a:defRPr sz="2400">
                  <a:latin typeface="Helvetica Neue"/>
                  <a:ea typeface="Helvetica Neue"/>
                  <a:cs typeface="Helvetica Neue"/>
                  <a:sym typeface="Helvetica Neue"/>
                </a:defRPr>
              </a:pPr>
              <a:endParaRPr sz="1687" kern="0">
                <a:solidFill>
                  <a:srgbClr val="000000"/>
                </a:solidFill>
                <a:latin typeface="Helvetica Neue"/>
                <a:ea typeface="Helvetica Neue"/>
                <a:cs typeface="Helvetica Neue"/>
                <a:sym typeface="Helvetica Neue"/>
              </a:endParaRPr>
            </a:p>
          </p:txBody>
        </p:sp>
        <p:sp>
          <p:nvSpPr>
            <p:cNvPr id="1221" name="Shape 1221"/>
            <p:cNvSpPr/>
            <p:nvPr/>
          </p:nvSpPr>
          <p:spPr>
            <a:xfrm flipV="1">
              <a:off x="1421706" y="-1"/>
              <a:ext cx="1" cy="5467214"/>
            </a:xfrm>
            <a:prstGeom prst="line">
              <a:avLst/>
            </a:prstGeom>
            <a:noFill/>
            <a:ln w="114300" cap="flat">
              <a:solidFill>
                <a:srgbClr val="FFFFFF"/>
              </a:solidFill>
              <a:prstDash val="solid"/>
              <a:round/>
              <a:tailEnd type="triangle" w="med" len="med"/>
            </a:ln>
            <a:effectLst/>
          </p:spPr>
          <p:txBody>
            <a:bodyPr wrap="square" lIns="34289" tIns="34289" rIns="34289" bIns="34289" numCol="1" anchor="t">
              <a:noAutofit/>
            </a:bodyPr>
            <a:lstStyle/>
            <a:p>
              <a:pPr algn="r" defTabSz="914367" hangingPunct="0">
                <a:defRPr sz="2400">
                  <a:latin typeface="Helvetica Neue"/>
                  <a:ea typeface="Helvetica Neue"/>
                  <a:cs typeface="Helvetica Neue"/>
                  <a:sym typeface="Helvetica Neue"/>
                </a:defRPr>
              </a:pPr>
              <a:endParaRPr sz="1687" kern="0">
                <a:solidFill>
                  <a:srgbClr val="000000"/>
                </a:solidFill>
                <a:latin typeface="Helvetica Neue"/>
                <a:ea typeface="Helvetica Neue"/>
                <a:cs typeface="Helvetica Neue"/>
                <a:sym typeface="Helvetica Neue"/>
              </a:endParaRPr>
            </a:p>
          </p:txBody>
        </p:sp>
      </p:grpSp>
      <p:sp>
        <p:nvSpPr>
          <p:cNvPr id="21" name="Shape 1087"/>
          <p:cNvSpPr txBox="1">
            <a:spLocks/>
          </p:cNvSpPr>
          <p:nvPr/>
        </p:nvSpPr>
        <p:spPr>
          <a:xfrm>
            <a:off x="8737163" y="0"/>
            <a:ext cx="418139" cy="335397"/>
          </a:xfrm>
          <a:prstGeom prst="rect">
            <a:avLst/>
          </a:prstGeom>
          <a:ln w="3175">
            <a:miter lim="400000"/>
          </a:ln>
          <a:extLst>
            <a:ext uri="{C572A759-6A51-4108-AA02-DFA0A04FC94B}">
              <ma14:wrappingTextBoxFlag xmlns="" xmlns:ma14="http://schemas.microsoft.com/office/mac/drawingml/2011/main" val="1"/>
            </a:ext>
          </a:extLst>
        </p:spPr>
        <p:txBody>
          <a:bodyPr wrap="square" lIns="26789" tIns="26789" rIns="26789" bIns="2678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9pPr>
          </a:lstStyle>
          <a:p>
            <a:r>
              <a:rPr lang="en-US" sz="1828" kern="0" dirty="0" smtClean="0">
                <a:solidFill>
                  <a:srgbClr val="00882B">
                    <a:lumMod val="60000"/>
                    <a:lumOff val="40000"/>
                  </a:srgbClr>
                </a:solidFill>
              </a:rPr>
              <a:t>41</a:t>
            </a:r>
            <a:endParaRPr lang="en-US" sz="1828" kern="0" dirty="0">
              <a:solidFill>
                <a:srgbClr val="00882B">
                  <a:lumMod val="60000"/>
                  <a:lumOff val="40000"/>
                </a:srgbClr>
              </a:solidFill>
            </a:endParaRPr>
          </a:p>
        </p:txBody>
      </p:sp>
    </p:spTree>
    <p:extLst>
      <p:ext uri="{BB962C8B-B14F-4D97-AF65-F5344CB8AC3E}">
        <p14:creationId xmlns:p14="http://schemas.microsoft.com/office/powerpoint/2010/main" val="1140095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6" name="Shape 1226"/>
          <p:cNvSpPr/>
          <p:nvPr/>
        </p:nvSpPr>
        <p:spPr>
          <a:xfrm>
            <a:off x="-25640" y="-26514"/>
            <a:ext cx="9195280" cy="6911028"/>
          </a:xfrm>
          <a:prstGeom prst="rect">
            <a:avLst/>
          </a:prstGeom>
          <a:solidFill>
            <a:srgbClr val="252525"/>
          </a:solidFill>
          <a:ln w="3175">
            <a:miter lim="400000"/>
          </a:ln>
          <a:effectLst>
            <a:outerShdw blurRad="12700" dist="12700" dir="2388334" rotWithShape="0">
              <a:srgbClr val="000000">
                <a:alpha val="79310"/>
              </a:srgbClr>
            </a:outerShdw>
          </a:effectLst>
        </p:spPr>
        <p:txBody>
          <a:bodyPr lIns="26789" tIns="26789" rIns="26789" bIns="26789" anchor="ctr"/>
          <a:lstStyle/>
          <a:p>
            <a:pPr algn="ctr" defTabSz="410751" hangingPunct="0">
              <a:defRPr sz="2200">
                <a:solidFill>
                  <a:srgbClr val="FFFFFF"/>
                </a:solidFill>
              </a:defRPr>
            </a:pPr>
            <a:endParaRPr sz="1547" kern="0">
              <a:solidFill>
                <a:srgbClr val="FFFFFF"/>
              </a:solidFill>
              <a:sym typeface="Helvetica Light"/>
            </a:endParaRPr>
          </a:p>
        </p:txBody>
      </p:sp>
      <p:sp>
        <p:nvSpPr>
          <p:cNvPr id="1227" name="Shape 1227"/>
          <p:cNvSpPr/>
          <p:nvPr/>
        </p:nvSpPr>
        <p:spPr>
          <a:xfrm>
            <a:off x="-6573" y="2027061"/>
            <a:ext cx="9195280" cy="4963363"/>
          </a:xfrm>
          <a:prstGeom prst="rect">
            <a:avLst/>
          </a:prstGeom>
          <a:solidFill>
            <a:srgbClr val="50CEF8"/>
          </a:solidFill>
          <a:ln w="3175">
            <a:miter lim="400000"/>
          </a:ln>
          <a:effectLst>
            <a:outerShdw blurRad="25400" dist="12700" dir="5400000" rotWithShape="0">
              <a:srgbClr val="000000">
                <a:alpha val="50000"/>
              </a:srgbClr>
            </a:outerShdw>
          </a:effectLst>
        </p:spPr>
        <p:txBody>
          <a:bodyPr lIns="26789" tIns="26789" rIns="26789" bIns="26789" anchor="ctr"/>
          <a:lstStyle/>
          <a:p>
            <a:pPr algn="ctr" defTabSz="410751" hangingPunct="0">
              <a:defRPr sz="2200">
                <a:solidFill>
                  <a:srgbClr val="FFFFFF"/>
                </a:solidFill>
              </a:defRPr>
            </a:pPr>
            <a:endParaRPr sz="1547" kern="0">
              <a:solidFill>
                <a:srgbClr val="FFFFFF"/>
              </a:solidFill>
              <a:sym typeface="Helvetica Light"/>
            </a:endParaRPr>
          </a:p>
        </p:txBody>
      </p:sp>
      <p:grpSp>
        <p:nvGrpSpPr>
          <p:cNvPr id="1232" name="Group 1232"/>
          <p:cNvGrpSpPr/>
          <p:nvPr/>
        </p:nvGrpSpPr>
        <p:grpSpPr>
          <a:xfrm>
            <a:off x="-27965" y="-13585"/>
            <a:ext cx="2232262" cy="966187"/>
            <a:chOff x="0" y="0"/>
            <a:chExt cx="3174771" cy="1374130"/>
          </a:xfrm>
        </p:grpSpPr>
        <p:sp>
          <p:nvSpPr>
            <p:cNvPr id="1228" name="Shape 1228"/>
            <p:cNvSpPr/>
            <p:nvPr/>
          </p:nvSpPr>
          <p:spPr>
            <a:xfrm>
              <a:off x="44503" y="22496"/>
              <a:ext cx="3130269" cy="1351635"/>
            </a:xfrm>
            <a:prstGeom prst="rect">
              <a:avLst/>
            </a:prstGeom>
            <a:solidFill>
              <a:srgbClr val="FFFFFF"/>
            </a:solidFill>
            <a:ln w="12700" cap="flat">
              <a:noFill/>
              <a:miter lim="400000"/>
            </a:ln>
            <a:effectLst/>
          </p:spPr>
          <p:txBody>
            <a:bodyPr wrap="square" lIns="26789" tIns="26789" rIns="26789" bIns="26789" numCol="1" anchor="ctr">
              <a:noAutofit/>
            </a:bodyPr>
            <a:lstStyle/>
            <a:p>
              <a:pPr algn="ctr" defTabSz="410751" hangingPunct="0">
                <a:defRPr sz="2200"/>
              </a:pPr>
              <a:endParaRPr sz="1547" kern="0">
                <a:solidFill>
                  <a:srgbClr val="000000"/>
                </a:solidFill>
                <a:sym typeface="Helvetica Light"/>
              </a:endParaRPr>
            </a:p>
          </p:txBody>
        </p:sp>
        <p:grpSp>
          <p:nvGrpSpPr>
            <p:cNvPr id="1231" name="Group 1231"/>
            <p:cNvGrpSpPr/>
            <p:nvPr/>
          </p:nvGrpSpPr>
          <p:grpSpPr>
            <a:xfrm>
              <a:off x="0" y="0"/>
              <a:ext cx="3016076" cy="1281416"/>
              <a:chOff x="0" y="-104964"/>
              <a:chExt cx="3016075" cy="1281415"/>
            </a:xfrm>
          </p:grpSpPr>
          <p:pic>
            <p:nvPicPr>
              <p:cNvPr id="1229" name="image13.png"/>
              <p:cNvPicPr>
                <a:picLocks noChangeAspect="1"/>
              </p:cNvPicPr>
              <p:nvPr/>
            </p:nvPicPr>
            <p:blipFill>
              <a:blip r:embed="rId3">
                <a:extLst/>
              </a:blip>
              <a:stretch>
                <a:fillRect/>
              </a:stretch>
            </p:blipFill>
            <p:spPr>
              <a:xfrm>
                <a:off x="0" y="-104965"/>
                <a:ext cx="2776618" cy="981144"/>
              </a:xfrm>
              <a:prstGeom prst="rect">
                <a:avLst/>
              </a:prstGeom>
              <a:ln w="3175" cap="flat">
                <a:noFill/>
                <a:miter lim="400000"/>
              </a:ln>
              <a:effectLst/>
            </p:spPr>
          </p:pic>
          <p:pic>
            <p:nvPicPr>
              <p:cNvPr id="1230" name="pasted-image.pdf"/>
              <p:cNvPicPr>
                <a:picLocks noChangeAspect="1"/>
              </p:cNvPicPr>
              <p:nvPr/>
            </p:nvPicPr>
            <p:blipFill>
              <a:blip r:embed="rId4">
                <a:extLst/>
              </a:blip>
              <a:stretch>
                <a:fillRect/>
              </a:stretch>
            </p:blipFill>
            <p:spPr>
              <a:xfrm>
                <a:off x="2421389" y="416575"/>
                <a:ext cx="594687" cy="759877"/>
              </a:xfrm>
              <a:prstGeom prst="rect">
                <a:avLst/>
              </a:prstGeom>
              <a:ln w="3175" cap="flat">
                <a:noFill/>
                <a:miter lim="400000"/>
              </a:ln>
              <a:effectLst/>
            </p:spPr>
          </p:pic>
        </p:grpSp>
      </p:grpSp>
      <p:grpSp>
        <p:nvGrpSpPr>
          <p:cNvPr id="1236" name="Group 1236"/>
          <p:cNvGrpSpPr/>
          <p:nvPr/>
        </p:nvGrpSpPr>
        <p:grpSpPr>
          <a:xfrm>
            <a:off x="6992741" y="3833"/>
            <a:ext cx="2152586" cy="950368"/>
            <a:chOff x="0" y="0"/>
            <a:chExt cx="3061454" cy="1351633"/>
          </a:xfrm>
        </p:grpSpPr>
        <p:sp>
          <p:nvSpPr>
            <p:cNvPr id="1233" name="Shape 1233"/>
            <p:cNvSpPr/>
            <p:nvPr/>
          </p:nvSpPr>
          <p:spPr>
            <a:xfrm>
              <a:off x="0" y="0"/>
              <a:ext cx="3061455" cy="1351634"/>
            </a:xfrm>
            <a:prstGeom prst="rect">
              <a:avLst/>
            </a:prstGeom>
            <a:solidFill>
              <a:srgbClr val="FFFFFF"/>
            </a:solidFill>
            <a:ln w="12700" cap="flat">
              <a:solidFill>
                <a:srgbClr val="85888D"/>
              </a:solidFill>
              <a:prstDash val="solid"/>
              <a:miter lim="400000"/>
            </a:ln>
            <a:effectLst/>
          </p:spPr>
          <p:txBody>
            <a:bodyPr wrap="square" lIns="26789" tIns="26789" rIns="26789" bIns="26789" numCol="1" anchor="ctr">
              <a:noAutofit/>
            </a:bodyPr>
            <a:lstStyle/>
            <a:p>
              <a:pPr algn="ctr" defTabSz="410751" hangingPunct="0">
                <a:defRPr sz="2200"/>
              </a:pPr>
              <a:endParaRPr sz="1547" kern="0">
                <a:solidFill>
                  <a:srgbClr val="000000"/>
                </a:solidFill>
                <a:sym typeface="Helvetica Light"/>
              </a:endParaRPr>
            </a:p>
          </p:txBody>
        </p:sp>
        <p:pic>
          <p:nvPicPr>
            <p:cNvPr id="1234" name="frame15.png"/>
            <p:cNvPicPr>
              <a:picLocks noChangeAspect="1"/>
            </p:cNvPicPr>
            <p:nvPr/>
          </p:nvPicPr>
          <p:blipFill>
            <a:blip r:embed="rId5">
              <a:extLst/>
            </a:blip>
            <a:srcRect l="35483" t="30061" r="31936" b="23153"/>
            <a:stretch>
              <a:fillRect/>
            </a:stretch>
          </p:blipFill>
          <p:spPr>
            <a:xfrm>
              <a:off x="982858" y="76219"/>
              <a:ext cx="1095739" cy="1180427"/>
            </a:xfrm>
            <a:custGeom>
              <a:avLst/>
              <a:gdLst/>
              <a:ahLst/>
              <a:cxnLst>
                <a:cxn ang="0">
                  <a:pos x="wd2" y="hd2"/>
                </a:cxn>
                <a:cxn ang="5400000">
                  <a:pos x="wd2" y="hd2"/>
                </a:cxn>
                <a:cxn ang="10800000">
                  <a:pos x="wd2" y="hd2"/>
                </a:cxn>
                <a:cxn ang="16200000">
                  <a:pos x="wd2" y="hd2"/>
                </a:cxn>
              </a:cxnLst>
              <a:rect l="0" t="0" r="r" b="b"/>
              <a:pathLst>
                <a:path w="21512" h="21301" extrusionOk="0">
                  <a:moveTo>
                    <a:pt x="4970" y="0"/>
                  </a:moveTo>
                  <a:cubicBezTo>
                    <a:pt x="4875" y="3"/>
                    <a:pt x="4806" y="36"/>
                    <a:pt x="4768" y="93"/>
                  </a:cubicBezTo>
                  <a:cubicBezTo>
                    <a:pt x="4703" y="189"/>
                    <a:pt x="4514" y="221"/>
                    <a:pt x="4355" y="165"/>
                  </a:cubicBezTo>
                  <a:cubicBezTo>
                    <a:pt x="3965" y="27"/>
                    <a:pt x="3022" y="879"/>
                    <a:pt x="3022" y="1368"/>
                  </a:cubicBezTo>
                  <a:cubicBezTo>
                    <a:pt x="3022" y="1819"/>
                    <a:pt x="2823" y="1975"/>
                    <a:pt x="2485" y="1783"/>
                  </a:cubicBezTo>
                  <a:cubicBezTo>
                    <a:pt x="2351" y="1708"/>
                    <a:pt x="2084" y="1682"/>
                    <a:pt x="1901" y="1726"/>
                  </a:cubicBezTo>
                  <a:cubicBezTo>
                    <a:pt x="1533" y="1814"/>
                    <a:pt x="1070" y="2674"/>
                    <a:pt x="1246" y="2936"/>
                  </a:cubicBezTo>
                  <a:cubicBezTo>
                    <a:pt x="1307" y="3027"/>
                    <a:pt x="1193" y="3459"/>
                    <a:pt x="989" y="3896"/>
                  </a:cubicBezTo>
                  <a:cubicBezTo>
                    <a:pt x="514" y="4913"/>
                    <a:pt x="507" y="5343"/>
                    <a:pt x="973" y="5343"/>
                  </a:cubicBezTo>
                  <a:cubicBezTo>
                    <a:pt x="1592" y="5343"/>
                    <a:pt x="1605" y="5690"/>
                    <a:pt x="1004" y="6259"/>
                  </a:cubicBezTo>
                  <a:cubicBezTo>
                    <a:pt x="686" y="6561"/>
                    <a:pt x="476" y="6855"/>
                    <a:pt x="537" y="6911"/>
                  </a:cubicBezTo>
                  <a:cubicBezTo>
                    <a:pt x="598" y="6967"/>
                    <a:pt x="548" y="7177"/>
                    <a:pt x="428" y="7384"/>
                  </a:cubicBezTo>
                  <a:cubicBezTo>
                    <a:pt x="269" y="7657"/>
                    <a:pt x="261" y="7868"/>
                    <a:pt x="405" y="8157"/>
                  </a:cubicBezTo>
                  <a:cubicBezTo>
                    <a:pt x="560" y="8471"/>
                    <a:pt x="545" y="8589"/>
                    <a:pt x="327" y="8701"/>
                  </a:cubicBezTo>
                  <a:cubicBezTo>
                    <a:pt x="174" y="8780"/>
                    <a:pt x="29" y="9063"/>
                    <a:pt x="7" y="9332"/>
                  </a:cubicBezTo>
                  <a:cubicBezTo>
                    <a:pt x="-22" y="9695"/>
                    <a:pt x="77" y="9876"/>
                    <a:pt x="397" y="10026"/>
                  </a:cubicBezTo>
                  <a:cubicBezTo>
                    <a:pt x="1032" y="10325"/>
                    <a:pt x="1243" y="10550"/>
                    <a:pt x="1004" y="10685"/>
                  </a:cubicBezTo>
                  <a:cubicBezTo>
                    <a:pt x="669" y="10876"/>
                    <a:pt x="772" y="11725"/>
                    <a:pt x="1176" y="12060"/>
                  </a:cubicBezTo>
                  <a:cubicBezTo>
                    <a:pt x="1450" y="12288"/>
                    <a:pt x="1543" y="12540"/>
                    <a:pt x="1503" y="12977"/>
                  </a:cubicBezTo>
                  <a:cubicBezTo>
                    <a:pt x="1453" y="13520"/>
                    <a:pt x="1384" y="13588"/>
                    <a:pt x="849" y="13636"/>
                  </a:cubicBezTo>
                  <a:cubicBezTo>
                    <a:pt x="355" y="13680"/>
                    <a:pt x="229" y="13777"/>
                    <a:pt x="93" y="14230"/>
                  </a:cubicBezTo>
                  <a:cubicBezTo>
                    <a:pt x="-88" y="14832"/>
                    <a:pt x="14" y="15920"/>
                    <a:pt x="241" y="15791"/>
                  </a:cubicBezTo>
                  <a:cubicBezTo>
                    <a:pt x="320" y="15747"/>
                    <a:pt x="481" y="15811"/>
                    <a:pt x="599" y="15942"/>
                  </a:cubicBezTo>
                  <a:cubicBezTo>
                    <a:pt x="767" y="16128"/>
                    <a:pt x="742" y="16229"/>
                    <a:pt x="475" y="16407"/>
                  </a:cubicBezTo>
                  <a:cubicBezTo>
                    <a:pt x="219" y="16577"/>
                    <a:pt x="140" y="16832"/>
                    <a:pt x="163" y="17403"/>
                  </a:cubicBezTo>
                  <a:cubicBezTo>
                    <a:pt x="213" y="18641"/>
                    <a:pt x="288" y="18703"/>
                    <a:pt x="1675" y="18713"/>
                  </a:cubicBezTo>
                  <a:cubicBezTo>
                    <a:pt x="2625" y="18720"/>
                    <a:pt x="2955" y="18790"/>
                    <a:pt x="3139" y="19021"/>
                  </a:cubicBezTo>
                  <a:cubicBezTo>
                    <a:pt x="3317" y="19244"/>
                    <a:pt x="3442" y="19274"/>
                    <a:pt x="3622" y="19136"/>
                  </a:cubicBezTo>
                  <a:cubicBezTo>
                    <a:pt x="3756" y="19034"/>
                    <a:pt x="4208" y="18959"/>
                    <a:pt x="4628" y="18964"/>
                  </a:cubicBezTo>
                  <a:cubicBezTo>
                    <a:pt x="5047" y="18969"/>
                    <a:pt x="5483" y="18920"/>
                    <a:pt x="5594" y="18857"/>
                  </a:cubicBezTo>
                  <a:cubicBezTo>
                    <a:pt x="5983" y="18636"/>
                    <a:pt x="6178" y="18944"/>
                    <a:pt x="5890" y="19322"/>
                  </a:cubicBezTo>
                  <a:cubicBezTo>
                    <a:pt x="5490" y="19847"/>
                    <a:pt x="5539" y="19952"/>
                    <a:pt x="6178" y="19952"/>
                  </a:cubicBezTo>
                  <a:cubicBezTo>
                    <a:pt x="6971" y="19952"/>
                    <a:pt x="7456" y="20231"/>
                    <a:pt x="7456" y="20690"/>
                  </a:cubicBezTo>
                  <a:cubicBezTo>
                    <a:pt x="7456" y="20905"/>
                    <a:pt x="7513" y="21136"/>
                    <a:pt x="7581" y="21198"/>
                  </a:cubicBezTo>
                  <a:cubicBezTo>
                    <a:pt x="7895" y="21487"/>
                    <a:pt x="9421" y="21104"/>
                    <a:pt x="9209" y="20790"/>
                  </a:cubicBezTo>
                  <a:cubicBezTo>
                    <a:pt x="9142" y="20691"/>
                    <a:pt x="9208" y="20482"/>
                    <a:pt x="9357" y="20325"/>
                  </a:cubicBezTo>
                  <a:cubicBezTo>
                    <a:pt x="9506" y="20167"/>
                    <a:pt x="9668" y="19921"/>
                    <a:pt x="9715" y="19780"/>
                  </a:cubicBezTo>
                  <a:cubicBezTo>
                    <a:pt x="9766" y="19630"/>
                    <a:pt x="10022" y="19523"/>
                    <a:pt x="10339" y="19523"/>
                  </a:cubicBezTo>
                  <a:cubicBezTo>
                    <a:pt x="10800" y="19523"/>
                    <a:pt x="10885" y="19451"/>
                    <a:pt x="10939" y="19014"/>
                  </a:cubicBezTo>
                  <a:cubicBezTo>
                    <a:pt x="11037" y="18212"/>
                    <a:pt x="11284" y="18058"/>
                    <a:pt x="12248" y="18176"/>
                  </a:cubicBezTo>
                  <a:cubicBezTo>
                    <a:pt x="12716" y="18234"/>
                    <a:pt x="14010" y="18302"/>
                    <a:pt x="15123" y="18334"/>
                  </a:cubicBezTo>
                  <a:cubicBezTo>
                    <a:pt x="16866" y="18383"/>
                    <a:pt x="17206" y="18352"/>
                    <a:pt x="17577" y="18083"/>
                  </a:cubicBezTo>
                  <a:cubicBezTo>
                    <a:pt x="17815" y="17912"/>
                    <a:pt x="18416" y="17671"/>
                    <a:pt x="18917" y="17553"/>
                  </a:cubicBezTo>
                  <a:cubicBezTo>
                    <a:pt x="19418" y="17435"/>
                    <a:pt x="19795" y="17289"/>
                    <a:pt x="19751" y="17224"/>
                  </a:cubicBezTo>
                  <a:cubicBezTo>
                    <a:pt x="19645" y="17067"/>
                    <a:pt x="20206" y="16042"/>
                    <a:pt x="20398" y="16042"/>
                  </a:cubicBezTo>
                  <a:cubicBezTo>
                    <a:pt x="20480" y="16042"/>
                    <a:pt x="20645" y="16160"/>
                    <a:pt x="20772" y="16300"/>
                  </a:cubicBezTo>
                  <a:cubicBezTo>
                    <a:pt x="21049" y="16606"/>
                    <a:pt x="21512" y="16631"/>
                    <a:pt x="21512" y="16343"/>
                  </a:cubicBezTo>
                  <a:cubicBezTo>
                    <a:pt x="21512" y="15822"/>
                    <a:pt x="20889" y="14705"/>
                    <a:pt x="20507" y="14545"/>
                  </a:cubicBezTo>
                  <a:cubicBezTo>
                    <a:pt x="20112" y="14380"/>
                    <a:pt x="19770" y="13582"/>
                    <a:pt x="19969" y="13285"/>
                  </a:cubicBezTo>
                  <a:cubicBezTo>
                    <a:pt x="20017" y="13214"/>
                    <a:pt x="20261" y="13156"/>
                    <a:pt x="20507" y="13156"/>
                  </a:cubicBezTo>
                  <a:cubicBezTo>
                    <a:pt x="20920" y="13156"/>
                    <a:pt x="20931" y="13119"/>
                    <a:pt x="20733" y="12719"/>
                  </a:cubicBezTo>
                  <a:cubicBezTo>
                    <a:pt x="20557" y="12364"/>
                    <a:pt x="20583" y="12195"/>
                    <a:pt x="20850" y="11781"/>
                  </a:cubicBezTo>
                  <a:cubicBezTo>
                    <a:pt x="21245" y="11166"/>
                    <a:pt x="21129" y="10536"/>
                    <a:pt x="20476" y="9733"/>
                  </a:cubicBezTo>
                  <a:cubicBezTo>
                    <a:pt x="19757" y="8849"/>
                    <a:pt x="19291" y="7886"/>
                    <a:pt x="19291" y="7255"/>
                  </a:cubicBezTo>
                  <a:cubicBezTo>
                    <a:pt x="19291" y="6726"/>
                    <a:pt x="18976" y="5586"/>
                    <a:pt x="18512" y="4447"/>
                  </a:cubicBezTo>
                  <a:cubicBezTo>
                    <a:pt x="18380" y="4123"/>
                    <a:pt x="18193" y="3982"/>
                    <a:pt x="17897" y="3982"/>
                  </a:cubicBezTo>
                  <a:cubicBezTo>
                    <a:pt x="17354" y="3982"/>
                    <a:pt x="16705" y="3231"/>
                    <a:pt x="16705" y="2607"/>
                  </a:cubicBezTo>
                  <a:cubicBezTo>
                    <a:pt x="16705" y="2046"/>
                    <a:pt x="16425" y="1833"/>
                    <a:pt x="16058" y="2113"/>
                  </a:cubicBezTo>
                  <a:cubicBezTo>
                    <a:pt x="15914" y="2222"/>
                    <a:pt x="15719" y="2268"/>
                    <a:pt x="15622" y="2213"/>
                  </a:cubicBezTo>
                  <a:cubicBezTo>
                    <a:pt x="15524" y="2158"/>
                    <a:pt x="15294" y="2297"/>
                    <a:pt x="15107" y="2528"/>
                  </a:cubicBezTo>
                  <a:lnTo>
                    <a:pt x="14764" y="2951"/>
                  </a:lnTo>
                  <a:lnTo>
                    <a:pt x="13533" y="1941"/>
                  </a:lnTo>
                  <a:cubicBezTo>
                    <a:pt x="12858" y="1384"/>
                    <a:pt x="12256" y="744"/>
                    <a:pt x="12193" y="516"/>
                  </a:cubicBezTo>
                  <a:cubicBezTo>
                    <a:pt x="12036" y="-61"/>
                    <a:pt x="11526" y="-113"/>
                    <a:pt x="10931" y="387"/>
                  </a:cubicBezTo>
                  <a:cubicBezTo>
                    <a:pt x="10490" y="757"/>
                    <a:pt x="10411" y="770"/>
                    <a:pt x="10308" y="523"/>
                  </a:cubicBezTo>
                  <a:cubicBezTo>
                    <a:pt x="10232" y="341"/>
                    <a:pt x="9985" y="244"/>
                    <a:pt x="9599" y="244"/>
                  </a:cubicBezTo>
                  <a:cubicBezTo>
                    <a:pt x="9137" y="244"/>
                    <a:pt x="8947" y="345"/>
                    <a:pt x="8780" y="680"/>
                  </a:cubicBezTo>
                  <a:cubicBezTo>
                    <a:pt x="8547" y="1150"/>
                    <a:pt x="8196" y="1099"/>
                    <a:pt x="8196" y="595"/>
                  </a:cubicBezTo>
                  <a:cubicBezTo>
                    <a:pt x="8196" y="282"/>
                    <a:pt x="7422" y="-26"/>
                    <a:pt x="7098" y="158"/>
                  </a:cubicBezTo>
                  <a:cubicBezTo>
                    <a:pt x="7009" y="208"/>
                    <a:pt x="6726" y="169"/>
                    <a:pt x="6466" y="79"/>
                  </a:cubicBezTo>
                  <a:cubicBezTo>
                    <a:pt x="6180" y="-21"/>
                    <a:pt x="5946" y="-24"/>
                    <a:pt x="5882" y="72"/>
                  </a:cubicBezTo>
                  <a:cubicBezTo>
                    <a:pt x="5817" y="168"/>
                    <a:pt x="5604" y="168"/>
                    <a:pt x="5329" y="72"/>
                  </a:cubicBezTo>
                  <a:cubicBezTo>
                    <a:pt x="5183" y="21"/>
                    <a:pt x="5066" y="-3"/>
                    <a:pt x="4970" y="0"/>
                  </a:cubicBezTo>
                  <a:close/>
                </a:path>
              </a:pathLst>
            </a:custGeom>
            <a:ln w="3175" cap="flat">
              <a:noFill/>
              <a:miter lim="400000"/>
            </a:ln>
            <a:effectLst/>
          </p:spPr>
        </p:pic>
        <p:pic>
          <p:nvPicPr>
            <p:cNvPr id="1235" name="pasted-image.pdf"/>
            <p:cNvPicPr>
              <a:picLocks noChangeAspect="1"/>
            </p:cNvPicPr>
            <p:nvPr/>
          </p:nvPicPr>
          <p:blipFill>
            <a:blip r:embed="rId6">
              <a:extLst/>
            </a:blip>
            <a:srcRect/>
            <a:stretch>
              <a:fillRect/>
            </a:stretch>
          </p:blipFill>
          <p:spPr>
            <a:xfrm>
              <a:off x="115992" y="203535"/>
              <a:ext cx="472381" cy="944761"/>
            </a:xfrm>
            <a:prstGeom prst="rect">
              <a:avLst/>
            </a:prstGeom>
            <a:ln w="3175" cap="flat">
              <a:noFill/>
              <a:miter lim="400000"/>
            </a:ln>
            <a:effectLst/>
          </p:spPr>
        </p:pic>
      </p:grpSp>
      <p:sp>
        <p:nvSpPr>
          <p:cNvPr id="1237" name="Shape 1237"/>
          <p:cNvSpPr/>
          <p:nvPr/>
        </p:nvSpPr>
        <p:spPr>
          <a:xfrm>
            <a:off x="-1975" y="6286607"/>
            <a:ext cx="9186237" cy="607684"/>
          </a:xfrm>
          <a:custGeom>
            <a:avLst/>
            <a:gdLst/>
            <a:ahLst/>
            <a:cxnLst>
              <a:cxn ang="0">
                <a:pos x="wd2" y="hd2"/>
              </a:cxn>
              <a:cxn ang="5400000">
                <a:pos x="wd2" y="hd2"/>
              </a:cxn>
              <a:cxn ang="10800000">
                <a:pos x="wd2" y="hd2"/>
              </a:cxn>
              <a:cxn ang="16200000">
                <a:pos x="wd2" y="hd2"/>
              </a:cxn>
            </a:cxnLst>
            <a:rect l="0" t="0" r="r" b="b"/>
            <a:pathLst>
              <a:path w="21600" h="21600" extrusionOk="0">
                <a:moveTo>
                  <a:pt x="0" y="20308"/>
                </a:moveTo>
                <a:lnTo>
                  <a:pt x="60" y="13875"/>
                </a:lnTo>
                <a:lnTo>
                  <a:pt x="1503" y="10910"/>
                </a:lnTo>
                <a:lnTo>
                  <a:pt x="3933" y="8574"/>
                </a:lnTo>
                <a:lnTo>
                  <a:pt x="5877" y="12851"/>
                </a:lnTo>
                <a:lnTo>
                  <a:pt x="6743" y="11854"/>
                </a:lnTo>
                <a:lnTo>
                  <a:pt x="8393" y="7392"/>
                </a:lnTo>
                <a:lnTo>
                  <a:pt x="9604" y="11382"/>
                </a:lnTo>
                <a:lnTo>
                  <a:pt x="10297" y="11637"/>
                </a:lnTo>
                <a:lnTo>
                  <a:pt x="10597" y="9392"/>
                </a:lnTo>
                <a:lnTo>
                  <a:pt x="10873" y="7425"/>
                </a:lnTo>
                <a:lnTo>
                  <a:pt x="11364" y="9170"/>
                </a:lnTo>
                <a:lnTo>
                  <a:pt x="13063" y="3891"/>
                </a:lnTo>
                <a:lnTo>
                  <a:pt x="14816" y="3713"/>
                </a:lnTo>
                <a:lnTo>
                  <a:pt x="15508" y="8644"/>
                </a:lnTo>
                <a:lnTo>
                  <a:pt x="17654" y="8984"/>
                </a:lnTo>
                <a:lnTo>
                  <a:pt x="19447" y="4552"/>
                </a:lnTo>
                <a:lnTo>
                  <a:pt x="20332" y="281"/>
                </a:lnTo>
                <a:lnTo>
                  <a:pt x="21160" y="0"/>
                </a:lnTo>
                <a:lnTo>
                  <a:pt x="21600" y="21600"/>
                </a:lnTo>
              </a:path>
            </a:pathLst>
          </a:custGeom>
          <a:solidFill>
            <a:schemeClr val="accent4">
              <a:hueOff val="46120"/>
              <a:satOff val="4178"/>
              <a:lumOff val="-16732"/>
            </a:schemeClr>
          </a:solidFill>
          <a:ln w="12700">
            <a:solidFill>
              <a:srgbClr val="000000"/>
            </a:solidFill>
            <a:miter lim="400000"/>
          </a:ln>
        </p:spPr>
        <p:txBody>
          <a:bodyPr lIns="26789" tIns="26789" rIns="26789" bIns="26789" anchor="ctr"/>
          <a:lstStyle/>
          <a:p>
            <a:pPr algn="ctr" defTabSz="410751" hangingPunct="0">
              <a:defRPr sz="2200"/>
            </a:pPr>
            <a:endParaRPr sz="1547" kern="0">
              <a:solidFill>
                <a:srgbClr val="000000"/>
              </a:solidFill>
              <a:sym typeface="Helvetica Light"/>
            </a:endParaRPr>
          </a:p>
        </p:txBody>
      </p:sp>
      <p:grpSp>
        <p:nvGrpSpPr>
          <p:cNvPr id="1240" name="Group 1240"/>
          <p:cNvGrpSpPr/>
          <p:nvPr/>
        </p:nvGrpSpPr>
        <p:grpSpPr>
          <a:xfrm>
            <a:off x="2992999" y="3086825"/>
            <a:ext cx="3139602" cy="684351"/>
            <a:chOff x="211252" y="226450"/>
            <a:chExt cx="4465211" cy="973297"/>
          </a:xfrm>
        </p:grpSpPr>
        <p:sp>
          <p:nvSpPr>
            <p:cNvPr id="1238" name="Shape 1238"/>
            <p:cNvSpPr/>
            <p:nvPr/>
          </p:nvSpPr>
          <p:spPr>
            <a:xfrm>
              <a:off x="211252" y="226450"/>
              <a:ext cx="4465211" cy="973297"/>
            </a:xfrm>
            <a:prstGeom prst="rect">
              <a:avLst/>
            </a:prstGeom>
            <a:solidFill>
              <a:schemeClr val="accent3">
                <a:satOff val="18648"/>
                <a:lumOff val="5971"/>
              </a:schemeClr>
            </a:solidFill>
            <a:ln w="3175" cap="flat">
              <a:noFill/>
              <a:miter lim="400000"/>
            </a:ln>
            <a:effectLst>
              <a:outerShdw blurRad="25400" rotWithShape="0">
                <a:srgbClr val="000000">
                  <a:alpha val="50000"/>
                </a:srgbClr>
              </a:outerShdw>
            </a:effectLst>
          </p:spPr>
          <p:txBody>
            <a:bodyPr wrap="square" lIns="26789" tIns="26789" rIns="26789" bIns="26789" numCol="1" anchor="ctr">
              <a:noAutofit/>
            </a:bodyPr>
            <a:lstStyle/>
            <a:p>
              <a:pPr algn="ctr" defTabSz="410751" hangingPunct="0">
                <a:defRPr sz="2200">
                  <a:solidFill>
                    <a:srgbClr val="FFFFFF"/>
                  </a:solidFill>
                </a:defRPr>
              </a:pPr>
              <a:endParaRPr sz="1547" kern="0">
                <a:solidFill>
                  <a:srgbClr val="FFFFFF"/>
                </a:solidFill>
                <a:sym typeface="Helvetica Light"/>
              </a:endParaRPr>
            </a:p>
          </p:txBody>
        </p:sp>
        <p:sp>
          <p:nvSpPr>
            <p:cNvPr id="1239" name="Shape 1239"/>
            <p:cNvSpPr/>
            <p:nvPr/>
          </p:nvSpPr>
          <p:spPr>
            <a:xfrm>
              <a:off x="248253" y="288908"/>
              <a:ext cx="2292936" cy="769462"/>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none" lIns="26789" tIns="26789" rIns="26789" bIns="26789" numCol="1" anchor="ctr">
              <a:spAutoFit/>
            </a:bodyPr>
            <a:lstStyle>
              <a:lvl1pPr>
                <a:defRPr sz="4500"/>
              </a:lvl1pPr>
            </a:lstStyle>
            <a:p>
              <a:pPr algn="ctr" defTabSz="410751" hangingPunct="0"/>
              <a:r>
                <a:rPr sz="3164" kern="0">
                  <a:solidFill>
                    <a:srgbClr val="000000"/>
                  </a:solidFill>
                  <a:sym typeface="Helvetica Light"/>
                </a:rPr>
                <a:t>compute</a:t>
              </a:r>
            </a:p>
          </p:txBody>
        </p:sp>
      </p:grpSp>
      <p:sp>
        <p:nvSpPr>
          <p:cNvPr id="1241" name="Shape 1241"/>
          <p:cNvSpPr/>
          <p:nvPr/>
        </p:nvSpPr>
        <p:spPr>
          <a:xfrm>
            <a:off x="4572000" y="830395"/>
            <a:ext cx="1" cy="2084813"/>
          </a:xfrm>
          <a:prstGeom prst="line">
            <a:avLst/>
          </a:prstGeom>
          <a:ln w="114300">
            <a:solidFill>
              <a:srgbClr val="FFFFFF"/>
            </a:solidFill>
            <a:tailEnd type="triangle"/>
          </a:ln>
        </p:spPr>
        <p:txBody>
          <a:bodyPr lIns="34289" tIns="34289" rIns="34289" bIns="34289"/>
          <a:lstStyle/>
          <a:p>
            <a:pPr algn="r" defTabSz="914367" hangingPunct="0">
              <a:defRPr sz="2400">
                <a:latin typeface="Helvetica Neue"/>
                <a:ea typeface="Helvetica Neue"/>
                <a:cs typeface="Helvetica Neue"/>
                <a:sym typeface="Helvetica Neue"/>
              </a:defRPr>
            </a:pPr>
            <a:endParaRPr sz="1687" kern="0">
              <a:solidFill>
                <a:srgbClr val="000000"/>
              </a:solidFill>
              <a:latin typeface="Helvetica Neue"/>
              <a:ea typeface="Helvetica Neue"/>
              <a:cs typeface="Helvetica Neue"/>
              <a:sym typeface="Helvetica Neue"/>
            </a:endParaRPr>
          </a:p>
        </p:txBody>
      </p:sp>
      <p:grpSp>
        <p:nvGrpSpPr>
          <p:cNvPr id="1244" name="Group 1244"/>
          <p:cNvGrpSpPr/>
          <p:nvPr/>
        </p:nvGrpSpPr>
        <p:grpSpPr>
          <a:xfrm>
            <a:off x="946547" y="924965"/>
            <a:ext cx="869237" cy="2825697"/>
            <a:chOff x="56960" y="0"/>
            <a:chExt cx="1236247" cy="4018767"/>
          </a:xfrm>
        </p:grpSpPr>
        <p:sp>
          <p:nvSpPr>
            <p:cNvPr id="1242" name="Shape 1242"/>
            <p:cNvSpPr/>
            <p:nvPr/>
          </p:nvSpPr>
          <p:spPr>
            <a:xfrm>
              <a:off x="71173" y="3965447"/>
              <a:ext cx="1222035" cy="1"/>
            </a:xfrm>
            <a:prstGeom prst="line">
              <a:avLst/>
            </a:prstGeom>
            <a:noFill/>
            <a:ln w="114300" cap="flat">
              <a:solidFill>
                <a:srgbClr val="FFFFFF"/>
              </a:solidFill>
              <a:prstDash val="solid"/>
              <a:round/>
              <a:tailEnd type="triangle" w="med" len="med"/>
            </a:ln>
            <a:effectLst/>
          </p:spPr>
          <p:txBody>
            <a:bodyPr wrap="square" lIns="34289" tIns="34289" rIns="34289" bIns="34289" numCol="1" anchor="t">
              <a:noAutofit/>
            </a:bodyPr>
            <a:lstStyle/>
            <a:p>
              <a:pPr algn="r" defTabSz="914367" hangingPunct="0">
                <a:defRPr sz="2400">
                  <a:latin typeface="Helvetica Neue"/>
                  <a:ea typeface="Helvetica Neue"/>
                  <a:cs typeface="Helvetica Neue"/>
                  <a:sym typeface="Helvetica Neue"/>
                </a:defRPr>
              </a:pPr>
              <a:endParaRPr sz="1687" kern="0">
                <a:solidFill>
                  <a:srgbClr val="000000"/>
                </a:solidFill>
                <a:latin typeface="Helvetica Neue"/>
                <a:ea typeface="Helvetica Neue"/>
                <a:cs typeface="Helvetica Neue"/>
                <a:sym typeface="Helvetica Neue"/>
              </a:endParaRPr>
            </a:p>
          </p:txBody>
        </p:sp>
        <p:sp>
          <p:nvSpPr>
            <p:cNvPr id="1243" name="Shape 1243"/>
            <p:cNvSpPr/>
            <p:nvPr/>
          </p:nvSpPr>
          <p:spPr>
            <a:xfrm flipV="1">
              <a:off x="56960" y="-1"/>
              <a:ext cx="1" cy="4018769"/>
            </a:xfrm>
            <a:prstGeom prst="line">
              <a:avLst/>
            </a:prstGeom>
            <a:noFill/>
            <a:ln w="114300" cap="flat">
              <a:solidFill>
                <a:srgbClr val="FFFFFF"/>
              </a:solidFill>
              <a:prstDash val="solid"/>
              <a:round/>
            </a:ln>
            <a:effectLst/>
          </p:spPr>
          <p:txBody>
            <a:bodyPr wrap="square" lIns="34289" tIns="34289" rIns="34289" bIns="34289" numCol="1" anchor="t">
              <a:noAutofit/>
            </a:bodyPr>
            <a:lstStyle/>
            <a:p>
              <a:pPr algn="r" defTabSz="914367" hangingPunct="0">
                <a:defRPr sz="2400">
                  <a:latin typeface="Helvetica Neue"/>
                  <a:ea typeface="Helvetica Neue"/>
                  <a:cs typeface="Helvetica Neue"/>
                  <a:sym typeface="Helvetica Neue"/>
                </a:defRPr>
              </a:pPr>
              <a:endParaRPr sz="1687" kern="0">
                <a:solidFill>
                  <a:srgbClr val="000000"/>
                </a:solidFill>
                <a:latin typeface="Helvetica Neue"/>
                <a:ea typeface="Helvetica Neue"/>
                <a:cs typeface="Helvetica Neue"/>
                <a:sym typeface="Helvetica Neue"/>
              </a:endParaRPr>
            </a:p>
          </p:txBody>
        </p:sp>
      </p:grpSp>
      <p:sp>
        <p:nvSpPr>
          <p:cNvPr id="1245" name="Shape 1245"/>
          <p:cNvSpPr/>
          <p:nvPr/>
        </p:nvSpPr>
        <p:spPr>
          <a:xfrm>
            <a:off x="3299328" y="-23426"/>
            <a:ext cx="2598382" cy="1004886"/>
          </a:xfrm>
          <a:prstGeom prst="rect">
            <a:avLst/>
          </a:prstGeom>
          <a:solidFill>
            <a:srgbClr val="FFFFFF"/>
          </a:solidFill>
          <a:ln w="3175">
            <a:miter lim="400000"/>
          </a:ln>
        </p:spPr>
        <p:txBody>
          <a:bodyPr lIns="26789" tIns="26789" rIns="26789" bIns="26789" anchor="ctr"/>
          <a:lstStyle/>
          <a:p>
            <a:pPr algn="ctr" defTabSz="410751" hangingPunct="0">
              <a:defRPr sz="2200">
                <a:solidFill>
                  <a:srgbClr val="FFFFFF"/>
                </a:solidFill>
              </a:defRPr>
            </a:pPr>
            <a:endParaRPr sz="1547" kern="0">
              <a:solidFill>
                <a:srgbClr val="FFFFFF"/>
              </a:solidFill>
              <a:sym typeface="Helvetica Light"/>
            </a:endParaRPr>
          </a:p>
        </p:txBody>
      </p:sp>
      <p:grpSp>
        <p:nvGrpSpPr>
          <p:cNvPr id="1248" name="Group 1248"/>
          <p:cNvGrpSpPr/>
          <p:nvPr/>
        </p:nvGrpSpPr>
        <p:grpSpPr>
          <a:xfrm>
            <a:off x="3342631" y="222542"/>
            <a:ext cx="2443295" cy="492534"/>
            <a:chOff x="4204" y="-1991"/>
            <a:chExt cx="3474907" cy="700491"/>
          </a:xfrm>
        </p:grpSpPr>
        <p:sp>
          <p:nvSpPr>
            <p:cNvPr id="1246" name="Shape 1246"/>
            <p:cNvSpPr/>
            <p:nvPr/>
          </p:nvSpPr>
          <p:spPr>
            <a:xfrm>
              <a:off x="4204" y="-1991"/>
              <a:ext cx="2860611" cy="677084"/>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none" lIns="26789" tIns="26789" rIns="26789" bIns="26789" numCol="1" anchor="ctr">
              <a:spAutoFit/>
            </a:bodyPr>
            <a:lstStyle>
              <a:lvl1pPr>
                <a:defRPr sz="3900"/>
              </a:lvl1pPr>
            </a:lstStyle>
            <a:p>
              <a:pPr algn="ctr" defTabSz="410751" hangingPunct="0"/>
              <a:r>
                <a:rPr sz="2742" kern="0">
                  <a:solidFill>
                    <a:srgbClr val="000000"/>
                  </a:solidFill>
                  <a:sym typeface="Helvetica Light"/>
                </a:rPr>
                <a:t>Initial guess </a:t>
              </a:r>
            </a:p>
          </p:txBody>
        </p:sp>
        <p:pic>
          <p:nvPicPr>
            <p:cNvPr id="1247" name="pasted-image.pdf"/>
            <p:cNvPicPr>
              <a:picLocks noChangeAspect="1"/>
            </p:cNvPicPr>
            <p:nvPr/>
          </p:nvPicPr>
          <p:blipFill>
            <a:blip r:embed="rId7">
              <a:extLst/>
            </a:blip>
            <a:stretch>
              <a:fillRect/>
            </a:stretch>
          </p:blipFill>
          <p:spPr>
            <a:xfrm>
              <a:off x="2882210" y="101599"/>
              <a:ext cx="596901" cy="596901"/>
            </a:xfrm>
            <a:prstGeom prst="rect">
              <a:avLst/>
            </a:prstGeom>
            <a:ln w="3175" cap="flat">
              <a:noFill/>
              <a:miter lim="400000"/>
            </a:ln>
            <a:effectLst/>
          </p:spPr>
        </p:pic>
      </p:grpSp>
      <p:sp>
        <p:nvSpPr>
          <p:cNvPr id="1249" name="Shape 1249"/>
          <p:cNvSpPr/>
          <p:nvPr/>
        </p:nvSpPr>
        <p:spPr>
          <a:xfrm>
            <a:off x="1809823" y="2994541"/>
            <a:ext cx="5577390" cy="2282054"/>
          </a:xfrm>
          <a:prstGeom prst="rect">
            <a:avLst/>
          </a:prstGeom>
          <a:ln w="63500">
            <a:solidFill>
              <a:srgbClr val="000000"/>
            </a:solidFill>
            <a:custDash>
              <a:ds d="200000" sp="200000"/>
            </a:custDash>
            <a:miter lim="400000"/>
          </a:ln>
        </p:spPr>
        <p:txBody>
          <a:bodyPr lIns="26789" tIns="26789" rIns="26789" bIns="26789" anchor="ctr"/>
          <a:lstStyle/>
          <a:p>
            <a:pPr algn="ctr" defTabSz="410751" hangingPunct="0">
              <a:defRPr sz="2200">
                <a:solidFill>
                  <a:srgbClr val="FFFFFF"/>
                </a:solidFill>
              </a:defRPr>
            </a:pPr>
            <a:endParaRPr sz="1547" kern="0">
              <a:solidFill>
                <a:srgbClr val="FFFFFF"/>
              </a:solidFill>
              <a:sym typeface="Helvetica Light"/>
            </a:endParaRPr>
          </a:p>
        </p:txBody>
      </p:sp>
      <p:pic>
        <p:nvPicPr>
          <p:cNvPr id="1251" name="pasted-image.pdf"/>
          <p:cNvPicPr>
            <a:picLocks noChangeAspect="1"/>
          </p:cNvPicPr>
          <p:nvPr/>
        </p:nvPicPr>
        <p:blipFill>
          <a:blip r:embed="rId8">
            <a:extLst/>
          </a:blip>
          <a:stretch>
            <a:fillRect/>
          </a:stretch>
        </p:blipFill>
        <p:spPr>
          <a:xfrm>
            <a:off x="4738600" y="3223236"/>
            <a:ext cx="1323564" cy="411529"/>
          </a:xfrm>
          <a:prstGeom prst="rect">
            <a:avLst/>
          </a:prstGeom>
          <a:ln w="3175">
            <a:miter lim="400000"/>
          </a:ln>
        </p:spPr>
      </p:pic>
      <p:sp>
        <p:nvSpPr>
          <p:cNvPr id="28" name="Shape 1087"/>
          <p:cNvSpPr txBox="1">
            <a:spLocks/>
          </p:cNvSpPr>
          <p:nvPr/>
        </p:nvSpPr>
        <p:spPr>
          <a:xfrm>
            <a:off x="8737163" y="0"/>
            <a:ext cx="418139" cy="335397"/>
          </a:xfrm>
          <a:prstGeom prst="rect">
            <a:avLst/>
          </a:prstGeom>
          <a:ln w="3175">
            <a:miter lim="400000"/>
          </a:ln>
          <a:extLst>
            <a:ext uri="{C572A759-6A51-4108-AA02-DFA0A04FC94B}">
              <ma14:wrappingTextBoxFlag xmlns="" xmlns:ma14="http://schemas.microsoft.com/office/mac/drawingml/2011/main" val="1"/>
            </a:ext>
          </a:extLst>
        </p:spPr>
        <p:txBody>
          <a:bodyPr wrap="square" lIns="26789" tIns="26789" rIns="26789" bIns="2678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9pPr>
          </a:lstStyle>
          <a:p>
            <a:r>
              <a:rPr lang="en-US" sz="1828" kern="0" dirty="0" smtClean="0">
                <a:solidFill>
                  <a:srgbClr val="00882B">
                    <a:lumMod val="60000"/>
                    <a:lumOff val="40000"/>
                  </a:srgbClr>
                </a:solidFill>
              </a:rPr>
              <a:t>42</a:t>
            </a:r>
            <a:endParaRPr lang="en-US" sz="1828" kern="0" dirty="0">
              <a:solidFill>
                <a:srgbClr val="00882B">
                  <a:lumMod val="60000"/>
                  <a:lumOff val="40000"/>
                </a:srgbClr>
              </a:solidFill>
            </a:endParaRPr>
          </a:p>
        </p:txBody>
      </p:sp>
      <p:grpSp>
        <p:nvGrpSpPr>
          <p:cNvPr id="29" name="Group 28"/>
          <p:cNvGrpSpPr/>
          <p:nvPr/>
        </p:nvGrpSpPr>
        <p:grpSpPr>
          <a:xfrm>
            <a:off x="5395812" y="3455920"/>
            <a:ext cx="4536504" cy="2194560"/>
            <a:chOff x="5395812" y="3455920"/>
            <a:chExt cx="4536504" cy="2194560"/>
          </a:xfrm>
        </p:grpSpPr>
        <p:grpSp>
          <p:nvGrpSpPr>
            <p:cNvPr id="30" name="Group 29"/>
            <p:cNvGrpSpPr/>
            <p:nvPr/>
          </p:nvGrpSpPr>
          <p:grpSpPr>
            <a:xfrm>
              <a:off x="5395812" y="3455920"/>
              <a:ext cx="4536504" cy="2194560"/>
              <a:chOff x="5395812" y="3455920"/>
              <a:chExt cx="4536504" cy="2194560"/>
            </a:xfrm>
          </p:grpSpPr>
          <p:sp>
            <p:nvSpPr>
              <p:cNvPr id="32" name="Oval 31"/>
              <p:cNvSpPr/>
              <p:nvPr/>
            </p:nvSpPr>
            <p:spPr>
              <a:xfrm rot="20880000">
                <a:off x="5395812" y="3455920"/>
                <a:ext cx="4536504" cy="2194560"/>
              </a:xfrm>
              <a:prstGeom prst="ellipse">
                <a:avLst/>
              </a:prstGeom>
              <a:solidFill>
                <a:srgbClr val="9900CC"/>
              </a:solidFill>
              <a:ln w="19050" cap="flat">
                <a:solidFill>
                  <a:srgbClr val="FFFF00"/>
                </a:solid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584200" hangingPunct="0"/>
                <a:endParaRPr lang="en-US" sz="2200">
                  <a:solidFill>
                    <a:srgbClr val="FFFFFF"/>
                  </a:solidFill>
                  <a:sym typeface="Helvetica Light"/>
                </a:endParaRPr>
              </a:p>
            </p:txBody>
          </p:sp>
          <p:sp>
            <p:nvSpPr>
              <p:cNvPr id="33" name="TextBox 32"/>
              <p:cNvSpPr txBox="1"/>
              <p:nvPr/>
            </p:nvSpPr>
            <p:spPr>
              <a:xfrm rot="20880000">
                <a:off x="6736495" y="4301854"/>
                <a:ext cx="1413849" cy="50783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584200" hangingPunct="0"/>
                <a:r>
                  <a:rPr lang="en-US" sz="2800" dirty="0" smtClean="0">
                    <a:solidFill>
                      <a:srgbClr val="FFFFFF"/>
                    </a:solidFill>
                    <a:latin typeface="Arial" panose="020B0604020202020204" pitchFamily="34" charset="0"/>
                    <a:cs typeface="Arial" panose="020B0604020202020204" pitchFamily="34" charset="0"/>
                    <a:sym typeface="Helvetica Light"/>
                  </a:rPr>
                  <a:t>SHDOM</a:t>
                </a:r>
                <a:endParaRPr lang="en-US" sz="2800" dirty="0">
                  <a:solidFill>
                    <a:srgbClr val="FFFFFF"/>
                  </a:solidFill>
                  <a:latin typeface="Arial" panose="020B0604020202020204" pitchFamily="34" charset="0"/>
                  <a:cs typeface="Arial" panose="020B0604020202020204" pitchFamily="34" charset="0"/>
                  <a:sym typeface="Helvetica Light"/>
                </a:endParaRPr>
              </a:p>
            </p:txBody>
          </p:sp>
          <p:sp>
            <p:nvSpPr>
              <p:cNvPr id="34" name="TextBox 33"/>
              <p:cNvSpPr txBox="1"/>
              <p:nvPr/>
            </p:nvSpPr>
            <p:spPr>
              <a:xfrm rot="20880000">
                <a:off x="6927724" y="4938629"/>
                <a:ext cx="2037417" cy="50783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584200" hangingPunct="0"/>
                <a:r>
                  <a:rPr lang="en-US" sz="2800" dirty="0" smtClean="0">
                    <a:solidFill>
                      <a:srgbClr val="FFFFFF"/>
                    </a:solidFill>
                    <a:latin typeface="Arial" panose="020B0604020202020204" pitchFamily="34" charset="0"/>
                    <a:cs typeface="Arial" panose="020B0604020202020204" pitchFamily="34" charset="0"/>
                    <a:sym typeface="Helvetica Light"/>
                  </a:rPr>
                  <a:t>Monte Carlo</a:t>
                </a:r>
                <a:endParaRPr lang="en-US" sz="2800" dirty="0">
                  <a:solidFill>
                    <a:srgbClr val="FFFFFF"/>
                  </a:solidFill>
                  <a:latin typeface="Arial" panose="020B0604020202020204" pitchFamily="34" charset="0"/>
                  <a:cs typeface="Arial" panose="020B0604020202020204" pitchFamily="34" charset="0"/>
                  <a:sym typeface="Helvetica Light"/>
                </a:endParaRPr>
              </a:p>
            </p:txBody>
          </p:sp>
          <p:sp>
            <p:nvSpPr>
              <p:cNvPr id="35" name="TextBox 34"/>
              <p:cNvSpPr txBox="1"/>
              <p:nvPr/>
            </p:nvSpPr>
            <p:spPr>
              <a:xfrm rot="20892631">
                <a:off x="5812408" y="3805783"/>
                <a:ext cx="3375924" cy="50783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584200" hangingPunct="0"/>
                <a:r>
                  <a:rPr lang="en-US" sz="2800" dirty="0" smtClean="0">
                    <a:solidFill>
                      <a:srgbClr val="FFFFFF"/>
                    </a:solidFill>
                    <a:latin typeface="Arial" panose="020B0604020202020204" pitchFamily="34" charset="0"/>
                    <a:cs typeface="Arial" panose="020B0604020202020204" pitchFamily="34" charset="0"/>
                    <a:sym typeface="Helvetica Light"/>
                  </a:rPr>
                  <a:t>Radiative transfer by</a:t>
                </a:r>
                <a:endParaRPr lang="en-US" sz="2800" dirty="0">
                  <a:solidFill>
                    <a:srgbClr val="FFFFFF"/>
                  </a:solidFill>
                  <a:latin typeface="Arial" panose="020B0604020202020204" pitchFamily="34" charset="0"/>
                  <a:cs typeface="Arial" panose="020B0604020202020204" pitchFamily="34" charset="0"/>
                  <a:sym typeface="Helvetica Light"/>
                </a:endParaRPr>
              </a:p>
            </p:txBody>
          </p:sp>
        </p:grpSp>
        <p:sp>
          <p:nvSpPr>
            <p:cNvPr id="31" name="TextBox 30"/>
            <p:cNvSpPr txBox="1"/>
            <p:nvPr/>
          </p:nvSpPr>
          <p:spPr>
            <a:xfrm rot="20880000">
              <a:off x="6426447" y="4835572"/>
              <a:ext cx="397546" cy="50783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584200" hangingPunct="0"/>
              <a:r>
                <a:rPr lang="en-US" sz="2800" dirty="0" smtClean="0">
                  <a:solidFill>
                    <a:srgbClr val="FFFFFF"/>
                  </a:solidFill>
                  <a:latin typeface="Arial" panose="020B0604020202020204" pitchFamily="34" charset="0"/>
                  <a:cs typeface="Arial" panose="020B0604020202020204" pitchFamily="34" charset="0"/>
                  <a:sym typeface="Helvetica Light"/>
                </a:rPr>
                <a:t>or</a:t>
              </a:r>
              <a:endParaRPr lang="en-US" sz="2800" dirty="0">
                <a:solidFill>
                  <a:srgbClr val="FFFFFF"/>
                </a:solidFill>
                <a:latin typeface="Arial" panose="020B0604020202020204" pitchFamily="34" charset="0"/>
                <a:cs typeface="Arial" panose="020B0604020202020204" pitchFamily="34" charset="0"/>
                <a:sym typeface="Helvetica Light"/>
              </a:endParaRPr>
            </a:p>
          </p:txBody>
        </p:sp>
      </p:grpSp>
      <p:sp>
        <p:nvSpPr>
          <p:cNvPr id="1250" name="Shape 1250"/>
          <p:cNvSpPr/>
          <p:nvPr/>
        </p:nvSpPr>
        <p:spPr>
          <a:xfrm>
            <a:off x="2459860" y="5579483"/>
            <a:ext cx="4205880" cy="422022"/>
          </a:xfrm>
          <a:prstGeom prst="rect">
            <a:avLst/>
          </a:prstGeom>
          <a:solidFill>
            <a:srgbClr val="FFFFFF"/>
          </a:solidFill>
          <a:ln w="3175">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b="1">
                <a:solidFill>
                  <a:srgbClr val="FF2600"/>
                </a:solidFill>
                <a:latin typeface="Helvetica"/>
                <a:ea typeface="Helvetica"/>
                <a:cs typeface="Helvetica"/>
                <a:sym typeface="Helvetica"/>
              </a:defRPr>
            </a:lvl1pPr>
          </a:lstStyle>
          <a:p>
            <a:pPr algn="ctr" defTabSz="410751" hangingPunct="0"/>
            <a:r>
              <a:rPr sz="2391" kern="0" dirty="0"/>
              <a:t>Forward (recursive) problem</a:t>
            </a:r>
          </a:p>
        </p:txBody>
      </p:sp>
    </p:spTree>
    <p:extLst>
      <p:ext uri="{BB962C8B-B14F-4D97-AF65-F5344CB8AC3E}">
        <p14:creationId xmlns:p14="http://schemas.microsoft.com/office/powerpoint/2010/main" val="9000048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6" name="Shape 1256"/>
          <p:cNvSpPr/>
          <p:nvPr/>
        </p:nvSpPr>
        <p:spPr>
          <a:xfrm>
            <a:off x="-6573" y="2027061"/>
            <a:ext cx="9195280" cy="4963363"/>
          </a:xfrm>
          <a:prstGeom prst="rect">
            <a:avLst/>
          </a:prstGeom>
          <a:solidFill>
            <a:srgbClr val="50CEF9"/>
          </a:solidFill>
          <a:ln w="3175">
            <a:miter lim="400000"/>
          </a:ln>
          <a:effectLst>
            <a:outerShdw blurRad="25400" dist="12700" dir="5400000" rotWithShape="0">
              <a:srgbClr val="000000">
                <a:alpha val="50000"/>
              </a:srgbClr>
            </a:outerShdw>
          </a:effectLst>
        </p:spPr>
        <p:txBody>
          <a:bodyPr lIns="26789" tIns="26789" rIns="26789" bIns="26789" anchor="ctr"/>
          <a:lstStyle/>
          <a:p>
            <a:pPr algn="ctr" defTabSz="410751" hangingPunct="0">
              <a:defRPr sz="2200">
                <a:solidFill>
                  <a:srgbClr val="FFFFFF"/>
                </a:solidFill>
              </a:defRPr>
            </a:pPr>
            <a:endParaRPr sz="1547" kern="0">
              <a:solidFill>
                <a:srgbClr val="FFFFFF"/>
              </a:solidFill>
              <a:sym typeface="Helvetica Light"/>
            </a:endParaRPr>
          </a:p>
        </p:txBody>
      </p:sp>
      <p:grpSp>
        <p:nvGrpSpPr>
          <p:cNvPr id="1261" name="Group 1261"/>
          <p:cNvGrpSpPr/>
          <p:nvPr/>
        </p:nvGrpSpPr>
        <p:grpSpPr>
          <a:xfrm>
            <a:off x="-27965" y="-13585"/>
            <a:ext cx="2232262" cy="966187"/>
            <a:chOff x="0" y="0"/>
            <a:chExt cx="3174771" cy="1374130"/>
          </a:xfrm>
        </p:grpSpPr>
        <p:sp>
          <p:nvSpPr>
            <p:cNvPr id="1257" name="Shape 1257"/>
            <p:cNvSpPr/>
            <p:nvPr/>
          </p:nvSpPr>
          <p:spPr>
            <a:xfrm>
              <a:off x="44503" y="22496"/>
              <a:ext cx="3130269" cy="1351635"/>
            </a:xfrm>
            <a:prstGeom prst="rect">
              <a:avLst/>
            </a:prstGeom>
            <a:solidFill>
              <a:srgbClr val="FFFFFF"/>
            </a:solidFill>
            <a:ln w="12700" cap="flat">
              <a:noFill/>
              <a:miter lim="400000"/>
            </a:ln>
            <a:effectLst/>
          </p:spPr>
          <p:txBody>
            <a:bodyPr wrap="square" lIns="26789" tIns="26789" rIns="26789" bIns="26789" numCol="1" anchor="ctr">
              <a:noAutofit/>
            </a:bodyPr>
            <a:lstStyle/>
            <a:p>
              <a:pPr algn="ctr" defTabSz="410751" hangingPunct="0">
                <a:defRPr sz="2200"/>
              </a:pPr>
              <a:endParaRPr sz="1547" kern="0">
                <a:solidFill>
                  <a:srgbClr val="000000"/>
                </a:solidFill>
                <a:sym typeface="Helvetica Light"/>
              </a:endParaRPr>
            </a:p>
          </p:txBody>
        </p:sp>
        <p:grpSp>
          <p:nvGrpSpPr>
            <p:cNvPr id="1260" name="Group 1260"/>
            <p:cNvGrpSpPr/>
            <p:nvPr/>
          </p:nvGrpSpPr>
          <p:grpSpPr>
            <a:xfrm>
              <a:off x="0" y="0"/>
              <a:ext cx="3016076" cy="1281416"/>
              <a:chOff x="0" y="-104964"/>
              <a:chExt cx="3016075" cy="1281415"/>
            </a:xfrm>
          </p:grpSpPr>
          <p:pic>
            <p:nvPicPr>
              <p:cNvPr id="1258" name="image13.png"/>
              <p:cNvPicPr>
                <a:picLocks noChangeAspect="1"/>
              </p:cNvPicPr>
              <p:nvPr/>
            </p:nvPicPr>
            <p:blipFill>
              <a:blip r:embed="rId3">
                <a:extLst/>
              </a:blip>
              <a:stretch>
                <a:fillRect/>
              </a:stretch>
            </p:blipFill>
            <p:spPr>
              <a:xfrm>
                <a:off x="0" y="-104965"/>
                <a:ext cx="2776618" cy="981144"/>
              </a:xfrm>
              <a:prstGeom prst="rect">
                <a:avLst/>
              </a:prstGeom>
              <a:ln w="3175" cap="flat">
                <a:noFill/>
                <a:miter lim="400000"/>
              </a:ln>
              <a:effectLst/>
            </p:spPr>
          </p:pic>
          <p:pic>
            <p:nvPicPr>
              <p:cNvPr id="1259" name="pasted-image.pdf"/>
              <p:cNvPicPr>
                <a:picLocks noChangeAspect="1"/>
              </p:cNvPicPr>
              <p:nvPr/>
            </p:nvPicPr>
            <p:blipFill>
              <a:blip r:embed="rId4">
                <a:extLst/>
              </a:blip>
              <a:stretch>
                <a:fillRect/>
              </a:stretch>
            </p:blipFill>
            <p:spPr>
              <a:xfrm>
                <a:off x="2421389" y="416575"/>
                <a:ext cx="594687" cy="759877"/>
              </a:xfrm>
              <a:prstGeom prst="rect">
                <a:avLst/>
              </a:prstGeom>
              <a:ln w="3175" cap="flat">
                <a:noFill/>
                <a:miter lim="400000"/>
              </a:ln>
              <a:effectLst/>
            </p:spPr>
          </p:pic>
        </p:grpSp>
      </p:grpSp>
      <p:grpSp>
        <p:nvGrpSpPr>
          <p:cNvPr id="1265" name="Group 1265"/>
          <p:cNvGrpSpPr/>
          <p:nvPr/>
        </p:nvGrpSpPr>
        <p:grpSpPr>
          <a:xfrm>
            <a:off x="6992741" y="3833"/>
            <a:ext cx="2152586" cy="950368"/>
            <a:chOff x="0" y="0"/>
            <a:chExt cx="3061454" cy="1351633"/>
          </a:xfrm>
        </p:grpSpPr>
        <p:sp>
          <p:nvSpPr>
            <p:cNvPr id="1262" name="Shape 1262"/>
            <p:cNvSpPr/>
            <p:nvPr/>
          </p:nvSpPr>
          <p:spPr>
            <a:xfrm>
              <a:off x="0" y="0"/>
              <a:ext cx="3061455" cy="1351634"/>
            </a:xfrm>
            <a:prstGeom prst="rect">
              <a:avLst/>
            </a:prstGeom>
            <a:solidFill>
              <a:srgbClr val="FFFFFF"/>
            </a:solidFill>
            <a:ln w="12700" cap="flat">
              <a:solidFill>
                <a:srgbClr val="85888D"/>
              </a:solidFill>
              <a:prstDash val="solid"/>
              <a:miter lim="400000"/>
            </a:ln>
            <a:effectLst/>
          </p:spPr>
          <p:txBody>
            <a:bodyPr wrap="square" lIns="26789" tIns="26789" rIns="26789" bIns="26789" numCol="1" anchor="ctr">
              <a:noAutofit/>
            </a:bodyPr>
            <a:lstStyle/>
            <a:p>
              <a:pPr algn="ctr" defTabSz="410751" hangingPunct="0">
                <a:defRPr sz="2200"/>
              </a:pPr>
              <a:endParaRPr sz="1547" kern="0">
                <a:solidFill>
                  <a:srgbClr val="000000"/>
                </a:solidFill>
                <a:sym typeface="Helvetica Light"/>
              </a:endParaRPr>
            </a:p>
          </p:txBody>
        </p:sp>
        <p:pic>
          <p:nvPicPr>
            <p:cNvPr id="1263" name="frame15.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982858" y="76219"/>
              <a:ext cx="1095739" cy="1180427"/>
            </a:xfrm>
            <a:custGeom>
              <a:avLst/>
              <a:gdLst/>
              <a:ahLst/>
              <a:cxnLst>
                <a:cxn ang="0">
                  <a:pos x="wd2" y="hd2"/>
                </a:cxn>
                <a:cxn ang="5400000">
                  <a:pos x="wd2" y="hd2"/>
                </a:cxn>
                <a:cxn ang="10800000">
                  <a:pos x="wd2" y="hd2"/>
                </a:cxn>
                <a:cxn ang="16200000">
                  <a:pos x="wd2" y="hd2"/>
                </a:cxn>
              </a:cxnLst>
              <a:rect l="0" t="0" r="r" b="b"/>
              <a:pathLst>
                <a:path w="21512" h="21301" extrusionOk="0">
                  <a:moveTo>
                    <a:pt x="4970" y="0"/>
                  </a:moveTo>
                  <a:cubicBezTo>
                    <a:pt x="4875" y="3"/>
                    <a:pt x="4806" y="36"/>
                    <a:pt x="4768" y="93"/>
                  </a:cubicBezTo>
                  <a:cubicBezTo>
                    <a:pt x="4703" y="189"/>
                    <a:pt x="4514" y="221"/>
                    <a:pt x="4355" y="165"/>
                  </a:cubicBezTo>
                  <a:cubicBezTo>
                    <a:pt x="3965" y="27"/>
                    <a:pt x="3022" y="879"/>
                    <a:pt x="3022" y="1368"/>
                  </a:cubicBezTo>
                  <a:cubicBezTo>
                    <a:pt x="3022" y="1819"/>
                    <a:pt x="2823" y="1975"/>
                    <a:pt x="2485" y="1783"/>
                  </a:cubicBezTo>
                  <a:cubicBezTo>
                    <a:pt x="2351" y="1708"/>
                    <a:pt x="2084" y="1682"/>
                    <a:pt x="1901" y="1726"/>
                  </a:cubicBezTo>
                  <a:cubicBezTo>
                    <a:pt x="1533" y="1814"/>
                    <a:pt x="1070" y="2674"/>
                    <a:pt x="1246" y="2936"/>
                  </a:cubicBezTo>
                  <a:cubicBezTo>
                    <a:pt x="1307" y="3027"/>
                    <a:pt x="1193" y="3459"/>
                    <a:pt x="989" y="3896"/>
                  </a:cubicBezTo>
                  <a:cubicBezTo>
                    <a:pt x="514" y="4913"/>
                    <a:pt x="507" y="5343"/>
                    <a:pt x="973" y="5343"/>
                  </a:cubicBezTo>
                  <a:cubicBezTo>
                    <a:pt x="1592" y="5343"/>
                    <a:pt x="1605" y="5690"/>
                    <a:pt x="1004" y="6259"/>
                  </a:cubicBezTo>
                  <a:cubicBezTo>
                    <a:pt x="686" y="6561"/>
                    <a:pt x="476" y="6855"/>
                    <a:pt x="537" y="6911"/>
                  </a:cubicBezTo>
                  <a:cubicBezTo>
                    <a:pt x="598" y="6967"/>
                    <a:pt x="548" y="7177"/>
                    <a:pt x="428" y="7384"/>
                  </a:cubicBezTo>
                  <a:cubicBezTo>
                    <a:pt x="269" y="7657"/>
                    <a:pt x="261" y="7868"/>
                    <a:pt x="405" y="8157"/>
                  </a:cubicBezTo>
                  <a:cubicBezTo>
                    <a:pt x="560" y="8471"/>
                    <a:pt x="545" y="8589"/>
                    <a:pt x="327" y="8701"/>
                  </a:cubicBezTo>
                  <a:cubicBezTo>
                    <a:pt x="174" y="8780"/>
                    <a:pt x="29" y="9063"/>
                    <a:pt x="7" y="9332"/>
                  </a:cubicBezTo>
                  <a:cubicBezTo>
                    <a:pt x="-22" y="9695"/>
                    <a:pt x="77" y="9876"/>
                    <a:pt x="397" y="10026"/>
                  </a:cubicBezTo>
                  <a:cubicBezTo>
                    <a:pt x="1032" y="10325"/>
                    <a:pt x="1243" y="10550"/>
                    <a:pt x="1004" y="10685"/>
                  </a:cubicBezTo>
                  <a:cubicBezTo>
                    <a:pt x="669" y="10876"/>
                    <a:pt x="772" y="11725"/>
                    <a:pt x="1176" y="12060"/>
                  </a:cubicBezTo>
                  <a:cubicBezTo>
                    <a:pt x="1450" y="12288"/>
                    <a:pt x="1543" y="12540"/>
                    <a:pt x="1503" y="12977"/>
                  </a:cubicBezTo>
                  <a:cubicBezTo>
                    <a:pt x="1453" y="13520"/>
                    <a:pt x="1384" y="13588"/>
                    <a:pt x="849" y="13636"/>
                  </a:cubicBezTo>
                  <a:cubicBezTo>
                    <a:pt x="355" y="13680"/>
                    <a:pt x="229" y="13777"/>
                    <a:pt x="93" y="14230"/>
                  </a:cubicBezTo>
                  <a:cubicBezTo>
                    <a:pt x="-88" y="14832"/>
                    <a:pt x="14" y="15920"/>
                    <a:pt x="241" y="15791"/>
                  </a:cubicBezTo>
                  <a:cubicBezTo>
                    <a:pt x="320" y="15747"/>
                    <a:pt x="481" y="15811"/>
                    <a:pt x="599" y="15942"/>
                  </a:cubicBezTo>
                  <a:cubicBezTo>
                    <a:pt x="767" y="16128"/>
                    <a:pt x="742" y="16229"/>
                    <a:pt x="475" y="16407"/>
                  </a:cubicBezTo>
                  <a:cubicBezTo>
                    <a:pt x="219" y="16577"/>
                    <a:pt x="140" y="16832"/>
                    <a:pt x="163" y="17403"/>
                  </a:cubicBezTo>
                  <a:cubicBezTo>
                    <a:pt x="213" y="18641"/>
                    <a:pt x="288" y="18703"/>
                    <a:pt x="1675" y="18713"/>
                  </a:cubicBezTo>
                  <a:cubicBezTo>
                    <a:pt x="2625" y="18720"/>
                    <a:pt x="2955" y="18790"/>
                    <a:pt x="3139" y="19021"/>
                  </a:cubicBezTo>
                  <a:cubicBezTo>
                    <a:pt x="3317" y="19244"/>
                    <a:pt x="3442" y="19274"/>
                    <a:pt x="3622" y="19136"/>
                  </a:cubicBezTo>
                  <a:cubicBezTo>
                    <a:pt x="3756" y="19034"/>
                    <a:pt x="4208" y="18959"/>
                    <a:pt x="4628" y="18964"/>
                  </a:cubicBezTo>
                  <a:cubicBezTo>
                    <a:pt x="5047" y="18969"/>
                    <a:pt x="5483" y="18920"/>
                    <a:pt x="5594" y="18857"/>
                  </a:cubicBezTo>
                  <a:cubicBezTo>
                    <a:pt x="5983" y="18636"/>
                    <a:pt x="6178" y="18944"/>
                    <a:pt x="5890" y="19322"/>
                  </a:cubicBezTo>
                  <a:cubicBezTo>
                    <a:pt x="5490" y="19847"/>
                    <a:pt x="5539" y="19952"/>
                    <a:pt x="6178" y="19952"/>
                  </a:cubicBezTo>
                  <a:cubicBezTo>
                    <a:pt x="6971" y="19952"/>
                    <a:pt x="7456" y="20231"/>
                    <a:pt x="7456" y="20690"/>
                  </a:cubicBezTo>
                  <a:cubicBezTo>
                    <a:pt x="7456" y="20905"/>
                    <a:pt x="7513" y="21136"/>
                    <a:pt x="7581" y="21198"/>
                  </a:cubicBezTo>
                  <a:cubicBezTo>
                    <a:pt x="7895" y="21487"/>
                    <a:pt x="9421" y="21104"/>
                    <a:pt x="9209" y="20790"/>
                  </a:cubicBezTo>
                  <a:cubicBezTo>
                    <a:pt x="9142" y="20691"/>
                    <a:pt x="9208" y="20482"/>
                    <a:pt x="9357" y="20325"/>
                  </a:cubicBezTo>
                  <a:cubicBezTo>
                    <a:pt x="9506" y="20167"/>
                    <a:pt x="9668" y="19921"/>
                    <a:pt x="9715" y="19780"/>
                  </a:cubicBezTo>
                  <a:cubicBezTo>
                    <a:pt x="9766" y="19630"/>
                    <a:pt x="10022" y="19523"/>
                    <a:pt x="10339" y="19523"/>
                  </a:cubicBezTo>
                  <a:cubicBezTo>
                    <a:pt x="10800" y="19523"/>
                    <a:pt x="10885" y="19451"/>
                    <a:pt x="10939" y="19014"/>
                  </a:cubicBezTo>
                  <a:cubicBezTo>
                    <a:pt x="11037" y="18212"/>
                    <a:pt x="11284" y="18058"/>
                    <a:pt x="12248" y="18176"/>
                  </a:cubicBezTo>
                  <a:cubicBezTo>
                    <a:pt x="12716" y="18234"/>
                    <a:pt x="14010" y="18302"/>
                    <a:pt x="15123" y="18334"/>
                  </a:cubicBezTo>
                  <a:cubicBezTo>
                    <a:pt x="16866" y="18383"/>
                    <a:pt x="17206" y="18352"/>
                    <a:pt x="17577" y="18083"/>
                  </a:cubicBezTo>
                  <a:cubicBezTo>
                    <a:pt x="17815" y="17912"/>
                    <a:pt x="18416" y="17671"/>
                    <a:pt x="18917" y="17553"/>
                  </a:cubicBezTo>
                  <a:cubicBezTo>
                    <a:pt x="19418" y="17435"/>
                    <a:pt x="19795" y="17289"/>
                    <a:pt x="19751" y="17224"/>
                  </a:cubicBezTo>
                  <a:cubicBezTo>
                    <a:pt x="19645" y="17067"/>
                    <a:pt x="20206" y="16042"/>
                    <a:pt x="20398" y="16042"/>
                  </a:cubicBezTo>
                  <a:cubicBezTo>
                    <a:pt x="20480" y="16042"/>
                    <a:pt x="20645" y="16160"/>
                    <a:pt x="20772" y="16300"/>
                  </a:cubicBezTo>
                  <a:cubicBezTo>
                    <a:pt x="21049" y="16606"/>
                    <a:pt x="21512" y="16631"/>
                    <a:pt x="21512" y="16343"/>
                  </a:cubicBezTo>
                  <a:cubicBezTo>
                    <a:pt x="21512" y="15822"/>
                    <a:pt x="20889" y="14705"/>
                    <a:pt x="20507" y="14545"/>
                  </a:cubicBezTo>
                  <a:cubicBezTo>
                    <a:pt x="20112" y="14380"/>
                    <a:pt x="19770" y="13582"/>
                    <a:pt x="19969" y="13285"/>
                  </a:cubicBezTo>
                  <a:cubicBezTo>
                    <a:pt x="20017" y="13214"/>
                    <a:pt x="20261" y="13156"/>
                    <a:pt x="20507" y="13156"/>
                  </a:cubicBezTo>
                  <a:cubicBezTo>
                    <a:pt x="20920" y="13156"/>
                    <a:pt x="20931" y="13119"/>
                    <a:pt x="20733" y="12719"/>
                  </a:cubicBezTo>
                  <a:cubicBezTo>
                    <a:pt x="20557" y="12364"/>
                    <a:pt x="20583" y="12195"/>
                    <a:pt x="20850" y="11781"/>
                  </a:cubicBezTo>
                  <a:cubicBezTo>
                    <a:pt x="21245" y="11166"/>
                    <a:pt x="21129" y="10536"/>
                    <a:pt x="20476" y="9733"/>
                  </a:cubicBezTo>
                  <a:cubicBezTo>
                    <a:pt x="19757" y="8849"/>
                    <a:pt x="19291" y="7886"/>
                    <a:pt x="19291" y="7255"/>
                  </a:cubicBezTo>
                  <a:cubicBezTo>
                    <a:pt x="19291" y="6726"/>
                    <a:pt x="18976" y="5586"/>
                    <a:pt x="18512" y="4447"/>
                  </a:cubicBezTo>
                  <a:cubicBezTo>
                    <a:pt x="18380" y="4123"/>
                    <a:pt x="18193" y="3982"/>
                    <a:pt x="17897" y="3982"/>
                  </a:cubicBezTo>
                  <a:cubicBezTo>
                    <a:pt x="17354" y="3982"/>
                    <a:pt x="16705" y="3231"/>
                    <a:pt x="16705" y="2607"/>
                  </a:cubicBezTo>
                  <a:cubicBezTo>
                    <a:pt x="16705" y="2046"/>
                    <a:pt x="16425" y="1833"/>
                    <a:pt x="16058" y="2113"/>
                  </a:cubicBezTo>
                  <a:cubicBezTo>
                    <a:pt x="15914" y="2222"/>
                    <a:pt x="15719" y="2268"/>
                    <a:pt x="15622" y="2213"/>
                  </a:cubicBezTo>
                  <a:cubicBezTo>
                    <a:pt x="15524" y="2158"/>
                    <a:pt x="15294" y="2297"/>
                    <a:pt x="15107" y="2528"/>
                  </a:cubicBezTo>
                  <a:lnTo>
                    <a:pt x="14764" y="2951"/>
                  </a:lnTo>
                  <a:lnTo>
                    <a:pt x="13533" y="1941"/>
                  </a:lnTo>
                  <a:cubicBezTo>
                    <a:pt x="12858" y="1384"/>
                    <a:pt x="12256" y="744"/>
                    <a:pt x="12193" y="516"/>
                  </a:cubicBezTo>
                  <a:cubicBezTo>
                    <a:pt x="12036" y="-61"/>
                    <a:pt x="11526" y="-113"/>
                    <a:pt x="10931" y="387"/>
                  </a:cubicBezTo>
                  <a:cubicBezTo>
                    <a:pt x="10490" y="757"/>
                    <a:pt x="10411" y="770"/>
                    <a:pt x="10308" y="523"/>
                  </a:cubicBezTo>
                  <a:cubicBezTo>
                    <a:pt x="10232" y="341"/>
                    <a:pt x="9985" y="244"/>
                    <a:pt x="9599" y="244"/>
                  </a:cubicBezTo>
                  <a:cubicBezTo>
                    <a:pt x="9137" y="244"/>
                    <a:pt x="8947" y="345"/>
                    <a:pt x="8780" y="680"/>
                  </a:cubicBezTo>
                  <a:cubicBezTo>
                    <a:pt x="8547" y="1150"/>
                    <a:pt x="8196" y="1099"/>
                    <a:pt x="8196" y="595"/>
                  </a:cubicBezTo>
                  <a:cubicBezTo>
                    <a:pt x="8196" y="282"/>
                    <a:pt x="7422" y="-26"/>
                    <a:pt x="7098" y="158"/>
                  </a:cubicBezTo>
                  <a:cubicBezTo>
                    <a:pt x="7009" y="208"/>
                    <a:pt x="6726" y="169"/>
                    <a:pt x="6466" y="79"/>
                  </a:cubicBezTo>
                  <a:cubicBezTo>
                    <a:pt x="6180" y="-21"/>
                    <a:pt x="5946" y="-24"/>
                    <a:pt x="5882" y="72"/>
                  </a:cubicBezTo>
                  <a:cubicBezTo>
                    <a:pt x="5817" y="168"/>
                    <a:pt x="5604" y="168"/>
                    <a:pt x="5329" y="72"/>
                  </a:cubicBezTo>
                  <a:cubicBezTo>
                    <a:pt x="5183" y="21"/>
                    <a:pt x="5066" y="-3"/>
                    <a:pt x="4970" y="0"/>
                  </a:cubicBezTo>
                  <a:close/>
                </a:path>
              </a:pathLst>
            </a:custGeom>
            <a:ln w="3175" cap="flat">
              <a:noFill/>
              <a:miter lim="400000"/>
            </a:ln>
            <a:effectLst/>
          </p:spPr>
        </p:pic>
        <p:pic>
          <p:nvPicPr>
            <p:cNvPr id="1264" name="pasted-image.pdf"/>
            <p:cNvPicPr>
              <a:picLocks noChangeAspect="1"/>
            </p:cNvPicPr>
            <p:nvPr/>
          </p:nvPicPr>
          <p:blipFill>
            <a:blip r:embed="rId6">
              <a:extLst/>
            </a:blip>
            <a:srcRect/>
            <a:stretch>
              <a:fillRect/>
            </a:stretch>
          </p:blipFill>
          <p:spPr>
            <a:xfrm>
              <a:off x="115992" y="203535"/>
              <a:ext cx="472381" cy="944761"/>
            </a:xfrm>
            <a:prstGeom prst="rect">
              <a:avLst/>
            </a:prstGeom>
            <a:ln w="3175" cap="flat">
              <a:noFill/>
              <a:miter lim="400000"/>
            </a:ln>
            <a:effectLst/>
          </p:spPr>
        </p:pic>
      </p:grpSp>
      <p:sp>
        <p:nvSpPr>
          <p:cNvPr id="1266" name="Shape 1266"/>
          <p:cNvSpPr/>
          <p:nvPr/>
        </p:nvSpPr>
        <p:spPr>
          <a:xfrm>
            <a:off x="-1975" y="6286607"/>
            <a:ext cx="9186237" cy="607684"/>
          </a:xfrm>
          <a:custGeom>
            <a:avLst/>
            <a:gdLst/>
            <a:ahLst/>
            <a:cxnLst>
              <a:cxn ang="0">
                <a:pos x="wd2" y="hd2"/>
              </a:cxn>
              <a:cxn ang="5400000">
                <a:pos x="wd2" y="hd2"/>
              </a:cxn>
              <a:cxn ang="10800000">
                <a:pos x="wd2" y="hd2"/>
              </a:cxn>
              <a:cxn ang="16200000">
                <a:pos x="wd2" y="hd2"/>
              </a:cxn>
            </a:cxnLst>
            <a:rect l="0" t="0" r="r" b="b"/>
            <a:pathLst>
              <a:path w="21600" h="21600" extrusionOk="0">
                <a:moveTo>
                  <a:pt x="0" y="20308"/>
                </a:moveTo>
                <a:lnTo>
                  <a:pt x="60" y="13875"/>
                </a:lnTo>
                <a:lnTo>
                  <a:pt x="1503" y="10910"/>
                </a:lnTo>
                <a:lnTo>
                  <a:pt x="3933" y="8574"/>
                </a:lnTo>
                <a:lnTo>
                  <a:pt x="5877" y="12851"/>
                </a:lnTo>
                <a:lnTo>
                  <a:pt x="6743" y="11854"/>
                </a:lnTo>
                <a:lnTo>
                  <a:pt x="8393" y="7392"/>
                </a:lnTo>
                <a:lnTo>
                  <a:pt x="9604" y="11382"/>
                </a:lnTo>
                <a:lnTo>
                  <a:pt x="10297" y="11637"/>
                </a:lnTo>
                <a:lnTo>
                  <a:pt x="10597" y="9392"/>
                </a:lnTo>
                <a:lnTo>
                  <a:pt x="10873" y="7425"/>
                </a:lnTo>
                <a:lnTo>
                  <a:pt x="11364" y="9170"/>
                </a:lnTo>
                <a:lnTo>
                  <a:pt x="13063" y="3891"/>
                </a:lnTo>
                <a:lnTo>
                  <a:pt x="14816" y="3713"/>
                </a:lnTo>
                <a:lnTo>
                  <a:pt x="15508" y="8644"/>
                </a:lnTo>
                <a:lnTo>
                  <a:pt x="17654" y="8984"/>
                </a:lnTo>
                <a:lnTo>
                  <a:pt x="19447" y="4552"/>
                </a:lnTo>
                <a:lnTo>
                  <a:pt x="20332" y="281"/>
                </a:lnTo>
                <a:lnTo>
                  <a:pt x="21160" y="0"/>
                </a:lnTo>
                <a:lnTo>
                  <a:pt x="21600" y="21600"/>
                </a:lnTo>
              </a:path>
            </a:pathLst>
          </a:custGeom>
          <a:solidFill>
            <a:schemeClr val="accent4">
              <a:hueOff val="46120"/>
              <a:satOff val="4178"/>
              <a:lumOff val="-16732"/>
            </a:schemeClr>
          </a:solidFill>
          <a:ln w="12700">
            <a:solidFill>
              <a:srgbClr val="000000"/>
            </a:solidFill>
            <a:miter lim="400000"/>
          </a:ln>
        </p:spPr>
        <p:txBody>
          <a:bodyPr lIns="26789" tIns="26789" rIns="26789" bIns="26789" anchor="ctr"/>
          <a:lstStyle/>
          <a:p>
            <a:pPr algn="ctr" defTabSz="410751" hangingPunct="0">
              <a:defRPr sz="2200"/>
            </a:pPr>
            <a:endParaRPr sz="1547" kern="0">
              <a:solidFill>
                <a:srgbClr val="000000"/>
              </a:solidFill>
              <a:sym typeface="Helvetica Light"/>
            </a:endParaRPr>
          </a:p>
        </p:txBody>
      </p:sp>
      <p:grpSp>
        <p:nvGrpSpPr>
          <p:cNvPr id="1269" name="Group 1269"/>
          <p:cNvGrpSpPr/>
          <p:nvPr/>
        </p:nvGrpSpPr>
        <p:grpSpPr>
          <a:xfrm>
            <a:off x="3002199" y="3086825"/>
            <a:ext cx="3139603" cy="684351"/>
            <a:chOff x="211252" y="226450"/>
            <a:chExt cx="4465211" cy="973297"/>
          </a:xfrm>
        </p:grpSpPr>
        <p:sp>
          <p:nvSpPr>
            <p:cNvPr id="1267" name="Shape 1267"/>
            <p:cNvSpPr/>
            <p:nvPr/>
          </p:nvSpPr>
          <p:spPr>
            <a:xfrm>
              <a:off x="211252" y="226450"/>
              <a:ext cx="4465211" cy="973297"/>
            </a:xfrm>
            <a:prstGeom prst="rect">
              <a:avLst/>
            </a:prstGeom>
            <a:solidFill>
              <a:srgbClr val="FFFFFF"/>
            </a:solidFill>
            <a:ln w="3175" cap="flat">
              <a:noFill/>
              <a:miter lim="400000"/>
            </a:ln>
            <a:effectLst>
              <a:outerShdw blurRad="25400" rotWithShape="0">
                <a:srgbClr val="000000">
                  <a:alpha val="50000"/>
                </a:srgbClr>
              </a:outerShdw>
            </a:effectLst>
          </p:spPr>
          <p:txBody>
            <a:bodyPr wrap="square" lIns="26789" tIns="26789" rIns="26789" bIns="26789" numCol="1" anchor="ctr">
              <a:noAutofit/>
            </a:bodyPr>
            <a:lstStyle/>
            <a:p>
              <a:pPr algn="ctr" defTabSz="410751" hangingPunct="0">
                <a:defRPr sz="2200">
                  <a:solidFill>
                    <a:srgbClr val="FFFFFF"/>
                  </a:solidFill>
                </a:defRPr>
              </a:pPr>
              <a:endParaRPr sz="1547" kern="0">
                <a:solidFill>
                  <a:srgbClr val="FFFFFF"/>
                </a:solidFill>
                <a:sym typeface="Helvetica Light"/>
              </a:endParaRPr>
            </a:p>
          </p:txBody>
        </p:sp>
        <p:sp>
          <p:nvSpPr>
            <p:cNvPr id="1268" name="Shape 1268"/>
            <p:cNvSpPr/>
            <p:nvPr/>
          </p:nvSpPr>
          <p:spPr>
            <a:xfrm>
              <a:off x="248253" y="288908"/>
              <a:ext cx="2292935" cy="769462"/>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none" lIns="26789" tIns="26789" rIns="26789" bIns="26789" numCol="1" anchor="ctr">
              <a:spAutoFit/>
            </a:bodyPr>
            <a:lstStyle>
              <a:lvl1pPr>
                <a:defRPr sz="4500"/>
              </a:lvl1pPr>
            </a:lstStyle>
            <a:p>
              <a:pPr algn="ctr" defTabSz="410751" hangingPunct="0"/>
              <a:r>
                <a:rPr sz="3164" kern="0">
                  <a:solidFill>
                    <a:srgbClr val="000000"/>
                  </a:solidFill>
                  <a:sym typeface="Helvetica Light"/>
                </a:rPr>
                <a:t>compute</a:t>
              </a:r>
            </a:p>
          </p:txBody>
        </p:sp>
      </p:grpSp>
      <p:sp>
        <p:nvSpPr>
          <p:cNvPr id="1270" name="Shape 1270"/>
          <p:cNvSpPr/>
          <p:nvPr/>
        </p:nvSpPr>
        <p:spPr>
          <a:xfrm>
            <a:off x="2114217" y="4259705"/>
            <a:ext cx="4953699" cy="943026"/>
          </a:xfrm>
          <a:prstGeom prst="rect">
            <a:avLst/>
          </a:prstGeom>
          <a:solidFill>
            <a:schemeClr val="accent3">
              <a:satOff val="18648"/>
              <a:lumOff val="5971"/>
            </a:schemeClr>
          </a:solidFill>
          <a:ln w="3175">
            <a:miter lim="400000"/>
          </a:ln>
          <a:effectLst>
            <a:outerShdw blurRad="25400" rotWithShape="0">
              <a:srgbClr val="000000">
                <a:alpha val="50000"/>
              </a:srgbClr>
            </a:outerShdw>
          </a:effectLst>
        </p:spPr>
        <p:txBody>
          <a:bodyPr lIns="26789" tIns="26789" rIns="26789" bIns="26789" anchor="ctr"/>
          <a:lstStyle/>
          <a:p>
            <a:pPr algn="ctr" defTabSz="410751" hangingPunct="0">
              <a:defRPr sz="2200">
                <a:solidFill>
                  <a:srgbClr val="FFFFFF"/>
                </a:solidFill>
              </a:defRPr>
            </a:pPr>
            <a:endParaRPr sz="1547" kern="0">
              <a:solidFill>
                <a:srgbClr val="FFFFFF"/>
              </a:solidFill>
              <a:sym typeface="Helvetica Light"/>
            </a:endParaRPr>
          </a:p>
        </p:txBody>
      </p:sp>
      <p:sp>
        <p:nvSpPr>
          <p:cNvPr id="1271" name="Shape 1271"/>
          <p:cNvSpPr/>
          <p:nvPr/>
        </p:nvSpPr>
        <p:spPr>
          <a:xfrm>
            <a:off x="4572000" y="830395"/>
            <a:ext cx="1" cy="2084813"/>
          </a:xfrm>
          <a:prstGeom prst="line">
            <a:avLst/>
          </a:prstGeom>
          <a:ln w="114300">
            <a:solidFill>
              <a:srgbClr val="FFFFFF"/>
            </a:solidFill>
            <a:tailEnd type="triangle"/>
          </a:ln>
        </p:spPr>
        <p:txBody>
          <a:bodyPr lIns="34289" tIns="34289" rIns="34289" bIns="34289"/>
          <a:lstStyle/>
          <a:p>
            <a:pPr algn="r" defTabSz="914367" hangingPunct="0">
              <a:defRPr sz="2400">
                <a:latin typeface="Helvetica Neue"/>
                <a:ea typeface="Helvetica Neue"/>
                <a:cs typeface="Helvetica Neue"/>
                <a:sym typeface="Helvetica Neue"/>
              </a:defRPr>
            </a:pPr>
            <a:endParaRPr sz="1687" kern="0">
              <a:solidFill>
                <a:srgbClr val="000000"/>
              </a:solidFill>
              <a:latin typeface="Helvetica Neue"/>
              <a:ea typeface="Helvetica Neue"/>
              <a:cs typeface="Helvetica Neue"/>
              <a:sym typeface="Helvetica Neue"/>
            </a:endParaRPr>
          </a:p>
        </p:txBody>
      </p:sp>
      <p:grpSp>
        <p:nvGrpSpPr>
          <p:cNvPr id="1274" name="Group 1274"/>
          <p:cNvGrpSpPr/>
          <p:nvPr/>
        </p:nvGrpSpPr>
        <p:grpSpPr>
          <a:xfrm>
            <a:off x="946547" y="924965"/>
            <a:ext cx="869237" cy="2825697"/>
            <a:chOff x="56960" y="0"/>
            <a:chExt cx="1236247" cy="4018767"/>
          </a:xfrm>
        </p:grpSpPr>
        <p:sp>
          <p:nvSpPr>
            <p:cNvPr id="1272" name="Shape 1272"/>
            <p:cNvSpPr/>
            <p:nvPr/>
          </p:nvSpPr>
          <p:spPr>
            <a:xfrm>
              <a:off x="71173" y="3965447"/>
              <a:ext cx="1222035" cy="1"/>
            </a:xfrm>
            <a:prstGeom prst="line">
              <a:avLst/>
            </a:prstGeom>
            <a:noFill/>
            <a:ln w="114300" cap="flat">
              <a:solidFill>
                <a:srgbClr val="FFFFFF"/>
              </a:solidFill>
              <a:prstDash val="solid"/>
              <a:round/>
              <a:tailEnd type="triangle" w="med" len="med"/>
            </a:ln>
            <a:effectLst/>
          </p:spPr>
          <p:txBody>
            <a:bodyPr wrap="square" lIns="34289" tIns="34289" rIns="34289" bIns="34289" numCol="1" anchor="t">
              <a:noAutofit/>
            </a:bodyPr>
            <a:lstStyle/>
            <a:p>
              <a:pPr algn="r" defTabSz="914367" hangingPunct="0">
                <a:defRPr sz="2400">
                  <a:latin typeface="Helvetica Neue"/>
                  <a:ea typeface="Helvetica Neue"/>
                  <a:cs typeface="Helvetica Neue"/>
                  <a:sym typeface="Helvetica Neue"/>
                </a:defRPr>
              </a:pPr>
              <a:endParaRPr sz="1687" kern="0">
                <a:solidFill>
                  <a:srgbClr val="000000"/>
                </a:solidFill>
                <a:latin typeface="Helvetica Neue"/>
                <a:ea typeface="Helvetica Neue"/>
                <a:cs typeface="Helvetica Neue"/>
                <a:sym typeface="Helvetica Neue"/>
              </a:endParaRPr>
            </a:p>
          </p:txBody>
        </p:sp>
        <p:sp>
          <p:nvSpPr>
            <p:cNvPr id="1273" name="Shape 1273"/>
            <p:cNvSpPr/>
            <p:nvPr/>
          </p:nvSpPr>
          <p:spPr>
            <a:xfrm flipV="1">
              <a:off x="56960" y="-1"/>
              <a:ext cx="1" cy="4018769"/>
            </a:xfrm>
            <a:prstGeom prst="line">
              <a:avLst/>
            </a:prstGeom>
            <a:noFill/>
            <a:ln w="114300" cap="flat">
              <a:solidFill>
                <a:srgbClr val="FFFFFF"/>
              </a:solidFill>
              <a:prstDash val="solid"/>
              <a:round/>
            </a:ln>
            <a:effectLst/>
          </p:spPr>
          <p:txBody>
            <a:bodyPr wrap="square" lIns="34289" tIns="34289" rIns="34289" bIns="34289" numCol="1" anchor="t">
              <a:noAutofit/>
            </a:bodyPr>
            <a:lstStyle/>
            <a:p>
              <a:pPr algn="r" defTabSz="914367" hangingPunct="0">
                <a:defRPr sz="2400">
                  <a:latin typeface="Helvetica Neue"/>
                  <a:ea typeface="Helvetica Neue"/>
                  <a:cs typeface="Helvetica Neue"/>
                  <a:sym typeface="Helvetica Neue"/>
                </a:defRPr>
              </a:pPr>
              <a:endParaRPr sz="1687" kern="0">
                <a:solidFill>
                  <a:srgbClr val="000000"/>
                </a:solidFill>
                <a:latin typeface="Helvetica Neue"/>
                <a:ea typeface="Helvetica Neue"/>
                <a:cs typeface="Helvetica Neue"/>
                <a:sym typeface="Helvetica Neue"/>
              </a:endParaRPr>
            </a:p>
          </p:txBody>
        </p:sp>
      </p:grpSp>
      <p:sp>
        <p:nvSpPr>
          <p:cNvPr id="1275" name="Shape 1275"/>
          <p:cNvSpPr/>
          <p:nvPr/>
        </p:nvSpPr>
        <p:spPr>
          <a:xfrm>
            <a:off x="3299328" y="-23426"/>
            <a:ext cx="2598382" cy="1004886"/>
          </a:xfrm>
          <a:prstGeom prst="rect">
            <a:avLst/>
          </a:prstGeom>
          <a:solidFill>
            <a:srgbClr val="FFFFFF"/>
          </a:solidFill>
          <a:ln w="3175">
            <a:miter lim="400000"/>
          </a:ln>
        </p:spPr>
        <p:txBody>
          <a:bodyPr lIns="26789" tIns="26789" rIns="26789" bIns="26789" anchor="ctr"/>
          <a:lstStyle/>
          <a:p>
            <a:pPr algn="ctr" defTabSz="410751" hangingPunct="0">
              <a:defRPr sz="2200">
                <a:solidFill>
                  <a:srgbClr val="FFFFFF"/>
                </a:solidFill>
              </a:defRPr>
            </a:pPr>
            <a:endParaRPr sz="1547" kern="0">
              <a:solidFill>
                <a:srgbClr val="FFFFFF"/>
              </a:solidFill>
              <a:sym typeface="Helvetica Light"/>
            </a:endParaRPr>
          </a:p>
        </p:txBody>
      </p:sp>
      <p:grpSp>
        <p:nvGrpSpPr>
          <p:cNvPr id="1278" name="Group 1278"/>
          <p:cNvGrpSpPr/>
          <p:nvPr/>
        </p:nvGrpSpPr>
        <p:grpSpPr>
          <a:xfrm>
            <a:off x="3342631" y="222542"/>
            <a:ext cx="2443295" cy="492534"/>
            <a:chOff x="4204" y="-1991"/>
            <a:chExt cx="3474907" cy="700491"/>
          </a:xfrm>
        </p:grpSpPr>
        <p:sp>
          <p:nvSpPr>
            <p:cNvPr id="1276" name="Shape 1276"/>
            <p:cNvSpPr/>
            <p:nvPr/>
          </p:nvSpPr>
          <p:spPr>
            <a:xfrm>
              <a:off x="4204" y="-1991"/>
              <a:ext cx="2860611" cy="677084"/>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none" lIns="26789" tIns="26789" rIns="26789" bIns="26789" numCol="1" anchor="ctr">
              <a:spAutoFit/>
            </a:bodyPr>
            <a:lstStyle>
              <a:lvl1pPr>
                <a:defRPr sz="3900"/>
              </a:lvl1pPr>
            </a:lstStyle>
            <a:p>
              <a:pPr algn="ctr" defTabSz="410751" hangingPunct="0"/>
              <a:r>
                <a:rPr sz="2742" kern="0">
                  <a:solidFill>
                    <a:srgbClr val="000000"/>
                  </a:solidFill>
                  <a:sym typeface="Helvetica Light"/>
                </a:rPr>
                <a:t>Initial guess </a:t>
              </a:r>
            </a:p>
          </p:txBody>
        </p:sp>
        <p:pic>
          <p:nvPicPr>
            <p:cNvPr id="1277" name="pasted-image.pdf"/>
            <p:cNvPicPr>
              <a:picLocks noChangeAspect="1"/>
            </p:cNvPicPr>
            <p:nvPr/>
          </p:nvPicPr>
          <p:blipFill>
            <a:blip r:embed="rId7">
              <a:extLst/>
            </a:blip>
            <a:stretch>
              <a:fillRect/>
            </a:stretch>
          </p:blipFill>
          <p:spPr>
            <a:xfrm>
              <a:off x="2882210" y="101599"/>
              <a:ext cx="596901" cy="596901"/>
            </a:xfrm>
            <a:prstGeom prst="rect">
              <a:avLst/>
            </a:prstGeom>
            <a:ln w="3175" cap="flat">
              <a:noFill/>
              <a:miter lim="400000"/>
            </a:ln>
            <a:effectLst/>
          </p:spPr>
        </p:pic>
      </p:grpSp>
      <p:sp>
        <p:nvSpPr>
          <p:cNvPr id="1279" name="Shape 1279"/>
          <p:cNvSpPr/>
          <p:nvPr/>
        </p:nvSpPr>
        <p:spPr>
          <a:xfrm>
            <a:off x="1809823" y="2994541"/>
            <a:ext cx="5577390" cy="2282054"/>
          </a:xfrm>
          <a:prstGeom prst="rect">
            <a:avLst/>
          </a:prstGeom>
          <a:ln w="63500">
            <a:solidFill>
              <a:srgbClr val="000000"/>
            </a:solidFill>
            <a:custDash>
              <a:ds d="200000" sp="200000"/>
            </a:custDash>
            <a:miter lim="400000"/>
          </a:ln>
        </p:spPr>
        <p:txBody>
          <a:bodyPr lIns="26789" tIns="26789" rIns="26789" bIns="26789" anchor="ctr"/>
          <a:lstStyle/>
          <a:p>
            <a:pPr algn="ctr" defTabSz="410751" hangingPunct="0">
              <a:defRPr sz="2200">
                <a:solidFill>
                  <a:srgbClr val="FFFFFF"/>
                </a:solidFill>
              </a:defRPr>
            </a:pPr>
            <a:endParaRPr sz="1547" kern="0">
              <a:solidFill>
                <a:srgbClr val="FFFFFF"/>
              </a:solidFill>
              <a:sym typeface="Helvetica Light"/>
            </a:endParaRPr>
          </a:p>
        </p:txBody>
      </p:sp>
      <p:sp>
        <p:nvSpPr>
          <p:cNvPr id="1280" name="Shape 1280"/>
          <p:cNvSpPr/>
          <p:nvPr/>
        </p:nvSpPr>
        <p:spPr>
          <a:xfrm>
            <a:off x="5618679" y="3780934"/>
            <a:ext cx="1" cy="469013"/>
          </a:xfrm>
          <a:prstGeom prst="line">
            <a:avLst/>
          </a:prstGeom>
          <a:ln w="114300">
            <a:solidFill>
              <a:srgbClr val="000000"/>
            </a:solidFill>
            <a:tailEnd type="triangle"/>
          </a:ln>
        </p:spPr>
        <p:txBody>
          <a:bodyPr lIns="34289" tIns="34289" rIns="34289" bIns="34289"/>
          <a:lstStyle/>
          <a:p>
            <a:pPr algn="r" defTabSz="914367" hangingPunct="0">
              <a:defRPr sz="2400">
                <a:latin typeface="Helvetica Neue"/>
                <a:ea typeface="Helvetica Neue"/>
                <a:cs typeface="Helvetica Neue"/>
                <a:sym typeface="Helvetica Neue"/>
              </a:defRPr>
            </a:pPr>
            <a:endParaRPr sz="1687" kern="0">
              <a:solidFill>
                <a:srgbClr val="000000"/>
              </a:solidFill>
              <a:latin typeface="Helvetica Neue"/>
              <a:ea typeface="Helvetica Neue"/>
              <a:cs typeface="Helvetica Neue"/>
              <a:sym typeface="Helvetica Neue"/>
            </a:endParaRPr>
          </a:p>
        </p:txBody>
      </p:sp>
      <p:sp>
        <p:nvSpPr>
          <p:cNvPr id="1281" name="Shape 1281"/>
          <p:cNvSpPr/>
          <p:nvPr/>
        </p:nvSpPr>
        <p:spPr>
          <a:xfrm>
            <a:off x="2196167" y="5579483"/>
            <a:ext cx="4733267" cy="422022"/>
          </a:xfrm>
          <a:prstGeom prst="rect">
            <a:avLst/>
          </a:prstGeom>
          <a:solidFill>
            <a:srgbClr val="FFFFFF"/>
          </a:solidFill>
          <a:ln w="3175">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b="1">
                <a:solidFill>
                  <a:srgbClr val="FF2600"/>
                </a:solidFill>
                <a:latin typeface="Helvetica"/>
                <a:ea typeface="Helvetica"/>
                <a:cs typeface="Helvetica"/>
                <a:sym typeface="Helvetica"/>
              </a:defRPr>
            </a:lvl1pPr>
          </a:lstStyle>
          <a:p>
            <a:pPr algn="ctr" defTabSz="410751" hangingPunct="0"/>
            <a:r>
              <a:rPr sz="2391" kern="0" dirty="0"/>
              <a:t>Inverse (non-recursive) problem</a:t>
            </a:r>
          </a:p>
        </p:txBody>
      </p:sp>
      <p:pic>
        <p:nvPicPr>
          <p:cNvPr id="1282" name="pasted-image.pdf"/>
          <p:cNvPicPr>
            <a:picLocks noChangeAspect="1"/>
          </p:cNvPicPr>
          <p:nvPr/>
        </p:nvPicPr>
        <p:blipFill>
          <a:blip r:embed="rId8">
            <a:extLst/>
          </a:blip>
          <a:stretch>
            <a:fillRect/>
          </a:stretch>
        </p:blipFill>
        <p:spPr>
          <a:xfrm>
            <a:off x="4738600" y="3223236"/>
            <a:ext cx="1323564" cy="411529"/>
          </a:xfrm>
          <a:prstGeom prst="rect">
            <a:avLst/>
          </a:prstGeom>
          <a:ln w="3175">
            <a:miter lim="400000"/>
          </a:ln>
        </p:spPr>
      </p:pic>
      <p:pic>
        <p:nvPicPr>
          <p:cNvPr id="1283" name="pasted-image.pdf"/>
          <p:cNvPicPr>
            <a:picLocks noChangeAspect="1"/>
          </p:cNvPicPr>
          <p:nvPr/>
        </p:nvPicPr>
        <p:blipFill>
          <a:blip r:embed="rId9">
            <a:extLst/>
          </a:blip>
          <a:stretch>
            <a:fillRect/>
          </a:stretch>
        </p:blipFill>
        <p:spPr>
          <a:xfrm>
            <a:off x="2319828" y="4451814"/>
            <a:ext cx="4604921" cy="636962"/>
          </a:xfrm>
          <a:prstGeom prst="rect">
            <a:avLst/>
          </a:prstGeom>
          <a:ln w="3175">
            <a:miter lim="400000"/>
          </a:ln>
        </p:spPr>
      </p:pic>
      <p:sp>
        <p:nvSpPr>
          <p:cNvPr id="30" name="Shape 1087"/>
          <p:cNvSpPr txBox="1">
            <a:spLocks/>
          </p:cNvSpPr>
          <p:nvPr/>
        </p:nvSpPr>
        <p:spPr>
          <a:xfrm>
            <a:off x="8737163" y="0"/>
            <a:ext cx="418139" cy="335397"/>
          </a:xfrm>
          <a:prstGeom prst="rect">
            <a:avLst/>
          </a:prstGeom>
          <a:ln w="3175">
            <a:miter lim="400000"/>
          </a:ln>
          <a:extLst>
            <a:ext uri="{C572A759-6A51-4108-AA02-DFA0A04FC94B}">
              <ma14:wrappingTextBoxFlag xmlns="" xmlns:ma14="http://schemas.microsoft.com/office/mac/drawingml/2011/main" val="1"/>
            </a:ext>
          </a:extLst>
        </p:spPr>
        <p:txBody>
          <a:bodyPr wrap="square" lIns="26789" tIns="26789" rIns="26789" bIns="2678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9pPr>
          </a:lstStyle>
          <a:p>
            <a:r>
              <a:rPr lang="en-US" sz="1828" kern="0" dirty="0" smtClean="0">
                <a:solidFill>
                  <a:srgbClr val="00882B">
                    <a:lumMod val="60000"/>
                    <a:lumOff val="40000"/>
                  </a:srgbClr>
                </a:solidFill>
              </a:rPr>
              <a:t>43</a:t>
            </a:r>
            <a:endParaRPr lang="en-US" sz="1828" kern="0" dirty="0">
              <a:solidFill>
                <a:srgbClr val="00882B">
                  <a:lumMod val="60000"/>
                  <a:lumOff val="40000"/>
                </a:srgbClr>
              </a:solidFill>
            </a:endParaRPr>
          </a:p>
        </p:txBody>
      </p:sp>
    </p:spTree>
    <p:extLst>
      <p:ext uri="{BB962C8B-B14F-4D97-AF65-F5344CB8AC3E}">
        <p14:creationId xmlns:p14="http://schemas.microsoft.com/office/powerpoint/2010/main" val="2082737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 name="Shape 1287"/>
          <p:cNvSpPr/>
          <p:nvPr/>
        </p:nvSpPr>
        <p:spPr>
          <a:xfrm>
            <a:off x="-25640" y="-26514"/>
            <a:ext cx="9195280" cy="6911028"/>
          </a:xfrm>
          <a:prstGeom prst="rect">
            <a:avLst/>
          </a:prstGeom>
          <a:solidFill>
            <a:srgbClr val="252525"/>
          </a:solidFill>
          <a:ln w="3175">
            <a:miter lim="400000"/>
          </a:ln>
          <a:effectLst>
            <a:outerShdw blurRad="12700" dist="12700" dir="2388334" rotWithShape="0">
              <a:srgbClr val="000000">
                <a:alpha val="79310"/>
              </a:srgbClr>
            </a:outerShdw>
          </a:effectLst>
        </p:spPr>
        <p:txBody>
          <a:bodyPr lIns="26789" tIns="26789" rIns="26789" bIns="26789" anchor="ctr"/>
          <a:lstStyle/>
          <a:p>
            <a:pPr algn="ctr" defTabSz="410751" hangingPunct="0">
              <a:defRPr sz="2200">
                <a:solidFill>
                  <a:srgbClr val="FFFFFF"/>
                </a:solidFill>
              </a:defRPr>
            </a:pPr>
            <a:endParaRPr sz="1547" kern="0">
              <a:solidFill>
                <a:srgbClr val="FFFFFF"/>
              </a:solidFill>
              <a:sym typeface="Helvetica Light"/>
            </a:endParaRPr>
          </a:p>
        </p:txBody>
      </p:sp>
      <p:sp>
        <p:nvSpPr>
          <p:cNvPr id="1288" name="Shape 1288"/>
          <p:cNvSpPr/>
          <p:nvPr/>
        </p:nvSpPr>
        <p:spPr>
          <a:xfrm>
            <a:off x="-6573" y="2027061"/>
            <a:ext cx="9195280" cy="4963363"/>
          </a:xfrm>
          <a:prstGeom prst="rect">
            <a:avLst/>
          </a:prstGeom>
          <a:solidFill>
            <a:srgbClr val="50CEF8"/>
          </a:solidFill>
          <a:ln w="3175">
            <a:miter lim="400000"/>
          </a:ln>
          <a:effectLst>
            <a:outerShdw blurRad="25400" dist="12700" dir="5400000" rotWithShape="0">
              <a:srgbClr val="000000">
                <a:alpha val="50000"/>
              </a:srgbClr>
            </a:outerShdw>
          </a:effectLst>
        </p:spPr>
        <p:txBody>
          <a:bodyPr lIns="26789" tIns="26789" rIns="26789" bIns="26789" anchor="ctr"/>
          <a:lstStyle/>
          <a:p>
            <a:pPr algn="ctr" defTabSz="410751" hangingPunct="0">
              <a:defRPr sz="2200">
                <a:solidFill>
                  <a:srgbClr val="FFFFFF"/>
                </a:solidFill>
              </a:defRPr>
            </a:pPr>
            <a:endParaRPr sz="1547" kern="0">
              <a:solidFill>
                <a:srgbClr val="FFFFFF"/>
              </a:solidFill>
              <a:sym typeface="Helvetica Light"/>
            </a:endParaRPr>
          </a:p>
        </p:txBody>
      </p:sp>
      <p:grpSp>
        <p:nvGrpSpPr>
          <p:cNvPr id="1293" name="Group 1293"/>
          <p:cNvGrpSpPr/>
          <p:nvPr/>
        </p:nvGrpSpPr>
        <p:grpSpPr>
          <a:xfrm>
            <a:off x="3002199" y="3086825"/>
            <a:ext cx="3139603" cy="684351"/>
            <a:chOff x="211252" y="226450"/>
            <a:chExt cx="4465211" cy="973297"/>
          </a:xfrm>
        </p:grpSpPr>
        <p:sp>
          <p:nvSpPr>
            <p:cNvPr id="1289" name="Shape 1289"/>
            <p:cNvSpPr/>
            <p:nvPr/>
          </p:nvSpPr>
          <p:spPr>
            <a:xfrm>
              <a:off x="211252" y="226450"/>
              <a:ext cx="4465211" cy="973297"/>
            </a:xfrm>
            <a:prstGeom prst="rect">
              <a:avLst/>
            </a:prstGeom>
            <a:solidFill>
              <a:schemeClr val="accent3">
                <a:satOff val="18648"/>
                <a:lumOff val="5971"/>
              </a:schemeClr>
            </a:solidFill>
            <a:ln w="3175" cap="flat">
              <a:noFill/>
              <a:miter lim="400000"/>
            </a:ln>
            <a:effectLst>
              <a:outerShdw blurRad="25400" rotWithShape="0">
                <a:srgbClr val="000000">
                  <a:alpha val="50000"/>
                </a:srgbClr>
              </a:outerShdw>
            </a:effectLst>
          </p:spPr>
          <p:txBody>
            <a:bodyPr wrap="square" lIns="26789" tIns="26789" rIns="26789" bIns="26789" numCol="1" anchor="ctr">
              <a:noAutofit/>
            </a:bodyPr>
            <a:lstStyle/>
            <a:p>
              <a:pPr algn="ctr" defTabSz="410751" hangingPunct="0">
                <a:defRPr sz="2200">
                  <a:solidFill>
                    <a:srgbClr val="FFFFFF"/>
                  </a:solidFill>
                </a:defRPr>
              </a:pPr>
              <a:endParaRPr sz="1547" kern="0">
                <a:solidFill>
                  <a:srgbClr val="FFFFFF"/>
                </a:solidFill>
                <a:sym typeface="Helvetica Light"/>
              </a:endParaRPr>
            </a:p>
          </p:txBody>
        </p:sp>
        <p:grpSp>
          <p:nvGrpSpPr>
            <p:cNvPr id="1292" name="Group 1292"/>
            <p:cNvGrpSpPr/>
            <p:nvPr/>
          </p:nvGrpSpPr>
          <p:grpSpPr>
            <a:xfrm>
              <a:off x="248252" y="288910"/>
              <a:ext cx="4357234" cy="769461"/>
              <a:chOff x="72987" y="-3729"/>
              <a:chExt cx="4357232" cy="769460"/>
            </a:xfrm>
          </p:grpSpPr>
          <p:pic>
            <p:nvPicPr>
              <p:cNvPr id="1290" name="pasted-image.pdf"/>
              <p:cNvPicPr>
                <a:picLocks noChangeAspect="1"/>
              </p:cNvPicPr>
              <p:nvPr/>
            </p:nvPicPr>
            <p:blipFill>
              <a:blip r:embed="rId3">
                <a:extLst/>
              </a:blip>
              <a:stretch>
                <a:fillRect/>
              </a:stretch>
            </p:blipFill>
            <p:spPr>
              <a:xfrm>
                <a:off x="2584830" y="131079"/>
                <a:ext cx="1845389" cy="550642"/>
              </a:xfrm>
              <a:prstGeom prst="rect">
                <a:avLst/>
              </a:prstGeom>
              <a:ln w="3175" cap="flat">
                <a:noFill/>
                <a:miter lim="400000"/>
              </a:ln>
              <a:effectLst/>
            </p:spPr>
          </p:pic>
          <p:sp>
            <p:nvSpPr>
              <p:cNvPr id="1291" name="Shape 1291"/>
              <p:cNvSpPr/>
              <p:nvPr/>
            </p:nvSpPr>
            <p:spPr>
              <a:xfrm>
                <a:off x="72987" y="-3729"/>
                <a:ext cx="2292935" cy="769460"/>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none" lIns="26789" tIns="26789" rIns="26789" bIns="26789" numCol="1" anchor="ctr">
                <a:spAutoFit/>
              </a:bodyPr>
              <a:lstStyle>
                <a:lvl1pPr>
                  <a:defRPr sz="4500"/>
                </a:lvl1pPr>
              </a:lstStyle>
              <a:p>
                <a:pPr algn="ctr" defTabSz="410751" hangingPunct="0"/>
                <a:r>
                  <a:rPr sz="3164" kern="0">
                    <a:solidFill>
                      <a:srgbClr val="000000"/>
                    </a:solidFill>
                    <a:sym typeface="Helvetica Light"/>
                  </a:rPr>
                  <a:t>compute</a:t>
                </a:r>
              </a:p>
            </p:txBody>
          </p:sp>
        </p:grpSp>
      </p:grpSp>
      <p:sp>
        <p:nvSpPr>
          <p:cNvPr id="1294" name="Shape 1294"/>
          <p:cNvSpPr/>
          <p:nvPr/>
        </p:nvSpPr>
        <p:spPr>
          <a:xfrm>
            <a:off x="3002200" y="3086825"/>
            <a:ext cx="3139601" cy="684350"/>
          </a:xfrm>
          <a:prstGeom prst="rect">
            <a:avLst/>
          </a:prstGeom>
          <a:solidFill>
            <a:srgbClr val="FFFFFF"/>
          </a:solidFill>
          <a:ln w="3175">
            <a:miter lim="400000"/>
          </a:ln>
          <a:effectLst>
            <a:outerShdw blurRad="25400" rotWithShape="0">
              <a:srgbClr val="000000">
                <a:alpha val="50000"/>
              </a:srgbClr>
            </a:outerShdw>
          </a:effectLst>
        </p:spPr>
        <p:txBody>
          <a:bodyPr lIns="26789" tIns="26789" rIns="26789" bIns="26789" anchor="ctr"/>
          <a:lstStyle/>
          <a:p>
            <a:pPr algn="ctr" defTabSz="410751" hangingPunct="0">
              <a:defRPr sz="2200">
                <a:solidFill>
                  <a:srgbClr val="FFFFFF"/>
                </a:solidFill>
              </a:defRPr>
            </a:pPr>
            <a:endParaRPr sz="1547" kern="0">
              <a:solidFill>
                <a:srgbClr val="FFFFFF"/>
              </a:solidFill>
              <a:sym typeface="Helvetica Light"/>
            </a:endParaRPr>
          </a:p>
        </p:txBody>
      </p:sp>
      <p:grpSp>
        <p:nvGrpSpPr>
          <p:cNvPr id="1299" name="Group 1299"/>
          <p:cNvGrpSpPr/>
          <p:nvPr/>
        </p:nvGrpSpPr>
        <p:grpSpPr>
          <a:xfrm>
            <a:off x="-27965" y="-13585"/>
            <a:ext cx="2232262" cy="966187"/>
            <a:chOff x="0" y="0"/>
            <a:chExt cx="3174771" cy="1374130"/>
          </a:xfrm>
        </p:grpSpPr>
        <p:sp>
          <p:nvSpPr>
            <p:cNvPr id="1295" name="Shape 1295"/>
            <p:cNvSpPr/>
            <p:nvPr/>
          </p:nvSpPr>
          <p:spPr>
            <a:xfrm>
              <a:off x="44503" y="22496"/>
              <a:ext cx="3130269" cy="1351635"/>
            </a:xfrm>
            <a:prstGeom prst="rect">
              <a:avLst/>
            </a:prstGeom>
            <a:solidFill>
              <a:srgbClr val="FFFFFF"/>
            </a:solidFill>
            <a:ln w="12700" cap="flat">
              <a:noFill/>
              <a:miter lim="400000"/>
            </a:ln>
            <a:effectLst/>
          </p:spPr>
          <p:txBody>
            <a:bodyPr wrap="square" lIns="26789" tIns="26789" rIns="26789" bIns="26789" numCol="1" anchor="ctr">
              <a:noAutofit/>
            </a:bodyPr>
            <a:lstStyle/>
            <a:p>
              <a:pPr algn="ctr" defTabSz="410751" hangingPunct="0">
                <a:defRPr sz="2200"/>
              </a:pPr>
              <a:endParaRPr sz="1547" kern="0">
                <a:solidFill>
                  <a:srgbClr val="000000"/>
                </a:solidFill>
                <a:sym typeface="Helvetica Light"/>
              </a:endParaRPr>
            </a:p>
          </p:txBody>
        </p:sp>
        <p:grpSp>
          <p:nvGrpSpPr>
            <p:cNvPr id="1298" name="Group 1298"/>
            <p:cNvGrpSpPr/>
            <p:nvPr/>
          </p:nvGrpSpPr>
          <p:grpSpPr>
            <a:xfrm>
              <a:off x="0" y="0"/>
              <a:ext cx="3016076" cy="1281416"/>
              <a:chOff x="0" y="-104964"/>
              <a:chExt cx="3016075" cy="1281415"/>
            </a:xfrm>
          </p:grpSpPr>
          <p:pic>
            <p:nvPicPr>
              <p:cNvPr id="1296" name="image13.png"/>
              <p:cNvPicPr>
                <a:picLocks noChangeAspect="1"/>
              </p:cNvPicPr>
              <p:nvPr/>
            </p:nvPicPr>
            <p:blipFill>
              <a:blip r:embed="rId4">
                <a:extLst/>
              </a:blip>
              <a:stretch>
                <a:fillRect/>
              </a:stretch>
            </p:blipFill>
            <p:spPr>
              <a:xfrm>
                <a:off x="0" y="-104965"/>
                <a:ext cx="2776618" cy="981144"/>
              </a:xfrm>
              <a:prstGeom prst="rect">
                <a:avLst/>
              </a:prstGeom>
              <a:ln w="3175" cap="flat">
                <a:noFill/>
                <a:miter lim="400000"/>
              </a:ln>
              <a:effectLst/>
            </p:spPr>
          </p:pic>
          <p:pic>
            <p:nvPicPr>
              <p:cNvPr id="1297" name="pasted-image.pdf"/>
              <p:cNvPicPr>
                <a:picLocks noChangeAspect="1"/>
              </p:cNvPicPr>
              <p:nvPr/>
            </p:nvPicPr>
            <p:blipFill>
              <a:blip r:embed="rId5">
                <a:extLst/>
              </a:blip>
              <a:stretch>
                <a:fillRect/>
              </a:stretch>
            </p:blipFill>
            <p:spPr>
              <a:xfrm>
                <a:off x="2421389" y="416575"/>
                <a:ext cx="594687" cy="759877"/>
              </a:xfrm>
              <a:prstGeom prst="rect">
                <a:avLst/>
              </a:prstGeom>
              <a:ln w="3175" cap="flat">
                <a:noFill/>
                <a:miter lim="400000"/>
              </a:ln>
              <a:effectLst/>
            </p:spPr>
          </p:pic>
        </p:grpSp>
      </p:grpSp>
      <p:grpSp>
        <p:nvGrpSpPr>
          <p:cNvPr id="1303" name="Group 1303"/>
          <p:cNvGrpSpPr/>
          <p:nvPr/>
        </p:nvGrpSpPr>
        <p:grpSpPr>
          <a:xfrm>
            <a:off x="6992741" y="3833"/>
            <a:ext cx="2152586" cy="950368"/>
            <a:chOff x="0" y="0"/>
            <a:chExt cx="3061454" cy="1351633"/>
          </a:xfrm>
        </p:grpSpPr>
        <p:sp>
          <p:nvSpPr>
            <p:cNvPr id="1300" name="Shape 1300"/>
            <p:cNvSpPr/>
            <p:nvPr/>
          </p:nvSpPr>
          <p:spPr>
            <a:xfrm>
              <a:off x="0" y="0"/>
              <a:ext cx="3061455" cy="1351634"/>
            </a:xfrm>
            <a:prstGeom prst="rect">
              <a:avLst/>
            </a:prstGeom>
            <a:solidFill>
              <a:srgbClr val="FFFFFF"/>
            </a:solidFill>
            <a:ln w="12700" cap="flat">
              <a:solidFill>
                <a:srgbClr val="85888D"/>
              </a:solidFill>
              <a:prstDash val="solid"/>
              <a:miter lim="400000"/>
            </a:ln>
            <a:effectLst/>
          </p:spPr>
          <p:txBody>
            <a:bodyPr wrap="square" lIns="26789" tIns="26789" rIns="26789" bIns="26789" numCol="1" anchor="ctr">
              <a:noAutofit/>
            </a:bodyPr>
            <a:lstStyle/>
            <a:p>
              <a:pPr algn="ctr" defTabSz="410751" hangingPunct="0">
                <a:defRPr sz="2200"/>
              </a:pPr>
              <a:endParaRPr sz="1547" kern="0">
                <a:solidFill>
                  <a:srgbClr val="000000"/>
                </a:solidFill>
                <a:sym typeface="Helvetica Light"/>
              </a:endParaRPr>
            </a:p>
          </p:txBody>
        </p:sp>
        <p:pic>
          <p:nvPicPr>
            <p:cNvPr id="1301" name="frame15.png"/>
            <p:cNvPicPr>
              <a:picLocks noChangeAspect="1"/>
            </p:cNvPicPr>
            <p:nvPr/>
          </p:nvPicPr>
          <p:blipFill>
            <a:blip r:embed="rId6">
              <a:extLst/>
            </a:blip>
            <a:srcRect l="35483" t="30061" r="31936" b="23153"/>
            <a:stretch>
              <a:fillRect/>
            </a:stretch>
          </p:blipFill>
          <p:spPr>
            <a:xfrm>
              <a:off x="982858" y="76219"/>
              <a:ext cx="1095739" cy="1180427"/>
            </a:xfrm>
            <a:custGeom>
              <a:avLst/>
              <a:gdLst/>
              <a:ahLst/>
              <a:cxnLst>
                <a:cxn ang="0">
                  <a:pos x="wd2" y="hd2"/>
                </a:cxn>
                <a:cxn ang="5400000">
                  <a:pos x="wd2" y="hd2"/>
                </a:cxn>
                <a:cxn ang="10800000">
                  <a:pos x="wd2" y="hd2"/>
                </a:cxn>
                <a:cxn ang="16200000">
                  <a:pos x="wd2" y="hd2"/>
                </a:cxn>
              </a:cxnLst>
              <a:rect l="0" t="0" r="r" b="b"/>
              <a:pathLst>
                <a:path w="21512" h="21301" extrusionOk="0">
                  <a:moveTo>
                    <a:pt x="4970" y="0"/>
                  </a:moveTo>
                  <a:cubicBezTo>
                    <a:pt x="4875" y="3"/>
                    <a:pt x="4806" y="36"/>
                    <a:pt x="4768" y="93"/>
                  </a:cubicBezTo>
                  <a:cubicBezTo>
                    <a:pt x="4703" y="189"/>
                    <a:pt x="4514" y="221"/>
                    <a:pt x="4355" y="165"/>
                  </a:cubicBezTo>
                  <a:cubicBezTo>
                    <a:pt x="3965" y="27"/>
                    <a:pt x="3022" y="879"/>
                    <a:pt x="3022" y="1368"/>
                  </a:cubicBezTo>
                  <a:cubicBezTo>
                    <a:pt x="3022" y="1819"/>
                    <a:pt x="2823" y="1975"/>
                    <a:pt x="2485" y="1783"/>
                  </a:cubicBezTo>
                  <a:cubicBezTo>
                    <a:pt x="2351" y="1708"/>
                    <a:pt x="2084" y="1682"/>
                    <a:pt x="1901" y="1726"/>
                  </a:cubicBezTo>
                  <a:cubicBezTo>
                    <a:pt x="1533" y="1814"/>
                    <a:pt x="1070" y="2674"/>
                    <a:pt x="1246" y="2936"/>
                  </a:cubicBezTo>
                  <a:cubicBezTo>
                    <a:pt x="1307" y="3027"/>
                    <a:pt x="1193" y="3459"/>
                    <a:pt x="989" y="3896"/>
                  </a:cubicBezTo>
                  <a:cubicBezTo>
                    <a:pt x="514" y="4913"/>
                    <a:pt x="507" y="5343"/>
                    <a:pt x="973" y="5343"/>
                  </a:cubicBezTo>
                  <a:cubicBezTo>
                    <a:pt x="1592" y="5343"/>
                    <a:pt x="1605" y="5690"/>
                    <a:pt x="1004" y="6259"/>
                  </a:cubicBezTo>
                  <a:cubicBezTo>
                    <a:pt x="686" y="6561"/>
                    <a:pt x="476" y="6855"/>
                    <a:pt x="537" y="6911"/>
                  </a:cubicBezTo>
                  <a:cubicBezTo>
                    <a:pt x="598" y="6967"/>
                    <a:pt x="548" y="7177"/>
                    <a:pt x="428" y="7384"/>
                  </a:cubicBezTo>
                  <a:cubicBezTo>
                    <a:pt x="269" y="7657"/>
                    <a:pt x="261" y="7868"/>
                    <a:pt x="405" y="8157"/>
                  </a:cubicBezTo>
                  <a:cubicBezTo>
                    <a:pt x="560" y="8471"/>
                    <a:pt x="545" y="8589"/>
                    <a:pt x="327" y="8701"/>
                  </a:cubicBezTo>
                  <a:cubicBezTo>
                    <a:pt x="174" y="8780"/>
                    <a:pt x="29" y="9063"/>
                    <a:pt x="7" y="9332"/>
                  </a:cubicBezTo>
                  <a:cubicBezTo>
                    <a:pt x="-22" y="9695"/>
                    <a:pt x="77" y="9876"/>
                    <a:pt x="397" y="10026"/>
                  </a:cubicBezTo>
                  <a:cubicBezTo>
                    <a:pt x="1032" y="10325"/>
                    <a:pt x="1243" y="10550"/>
                    <a:pt x="1004" y="10685"/>
                  </a:cubicBezTo>
                  <a:cubicBezTo>
                    <a:pt x="669" y="10876"/>
                    <a:pt x="772" y="11725"/>
                    <a:pt x="1176" y="12060"/>
                  </a:cubicBezTo>
                  <a:cubicBezTo>
                    <a:pt x="1450" y="12288"/>
                    <a:pt x="1543" y="12540"/>
                    <a:pt x="1503" y="12977"/>
                  </a:cubicBezTo>
                  <a:cubicBezTo>
                    <a:pt x="1453" y="13520"/>
                    <a:pt x="1384" y="13588"/>
                    <a:pt x="849" y="13636"/>
                  </a:cubicBezTo>
                  <a:cubicBezTo>
                    <a:pt x="355" y="13680"/>
                    <a:pt x="229" y="13777"/>
                    <a:pt x="93" y="14230"/>
                  </a:cubicBezTo>
                  <a:cubicBezTo>
                    <a:pt x="-88" y="14832"/>
                    <a:pt x="14" y="15920"/>
                    <a:pt x="241" y="15791"/>
                  </a:cubicBezTo>
                  <a:cubicBezTo>
                    <a:pt x="320" y="15747"/>
                    <a:pt x="481" y="15811"/>
                    <a:pt x="599" y="15942"/>
                  </a:cubicBezTo>
                  <a:cubicBezTo>
                    <a:pt x="767" y="16128"/>
                    <a:pt x="742" y="16229"/>
                    <a:pt x="475" y="16407"/>
                  </a:cubicBezTo>
                  <a:cubicBezTo>
                    <a:pt x="219" y="16577"/>
                    <a:pt x="140" y="16832"/>
                    <a:pt x="163" y="17403"/>
                  </a:cubicBezTo>
                  <a:cubicBezTo>
                    <a:pt x="213" y="18641"/>
                    <a:pt x="288" y="18703"/>
                    <a:pt x="1675" y="18713"/>
                  </a:cubicBezTo>
                  <a:cubicBezTo>
                    <a:pt x="2625" y="18720"/>
                    <a:pt x="2955" y="18790"/>
                    <a:pt x="3139" y="19021"/>
                  </a:cubicBezTo>
                  <a:cubicBezTo>
                    <a:pt x="3317" y="19244"/>
                    <a:pt x="3442" y="19274"/>
                    <a:pt x="3622" y="19136"/>
                  </a:cubicBezTo>
                  <a:cubicBezTo>
                    <a:pt x="3756" y="19034"/>
                    <a:pt x="4208" y="18959"/>
                    <a:pt x="4628" y="18964"/>
                  </a:cubicBezTo>
                  <a:cubicBezTo>
                    <a:pt x="5047" y="18969"/>
                    <a:pt x="5483" y="18920"/>
                    <a:pt x="5594" y="18857"/>
                  </a:cubicBezTo>
                  <a:cubicBezTo>
                    <a:pt x="5983" y="18636"/>
                    <a:pt x="6178" y="18944"/>
                    <a:pt x="5890" y="19322"/>
                  </a:cubicBezTo>
                  <a:cubicBezTo>
                    <a:pt x="5490" y="19847"/>
                    <a:pt x="5539" y="19952"/>
                    <a:pt x="6178" y="19952"/>
                  </a:cubicBezTo>
                  <a:cubicBezTo>
                    <a:pt x="6971" y="19952"/>
                    <a:pt x="7456" y="20231"/>
                    <a:pt x="7456" y="20690"/>
                  </a:cubicBezTo>
                  <a:cubicBezTo>
                    <a:pt x="7456" y="20905"/>
                    <a:pt x="7513" y="21136"/>
                    <a:pt x="7581" y="21198"/>
                  </a:cubicBezTo>
                  <a:cubicBezTo>
                    <a:pt x="7895" y="21487"/>
                    <a:pt x="9421" y="21104"/>
                    <a:pt x="9209" y="20790"/>
                  </a:cubicBezTo>
                  <a:cubicBezTo>
                    <a:pt x="9142" y="20691"/>
                    <a:pt x="9208" y="20482"/>
                    <a:pt x="9357" y="20325"/>
                  </a:cubicBezTo>
                  <a:cubicBezTo>
                    <a:pt x="9506" y="20167"/>
                    <a:pt x="9668" y="19921"/>
                    <a:pt x="9715" y="19780"/>
                  </a:cubicBezTo>
                  <a:cubicBezTo>
                    <a:pt x="9766" y="19630"/>
                    <a:pt x="10022" y="19523"/>
                    <a:pt x="10339" y="19523"/>
                  </a:cubicBezTo>
                  <a:cubicBezTo>
                    <a:pt x="10800" y="19523"/>
                    <a:pt x="10885" y="19451"/>
                    <a:pt x="10939" y="19014"/>
                  </a:cubicBezTo>
                  <a:cubicBezTo>
                    <a:pt x="11037" y="18212"/>
                    <a:pt x="11284" y="18058"/>
                    <a:pt x="12248" y="18176"/>
                  </a:cubicBezTo>
                  <a:cubicBezTo>
                    <a:pt x="12716" y="18234"/>
                    <a:pt x="14010" y="18302"/>
                    <a:pt x="15123" y="18334"/>
                  </a:cubicBezTo>
                  <a:cubicBezTo>
                    <a:pt x="16866" y="18383"/>
                    <a:pt x="17206" y="18352"/>
                    <a:pt x="17577" y="18083"/>
                  </a:cubicBezTo>
                  <a:cubicBezTo>
                    <a:pt x="17815" y="17912"/>
                    <a:pt x="18416" y="17671"/>
                    <a:pt x="18917" y="17553"/>
                  </a:cubicBezTo>
                  <a:cubicBezTo>
                    <a:pt x="19418" y="17435"/>
                    <a:pt x="19795" y="17289"/>
                    <a:pt x="19751" y="17224"/>
                  </a:cubicBezTo>
                  <a:cubicBezTo>
                    <a:pt x="19645" y="17067"/>
                    <a:pt x="20206" y="16042"/>
                    <a:pt x="20398" y="16042"/>
                  </a:cubicBezTo>
                  <a:cubicBezTo>
                    <a:pt x="20480" y="16042"/>
                    <a:pt x="20645" y="16160"/>
                    <a:pt x="20772" y="16300"/>
                  </a:cubicBezTo>
                  <a:cubicBezTo>
                    <a:pt x="21049" y="16606"/>
                    <a:pt x="21512" y="16631"/>
                    <a:pt x="21512" y="16343"/>
                  </a:cubicBezTo>
                  <a:cubicBezTo>
                    <a:pt x="21512" y="15822"/>
                    <a:pt x="20889" y="14705"/>
                    <a:pt x="20507" y="14545"/>
                  </a:cubicBezTo>
                  <a:cubicBezTo>
                    <a:pt x="20112" y="14380"/>
                    <a:pt x="19770" y="13582"/>
                    <a:pt x="19969" y="13285"/>
                  </a:cubicBezTo>
                  <a:cubicBezTo>
                    <a:pt x="20017" y="13214"/>
                    <a:pt x="20261" y="13156"/>
                    <a:pt x="20507" y="13156"/>
                  </a:cubicBezTo>
                  <a:cubicBezTo>
                    <a:pt x="20920" y="13156"/>
                    <a:pt x="20931" y="13119"/>
                    <a:pt x="20733" y="12719"/>
                  </a:cubicBezTo>
                  <a:cubicBezTo>
                    <a:pt x="20557" y="12364"/>
                    <a:pt x="20583" y="12195"/>
                    <a:pt x="20850" y="11781"/>
                  </a:cubicBezTo>
                  <a:cubicBezTo>
                    <a:pt x="21245" y="11166"/>
                    <a:pt x="21129" y="10536"/>
                    <a:pt x="20476" y="9733"/>
                  </a:cubicBezTo>
                  <a:cubicBezTo>
                    <a:pt x="19757" y="8849"/>
                    <a:pt x="19291" y="7886"/>
                    <a:pt x="19291" y="7255"/>
                  </a:cubicBezTo>
                  <a:cubicBezTo>
                    <a:pt x="19291" y="6726"/>
                    <a:pt x="18976" y="5586"/>
                    <a:pt x="18512" y="4447"/>
                  </a:cubicBezTo>
                  <a:cubicBezTo>
                    <a:pt x="18380" y="4123"/>
                    <a:pt x="18193" y="3982"/>
                    <a:pt x="17897" y="3982"/>
                  </a:cubicBezTo>
                  <a:cubicBezTo>
                    <a:pt x="17354" y="3982"/>
                    <a:pt x="16705" y="3231"/>
                    <a:pt x="16705" y="2607"/>
                  </a:cubicBezTo>
                  <a:cubicBezTo>
                    <a:pt x="16705" y="2046"/>
                    <a:pt x="16425" y="1833"/>
                    <a:pt x="16058" y="2113"/>
                  </a:cubicBezTo>
                  <a:cubicBezTo>
                    <a:pt x="15914" y="2222"/>
                    <a:pt x="15719" y="2268"/>
                    <a:pt x="15622" y="2213"/>
                  </a:cubicBezTo>
                  <a:cubicBezTo>
                    <a:pt x="15524" y="2158"/>
                    <a:pt x="15294" y="2297"/>
                    <a:pt x="15107" y="2528"/>
                  </a:cubicBezTo>
                  <a:lnTo>
                    <a:pt x="14764" y="2951"/>
                  </a:lnTo>
                  <a:lnTo>
                    <a:pt x="13533" y="1941"/>
                  </a:lnTo>
                  <a:cubicBezTo>
                    <a:pt x="12858" y="1384"/>
                    <a:pt x="12256" y="744"/>
                    <a:pt x="12193" y="516"/>
                  </a:cubicBezTo>
                  <a:cubicBezTo>
                    <a:pt x="12036" y="-61"/>
                    <a:pt x="11526" y="-113"/>
                    <a:pt x="10931" y="387"/>
                  </a:cubicBezTo>
                  <a:cubicBezTo>
                    <a:pt x="10490" y="757"/>
                    <a:pt x="10411" y="770"/>
                    <a:pt x="10308" y="523"/>
                  </a:cubicBezTo>
                  <a:cubicBezTo>
                    <a:pt x="10232" y="341"/>
                    <a:pt x="9985" y="244"/>
                    <a:pt x="9599" y="244"/>
                  </a:cubicBezTo>
                  <a:cubicBezTo>
                    <a:pt x="9137" y="244"/>
                    <a:pt x="8947" y="345"/>
                    <a:pt x="8780" y="680"/>
                  </a:cubicBezTo>
                  <a:cubicBezTo>
                    <a:pt x="8547" y="1150"/>
                    <a:pt x="8196" y="1099"/>
                    <a:pt x="8196" y="595"/>
                  </a:cubicBezTo>
                  <a:cubicBezTo>
                    <a:pt x="8196" y="282"/>
                    <a:pt x="7422" y="-26"/>
                    <a:pt x="7098" y="158"/>
                  </a:cubicBezTo>
                  <a:cubicBezTo>
                    <a:pt x="7009" y="208"/>
                    <a:pt x="6726" y="169"/>
                    <a:pt x="6466" y="79"/>
                  </a:cubicBezTo>
                  <a:cubicBezTo>
                    <a:pt x="6180" y="-21"/>
                    <a:pt x="5946" y="-24"/>
                    <a:pt x="5882" y="72"/>
                  </a:cubicBezTo>
                  <a:cubicBezTo>
                    <a:pt x="5817" y="168"/>
                    <a:pt x="5604" y="168"/>
                    <a:pt x="5329" y="72"/>
                  </a:cubicBezTo>
                  <a:cubicBezTo>
                    <a:pt x="5183" y="21"/>
                    <a:pt x="5066" y="-3"/>
                    <a:pt x="4970" y="0"/>
                  </a:cubicBezTo>
                  <a:close/>
                </a:path>
              </a:pathLst>
            </a:custGeom>
            <a:ln w="3175" cap="flat">
              <a:noFill/>
              <a:miter lim="400000"/>
            </a:ln>
            <a:effectLst/>
          </p:spPr>
        </p:pic>
        <p:pic>
          <p:nvPicPr>
            <p:cNvPr id="1302" name="pasted-image.pdf"/>
            <p:cNvPicPr>
              <a:picLocks noChangeAspect="1"/>
            </p:cNvPicPr>
            <p:nvPr/>
          </p:nvPicPr>
          <p:blipFill>
            <a:blip r:embed="rId7">
              <a:extLst/>
            </a:blip>
            <a:srcRect/>
            <a:stretch>
              <a:fillRect/>
            </a:stretch>
          </p:blipFill>
          <p:spPr>
            <a:xfrm>
              <a:off x="115992" y="203535"/>
              <a:ext cx="472381" cy="944761"/>
            </a:xfrm>
            <a:prstGeom prst="rect">
              <a:avLst/>
            </a:prstGeom>
            <a:ln w="3175" cap="flat">
              <a:noFill/>
              <a:miter lim="400000"/>
            </a:ln>
            <a:effectLst/>
          </p:spPr>
        </p:pic>
      </p:grpSp>
      <p:grpSp>
        <p:nvGrpSpPr>
          <p:cNvPr id="1306" name="Group 1306"/>
          <p:cNvGrpSpPr/>
          <p:nvPr/>
        </p:nvGrpSpPr>
        <p:grpSpPr>
          <a:xfrm>
            <a:off x="2114217" y="4259705"/>
            <a:ext cx="4953699" cy="943026"/>
            <a:chOff x="0" y="0"/>
            <a:chExt cx="7045259" cy="1341191"/>
          </a:xfrm>
        </p:grpSpPr>
        <p:sp>
          <p:nvSpPr>
            <p:cNvPr id="1304" name="Shape 1304"/>
            <p:cNvSpPr/>
            <p:nvPr/>
          </p:nvSpPr>
          <p:spPr>
            <a:xfrm>
              <a:off x="0" y="0"/>
              <a:ext cx="7045260" cy="1341192"/>
            </a:xfrm>
            <a:prstGeom prst="rect">
              <a:avLst/>
            </a:prstGeom>
            <a:solidFill>
              <a:srgbClr val="FFFFFF"/>
            </a:solidFill>
            <a:ln w="3175" cap="flat">
              <a:noFill/>
              <a:miter lim="400000"/>
            </a:ln>
            <a:effectLst>
              <a:outerShdw blurRad="25400" rotWithShape="0">
                <a:srgbClr val="000000">
                  <a:alpha val="50000"/>
                </a:srgbClr>
              </a:outerShdw>
            </a:effectLst>
          </p:spPr>
          <p:txBody>
            <a:bodyPr wrap="square" lIns="26789" tIns="26789" rIns="26789" bIns="26789" numCol="1" anchor="ctr">
              <a:noAutofit/>
            </a:bodyPr>
            <a:lstStyle/>
            <a:p>
              <a:pPr algn="ctr" defTabSz="410751" hangingPunct="0">
                <a:defRPr sz="2200">
                  <a:solidFill>
                    <a:srgbClr val="FFFFFF"/>
                  </a:solidFill>
                </a:defRPr>
              </a:pPr>
              <a:endParaRPr sz="1547" kern="0">
                <a:solidFill>
                  <a:srgbClr val="FFFFFF"/>
                </a:solidFill>
                <a:sym typeface="Helvetica Light"/>
              </a:endParaRPr>
            </a:p>
          </p:txBody>
        </p:sp>
        <p:pic>
          <p:nvPicPr>
            <p:cNvPr id="1305" name="pasted-image.pdf"/>
            <p:cNvPicPr>
              <a:picLocks noChangeAspect="1"/>
            </p:cNvPicPr>
            <p:nvPr/>
          </p:nvPicPr>
          <p:blipFill>
            <a:blip r:embed="rId8">
              <a:extLst/>
            </a:blip>
            <a:srcRect/>
            <a:stretch>
              <a:fillRect/>
            </a:stretch>
          </p:blipFill>
          <p:spPr>
            <a:xfrm>
              <a:off x="105228" y="314276"/>
              <a:ext cx="6844840" cy="860899"/>
            </a:xfrm>
            <a:prstGeom prst="rect">
              <a:avLst/>
            </a:prstGeom>
            <a:ln w="3175" cap="flat">
              <a:noFill/>
              <a:miter lim="400000"/>
            </a:ln>
            <a:effectLst/>
          </p:spPr>
        </p:pic>
      </p:grpSp>
      <p:sp>
        <p:nvSpPr>
          <p:cNvPr id="1307" name="Shape 1307"/>
          <p:cNvSpPr/>
          <p:nvPr/>
        </p:nvSpPr>
        <p:spPr>
          <a:xfrm>
            <a:off x="-1975" y="6286607"/>
            <a:ext cx="9186237" cy="607684"/>
          </a:xfrm>
          <a:custGeom>
            <a:avLst/>
            <a:gdLst/>
            <a:ahLst/>
            <a:cxnLst>
              <a:cxn ang="0">
                <a:pos x="wd2" y="hd2"/>
              </a:cxn>
              <a:cxn ang="5400000">
                <a:pos x="wd2" y="hd2"/>
              </a:cxn>
              <a:cxn ang="10800000">
                <a:pos x="wd2" y="hd2"/>
              </a:cxn>
              <a:cxn ang="16200000">
                <a:pos x="wd2" y="hd2"/>
              </a:cxn>
            </a:cxnLst>
            <a:rect l="0" t="0" r="r" b="b"/>
            <a:pathLst>
              <a:path w="21600" h="21600" extrusionOk="0">
                <a:moveTo>
                  <a:pt x="0" y="20308"/>
                </a:moveTo>
                <a:lnTo>
                  <a:pt x="60" y="13875"/>
                </a:lnTo>
                <a:lnTo>
                  <a:pt x="1503" y="10910"/>
                </a:lnTo>
                <a:lnTo>
                  <a:pt x="3933" y="8574"/>
                </a:lnTo>
                <a:lnTo>
                  <a:pt x="5877" y="12851"/>
                </a:lnTo>
                <a:lnTo>
                  <a:pt x="6743" y="11854"/>
                </a:lnTo>
                <a:lnTo>
                  <a:pt x="8393" y="7392"/>
                </a:lnTo>
                <a:lnTo>
                  <a:pt x="9604" y="11382"/>
                </a:lnTo>
                <a:lnTo>
                  <a:pt x="10297" y="11637"/>
                </a:lnTo>
                <a:lnTo>
                  <a:pt x="10597" y="9392"/>
                </a:lnTo>
                <a:lnTo>
                  <a:pt x="10873" y="7425"/>
                </a:lnTo>
                <a:lnTo>
                  <a:pt x="11364" y="9170"/>
                </a:lnTo>
                <a:lnTo>
                  <a:pt x="13063" y="3891"/>
                </a:lnTo>
                <a:lnTo>
                  <a:pt x="14816" y="3713"/>
                </a:lnTo>
                <a:lnTo>
                  <a:pt x="15508" y="8644"/>
                </a:lnTo>
                <a:lnTo>
                  <a:pt x="17654" y="8984"/>
                </a:lnTo>
                <a:lnTo>
                  <a:pt x="19447" y="4552"/>
                </a:lnTo>
                <a:lnTo>
                  <a:pt x="20332" y="281"/>
                </a:lnTo>
                <a:lnTo>
                  <a:pt x="21160" y="0"/>
                </a:lnTo>
                <a:lnTo>
                  <a:pt x="21600" y="21600"/>
                </a:lnTo>
              </a:path>
            </a:pathLst>
          </a:custGeom>
          <a:solidFill>
            <a:schemeClr val="accent4">
              <a:hueOff val="46120"/>
              <a:satOff val="4178"/>
              <a:lumOff val="-16732"/>
            </a:schemeClr>
          </a:solidFill>
          <a:ln w="12700">
            <a:solidFill>
              <a:srgbClr val="000000"/>
            </a:solidFill>
            <a:miter lim="400000"/>
          </a:ln>
        </p:spPr>
        <p:txBody>
          <a:bodyPr lIns="26789" tIns="26789" rIns="26789" bIns="26789" anchor="ctr"/>
          <a:lstStyle/>
          <a:p>
            <a:pPr algn="ctr" defTabSz="410751" hangingPunct="0">
              <a:defRPr sz="2200"/>
            </a:pPr>
            <a:endParaRPr sz="1547" kern="0">
              <a:solidFill>
                <a:srgbClr val="000000"/>
              </a:solidFill>
              <a:sym typeface="Helvetica Light"/>
            </a:endParaRPr>
          </a:p>
        </p:txBody>
      </p:sp>
      <p:sp>
        <p:nvSpPr>
          <p:cNvPr id="1308" name="Shape 1308"/>
          <p:cNvSpPr/>
          <p:nvPr/>
        </p:nvSpPr>
        <p:spPr>
          <a:xfrm>
            <a:off x="2114217" y="4259705"/>
            <a:ext cx="4953699" cy="943026"/>
          </a:xfrm>
          <a:prstGeom prst="rect">
            <a:avLst/>
          </a:prstGeom>
          <a:solidFill>
            <a:schemeClr val="accent3">
              <a:satOff val="18648"/>
              <a:lumOff val="5971"/>
            </a:schemeClr>
          </a:solidFill>
          <a:ln w="3175">
            <a:miter lim="400000"/>
          </a:ln>
          <a:effectLst>
            <a:outerShdw blurRad="25400" rotWithShape="0">
              <a:srgbClr val="000000">
                <a:alpha val="50000"/>
              </a:srgbClr>
            </a:outerShdw>
          </a:effectLst>
        </p:spPr>
        <p:txBody>
          <a:bodyPr lIns="26789" tIns="26789" rIns="26789" bIns="26789" anchor="ctr"/>
          <a:lstStyle/>
          <a:p>
            <a:pPr algn="ctr" defTabSz="410751" hangingPunct="0">
              <a:defRPr sz="2200">
                <a:solidFill>
                  <a:srgbClr val="FFFFFF"/>
                </a:solidFill>
              </a:defRPr>
            </a:pPr>
            <a:endParaRPr sz="1547" kern="0">
              <a:solidFill>
                <a:srgbClr val="FFFFFF"/>
              </a:solidFill>
              <a:sym typeface="Helvetica Light"/>
            </a:endParaRPr>
          </a:p>
        </p:txBody>
      </p:sp>
      <p:pic>
        <p:nvPicPr>
          <p:cNvPr id="1309" name="pasted-image.pdf"/>
          <p:cNvPicPr>
            <a:picLocks noChangeAspect="1"/>
          </p:cNvPicPr>
          <p:nvPr/>
        </p:nvPicPr>
        <p:blipFill>
          <a:blip r:embed="rId8">
            <a:extLst/>
          </a:blip>
          <a:stretch>
            <a:fillRect/>
          </a:stretch>
        </p:blipFill>
        <p:spPr>
          <a:xfrm>
            <a:off x="2188205" y="4480681"/>
            <a:ext cx="4812779" cy="605319"/>
          </a:xfrm>
          <a:prstGeom prst="rect">
            <a:avLst/>
          </a:prstGeom>
          <a:ln w="3175">
            <a:miter lim="400000"/>
          </a:ln>
        </p:spPr>
      </p:pic>
      <p:grpSp>
        <p:nvGrpSpPr>
          <p:cNvPr id="1312" name="Group 1312"/>
          <p:cNvGrpSpPr/>
          <p:nvPr/>
        </p:nvGrpSpPr>
        <p:grpSpPr>
          <a:xfrm>
            <a:off x="3028215" y="3130742"/>
            <a:ext cx="3063680" cy="541029"/>
            <a:chOff x="72987" y="-3730"/>
            <a:chExt cx="4357232" cy="769462"/>
          </a:xfrm>
        </p:grpSpPr>
        <p:pic>
          <p:nvPicPr>
            <p:cNvPr id="1310" name="pasted-image.pdf"/>
            <p:cNvPicPr>
              <a:picLocks noChangeAspect="1"/>
            </p:cNvPicPr>
            <p:nvPr/>
          </p:nvPicPr>
          <p:blipFill>
            <a:blip r:embed="rId3">
              <a:extLst/>
            </a:blip>
            <a:stretch>
              <a:fillRect/>
            </a:stretch>
          </p:blipFill>
          <p:spPr>
            <a:xfrm>
              <a:off x="2584830" y="131079"/>
              <a:ext cx="1845389" cy="550642"/>
            </a:xfrm>
            <a:prstGeom prst="rect">
              <a:avLst/>
            </a:prstGeom>
            <a:ln w="3175" cap="flat">
              <a:noFill/>
              <a:miter lim="400000"/>
            </a:ln>
            <a:effectLst/>
          </p:spPr>
        </p:pic>
        <p:sp>
          <p:nvSpPr>
            <p:cNvPr id="1311" name="Shape 1311"/>
            <p:cNvSpPr/>
            <p:nvPr/>
          </p:nvSpPr>
          <p:spPr>
            <a:xfrm>
              <a:off x="72987" y="-3730"/>
              <a:ext cx="2292935" cy="769462"/>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none" lIns="26789" tIns="26789" rIns="26789" bIns="26789" numCol="1" anchor="ctr">
              <a:spAutoFit/>
            </a:bodyPr>
            <a:lstStyle>
              <a:lvl1pPr>
                <a:defRPr sz="4500"/>
              </a:lvl1pPr>
            </a:lstStyle>
            <a:p>
              <a:pPr algn="ctr" defTabSz="410751" hangingPunct="0"/>
              <a:r>
                <a:rPr sz="3164" kern="0">
                  <a:solidFill>
                    <a:srgbClr val="000000"/>
                  </a:solidFill>
                  <a:sym typeface="Helvetica Light"/>
                </a:rPr>
                <a:t>compute</a:t>
              </a:r>
            </a:p>
          </p:txBody>
        </p:sp>
      </p:grpSp>
      <p:sp>
        <p:nvSpPr>
          <p:cNvPr id="1313" name="Shape 1313"/>
          <p:cNvSpPr/>
          <p:nvPr/>
        </p:nvSpPr>
        <p:spPr>
          <a:xfrm>
            <a:off x="4572000" y="830395"/>
            <a:ext cx="1" cy="2084813"/>
          </a:xfrm>
          <a:prstGeom prst="line">
            <a:avLst/>
          </a:prstGeom>
          <a:ln w="114300">
            <a:solidFill>
              <a:srgbClr val="FFFFFF"/>
            </a:solidFill>
            <a:tailEnd type="triangle"/>
          </a:ln>
        </p:spPr>
        <p:txBody>
          <a:bodyPr lIns="34289" tIns="34289" rIns="34289" bIns="34289"/>
          <a:lstStyle/>
          <a:p>
            <a:pPr algn="r" defTabSz="914367" hangingPunct="0">
              <a:defRPr sz="2400">
                <a:latin typeface="Helvetica Neue"/>
                <a:ea typeface="Helvetica Neue"/>
                <a:cs typeface="Helvetica Neue"/>
                <a:sym typeface="Helvetica Neue"/>
              </a:defRPr>
            </a:pPr>
            <a:endParaRPr sz="1687" kern="0">
              <a:solidFill>
                <a:srgbClr val="000000"/>
              </a:solidFill>
              <a:latin typeface="Helvetica Neue"/>
              <a:ea typeface="Helvetica Neue"/>
              <a:cs typeface="Helvetica Neue"/>
              <a:sym typeface="Helvetica Neue"/>
            </a:endParaRPr>
          </a:p>
        </p:txBody>
      </p:sp>
      <p:grpSp>
        <p:nvGrpSpPr>
          <p:cNvPr id="1316" name="Group 1316"/>
          <p:cNvGrpSpPr/>
          <p:nvPr/>
        </p:nvGrpSpPr>
        <p:grpSpPr>
          <a:xfrm>
            <a:off x="7432367" y="969095"/>
            <a:ext cx="630217" cy="3844135"/>
            <a:chOff x="525399" y="0"/>
            <a:chExt cx="896306" cy="5467212"/>
          </a:xfrm>
        </p:grpSpPr>
        <p:sp>
          <p:nvSpPr>
            <p:cNvPr id="1314" name="Shape 1314"/>
            <p:cNvSpPr/>
            <p:nvPr/>
          </p:nvSpPr>
          <p:spPr>
            <a:xfrm>
              <a:off x="525399" y="5414572"/>
              <a:ext cx="857358" cy="1"/>
            </a:xfrm>
            <a:prstGeom prst="line">
              <a:avLst/>
            </a:prstGeom>
            <a:noFill/>
            <a:ln w="114300" cap="flat">
              <a:solidFill>
                <a:srgbClr val="FFFFFF"/>
              </a:solidFill>
              <a:prstDash val="solid"/>
              <a:round/>
            </a:ln>
            <a:effectLst/>
          </p:spPr>
          <p:txBody>
            <a:bodyPr wrap="square" lIns="34289" tIns="34289" rIns="34289" bIns="34289" numCol="1" anchor="t">
              <a:noAutofit/>
            </a:bodyPr>
            <a:lstStyle/>
            <a:p>
              <a:pPr algn="r" defTabSz="914367" hangingPunct="0">
                <a:defRPr sz="2400">
                  <a:latin typeface="Helvetica Neue"/>
                  <a:ea typeface="Helvetica Neue"/>
                  <a:cs typeface="Helvetica Neue"/>
                  <a:sym typeface="Helvetica Neue"/>
                </a:defRPr>
              </a:pPr>
              <a:endParaRPr sz="1687" kern="0">
                <a:solidFill>
                  <a:srgbClr val="000000"/>
                </a:solidFill>
                <a:latin typeface="Helvetica Neue"/>
                <a:ea typeface="Helvetica Neue"/>
                <a:cs typeface="Helvetica Neue"/>
                <a:sym typeface="Helvetica Neue"/>
              </a:endParaRPr>
            </a:p>
          </p:txBody>
        </p:sp>
        <p:sp>
          <p:nvSpPr>
            <p:cNvPr id="1315" name="Shape 1315"/>
            <p:cNvSpPr/>
            <p:nvPr/>
          </p:nvSpPr>
          <p:spPr>
            <a:xfrm flipV="1">
              <a:off x="1421706" y="-1"/>
              <a:ext cx="1" cy="5467214"/>
            </a:xfrm>
            <a:prstGeom prst="line">
              <a:avLst/>
            </a:prstGeom>
            <a:noFill/>
            <a:ln w="114300" cap="flat">
              <a:solidFill>
                <a:srgbClr val="FFFFFF"/>
              </a:solidFill>
              <a:prstDash val="solid"/>
              <a:round/>
              <a:tailEnd type="triangle" w="med" len="med"/>
            </a:ln>
            <a:effectLst/>
          </p:spPr>
          <p:txBody>
            <a:bodyPr wrap="square" lIns="34289" tIns="34289" rIns="34289" bIns="34289" numCol="1" anchor="t">
              <a:noAutofit/>
            </a:bodyPr>
            <a:lstStyle/>
            <a:p>
              <a:pPr algn="r" defTabSz="914367" hangingPunct="0">
                <a:defRPr sz="2400">
                  <a:latin typeface="Helvetica Neue"/>
                  <a:ea typeface="Helvetica Neue"/>
                  <a:cs typeface="Helvetica Neue"/>
                  <a:sym typeface="Helvetica Neue"/>
                </a:defRPr>
              </a:pPr>
              <a:endParaRPr sz="1687" kern="0">
                <a:solidFill>
                  <a:srgbClr val="000000"/>
                </a:solidFill>
                <a:latin typeface="Helvetica Neue"/>
                <a:ea typeface="Helvetica Neue"/>
                <a:cs typeface="Helvetica Neue"/>
                <a:sym typeface="Helvetica Neue"/>
              </a:endParaRPr>
            </a:p>
          </p:txBody>
        </p:sp>
      </p:grpSp>
      <p:grpSp>
        <p:nvGrpSpPr>
          <p:cNvPr id="1319" name="Group 1319"/>
          <p:cNvGrpSpPr/>
          <p:nvPr/>
        </p:nvGrpSpPr>
        <p:grpSpPr>
          <a:xfrm>
            <a:off x="946547" y="924965"/>
            <a:ext cx="869237" cy="2825697"/>
            <a:chOff x="56960" y="0"/>
            <a:chExt cx="1236247" cy="4018767"/>
          </a:xfrm>
        </p:grpSpPr>
        <p:sp>
          <p:nvSpPr>
            <p:cNvPr id="1317" name="Shape 1317"/>
            <p:cNvSpPr/>
            <p:nvPr/>
          </p:nvSpPr>
          <p:spPr>
            <a:xfrm>
              <a:off x="71173" y="3965447"/>
              <a:ext cx="1222035" cy="1"/>
            </a:xfrm>
            <a:prstGeom prst="line">
              <a:avLst/>
            </a:prstGeom>
            <a:noFill/>
            <a:ln w="114300" cap="flat">
              <a:solidFill>
                <a:srgbClr val="FFFFFF"/>
              </a:solidFill>
              <a:prstDash val="solid"/>
              <a:round/>
              <a:tailEnd type="triangle" w="med" len="med"/>
            </a:ln>
            <a:effectLst/>
          </p:spPr>
          <p:txBody>
            <a:bodyPr wrap="square" lIns="34289" tIns="34289" rIns="34289" bIns="34289" numCol="1" anchor="t">
              <a:noAutofit/>
            </a:bodyPr>
            <a:lstStyle/>
            <a:p>
              <a:pPr algn="r" defTabSz="914367" hangingPunct="0">
                <a:defRPr sz="2400">
                  <a:latin typeface="Helvetica Neue"/>
                  <a:ea typeface="Helvetica Neue"/>
                  <a:cs typeface="Helvetica Neue"/>
                  <a:sym typeface="Helvetica Neue"/>
                </a:defRPr>
              </a:pPr>
              <a:endParaRPr sz="1687" kern="0">
                <a:solidFill>
                  <a:srgbClr val="000000"/>
                </a:solidFill>
                <a:latin typeface="Helvetica Neue"/>
                <a:ea typeface="Helvetica Neue"/>
                <a:cs typeface="Helvetica Neue"/>
                <a:sym typeface="Helvetica Neue"/>
              </a:endParaRPr>
            </a:p>
          </p:txBody>
        </p:sp>
        <p:sp>
          <p:nvSpPr>
            <p:cNvPr id="1318" name="Shape 1318"/>
            <p:cNvSpPr/>
            <p:nvPr/>
          </p:nvSpPr>
          <p:spPr>
            <a:xfrm flipV="1">
              <a:off x="56960" y="-1"/>
              <a:ext cx="1" cy="4018769"/>
            </a:xfrm>
            <a:prstGeom prst="line">
              <a:avLst/>
            </a:prstGeom>
            <a:noFill/>
            <a:ln w="114300" cap="flat">
              <a:solidFill>
                <a:srgbClr val="FFFFFF"/>
              </a:solidFill>
              <a:prstDash val="solid"/>
              <a:round/>
            </a:ln>
            <a:effectLst/>
          </p:spPr>
          <p:txBody>
            <a:bodyPr wrap="square" lIns="34289" tIns="34289" rIns="34289" bIns="34289" numCol="1" anchor="t">
              <a:noAutofit/>
            </a:bodyPr>
            <a:lstStyle/>
            <a:p>
              <a:pPr algn="r" defTabSz="914367" hangingPunct="0">
                <a:defRPr sz="2400">
                  <a:latin typeface="Helvetica Neue"/>
                  <a:ea typeface="Helvetica Neue"/>
                  <a:cs typeface="Helvetica Neue"/>
                  <a:sym typeface="Helvetica Neue"/>
                </a:defRPr>
              </a:pPr>
              <a:endParaRPr sz="1687" kern="0">
                <a:solidFill>
                  <a:srgbClr val="000000"/>
                </a:solidFill>
                <a:latin typeface="Helvetica Neue"/>
                <a:ea typeface="Helvetica Neue"/>
                <a:cs typeface="Helvetica Neue"/>
                <a:sym typeface="Helvetica Neue"/>
              </a:endParaRPr>
            </a:p>
          </p:txBody>
        </p:sp>
      </p:grpSp>
      <p:sp>
        <p:nvSpPr>
          <p:cNvPr id="1320" name="Shape 1320"/>
          <p:cNvSpPr/>
          <p:nvPr/>
        </p:nvSpPr>
        <p:spPr>
          <a:xfrm>
            <a:off x="3299328" y="-23426"/>
            <a:ext cx="2598382" cy="1004886"/>
          </a:xfrm>
          <a:prstGeom prst="rect">
            <a:avLst/>
          </a:prstGeom>
          <a:solidFill>
            <a:srgbClr val="FFFFFF"/>
          </a:solidFill>
          <a:ln w="3175">
            <a:miter lim="400000"/>
          </a:ln>
        </p:spPr>
        <p:txBody>
          <a:bodyPr lIns="26789" tIns="26789" rIns="26789" bIns="26789" anchor="ctr"/>
          <a:lstStyle/>
          <a:p>
            <a:pPr algn="ctr" defTabSz="410751" hangingPunct="0">
              <a:defRPr sz="2200">
                <a:solidFill>
                  <a:srgbClr val="FFFFFF"/>
                </a:solidFill>
              </a:defRPr>
            </a:pPr>
            <a:endParaRPr sz="1547" kern="0">
              <a:solidFill>
                <a:srgbClr val="FFFFFF"/>
              </a:solidFill>
              <a:sym typeface="Helvetica Light"/>
            </a:endParaRPr>
          </a:p>
        </p:txBody>
      </p:sp>
      <p:grpSp>
        <p:nvGrpSpPr>
          <p:cNvPr id="1323" name="Group 1323"/>
          <p:cNvGrpSpPr/>
          <p:nvPr/>
        </p:nvGrpSpPr>
        <p:grpSpPr>
          <a:xfrm>
            <a:off x="3342631" y="222542"/>
            <a:ext cx="2443295" cy="492534"/>
            <a:chOff x="4204" y="-1991"/>
            <a:chExt cx="3474907" cy="700491"/>
          </a:xfrm>
        </p:grpSpPr>
        <p:sp>
          <p:nvSpPr>
            <p:cNvPr id="1321" name="Shape 1321"/>
            <p:cNvSpPr/>
            <p:nvPr/>
          </p:nvSpPr>
          <p:spPr>
            <a:xfrm>
              <a:off x="4204" y="-1991"/>
              <a:ext cx="2860611" cy="677084"/>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none" lIns="26789" tIns="26789" rIns="26789" bIns="26789" numCol="1" anchor="ctr">
              <a:spAutoFit/>
            </a:bodyPr>
            <a:lstStyle>
              <a:lvl1pPr>
                <a:defRPr sz="3900"/>
              </a:lvl1pPr>
            </a:lstStyle>
            <a:p>
              <a:pPr algn="ctr" defTabSz="410751" hangingPunct="0"/>
              <a:r>
                <a:rPr sz="2742" kern="0">
                  <a:solidFill>
                    <a:srgbClr val="000000"/>
                  </a:solidFill>
                  <a:sym typeface="Helvetica Light"/>
                </a:rPr>
                <a:t>Initial guess </a:t>
              </a:r>
            </a:p>
          </p:txBody>
        </p:sp>
        <p:pic>
          <p:nvPicPr>
            <p:cNvPr id="1322" name="pasted-image.pdf"/>
            <p:cNvPicPr>
              <a:picLocks noChangeAspect="1"/>
            </p:cNvPicPr>
            <p:nvPr/>
          </p:nvPicPr>
          <p:blipFill>
            <a:blip r:embed="rId9">
              <a:extLst/>
            </a:blip>
            <a:stretch>
              <a:fillRect/>
            </a:stretch>
          </p:blipFill>
          <p:spPr>
            <a:xfrm>
              <a:off x="2882210" y="101599"/>
              <a:ext cx="596901" cy="596901"/>
            </a:xfrm>
            <a:prstGeom prst="rect">
              <a:avLst/>
            </a:prstGeom>
            <a:ln w="3175" cap="flat">
              <a:noFill/>
              <a:miter lim="400000"/>
            </a:ln>
            <a:effectLst/>
          </p:spPr>
        </p:pic>
      </p:grpSp>
      <p:sp>
        <p:nvSpPr>
          <p:cNvPr id="1324" name="Shape 1324"/>
          <p:cNvSpPr/>
          <p:nvPr/>
        </p:nvSpPr>
        <p:spPr>
          <a:xfrm>
            <a:off x="1809823" y="2994541"/>
            <a:ext cx="5577390" cy="2282054"/>
          </a:xfrm>
          <a:prstGeom prst="rect">
            <a:avLst/>
          </a:prstGeom>
          <a:ln w="63500">
            <a:solidFill>
              <a:srgbClr val="000000"/>
            </a:solidFill>
            <a:custDash>
              <a:ds d="200000" sp="200000"/>
            </a:custDash>
            <a:miter lim="400000"/>
          </a:ln>
        </p:spPr>
        <p:txBody>
          <a:bodyPr lIns="26789" tIns="26789" rIns="26789" bIns="26789" anchor="ctr"/>
          <a:lstStyle/>
          <a:p>
            <a:pPr algn="ctr" defTabSz="410751" hangingPunct="0">
              <a:defRPr sz="2200">
                <a:solidFill>
                  <a:srgbClr val="FFFFFF"/>
                </a:solidFill>
              </a:defRPr>
            </a:pPr>
            <a:endParaRPr sz="1547" kern="0">
              <a:solidFill>
                <a:srgbClr val="FFFFFF"/>
              </a:solidFill>
              <a:sym typeface="Helvetica Light"/>
            </a:endParaRPr>
          </a:p>
        </p:txBody>
      </p:sp>
      <p:sp>
        <p:nvSpPr>
          <p:cNvPr id="1325" name="Shape 1325"/>
          <p:cNvSpPr/>
          <p:nvPr/>
        </p:nvSpPr>
        <p:spPr>
          <a:xfrm>
            <a:off x="5618679" y="3780934"/>
            <a:ext cx="1" cy="469013"/>
          </a:xfrm>
          <a:prstGeom prst="line">
            <a:avLst/>
          </a:prstGeom>
          <a:ln w="114300">
            <a:solidFill>
              <a:srgbClr val="000000"/>
            </a:solidFill>
            <a:tailEnd type="triangle"/>
          </a:ln>
        </p:spPr>
        <p:txBody>
          <a:bodyPr lIns="34289" tIns="34289" rIns="34289" bIns="34289"/>
          <a:lstStyle/>
          <a:p>
            <a:pPr algn="r" defTabSz="914367" hangingPunct="0">
              <a:defRPr sz="2400">
                <a:latin typeface="Helvetica Neue"/>
                <a:ea typeface="Helvetica Neue"/>
                <a:cs typeface="Helvetica Neue"/>
                <a:sym typeface="Helvetica Neue"/>
              </a:defRPr>
            </a:pPr>
            <a:endParaRPr sz="1687" kern="0">
              <a:solidFill>
                <a:srgbClr val="000000"/>
              </a:solidFill>
              <a:latin typeface="Helvetica Neue"/>
              <a:ea typeface="Helvetica Neue"/>
              <a:cs typeface="Helvetica Neue"/>
              <a:sym typeface="Helvetica Neue"/>
            </a:endParaRPr>
          </a:p>
        </p:txBody>
      </p:sp>
      <p:sp>
        <p:nvSpPr>
          <p:cNvPr id="1326" name="Shape 1326"/>
          <p:cNvSpPr/>
          <p:nvPr/>
        </p:nvSpPr>
        <p:spPr>
          <a:xfrm>
            <a:off x="2540520" y="3429000"/>
            <a:ext cx="469013" cy="0"/>
          </a:xfrm>
          <a:prstGeom prst="line">
            <a:avLst/>
          </a:prstGeom>
          <a:ln w="114300">
            <a:solidFill>
              <a:srgbClr val="000000"/>
            </a:solidFill>
            <a:tailEnd type="triangle"/>
          </a:ln>
        </p:spPr>
        <p:txBody>
          <a:bodyPr lIns="34289" tIns="34289" rIns="34289" bIns="34289"/>
          <a:lstStyle/>
          <a:p>
            <a:pPr algn="r" defTabSz="914367" hangingPunct="0">
              <a:defRPr sz="2400">
                <a:latin typeface="Helvetica Neue"/>
                <a:ea typeface="Helvetica Neue"/>
                <a:cs typeface="Helvetica Neue"/>
                <a:sym typeface="Helvetica Neue"/>
              </a:defRPr>
            </a:pPr>
            <a:endParaRPr sz="1687" kern="0">
              <a:solidFill>
                <a:srgbClr val="000000"/>
              </a:solidFill>
              <a:latin typeface="Helvetica Neue"/>
              <a:ea typeface="Helvetica Neue"/>
              <a:cs typeface="Helvetica Neue"/>
              <a:sym typeface="Helvetica Neue"/>
            </a:endParaRPr>
          </a:p>
        </p:txBody>
      </p:sp>
      <p:sp>
        <p:nvSpPr>
          <p:cNvPr id="1327" name="Shape 1327"/>
          <p:cNvSpPr/>
          <p:nvPr/>
        </p:nvSpPr>
        <p:spPr>
          <a:xfrm flipV="1">
            <a:off x="2516912" y="3390686"/>
            <a:ext cx="1" cy="864140"/>
          </a:xfrm>
          <a:prstGeom prst="line">
            <a:avLst/>
          </a:prstGeom>
          <a:ln w="114300">
            <a:solidFill>
              <a:srgbClr val="000000"/>
            </a:solidFill>
          </a:ln>
        </p:spPr>
        <p:txBody>
          <a:bodyPr lIns="34289" tIns="34289" rIns="34289" bIns="34289"/>
          <a:lstStyle/>
          <a:p>
            <a:pPr algn="r" defTabSz="914367" hangingPunct="0">
              <a:defRPr sz="2400">
                <a:latin typeface="Helvetica Neue"/>
                <a:ea typeface="Helvetica Neue"/>
                <a:cs typeface="Helvetica Neue"/>
                <a:sym typeface="Helvetica Neue"/>
              </a:defRPr>
            </a:pPr>
            <a:endParaRPr sz="1687" kern="0">
              <a:solidFill>
                <a:srgbClr val="000000"/>
              </a:solidFill>
              <a:latin typeface="Helvetica Neue"/>
              <a:ea typeface="Helvetica Neue"/>
              <a:cs typeface="Helvetica Neue"/>
              <a:sym typeface="Helvetica Neue"/>
            </a:endParaRPr>
          </a:p>
        </p:txBody>
      </p:sp>
      <p:sp>
        <p:nvSpPr>
          <p:cNvPr id="1328" name="Shape 1328"/>
          <p:cNvSpPr/>
          <p:nvPr/>
        </p:nvSpPr>
        <p:spPr>
          <a:xfrm>
            <a:off x="2665498" y="5579483"/>
            <a:ext cx="3866043" cy="422022"/>
          </a:xfrm>
          <a:prstGeom prst="rect">
            <a:avLst/>
          </a:prstGeom>
          <a:solidFill>
            <a:srgbClr val="FFFFFF"/>
          </a:solidFill>
          <a:ln w="3175">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b="1">
                <a:solidFill>
                  <a:srgbClr val="FF2600"/>
                </a:solidFill>
                <a:latin typeface="Helvetica"/>
                <a:ea typeface="Helvetica"/>
                <a:cs typeface="Helvetica"/>
                <a:sym typeface="Helvetica"/>
              </a:defRPr>
            </a:lvl1pPr>
          </a:lstStyle>
          <a:p>
            <a:pPr algn="ctr" defTabSz="410751" hangingPunct="0"/>
            <a:r>
              <a:rPr sz="2391" kern="0" dirty="0"/>
              <a:t>Iterated until convergence</a:t>
            </a:r>
          </a:p>
        </p:txBody>
      </p:sp>
      <p:sp>
        <p:nvSpPr>
          <p:cNvPr id="44" name="Shape 1087"/>
          <p:cNvSpPr txBox="1">
            <a:spLocks/>
          </p:cNvSpPr>
          <p:nvPr/>
        </p:nvSpPr>
        <p:spPr>
          <a:xfrm>
            <a:off x="8737163" y="0"/>
            <a:ext cx="418139" cy="335397"/>
          </a:xfrm>
          <a:prstGeom prst="rect">
            <a:avLst/>
          </a:prstGeom>
          <a:ln w="3175">
            <a:miter lim="400000"/>
          </a:ln>
          <a:extLst>
            <a:ext uri="{C572A759-6A51-4108-AA02-DFA0A04FC94B}">
              <ma14:wrappingTextBoxFlag xmlns="" xmlns:ma14="http://schemas.microsoft.com/office/mac/drawingml/2011/main" val="1"/>
            </a:ext>
          </a:extLst>
        </p:spPr>
        <p:txBody>
          <a:bodyPr wrap="square" lIns="26789" tIns="26789" rIns="26789" bIns="2678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9pPr>
          </a:lstStyle>
          <a:p>
            <a:r>
              <a:rPr lang="en-US" sz="1828" kern="0" dirty="0" smtClean="0">
                <a:solidFill>
                  <a:srgbClr val="00882B">
                    <a:lumMod val="60000"/>
                    <a:lumOff val="40000"/>
                  </a:srgbClr>
                </a:solidFill>
              </a:rPr>
              <a:t>44</a:t>
            </a:r>
            <a:endParaRPr lang="en-US" sz="1828" kern="0" dirty="0">
              <a:solidFill>
                <a:srgbClr val="00882B">
                  <a:lumMod val="60000"/>
                  <a:lumOff val="40000"/>
                </a:srgbClr>
              </a:solidFill>
            </a:endParaRPr>
          </a:p>
        </p:txBody>
      </p:sp>
    </p:spTree>
    <p:extLst>
      <p:ext uri="{BB962C8B-B14F-4D97-AF65-F5344CB8AC3E}">
        <p14:creationId xmlns:p14="http://schemas.microsoft.com/office/powerpoint/2010/main" val="33159143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8"/>
                                        </p:tgtEl>
                                        <p:attrNameLst>
                                          <p:attrName>style.visibility</p:attrName>
                                        </p:attrNameLst>
                                      </p:cBhvr>
                                      <p:to>
                                        <p:strVal val="visible"/>
                                      </p:to>
                                    </p:set>
                                  </p:childTnLst>
                                </p:cTn>
                              </p:par>
                              <p:par>
                                <p:cTn id="7" presetID="9" presetClass="emph" fill="hold" grpId="0" nodeType="withEffect">
                                  <p:stCondLst>
                                    <p:cond delay="0"/>
                                  </p:stCondLst>
                                  <p:childTnLst>
                                    <p:set>
                                      <p:cBhvr>
                                        <p:cTn id="8" dur="indefinite" fill="hold"/>
                                        <p:tgtEl>
                                          <p:spTgt spid="1308"/>
                                        </p:tgtEl>
                                        <p:attrNameLst>
                                          <p:attrName>style.opacity</p:attrName>
                                        </p:attrNameLst>
                                      </p:cBhvr>
                                      <p:to>
                                        <p:strVal val="0.00"/>
                                      </p:to>
                                    </p:set>
                                    <p:animEffect filter="image" prLst="opacity: 0.00; ">
                                      <p:cBhvr>
                                        <p:cTn id="9" dur="indefinite" fill="hold"/>
                                        <p:tgtEl>
                                          <p:spTgt spid="1308"/>
                                        </p:tgtEl>
                                      </p:cBhvr>
                                    </p:animEffect>
                                  </p:childTnLst>
                                </p:cTn>
                              </p:par>
                            </p:childTnLst>
                          </p:cTn>
                        </p:par>
                        <p:par>
                          <p:cTn id="10" fill="hold">
                            <p:stCondLst>
                              <p:cond delay="0"/>
                            </p:stCondLst>
                            <p:childTnLst>
                              <p:par>
                                <p:cTn id="11" presetID="9" presetClass="emph" fill="hold" grpId="0" nodeType="withEffect">
                                  <p:stCondLst>
                                    <p:cond delay="0"/>
                                  </p:stCondLst>
                                  <p:childTnLst>
                                    <p:set>
                                      <p:cBhvr>
                                        <p:cTn id="12" dur="indefinite" fill="hold"/>
                                        <p:tgtEl>
                                          <p:spTgt spid="1294"/>
                                        </p:tgtEl>
                                        <p:attrNameLst>
                                          <p:attrName>style.opacity</p:attrName>
                                        </p:attrNameLst>
                                      </p:cBhvr>
                                      <p:to>
                                        <p:strVal val="0.00"/>
                                      </p:to>
                                    </p:set>
                                    <p:animEffect filter="image" prLst="opacity: 0.00; ">
                                      <p:cBhvr>
                                        <p:cTn id="13" dur="indefinite" fill="hold"/>
                                        <p:tgtEl>
                                          <p:spTgt spid="1294"/>
                                        </p:tgtEl>
                                      </p:cBhvr>
                                    </p:animEffect>
                                  </p:childTnLst>
                                </p:cTn>
                              </p:par>
                            </p:childTnLst>
                          </p:cTn>
                        </p:par>
                        <p:par>
                          <p:cTn id="14" fill="hold">
                            <p:stCondLst>
                              <p:cond delay="0"/>
                            </p:stCondLst>
                            <p:childTnLst>
                              <p:par>
                                <p:cTn id="15" presetID="9" presetClass="emph" fill="hold" grpId="1" nodeType="afterEffect">
                                  <p:stCondLst>
                                    <p:cond delay="400"/>
                                  </p:stCondLst>
                                  <p:childTnLst>
                                    <p:set>
                                      <p:cBhvr>
                                        <p:cTn id="16" dur="indefinite" fill="hold"/>
                                        <p:tgtEl>
                                          <p:spTgt spid="1308"/>
                                        </p:tgtEl>
                                        <p:attrNameLst>
                                          <p:attrName>style.opacity</p:attrName>
                                        </p:attrNameLst>
                                      </p:cBhvr>
                                      <p:to>
                                        <p:strVal val="1.00"/>
                                      </p:to>
                                    </p:set>
                                    <p:animEffect filter="image" prLst="opacity: 1.00; ">
                                      <p:cBhvr>
                                        <p:cTn id="17" dur="indefinite" fill="hold"/>
                                        <p:tgtEl>
                                          <p:spTgt spid="1308"/>
                                        </p:tgtEl>
                                      </p:cBhvr>
                                    </p:animEffect>
                                  </p:childTnLst>
                                </p:cTn>
                              </p:par>
                            </p:childTnLst>
                          </p:cTn>
                        </p:par>
                        <p:par>
                          <p:cTn id="18" fill="hold">
                            <p:stCondLst>
                              <p:cond delay="400"/>
                            </p:stCondLst>
                            <p:childTnLst>
                              <p:par>
                                <p:cTn id="19" presetID="9" presetClass="emph" fill="hold" grpId="1" nodeType="withEffect">
                                  <p:stCondLst>
                                    <p:cond delay="0"/>
                                  </p:stCondLst>
                                  <p:childTnLst>
                                    <p:set>
                                      <p:cBhvr>
                                        <p:cTn id="20" dur="indefinite" fill="hold"/>
                                        <p:tgtEl>
                                          <p:spTgt spid="1294"/>
                                        </p:tgtEl>
                                        <p:attrNameLst>
                                          <p:attrName>style.opacity</p:attrName>
                                        </p:attrNameLst>
                                      </p:cBhvr>
                                      <p:to>
                                        <p:strVal val="1.00"/>
                                      </p:to>
                                    </p:set>
                                    <p:animEffect filter="image" prLst="opacity: 1.00; ">
                                      <p:cBhvr>
                                        <p:cTn id="21" dur="indefinite" fill="hold"/>
                                        <p:tgtEl>
                                          <p:spTgt spid="1294"/>
                                        </p:tgtEl>
                                      </p:cBhvr>
                                    </p:animEffect>
                                  </p:childTnLst>
                                </p:cTn>
                              </p:par>
                            </p:childTnLst>
                          </p:cTn>
                        </p:par>
                        <p:par>
                          <p:cTn id="22" fill="hold">
                            <p:stCondLst>
                              <p:cond delay="400"/>
                            </p:stCondLst>
                            <p:childTnLst>
                              <p:par>
                                <p:cTn id="23" presetID="9" presetClass="emph" fill="hold" grpId="2" nodeType="afterEffect">
                                  <p:stCondLst>
                                    <p:cond delay="400"/>
                                  </p:stCondLst>
                                  <p:childTnLst>
                                    <p:set>
                                      <p:cBhvr>
                                        <p:cTn id="24" dur="indefinite" fill="hold"/>
                                        <p:tgtEl>
                                          <p:spTgt spid="1294"/>
                                        </p:tgtEl>
                                        <p:attrNameLst>
                                          <p:attrName>style.opacity</p:attrName>
                                        </p:attrNameLst>
                                      </p:cBhvr>
                                      <p:to>
                                        <p:strVal val="0.00"/>
                                      </p:to>
                                    </p:set>
                                    <p:animEffect filter="image" prLst="opacity: 0.00; ">
                                      <p:cBhvr>
                                        <p:cTn id="25" dur="indefinite" fill="hold"/>
                                        <p:tgtEl>
                                          <p:spTgt spid="1294"/>
                                        </p:tgtEl>
                                      </p:cBhvr>
                                    </p:animEffect>
                                  </p:childTnLst>
                                </p:cTn>
                              </p:par>
                            </p:childTnLst>
                          </p:cTn>
                        </p:par>
                        <p:par>
                          <p:cTn id="26" fill="hold">
                            <p:stCondLst>
                              <p:cond delay="800"/>
                            </p:stCondLst>
                            <p:childTnLst>
                              <p:par>
                                <p:cTn id="27" presetID="9" presetClass="emph" fill="hold" grpId="2" nodeType="withEffect">
                                  <p:stCondLst>
                                    <p:cond delay="0"/>
                                  </p:stCondLst>
                                  <p:childTnLst>
                                    <p:set>
                                      <p:cBhvr>
                                        <p:cTn id="28" dur="indefinite" fill="hold"/>
                                        <p:tgtEl>
                                          <p:spTgt spid="1308"/>
                                        </p:tgtEl>
                                        <p:attrNameLst>
                                          <p:attrName>style.opacity</p:attrName>
                                        </p:attrNameLst>
                                      </p:cBhvr>
                                      <p:to>
                                        <p:strVal val="0.00"/>
                                      </p:to>
                                    </p:set>
                                    <p:animEffect filter="image" prLst="opacity: 0.00; ">
                                      <p:cBhvr>
                                        <p:cTn id="29" dur="indefinite" fill="hold"/>
                                        <p:tgtEl>
                                          <p:spTgt spid="1308"/>
                                        </p:tgtEl>
                                      </p:cBhvr>
                                    </p:animEffect>
                                  </p:childTnLst>
                                </p:cTn>
                              </p:par>
                            </p:childTnLst>
                          </p:cTn>
                        </p:par>
                        <p:par>
                          <p:cTn id="30" fill="hold">
                            <p:stCondLst>
                              <p:cond delay="800"/>
                            </p:stCondLst>
                            <p:childTnLst>
                              <p:par>
                                <p:cTn id="31" presetID="9" presetClass="emph" fill="hold" grpId="3" nodeType="afterEffect">
                                  <p:stCondLst>
                                    <p:cond delay="400"/>
                                  </p:stCondLst>
                                  <p:childTnLst>
                                    <p:set>
                                      <p:cBhvr>
                                        <p:cTn id="32" dur="indefinite" fill="hold"/>
                                        <p:tgtEl>
                                          <p:spTgt spid="1294"/>
                                        </p:tgtEl>
                                        <p:attrNameLst>
                                          <p:attrName>style.opacity</p:attrName>
                                        </p:attrNameLst>
                                      </p:cBhvr>
                                      <p:to>
                                        <p:strVal val="1.00"/>
                                      </p:to>
                                    </p:set>
                                    <p:animEffect filter="image" prLst="opacity: 1.00; ">
                                      <p:cBhvr>
                                        <p:cTn id="33" dur="indefinite" fill="hold"/>
                                        <p:tgtEl>
                                          <p:spTgt spid="1294"/>
                                        </p:tgtEl>
                                      </p:cBhvr>
                                    </p:animEffect>
                                  </p:childTnLst>
                                </p:cTn>
                              </p:par>
                            </p:childTnLst>
                          </p:cTn>
                        </p:par>
                        <p:par>
                          <p:cTn id="34" fill="hold">
                            <p:stCondLst>
                              <p:cond delay="1200"/>
                            </p:stCondLst>
                            <p:childTnLst>
                              <p:par>
                                <p:cTn id="35" presetID="9" presetClass="emph" fill="hold" grpId="3" nodeType="withEffect">
                                  <p:stCondLst>
                                    <p:cond delay="0"/>
                                  </p:stCondLst>
                                  <p:childTnLst>
                                    <p:set>
                                      <p:cBhvr>
                                        <p:cTn id="36" dur="indefinite" fill="hold"/>
                                        <p:tgtEl>
                                          <p:spTgt spid="1308"/>
                                        </p:tgtEl>
                                        <p:attrNameLst>
                                          <p:attrName>style.opacity</p:attrName>
                                        </p:attrNameLst>
                                      </p:cBhvr>
                                      <p:to>
                                        <p:strVal val="1.00"/>
                                      </p:to>
                                    </p:set>
                                    <p:animEffect filter="image" prLst="opacity: 1.00; ">
                                      <p:cBhvr>
                                        <p:cTn id="37" dur="indefinite" fill="hold"/>
                                        <p:tgtEl>
                                          <p:spTgt spid="1308"/>
                                        </p:tgtEl>
                                      </p:cBhvr>
                                    </p:animEffect>
                                  </p:childTnLst>
                                </p:cTn>
                              </p:par>
                            </p:childTnLst>
                          </p:cTn>
                        </p:par>
                        <p:par>
                          <p:cTn id="38" fill="hold">
                            <p:stCondLst>
                              <p:cond delay="1200"/>
                            </p:stCondLst>
                            <p:childTnLst>
                              <p:par>
                                <p:cTn id="39" presetID="22" presetClass="entr" presetSubtype="4" fill="hold" grpId="0" nodeType="afterEffect">
                                  <p:stCondLst>
                                    <p:cond delay="0"/>
                                  </p:stCondLst>
                                  <p:iterate>
                                    <p:tmAbs val="0"/>
                                  </p:iterate>
                                  <p:childTnLst>
                                    <p:set>
                                      <p:cBhvr>
                                        <p:cTn id="40" fill="hold"/>
                                        <p:tgtEl>
                                          <p:spTgt spid="1316"/>
                                        </p:tgtEl>
                                        <p:attrNameLst>
                                          <p:attrName>style.visibility</p:attrName>
                                        </p:attrNameLst>
                                      </p:cBhvr>
                                      <p:to>
                                        <p:strVal val="visible"/>
                                      </p:to>
                                    </p:set>
                                    <p:animEffect transition="in" filter="wipe(down)">
                                      <p:cBhvr>
                                        <p:cTn id="41" dur="300"/>
                                        <p:tgtEl>
                                          <p:spTgt spid="1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4" grpId="0" animBg="1" advAuto="0"/>
      <p:bldP spid="1294" grpId="1" animBg="1" advAuto="0"/>
      <p:bldP spid="1294" grpId="2" animBg="1" advAuto="0"/>
      <p:bldP spid="1294" grpId="3" animBg="1" advAuto="0"/>
      <p:bldP spid="1308" grpId="0" animBg="1" advAuto="0"/>
      <p:bldP spid="1308" grpId="1" animBg="1" advAuto="0"/>
      <p:bldP spid="1308" grpId="2" animBg="1" advAuto="0"/>
      <p:bldP spid="1308" grpId="3" animBg="1" advAuto="0"/>
      <p:bldP spid="1316" grpId="0" animBg="1" advAuto="0"/>
      <p:bldP spid="13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 name="Shape 1372"/>
          <p:cNvSpPr>
            <a:spLocks noGrp="1"/>
          </p:cNvSpPr>
          <p:nvPr>
            <p:ph type="sldNum" sz="quarter" idx="2"/>
          </p:nvPr>
        </p:nvSpPr>
        <p:spPr>
          <a:xfrm>
            <a:off x="8737163" y="0"/>
            <a:ext cx="418139" cy="35824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solidFill>
                  <a:srgbClr val="00882B">
                    <a:lumMod val="60000"/>
                    <a:lumOff val="40000"/>
                  </a:srgbClr>
                </a:solidFill>
              </a:rPr>
              <a:pPr/>
              <a:t>19</a:t>
            </a:fld>
            <a:endParaRPr dirty="0">
              <a:solidFill>
                <a:srgbClr val="00882B">
                  <a:lumMod val="60000"/>
                  <a:lumOff val="40000"/>
                </a:srgbClr>
              </a:solidFill>
            </a:endParaRPr>
          </a:p>
        </p:txBody>
      </p:sp>
      <p:sp>
        <p:nvSpPr>
          <p:cNvPr id="1373" name="Shape 1373"/>
          <p:cNvSpPr/>
          <p:nvPr/>
        </p:nvSpPr>
        <p:spPr>
          <a:xfrm>
            <a:off x="-9294" y="6556721"/>
            <a:ext cx="3024466" cy="313724"/>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2400"/>
            </a:lvl1pPr>
          </a:lstStyle>
          <a:p>
            <a:pPr algn="ctr" defTabSz="410751" hangingPunct="0"/>
            <a:r>
              <a:rPr sz="1687" kern="0">
                <a:solidFill>
                  <a:srgbClr val="000000"/>
                </a:solidFill>
                <a:sym typeface="Helvetica Light"/>
              </a:rPr>
              <a:t>Levis, Schechner, Aides, Davis</a:t>
            </a:r>
          </a:p>
        </p:txBody>
      </p:sp>
      <p:sp>
        <p:nvSpPr>
          <p:cNvPr id="1374" name="Shape 1374"/>
          <p:cNvSpPr/>
          <p:nvPr/>
        </p:nvSpPr>
        <p:spPr>
          <a:xfrm>
            <a:off x="2408960" y="6014499"/>
            <a:ext cx="1043155" cy="205553"/>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1400" b="1">
                <a:solidFill>
                  <a:schemeClr val="accent2"/>
                </a:solidFill>
                <a:latin typeface="Helvetica"/>
                <a:ea typeface="Helvetica"/>
                <a:cs typeface="Helvetica"/>
                <a:sym typeface="Helvetica"/>
              </a:defRPr>
            </a:lvl1pPr>
          </a:lstStyle>
          <a:p>
            <a:pPr algn="ctr" defTabSz="410751" hangingPunct="0"/>
            <a:r>
              <a:rPr sz="984" kern="0">
                <a:solidFill>
                  <a:srgbClr val="00882B"/>
                </a:solidFill>
              </a:rPr>
              <a:t>[Chang, Matheu]</a:t>
            </a:r>
          </a:p>
        </p:txBody>
      </p:sp>
      <p:pic>
        <p:nvPicPr>
          <p:cNvPr id="1375" name="pasted-image.tiff"/>
          <p:cNvPicPr>
            <a:picLocks noChangeAspect="1"/>
          </p:cNvPicPr>
          <p:nvPr/>
        </p:nvPicPr>
        <p:blipFill>
          <a:blip r:embed="rId3">
            <a:extLst/>
          </a:blip>
          <a:stretch>
            <a:fillRect/>
          </a:stretch>
        </p:blipFill>
        <p:spPr>
          <a:xfrm>
            <a:off x="-1604" y="1225753"/>
            <a:ext cx="5007391" cy="5007392"/>
          </a:xfrm>
          <a:prstGeom prst="rect">
            <a:avLst/>
          </a:prstGeom>
          <a:ln w="3175">
            <a:miter lim="400000"/>
          </a:ln>
        </p:spPr>
      </p:pic>
      <p:grpSp>
        <p:nvGrpSpPr>
          <p:cNvPr id="1383" name="Group 1383"/>
          <p:cNvGrpSpPr/>
          <p:nvPr/>
        </p:nvGrpSpPr>
        <p:grpSpPr>
          <a:xfrm>
            <a:off x="-42222" y="1172277"/>
            <a:ext cx="5945519" cy="5439177"/>
            <a:chOff x="0" y="0"/>
            <a:chExt cx="8455847" cy="7735717"/>
          </a:xfrm>
        </p:grpSpPr>
        <p:sp>
          <p:nvSpPr>
            <p:cNvPr id="1376" name="Shape 1376"/>
            <p:cNvSpPr/>
            <p:nvPr/>
          </p:nvSpPr>
          <p:spPr>
            <a:xfrm>
              <a:off x="7218310" y="0"/>
              <a:ext cx="1237538" cy="7278745"/>
            </a:xfrm>
            <a:prstGeom prst="rect">
              <a:avLst/>
            </a:prstGeom>
            <a:solidFill>
              <a:srgbClr val="FFFFFF"/>
            </a:solidFill>
            <a:ln w="3175" cap="flat">
              <a:noFill/>
              <a:miter lim="400000"/>
            </a:ln>
            <a:effectLst/>
          </p:spPr>
          <p:txBody>
            <a:bodyPr wrap="square" lIns="26789" tIns="26789" rIns="26789" bIns="26789" numCol="1" anchor="ctr">
              <a:noAutofit/>
            </a:bodyPr>
            <a:lstStyle/>
            <a:p>
              <a:pPr algn="ctr" defTabSz="410751" hangingPunct="0">
                <a:defRPr sz="2200">
                  <a:solidFill>
                    <a:srgbClr val="FFFFFF"/>
                  </a:solidFill>
                </a:defRPr>
              </a:pPr>
              <a:endParaRPr sz="1547" kern="0">
                <a:solidFill>
                  <a:srgbClr val="FFFFFF"/>
                </a:solidFill>
                <a:sym typeface="Helvetica Light"/>
              </a:endParaRPr>
            </a:p>
          </p:txBody>
        </p:sp>
        <p:sp>
          <p:nvSpPr>
            <p:cNvPr id="1377" name="Shape 1377"/>
            <p:cNvSpPr/>
            <p:nvPr/>
          </p:nvSpPr>
          <p:spPr>
            <a:xfrm>
              <a:off x="0" y="7287728"/>
              <a:ext cx="7166565" cy="121382"/>
            </a:xfrm>
            <a:prstGeom prst="rect">
              <a:avLst/>
            </a:prstGeom>
            <a:solidFill>
              <a:srgbClr val="FFFFFF"/>
            </a:solidFill>
            <a:ln w="3175" cap="flat">
              <a:noFill/>
              <a:miter lim="400000"/>
            </a:ln>
            <a:effectLst/>
          </p:spPr>
          <p:txBody>
            <a:bodyPr wrap="square" lIns="26789" tIns="26789" rIns="26789" bIns="26789" numCol="1" anchor="ctr">
              <a:noAutofit/>
            </a:bodyPr>
            <a:lstStyle/>
            <a:p>
              <a:pPr algn="ctr" defTabSz="410751" hangingPunct="0">
                <a:defRPr sz="2200">
                  <a:solidFill>
                    <a:srgbClr val="FFFFFF"/>
                  </a:solidFill>
                </a:defRPr>
              </a:pPr>
              <a:endParaRPr sz="1547" kern="0">
                <a:solidFill>
                  <a:srgbClr val="FFFFFF"/>
                </a:solidFill>
                <a:sym typeface="Helvetica Light"/>
              </a:endParaRPr>
            </a:p>
          </p:txBody>
        </p:sp>
        <p:sp>
          <p:nvSpPr>
            <p:cNvPr id="1378" name="Shape 1378"/>
            <p:cNvSpPr/>
            <p:nvPr/>
          </p:nvSpPr>
          <p:spPr>
            <a:xfrm>
              <a:off x="2671359" y="7397274"/>
              <a:ext cx="1123142" cy="338444"/>
            </a:xfrm>
            <a:prstGeom prst="rect">
              <a:avLst/>
            </a:prstGeom>
            <a:solidFill>
              <a:srgbClr val="FFFFFF"/>
            </a:solidFill>
            <a:ln w="3175" cap="flat">
              <a:noFill/>
              <a:miter lim="400000"/>
            </a:ln>
            <a:effectLst/>
          </p:spPr>
          <p:txBody>
            <a:bodyPr wrap="square" lIns="26789" tIns="26789" rIns="26789" bIns="26789" numCol="1" anchor="ctr">
              <a:noAutofit/>
            </a:bodyPr>
            <a:lstStyle/>
            <a:p>
              <a:pPr algn="ctr" defTabSz="410751" hangingPunct="0">
                <a:defRPr sz="2200">
                  <a:solidFill>
                    <a:srgbClr val="FFFFFF"/>
                  </a:solidFill>
                </a:defRPr>
              </a:pPr>
              <a:endParaRPr sz="1547" kern="0">
                <a:solidFill>
                  <a:srgbClr val="FFFFFF"/>
                </a:solidFill>
                <a:sym typeface="Helvetica Light"/>
              </a:endParaRPr>
            </a:p>
          </p:txBody>
        </p:sp>
        <p:sp>
          <p:nvSpPr>
            <p:cNvPr id="1379" name="Shape 1379"/>
            <p:cNvSpPr/>
            <p:nvPr/>
          </p:nvSpPr>
          <p:spPr>
            <a:xfrm flipV="1">
              <a:off x="7190907" y="49669"/>
              <a:ext cx="1" cy="7138891"/>
            </a:xfrm>
            <a:prstGeom prst="line">
              <a:avLst/>
            </a:prstGeom>
            <a:noFill/>
            <a:ln w="63500" cap="flat">
              <a:solidFill>
                <a:srgbClr val="0433FF"/>
              </a:solidFill>
              <a:prstDash val="solid"/>
              <a:miter lim="400000"/>
              <a:headEnd type="triangle" w="med" len="med"/>
              <a:tailEnd type="triangle" w="med" len="med"/>
            </a:ln>
            <a:effectLst/>
          </p:spPr>
          <p:txBody>
            <a:bodyPr wrap="square" lIns="26789" tIns="26789" rIns="26789" bIns="26789" numCol="1" anchor="ctr">
              <a:noAutofit/>
            </a:bodyPr>
            <a:lstStyle/>
            <a:p>
              <a:pPr algn="ctr" defTabSz="410751" hangingPunct="0">
                <a:defRPr sz="2200"/>
              </a:pPr>
              <a:endParaRPr sz="1547" kern="0">
                <a:solidFill>
                  <a:srgbClr val="000000"/>
                </a:solidFill>
                <a:sym typeface="Helvetica Light"/>
              </a:endParaRPr>
            </a:p>
          </p:txBody>
        </p:sp>
        <p:sp>
          <p:nvSpPr>
            <p:cNvPr id="1380" name="Shape 1380"/>
            <p:cNvSpPr/>
            <p:nvPr/>
          </p:nvSpPr>
          <p:spPr>
            <a:xfrm flipH="1" flipV="1">
              <a:off x="46986" y="7199696"/>
              <a:ext cx="7166565" cy="1"/>
            </a:xfrm>
            <a:prstGeom prst="line">
              <a:avLst/>
            </a:prstGeom>
            <a:noFill/>
            <a:ln w="63500" cap="flat">
              <a:solidFill>
                <a:srgbClr val="0433FF"/>
              </a:solidFill>
              <a:prstDash val="solid"/>
              <a:miter lim="400000"/>
              <a:headEnd type="triangle" w="med" len="med"/>
              <a:tailEnd type="triangle" w="med" len="med"/>
            </a:ln>
            <a:effectLst/>
          </p:spPr>
          <p:txBody>
            <a:bodyPr wrap="square" lIns="26789" tIns="26789" rIns="26789" bIns="26789" numCol="1" anchor="ctr">
              <a:noAutofit/>
            </a:bodyPr>
            <a:lstStyle/>
            <a:p>
              <a:pPr algn="ctr" defTabSz="410751" hangingPunct="0">
                <a:defRPr sz="2200"/>
              </a:pPr>
              <a:endParaRPr sz="1547" kern="0">
                <a:solidFill>
                  <a:srgbClr val="000000"/>
                </a:solidFill>
                <a:sym typeface="Helvetica Light"/>
              </a:endParaRPr>
            </a:p>
          </p:txBody>
        </p:sp>
        <p:pic>
          <p:nvPicPr>
            <p:cNvPr id="1381" name="pasted-image.pdf"/>
            <p:cNvPicPr>
              <a:picLocks noChangeAspect="1"/>
            </p:cNvPicPr>
            <p:nvPr/>
          </p:nvPicPr>
          <p:blipFill>
            <a:blip r:embed="rId4">
              <a:extLst/>
            </a:blip>
            <a:stretch>
              <a:fillRect/>
            </a:stretch>
          </p:blipFill>
          <p:spPr>
            <a:xfrm>
              <a:off x="7316730" y="3594226"/>
              <a:ext cx="910461" cy="258763"/>
            </a:xfrm>
            <a:prstGeom prst="rect">
              <a:avLst/>
            </a:prstGeom>
            <a:ln w="3175" cap="flat">
              <a:noFill/>
              <a:miter lim="400000"/>
            </a:ln>
            <a:effectLst/>
          </p:spPr>
        </p:pic>
        <p:pic>
          <p:nvPicPr>
            <p:cNvPr id="1382" name="pasted-image.pdf"/>
            <p:cNvPicPr>
              <a:picLocks noChangeAspect="1"/>
            </p:cNvPicPr>
            <p:nvPr/>
          </p:nvPicPr>
          <p:blipFill>
            <a:blip r:embed="rId4">
              <a:extLst/>
            </a:blip>
            <a:stretch>
              <a:fillRect/>
            </a:stretch>
          </p:blipFill>
          <p:spPr>
            <a:xfrm>
              <a:off x="3207903" y="7327569"/>
              <a:ext cx="910460" cy="258763"/>
            </a:xfrm>
            <a:prstGeom prst="rect">
              <a:avLst/>
            </a:prstGeom>
            <a:ln w="3175" cap="flat">
              <a:noFill/>
              <a:miter lim="400000"/>
            </a:ln>
            <a:effectLst/>
          </p:spPr>
        </p:pic>
      </p:grpSp>
      <p:sp>
        <p:nvSpPr>
          <p:cNvPr id="1384" name="Shape 1384"/>
          <p:cNvSpPr/>
          <p:nvPr/>
        </p:nvSpPr>
        <p:spPr>
          <a:xfrm>
            <a:off x="1004904" y="1222759"/>
            <a:ext cx="2958744" cy="422022"/>
          </a:xfrm>
          <a:prstGeom prst="rect">
            <a:avLst/>
          </a:prstGeom>
          <a:solidFill>
            <a:srgbClr val="C00000"/>
          </a:solidFill>
          <a:ln w="3175">
            <a:miter lim="400000"/>
          </a:ln>
          <a:effectLst>
            <a:outerShdw blurRad="25400" dist="12700" dir="5400000" rotWithShape="0">
              <a:srgbClr val="000000">
                <a:alpha val="50000"/>
              </a:srgbClr>
            </a:outerShdw>
          </a:effectLst>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a:solidFill>
                  <a:srgbClr val="FFFFFF"/>
                </a:solidFill>
              </a:defRPr>
            </a:lvl1pPr>
          </a:lstStyle>
          <a:p>
            <a:pPr algn="ctr" defTabSz="410751" hangingPunct="0"/>
            <a:r>
              <a:rPr sz="2391" kern="0" dirty="0">
                <a:sym typeface="Helvetica Light"/>
              </a:rPr>
              <a:t>Simulated cloud field </a:t>
            </a:r>
          </a:p>
        </p:txBody>
      </p:sp>
      <p:sp>
        <p:nvSpPr>
          <p:cNvPr id="1385" name="Shape 1385"/>
          <p:cNvSpPr/>
          <p:nvPr/>
        </p:nvSpPr>
        <p:spPr>
          <a:xfrm>
            <a:off x="4991235" y="2856743"/>
            <a:ext cx="4202674" cy="768143"/>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p>
            <a:pPr algn="ctr" defTabSz="410751" hangingPunct="0">
              <a:defRPr sz="3300" b="1">
                <a:latin typeface="Helvetica"/>
                <a:ea typeface="Helvetica"/>
                <a:cs typeface="Helvetica"/>
                <a:sym typeface="Helvetica"/>
              </a:defRPr>
            </a:pPr>
            <a:r>
              <a:rPr sz="2320" b="1" kern="0" dirty="0">
                <a:solidFill>
                  <a:srgbClr val="000000"/>
                </a:solidFill>
                <a:latin typeface="Helvetica"/>
                <a:ea typeface="Helvetica"/>
                <a:cs typeface="Helvetica"/>
                <a:sym typeface="Helvetica"/>
              </a:rPr>
              <a:t>Large Eddy Simulator (LE</a:t>
            </a:r>
            <a:r>
              <a:rPr lang="en-US" sz="2320" b="1" kern="0" dirty="0">
                <a:solidFill>
                  <a:srgbClr val="000000"/>
                </a:solidFill>
                <a:latin typeface="Helvetica"/>
                <a:ea typeface="Helvetica"/>
                <a:cs typeface="Helvetica"/>
                <a:sym typeface="Helvetica"/>
              </a:rPr>
              <a:t>S)</a:t>
            </a:r>
          </a:p>
          <a:p>
            <a:pPr algn="ctr" defTabSz="410751" hangingPunct="0">
              <a:defRPr sz="3300" b="1">
                <a:latin typeface="Helvetica"/>
                <a:ea typeface="Helvetica"/>
                <a:cs typeface="Helvetica"/>
                <a:sym typeface="Helvetica"/>
              </a:defRPr>
            </a:pPr>
            <a:r>
              <a:rPr sz="2320" b="1" kern="0" dirty="0">
                <a:solidFill>
                  <a:srgbClr val="000000"/>
                </a:solidFill>
                <a:latin typeface="Helvetica"/>
                <a:ea typeface="Helvetica"/>
                <a:cs typeface="Helvetica"/>
                <a:sym typeface="Helvetica"/>
              </a:rPr>
              <a:t> simulation of turbulent flows</a:t>
            </a:r>
          </a:p>
        </p:txBody>
      </p:sp>
      <p:sp>
        <p:nvSpPr>
          <p:cNvPr id="1386" name="Shape 1386"/>
          <p:cNvSpPr/>
          <p:nvPr/>
        </p:nvSpPr>
        <p:spPr>
          <a:xfrm>
            <a:off x="5103746" y="1255432"/>
            <a:ext cx="1885951" cy="156723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322" y="6972"/>
                  <a:pt x="6419" y="12879"/>
                  <a:pt x="11704" y="16875"/>
                </a:cubicBezTo>
                <a:cubicBezTo>
                  <a:pt x="14735" y="19166"/>
                  <a:pt x="18089" y="20768"/>
                  <a:pt x="21600" y="21600"/>
                </a:cubicBezTo>
              </a:path>
            </a:pathLst>
          </a:custGeom>
          <a:ln w="50800">
            <a:solidFill>
              <a:srgbClr val="000000"/>
            </a:solidFill>
            <a:custDash>
              <a:ds d="200000" sp="200000"/>
            </a:custDash>
            <a:miter lim="400000"/>
          </a:ln>
        </p:spPr>
        <p:txBody>
          <a:bodyPr lIns="26789" tIns="26789" rIns="26789" bIns="26789" anchor="ctr"/>
          <a:lstStyle/>
          <a:p>
            <a:pPr algn="ctr" defTabSz="410751" hangingPunct="0">
              <a:defRPr sz="2200"/>
            </a:pPr>
            <a:endParaRPr sz="1547" kern="0">
              <a:solidFill>
                <a:srgbClr val="000000"/>
              </a:solidFill>
              <a:sym typeface="Helvetica Light"/>
            </a:endParaRPr>
          </a:p>
        </p:txBody>
      </p:sp>
      <p:sp>
        <p:nvSpPr>
          <p:cNvPr id="1387" name="Shape 1387"/>
          <p:cNvSpPr/>
          <p:nvPr/>
        </p:nvSpPr>
        <p:spPr>
          <a:xfrm rot="10800000" flipH="1">
            <a:off x="5103747" y="3651767"/>
            <a:ext cx="1871653" cy="24095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467" y="7259"/>
                  <a:pt x="9261" y="13712"/>
                  <a:pt x="16832" y="18748"/>
                </a:cubicBezTo>
                <a:cubicBezTo>
                  <a:pt x="18357" y="19762"/>
                  <a:pt x="19948" y="20714"/>
                  <a:pt x="21600" y="21600"/>
                </a:cubicBezTo>
              </a:path>
            </a:pathLst>
          </a:custGeom>
          <a:ln w="50800">
            <a:solidFill>
              <a:srgbClr val="000000"/>
            </a:solidFill>
            <a:custDash>
              <a:ds d="200000" sp="200000"/>
            </a:custDash>
            <a:miter lim="400000"/>
          </a:ln>
        </p:spPr>
        <p:txBody>
          <a:bodyPr lIns="26789" tIns="26789" rIns="26789" bIns="26789" anchor="ctr"/>
          <a:lstStyle/>
          <a:p>
            <a:pPr algn="ctr" defTabSz="410751" hangingPunct="0">
              <a:defRPr sz="2200"/>
            </a:pPr>
            <a:endParaRPr sz="1547" kern="0">
              <a:solidFill>
                <a:srgbClr val="000000"/>
              </a:solidFill>
              <a:sym typeface="Helvetica Light"/>
            </a:endParaRPr>
          </a:p>
        </p:txBody>
      </p:sp>
      <p:sp>
        <p:nvSpPr>
          <p:cNvPr id="1388" name="Shape 1388"/>
          <p:cNvSpPr/>
          <p:nvPr/>
        </p:nvSpPr>
        <p:spPr>
          <a:xfrm>
            <a:off x="614109" y="230570"/>
            <a:ext cx="7915783" cy="919723"/>
          </a:xfrm>
          <a:prstGeom prst="rect">
            <a:avLst/>
          </a:prstGeom>
          <a:solidFill>
            <a:srgbClr val="008000"/>
          </a:solidFill>
          <a:ln w="3175">
            <a:miter lim="400000"/>
          </a:ln>
          <a:effectLst>
            <a:outerShdw blurRad="25400" rotWithShape="0">
              <a:srgbClr val="000000">
                <a:alpha val="50000"/>
              </a:srgbClr>
            </a:outerShdw>
          </a:effectLst>
          <a:extLst>
            <a:ext uri="{C572A759-6A51-4108-AA02-DFA0A04FC94B}">
              <ma14:wrappingTextBoxFlag xmlns="" xmlns:ma14="http://schemas.microsoft.com/office/mac/drawingml/2011/main" val="1"/>
            </a:ext>
          </a:extLst>
        </p:spPr>
        <p:txBody>
          <a:bodyPr lIns="26789" tIns="26789" rIns="26789" bIns="26789" anchor="ctr">
            <a:spAutoFit/>
          </a:bodyPr>
          <a:lstStyle>
            <a:lvl1pPr>
              <a:defRPr sz="8000">
                <a:solidFill>
                  <a:srgbClr val="FFFFFF"/>
                </a:solidFill>
              </a:defRPr>
            </a:lvl1pPr>
          </a:lstStyle>
          <a:p>
            <a:pPr algn="ctr" defTabSz="410751" hangingPunct="0"/>
            <a:r>
              <a:rPr sz="5625" kern="0" dirty="0">
                <a:sym typeface="Helvetica Light"/>
              </a:rPr>
              <a:t>Controlled Test</a:t>
            </a:r>
          </a:p>
        </p:txBody>
      </p:sp>
      <p:sp>
        <p:nvSpPr>
          <p:cNvPr id="19" name="Shape 1384"/>
          <p:cNvSpPr/>
          <p:nvPr/>
        </p:nvSpPr>
        <p:spPr>
          <a:xfrm>
            <a:off x="902869" y="1656533"/>
            <a:ext cx="3148808" cy="400350"/>
          </a:xfrm>
          <a:prstGeom prst="rect">
            <a:avLst/>
          </a:prstGeom>
          <a:ln w="3175">
            <a:miter lim="400000"/>
          </a:ln>
          <a:extLst>
            <a:ext uri="{C572A759-6A51-4108-AA02-DFA0A04FC94B}">
              <ma14:wrappingTextBoxFlag xmlns:ma14="http://schemas.microsoft.com/office/mac/drawingml/2011/main" xmlns="" val="1"/>
            </a:ext>
          </a:extLst>
        </p:spPr>
        <p:txBody>
          <a:bodyPr wrap="square" lIns="26789" tIns="26789" rIns="26789" bIns="26789" anchor="ctr">
            <a:spAutoFit/>
          </a:bodyPr>
          <a:lstStyle>
            <a:lvl1pPr>
              <a:defRPr sz="1600" b="1">
                <a:solidFill>
                  <a:srgbClr val="FF9300"/>
                </a:solidFill>
                <a:latin typeface="Helvetica"/>
                <a:ea typeface="Helvetica"/>
                <a:cs typeface="Helvetica"/>
                <a:sym typeface="Helvetica"/>
              </a:defRPr>
            </a:lvl1pPr>
          </a:lstStyle>
          <a:p>
            <a:pPr algn="ctr" defTabSz="410751" hangingPunct="0"/>
            <a:r>
              <a:rPr sz="2250" kern="0" dirty="0" err="1"/>
              <a:t>Matheou</a:t>
            </a:r>
            <a:r>
              <a:rPr sz="2250" kern="0" dirty="0"/>
              <a:t>,</a:t>
            </a:r>
            <a:r>
              <a:rPr lang="he-IL" sz="2250" kern="0" dirty="0"/>
              <a:t> </a:t>
            </a:r>
            <a:r>
              <a:rPr sz="2250" kern="0" dirty="0"/>
              <a:t>Chung</a:t>
            </a:r>
          </a:p>
        </p:txBody>
      </p:sp>
      <p:sp>
        <p:nvSpPr>
          <p:cNvPr id="20" name="Shape 1414"/>
          <p:cNvSpPr/>
          <p:nvPr/>
        </p:nvSpPr>
        <p:spPr>
          <a:xfrm>
            <a:off x="6393588" y="4910539"/>
            <a:ext cx="2246001" cy="541029"/>
          </a:xfrm>
          <a:prstGeom prst="rect">
            <a:avLst/>
          </a:prstGeom>
          <a:noFill/>
          <a:ln w="63500" cap="flat">
            <a:solidFill>
              <a:srgbClr val="000000"/>
            </a:solidFill>
            <a:prstDash val="solid"/>
            <a:miter lim="400000"/>
          </a:ln>
          <a:effectLst>
            <a:outerShdw blurRad="25400" dist="12700" dir="5400000" rotWithShape="0">
              <a:srgbClr val="000000">
                <a:alpha val="50000"/>
              </a:srgbClr>
            </a:outerShdw>
          </a:effectLst>
          <a:extLst>
            <a:ext uri="{C572A759-6A51-4108-AA02-DFA0A04FC94B}">
              <ma14:wrappingTextBoxFlag xmlns="" xmlns:ma14="http://schemas.microsoft.com/office/mac/drawingml/2011/main" val="1"/>
            </a:ext>
          </a:extLst>
        </p:spPr>
        <p:txBody>
          <a:bodyPr wrap="square" lIns="26789" tIns="26789" rIns="26789" bIns="26789" numCol="1" anchor="ctr">
            <a:spAutoFit/>
          </a:bodyPr>
          <a:lstStyle/>
          <a:p>
            <a:pPr algn="ctr" defTabSz="410751" hangingPunct="0">
              <a:defRPr sz="4500">
                <a:solidFill>
                  <a:srgbClr val="FFFFFF"/>
                </a:solidFill>
              </a:defRPr>
            </a:pPr>
            <a:r>
              <a:rPr lang="en-US" sz="3164" kern="0" dirty="0">
                <a:solidFill>
                  <a:srgbClr val="000000"/>
                </a:solidFill>
                <a:sym typeface="Helvetica Light"/>
              </a:rPr>
              <a:t>With noise</a:t>
            </a:r>
            <a:endParaRPr sz="3164" kern="0" dirty="0">
              <a:solidFill>
                <a:srgbClr val="000000"/>
              </a:solidFill>
              <a:sym typeface="Helvetica Light"/>
            </a:endParaRPr>
          </a:p>
        </p:txBody>
      </p:sp>
      <p:sp>
        <p:nvSpPr>
          <p:cNvPr id="21" name="TextBox 20"/>
          <p:cNvSpPr txBox="1"/>
          <p:nvPr/>
        </p:nvSpPr>
        <p:spPr>
          <a:xfrm>
            <a:off x="3159592" y="6516502"/>
            <a:ext cx="936154" cy="35394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Helvetica Light"/>
              </a:rPr>
              <a:t>ICCV’15</a:t>
            </a:r>
            <a:endParaRPr kumimoji="0" lang="en-US"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Light"/>
            </a:endParaRPr>
          </a:p>
        </p:txBody>
      </p:sp>
    </p:spTree>
    <p:extLst>
      <p:ext uri="{BB962C8B-B14F-4D97-AF65-F5344CB8AC3E}">
        <p14:creationId xmlns:p14="http://schemas.microsoft.com/office/powerpoint/2010/main" val="20739581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frame15.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18157" y="2805453"/>
            <a:ext cx="2678907" cy="2355421"/>
          </a:xfrm>
          <a:prstGeom prst="rect">
            <a:avLst/>
          </a:prstGeom>
          <a:ln w="3175">
            <a:miter lim="400000"/>
          </a:ln>
        </p:spPr>
      </p:pic>
      <p:sp>
        <p:nvSpPr>
          <p:cNvPr id="163" name="Shape 163"/>
          <p:cNvSpPr>
            <a:spLocks noGrp="1"/>
          </p:cNvSpPr>
          <p:nvPr>
            <p:ph type="sldNum" sz="quarter" idx="2"/>
          </p:nvPr>
        </p:nvSpPr>
        <p:spPr>
          <a:xfrm>
            <a:off x="8737163" y="0"/>
            <a:ext cx="418139" cy="35824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solidFill>
                  <a:srgbClr val="00882B">
                    <a:lumMod val="60000"/>
                    <a:lumOff val="40000"/>
                  </a:srgbClr>
                </a:solidFill>
              </a:rPr>
              <a:pPr/>
              <a:t>2</a:t>
            </a:fld>
            <a:endParaRPr dirty="0">
              <a:solidFill>
                <a:srgbClr val="00882B">
                  <a:lumMod val="60000"/>
                  <a:lumOff val="40000"/>
                </a:srgbClr>
              </a:solidFill>
            </a:endParaRPr>
          </a:p>
        </p:txBody>
      </p:sp>
      <p:sp>
        <p:nvSpPr>
          <p:cNvPr id="164" name="Shape 164"/>
          <p:cNvSpPr/>
          <p:nvPr/>
        </p:nvSpPr>
        <p:spPr>
          <a:xfrm>
            <a:off x="-9294" y="6556721"/>
            <a:ext cx="3024466" cy="313724"/>
          </a:xfrm>
          <a:prstGeom prst="rect">
            <a:avLst/>
          </a:prstGeom>
          <a:ln w="3175">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sz="2400"/>
            </a:lvl1pPr>
          </a:lstStyle>
          <a:p>
            <a:pPr algn="ctr" defTabSz="410751" hangingPunct="0"/>
            <a:r>
              <a:rPr sz="1687" kern="0" dirty="0">
                <a:solidFill>
                  <a:srgbClr val="000000"/>
                </a:solidFill>
                <a:sym typeface="Helvetica Light"/>
              </a:rPr>
              <a:t>Levis, </a:t>
            </a:r>
            <a:r>
              <a:rPr sz="1687" kern="0" dirty="0" err="1">
                <a:solidFill>
                  <a:srgbClr val="000000"/>
                </a:solidFill>
                <a:sym typeface="Helvetica Light"/>
              </a:rPr>
              <a:t>Schechner</a:t>
            </a:r>
            <a:r>
              <a:rPr sz="1687" kern="0" dirty="0">
                <a:solidFill>
                  <a:srgbClr val="000000"/>
                </a:solidFill>
                <a:sym typeface="Helvetica Light"/>
              </a:rPr>
              <a:t>, Aides, </a:t>
            </a:r>
            <a:r>
              <a:rPr sz="1687" kern="0" dirty="0" smtClean="0">
                <a:solidFill>
                  <a:srgbClr val="000000"/>
                </a:solidFill>
                <a:sym typeface="Helvetica Light"/>
              </a:rPr>
              <a:t>Davis</a:t>
            </a:r>
            <a:endParaRPr sz="1687" kern="0" dirty="0">
              <a:solidFill>
                <a:srgbClr val="000000"/>
              </a:solidFill>
              <a:sym typeface="Helvetica Light"/>
            </a:endParaRPr>
          </a:p>
        </p:txBody>
      </p:sp>
      <p:grpSp>
        <p:nvGrpSpPr>
          <p:cNvPr id="167" name="Group 167"/>
          <p:cNvGrpSpPr/>
          <p:nvPr/>
        </p:nvGrpSpPr>
        <p:grpSpPr>
          <a:xfrm>
            <a:off x="582556" y="1232732"/>
            <a:ext cx="2892409" cy="3592130"/>
            <a:chOff x="-56740" y="-238727"/>
            <a:chExt cx="4113646" cy="5108805"/>
          </a:xfrm>
        </p:grpSpPr>
        <p:pic>
          <p:nvPicPr>
            <p:cNvPr id="165" name="eye-309608_640.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24650" y="-238728"/>
              <a:ext cx="1350865" cy="766194"/>
            </a:xfrm>
            <a:prstGeom prst="rect">
              <a:avLst/>
            </a:prstGeom>
            <a:ln w="3175" cap="flat">
              <a:noFill/>
              <a:miter lim="400000"/>
            </a:ln>
            <a:effectLst/>
          </p:spPr>
        </p:pic>
        <p:sp>
          <p:nvSpPr>
            <p:cNvPr id="166" name="Shape 166"/>
            <p:cNvSpPr/>
            <p:nvPr/>
          </p:nvSpPr>
          <p:spPr>
            <a:xfrm>
              <a:off x="-56741" y="227100"/>
              <a:ext cx="4113647" cy="464297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3">
                <a:satOff val="18648"/>
                <a:lumOff val="5971"/>
                <a:alpha val="10000"/>
              </a:schemeClr>
            </a:solidFill>
            <a:ln w="3175" cap="flat">
              <a:solidFill>
                <a:schemeClr val="accent3">
                  <a:satOff val="18648"/>
                  <a:lumOff val="5971"/>
                  <a:alpha val="10000"/>
                </a:schemeClr>
              </a:solidFill>
              <a:prstDash val="solid"/>
              <a:round/>
            </a:ln>
            <a:effectLst>
              <a:outerShdw blurRad="177800" dist="101600" dir="5400000" rotWithShape="0">
                <a:srgbClr val="FFFB00">
                  <a:alpha val="33814"/>
                </a:srgbClr>
              </a:outerShdw>
            </a:effectLst>
          </p:spPr>
          <p:txBody>
            <a:bodyPr wrap="square" lIns="26789" tIns="26789" rIns="26789" bIns="26789" numCol="1" anchor="ctr">
              <a:noAutofit/>
            </a:bodyPr>
            <a:lstStyle/>
            <a:p>
              <a:pPr algn="ctr" defTabSz="410751" hangingPunct="0">
                <a:defRPr sz="2200">
                  <a:solidFill>
                    <a:srgbClr val="FFFFFF"/>
                  </a:solidFill>
                </a:defRPr>
              </a:pPr>
              <a:endParaRPr sz="1547" kern="0">
                <a:solidFill>
                  <a:srgbClr val="FFFFFF"/>
                </a:solidFill>
                <a:sym typeface="Helvetica Light"/>
              </a:endParaRPr>
            </a:p>
          </p:txBody>
        </p:sp>
      </p:grpSp>
      <p:grpSp>
        <p:nvGrpSpPr>
          <p:cNvPr id="170" name="Group 170"/>
          <p:cNvGrpSpPr/>
          <p:nvPr/>
        </p:nvGrpSpPr>
        <p:grpSpPr>
          <a:xfrm>
            <a:off x="-662232" y="1148431"/>
            <a:ext cx="4137197" cy="4273426"/>
            <a:chOff x="-415345" y="644691"/>
            <a:chExt cx="5884012" cy="6077760"/>
          </a:xfrm>
        </p:grpSpPr>
        <p:pic>
          <p:nvPicPr>
            <p:cNvPr id="168" name="eye-309608_640.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9800000">
              <a:off x="694318" y="1226800"/>
              <a:ext cx="1350865" cy="766194"/>
            </a:xfrm>
            <a:prstGeom prst="rect">
              <a:avLst/>
            </a:prstGeom>
            <a:ln w="3175" cap="flat">
              <a:noFill/>
              <a:miter lim="400000"/>
            </a:ln>
            <a:effectLst/>
          </p:spPr>
        </p:pic>
        <p:sp>
          <p:nvSpPr>
            <p:cNvPr id="169" name="Shape 169"/>
            <p:cNvSpPr/>
            <p:nvPr/>
          </p:nvSpPr>
          <p:spPr>
            <a:xfrm rot="19800000">
              <a:off x="469837" y="1362082"/>
              <a:ext cx="4113648" cy="464297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3">
                <a:satOff val="18648"/>
                <a:lumOff val="5971"/>
                <a:alpha val="10000"/>
              </a:schemeClr>
            </a:solidFill>
            <a:ln w="3175" cap="flat">
              <a:solidFill>
                <a:schemeClr val="accent3">
                  <a:satOff val="18648"/>
                  <a:lumOff val="5971"/>
                  <a:alpha val="10000"/>
                </a:schemeClr>
              </a:solidFill>
              <a:prstDash val="solid"/>
              <a:round/>
            </a:ln>
            <a:effectLst>
              <a:outerShdw blurRad="177800" dist="101600" dir="5400000" rotWithShape="0">
                <a:srgbClr val="FFFB00">
                  <a:alpha val="33814"/>
                </a:srgbClr>
              </a:outerShdw>
            </a:effectLst>
          </p:spPr>
          <p:txBody>
            <a:bodyPr wrap="square" lIns="26789" tIns="26789" rIns="26789" bIns="26789" numCol="1" anchor="ctr">
              <a:noAutofit/>
            </a:bodyPr>
            <a:lstStyle/>
            <a:p>
              <a:pPr algn="ctr" defTabSz="410751" hangingPunct="0">
                <a:defRPr sz="2200">
                  <a:solidFill>
                    <a:srgbClr val="FFFFFF"/>
                  </a:solidFill>
                </a:defRPr>
              </a:pPr>
              <a:endParaRPr sz="1547" kern="0">
                <a:solidFill>
                  <a:srgbClr val="FFFFFF"/>
                </a:solidFill>
                <a:sym typeface="Helvetica Light"/>
              </a:endParaRPr>
            </a:p>
          </p:txBody>
        </p:sp>
      </p:grpSp>
      <p:grpSp>
        <p:nvGrpSpPr>
          <p:cNvPr id="173" name="Group 173"/>
          <p:cNvGrpSpPr/>
          <p:nvPr/>
        </p:nvGrpSpPr>
        <p:grpSpPr>
          <a:xfrm flipH="1">
            <a:off x="745617" y="1097587"/>
            <a:ext cx="4137197" cy="4273426"/>
            <a:chOff x="-1351891" y="332508"/>
            <a:chExt cx="5884012" cy="6077760"/>
          </a:xfrm>
        </p:grpSpPr>
        <p:pic>
          <p:nvPicPr>
            <p:cNvPr id="171" name="eye-309608_640.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9800000">
              <a:off x="-242229" y="914618"/>
              <a:ext cx="1350866" cy="766194"/>
            </a:xfrm>
            <a:prstGeom prst="rect">
              <a:avLst/>
            </a:prstGeom>
            <a:ln w="3175" cap="flat">
              <a:noFill/>
              <a:miter lim="400000"/>
            </a:ln>
            <a:effectLst/>
          </p:spPr>
        </p:pic>
        <p:sp>
          <p:nvSpPr>
            <p:cNvPr id="172" name="Shape 172"/>
            <p:cNvSpPr/>
            <p:nvPr/>
          </p:nvSpPr>
          <p:spPr>
            <a:xfrm rot="19800000">
              <a:off x="-466709" y="1049900"/>
              <a:ext cx="4113647" cy="464297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3">
                <a:satOff val="18648"/>
                <a:lumOff val="5971"/>
                <a:alpha val="10000"/>
              </a:schemeClr>
            </a:solidFill>
            <a:ln w="3175" cap="flat">
              <a:solidFill>
                <a:schemeClr val="accent3">
                  <a:satOff val="18648"/>
                  <a:lumOff val="5971"/>
                  <a:alpha val="10000"/>
                </a:schemeClr>
              </a:solidFill>
              <a:prstDash val="solid"/>
              <a:round/>
            </a:ln>
            <a:effectLst>
              <a:outerShdw blurRad="177800" dist="101600" dir="5400000" rotWithShape="0">
                <a:srgbClr val="FFFB00">
                  <a:alpha val="33814"/>
                </a:srgbClr>
              </a:outerShdw>
            </a:effectLst>
          </p:spPr>
          <p:txBody>
            <a:bodyPr wrap="square" lIns="26789" tIns="26789" rIns="26789" bIns="26789" numCol="1" anchor="ctr">
              <a:noAutofit/>
            </a:bodyPr>
            <a:lstStyle/>
            <a:p>
              <a:pPr algn="ctr" defTabSz="410751" hangingPunct="0">
                <a:defRPr sz="2200">
                  <a:solidFill>
                    <a:srgbClr val="FFFFFF"/>
                  </a:solidFill>
                </a:defRPr>
              </a:pPr>
              <a:endParaRPr sz="1547" kern="0">
                <a:solidFill>
                  <a:srgbClr val="FFFFFF"/>
                </a:solidFill>
                <a:sym typeface="Helvetica Light"/>
              </a:endParaRPr>
            </a:p>
          </p:txBody>
        </p:sp>
      </p:grpSp>
      <p:grpSp>
        <p:nvGrpSpPr>
          <p:cNvPr id="176" name="Group 176"/>
          <p:cNvGrpSpPr/>
          <p:nvPr/>
        </p:nvGrpSpPr>
        <p:grpSpPr>
          <a:xfrm>
            <a:off x="6372185" y="1144816"/>
            <a:ext cx="2803923" cy="2265343"/>
            <a:chOff x="0" y="0"/>
            <a:chExt cx="3987800" cy="3221820"/>
          </a:xfrm>
        </p:grpSpPr>
        <p:pic>
          <p:nvPicPr>
            <p:cNvPr id="175" name="clouds_snapshot_view1.png"/>
            <p:cNvPicPr>
              <a:picLocks noChangeAspect="1"/>
            </p:cNvPicPr>
            <p:nvPr/>
          </p:nvPicPr>
          <p:blipFill>
            <a:blip r:embed="rId5">
              <a:extLst/>
            </a:blip>
            <a:srcRect l="13051" t="7730" r="9605" b="11108"/>
            <a:stretch>
              <a:fillRect/>
            </a:stretch>
          </p:blipFill>
          <p:spPr>
            <a:xfrm>
              <a:off x="88900" y="50800"/>
              <a:ext cx="3810000" cy="2993221"/>
            </a:xfrm>
            <a:prstGeom prst="rect">
              <a:avLst/>
            </a:prstGeom>
            <a:ln>
              <a:noFill/>
            </a:ln>
            <a:effectLst/>
          </p:spPr>
        </p:pic>
        <p:pic>
          <p:nvPicPr>
            <p:cNvPr id="174" name="Picture 173"/>
            <p:cNvPicPr>
              <a:picLocks/>
            </p:cNvPicPr>
            <p:nvPr/>
          </p:nvPicPr>
          <p:blipFill>
            <a:blip r:embed="rId6">
              <a:extLst/>
            </a:blip>
            <a:stretch>
              <a:fillRect/>
            </a:stretch>
          </p:blipFill>
          <p:spPr>
            <a:xfrm>
              <a:off x="-1" y="0"/>
              <a:ext cx="3987801" cy="3221821"/>
            </a:xfrm>
            <a:prstGeom prst="rect">
              <a:avLst/>
            </a:prstGeom>
            <a:effectLst/>
          </p:spPr>
        </p:pic>
      </p:grpSp>
      <p:grpSp>
        <p:nvGrpSpPr>
          <p:cNvPr id="179" name="Group 179"/>
          <p:cNvGrpSpPr/>
          <p:nvPr/>
        </p:nvGrpSpPr>
        <p:grpSpPr>
          <a:xfrm>
            <a:off x="5898566" y="2611116"/>
            <a:ext cx="2803923" cy="2272267"/>
            <a:chOff x="0" y="0"/>
            <a:chExt cx="3987800" cy="3231668"/>
          </a:xfrm>
        </p:grpSpPr>
        <p:pic>
          <p:nvPicPr>
            <p:cNvPr id="178" name="clouds_snapshot_view0.png"/>
            <p:cNvPicPr>
              <a:picLocks noChangeAspect="1"/>
            </p:cNvPicPr>
            <p:nvPr/>
          </p:nvPicPr>
          <p:blipFill>
            <a:blip r:embed="rId7">
              <a:extLst/>
            </a:blip>
            <a:srcRect l="12972" t="7759" r="9737" b="10868"/>
            <a:stretch>
              <a:fillRect/>
            </a:stretch>
          </p:blipFill>
          <p:spPr>
            <a:xfrm>
              <a:off x="88900" y="50800"/>
              <a:ext cx="3810000" cy="3003069"/>
            </a:xfrm>
            <a:prstGeom prst="rect">
              <a:avLst/>
            </a:prstGeom>
            <a:ln>
              <a:noFill/>
            </a:ln>
            <a:effectLst/>
          </p:spPr>
        </p:pic>
        <p:pic>
          <p:nvPicPr>
            <p:cNvPr id="177" name="Picture 176"/>
            <p:cNvPicPr>
              <a:picLocks/>
            </p:cNvPicPr>
            <p:nvPr/>
          </p:nvPicPr>
          <p:blipFill>
            <a:blip r:embed="rId8">
              <a:extLst/>
            </a:blip>
            <a:stretch>
              <a:fillRect/>
            </a:stretch>
          </p:blipFill>
          <p:spPr>
            <a:xfrm>
              <a:off x="-1" y="-1"/>
              <a:ext cx="3987801" cy="3231670"/>
            </a:xfrm>
            <a:prstGeom prst="rect">
              <a:avLst/>
            </a:prstGeom>
            <a:effectLst/>
          </p:spPr>
        </p:pic>
      </p:grpSp>
      <p:grpSp>
        <p:nvGrpSpPr>
          <p:cNvPr id="182" name="Group 182"/>
          <p:cNvGrpSpPr/>
          <p:nvPr/>
        </p:nvGrpSpPr>
        <p:grpSpPr>
          <a:xfrm>
            <a:off x="5369251" y="4074634"/>
            <a:ext cx="2803923" cy="2263274"/>
            <a:chOff x="0" y="0"/>
            <a:chExt cx="3987800" cy="3218877"/>
          </a:xfrm>
        </p:grpSpPr>
        <p:pic>
          <p:nvPicPr>
            <p:cNvPr id="181" name="clouds_snapshot_view2.png"/>
            <p:cNvPicPr>
              <a:picLocks noChangeAspect="1"/>
            </p:cNvPicPr>
            <p:nvPr/>
          </p:nvPicPr>
          <p:blipFill>
            <a:blip r:embed="rId9">
              <a:extLst/>
            </a:blip>
            <a:srcRect l="13219" t="7907" r="9658" b="11242"/>
            <a:stretch>
              <a:fillRect/>
            </a:stretch>
          </p:blipFill>
          <p:spPr>
            <a:xfrm>
              <a:off x="88900" y="50800"/>
              <a:ext cx="3810000" cy="2990278"/>
            </a:xfrm>
            <a:prstGeom prst="rect">
              <a:avLst/>
            </a:prstGeom>
            <a:ln>
              <a:noFill/>
            </a:ln>
            <a:effectLst/>
          </p:spPr>
        </p:pic>
        <p:pic>
          <p:nvPicPr>
            <p:cNvPr id="180" name="Picture 179"/>
            <p:cNvPicPr>
              <a:picLocks/>
            </p:cNvPicPr>
            <p:nvPr/>
          </p:nvPicPr>
          <p:blipFill>
            <a:blip r:embed="rId10">
              <a:extLst/>
            </a:blip>
            <a:stretch>
              <a:fillRect/>
            </a:stretch>
          </p:blipFill>
          <p:spPr>
            <a:xfrm>
              <a:off x="-1" y="0"/>
              <a:ext cx="3987801" cy="3218878"/>
            </a:xfrm>
            <a:prstGeom prst="rect">
              <a:avLst/>
            </a:prstGeom>
            <a:effectLst/>
          </p:spPr>
        </p:pic>
      </p:grpSp>
      <p:sp>
        <p:nvSpPr>
          <p:cNvPr id="184" name="Shape 184"/>
          <p:cNvSpPr>
            <a:spLocks noGrp="1"/>
          </p:cNvSpPr>
          <p:nvPr>
            <p:ph type="title"/>
          </p:nvPr>
        </p:nvSpPr>
        <p:spPr>
          <a:xfrm>
            <a:off x="103426" y="4073"/>
            <a:ext cx="8646730" cy="1138536"/>
          </a:xfrm>
          <a:prstGeom prst="rect">
            <a:avLst/>
          </a:prstGeom>
        </p:spPr>
        <p:txBody>
          <a:bodyPr>
            <a:normAutofit/>
          </a:bodyPr>
          <a:lstStyle/>
          <a:p>
            <a:r>
              <a:rPr lang="en-US" sz="4800" dirty="0" smtClean="0">
                <a:latin typeface="Arial" panose="020B0604020202020204" pitchFamily="34" charset="0"/>
                <a:cs typeface="Arial" panose="020B0604020202020204" pitchFamily="34" charset="0"/>
              </a:rPr>
              <a:t>Tomography of </a:t>
            </a:r>
            <a:r>
              <a:rPr lang="en-US" sz="4800" dirty="0" err="1" smtClean="0">
                <a:latin typeface="Arial" panose="020B0604020202020204" pitchFamily="34" charset="0"/>
                <a:cs typeface="Arial" panose="020B0604020202020204" pitchFamily="34" charset="0"/>
              </a:rPr>
              <a:t>scatterers</a:t>
            </a:r>
            <a:endParaRPr sz="4800" dirty="0">
              <a:latin typeface="Arial" panose="020B0604020202020204" pitchFamily="34" charset="0"/>
              <a:cs typeface="Arial" panose="020B0604020202020204" pitchFamily="34" charset="0"/>
            </a:endParaRPr>
          </a:p>
        </p:txBody>
      </p:sp>
      <p:sp>
        <p:nvSpPr>
          <p:cNvPr id="185" name="Shape 185"/>
          <p:cNvSpPr/>
          <p:nvPr/>
        </p:nvSpPr>
        <p:spPr>
          <a:xfrm>
            <a:off x="679233" y="5074272"/>
            <a:ext cx="2699057" cy="919595"/>
          </a:xfrm>
          <a:prstGeom prst="rect">
            <a:avLst/>
          </a:prstGeom>
          <a:ln w="3175">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p>
            <a:pPr algn="ctr" defTabSz="410751" hangingPunct="0">
              <a:defRPr sz="4000"/>
            </a:pPr>
            <a:r>
              <a:rPr sz="2812" kern="0">
                <a:solidFill>
                  <a:srgbClr val="000000"/>
                </a:solidFill>
                <a:sym typeface="Helvetica Light"/>
              </a:rPr>
              <a:t>recovered </a:t>
            </a:r>
          </a:p>
          <a:p>
            <a:pPr algn="ctr" defTabSz="410751" hangingPunct="0">
              <a:defRPr sz="4000"/>
            </a:pPr>
            <a:r>
              <a:rPr sz="2812" kern="0">
                <a:solidFill>
                  <a:srgbClr val="000000"/>
                </a:solidFill>
                <a:sym typeface="Helvetica Light"/>
              </a:rPr>
              <a:t>scatterer density</a:t>
            </a:r>
          </a:p>
        </p:txBody>
      </p:sp>
      <p:sp>
        <p:nvSpPr>
          <p:cNvPr id="186" name="Shape 186"/>
          <p:cNvSpPr/>
          <p:nvPr/>
        </p:nvSpPr>
        <p:spPr>
          <a:xfrm>
            <a:off x="4971923" y="6245016"/>
            <a:ext cx="3399569" cy="486848"/>
          </a:xfrm>
          <a:prstGeom prst="rect">
            <a:avLst/>
          </a:prstGeom>
          <a:ln w="3175">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sz="4000"/>
            </a:lvl1pPr>
          </a:lstStyle>
          <a:p>
            <a:pPr algn="ctr" defTabSz="410751" hangingPunct="0"/>
            <a:r>
              <a:rPr lang="en-US" sz="2812" kern="0" dirty="0" smtClean="0">
                <a:solidFill>
                  <a:srgbClr val="000000"/>
                </a:solidFill>
                <a:sym typeface="Helvetica Light"/>
              </a:rPr>
              <a:t>M</a:t>
            </a:r>
            <a:r>
              <a:rPr sz="2812" kern="0" dirty="0" smtClean="0">
                <a:solidFill>
                  <a:srgbClr val="000000"/>
                </a:solidFill>
                <a:sym typeface="Helvetica Light"/>
              </a:rPr>
              <a:t>ult</a:t>
            </a:r>
            <a:r>
              <a:rPr lang="en-US" sz="2812" kern="0" dirty="0" smtClean="0">
                <a:solidFill>
                  <a:srgbClr val="000000"/>
                </a:solidFill>
                <a:sym typeface="Helvetica Light"/>
              </a:rPr>
              <a:t>i-angular </a:t>
            </a:r>
            <a:r>
              <a:rPr sz="2812" kern="0" dirty="0" smtClean="0">
                <a:solidFill>
                  <a:srgbClr val="000000"/>
                </a:solidFill>
                <a:sym typeface="Helvetica Light"/>
              </a:rPr>
              <a:t>images</a:t>
            </a:r>
            <a:endParaRPr sz="2812" kern="0" dirty="0">
              <a:solidFill>
                <a:srgbClr val="000000"/>
              </a:solidFill>
              <a:sym typeface="Helvetica Light"/>
            </a:endParaRPr>
          </a:p>
        </p:txBody>
      </p:sp>
      <p:pic>
        <p:nvPicPr>
          <p:cNvPr id="187" name="pasted-image.pdf"/>
          <p:cNvPicPr>
            <a:picLocks noChangeAspect="1"/>
          </p:cNvPicPr>
          <p:nvPr/>
        </p:nvPicPr>
        <p:blipFill>
          <a:blip r:embed="rId11">
            <a:extLst/>
          </a:blip>
          <a:stretch>
            <a:fillRect/>
          </a:stretch>
        </p:blipFill>
        <p:spPr>
          <a:xfrm>
            <a:off x="1568670" y="2231169"/>
            <a:ext cx="920180" cy="604298"/>
          </a:xfrm>
          <a:prstGeom prst="rect">
            <a:avLst/>
          </a:prstGeom>
          <a:ln w="3175">
            <a:miter lim="400000"/>
          </a:ln>
        </p:spPr>
      </p:pic>
      <p:grpSp>
        <p:nvGrpSpPr>
          <p:cNvPr id="4" name="Group 3"/>
          <p:cNvGrpSpPr/>
          <p:nvPr/>
        </p:nvGrpSpPr>
        <p:grpSpPr>
          <a:xfrm>
            <a:off x="2894699" y="3268718"/>
            <a:ext cx="3234268" cy="952370"/>
            <a:chOff x="3888544" y="6287578"/>
            <a:chExt cx="4758843" cy="857612"/>
          </a:xfrm>
        </p:grpSpPr>
        <p:sp>
          <p:nvSpPr>
            <p:cNvPr id="2" name="Right Arrow 1"/>
            <p:cNvSpPr/>
            <p:nvPr/>
          </p:nvSpPr>
          <p:spPr>
            <a:xfrm flipH="1">
              <a:off x="3888544" y="6287578"/>
              <a:ext cx="4758843" cy="857612"/>
            </a:xfrm>
            <a:prstGeom prst="rightArrow">
              <a:avLst>
                <a:gd name="adj1" fmla="val 48170"/>
                <a:gd name="adj2" fmla="val 48170"/>
              </a:avLst>
            </a:prstGeom>
            <a:solidFill>
              <a:srgbClr val="00B050"/>
            </a:solidFill>
            <a:ln w="53975" cap="flat">
              <a:solidFill>
                <a:schemeClr val="tx1"/>
              </a:solid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algn="ctr" defTabSz="410751" hangingPunct="0"/>
              <a:endParaRPr lang="en-US" sz="1547" kern="0">
                <a:solidFill>
                  <a:srgbClr val="FFFFFF"/>
                </a:solidFill>
                <a:sym typeface="Helvetica Light"/>
              </a:endParaRPr>
            </a:p>
          </p:txBody>
        </p:sp>
        <p:sp>
          <p:nvSpPr>
            <p:cNvPr id="3" name="TextBox 2"/>
            <p:cNvSpPr txBox="1"/>
            <p:nvPr/>
          </p:nvSpPr>
          <p:spPr>
            <a:xfrm>
              <a:off x="4375415" y="6366373"/>
              <a:ext cx="4235509" cy="69240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6789" tIns="26789" rIns="26789" bIns="26789" numCol="1" spcCol="38100" rtlCol="0" anchor="ctr">
              <a:spAutoFit/>
            </a:bodyPr>
            <a:lstStyle/>
            <a:p>
              <a:pPr algn="ctr" defTabSz="410751" hangingPunct="0"/>
              <a:r>
                <a:rPr lang="en-US" sz="2812" kern="0" dirty="0">
                  <a:solidFill>
                    <a:srgbClr val="FFFFFF"/>
                  </a:solidFill>
                  <a:sym typeface="Helvetica Light"/>
                </a:rPr>
                <a:t>inverse scattering</a:t>
              </a:r>
            </a:p>
          </p:txBody>
        </p:sp>
      </p:grpSp>
      <p:sp>
        <p:nvSpPr>
          <p:cNvPr id="5" name="TextBox 4"/>
          <p:cNvSpPr txBox="1"/>
          <p:nvPr/>
        </p:nvSpPr>
        <p:spPr>
          <a:xfrm>
            <a:off x="3159592" y="6516502"/>
            <a:ext cx="936154" cy="35394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Helvetica Light"/>
              </a:rPr>
              <a:t>ICCV’15</a:t>
            </a:r>
            <a:endParaRPr kumimoji="0" lang="en-US"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Light"/>
            </a:endParaRPr>
          </a:p>
        </p:txBody>
      </p:sp>
    </p:spTree>
    <p:extLst>
      <p:ext uri="{BB962C8B-B14F-4D97-AF65-F5344CB8AC3E}">
        <p14:creationId xmlns:p14="http://schemas.microsoft.com/office/powerpoint/2010/main" val="31789348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fill="hold"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1" name="Shape 1421"/>
          <p:cNvSpPr>
            <a:spLocks noGrp="1"/>
          </p:cNvSpPr>
          <p:nvPr>
            <p:ph type="sldNum" sz="quarter" idx="2"/>
          </p:nvPr>
        </p:nvSpPr>
        <p:spPr>
          <a:xfrm>
            <a:off x="8737163" y="0"/>
            <a:ext cx="418139" cy="35824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solidFill>
                  <a:srgbClr val="00882B">
                    <a:lumMod val="60000"/>
                    <a:lumOff val="40000"/>
                  </a:srgbClr>
                </a:solidFill>
              </a:rPr>
              <a:pPr/>
              <a:t>20</a:t>
            </a:fld>
            <a:endParaRPr dirty="0">
              <a:solidFill>
                <a:srgbClr val="00882B">
                  <a:lumMod val="60000"/>
                  <a:lumOff val="40000"/>
                </a:srgbClr>
              </a:solidFill>
            </a:endParaRPr>
          </a:p>
        </p:txBody>
      </p:sp>
      <p:sp>
        <p:nvSpPr>
          <p:cNvPr id="1422" name="Shape 1422"/>
          <p:cNvSpPr/>
          <p:nvPr/>
        </p:nvSpPr>
        <p:spPr>
          <a:xfrm>
            <a:off x="-9294" y="6556721"/>
            <a:ext cx="3024466" cy="313724"/>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2400"/>
            </a:lvl1pPr>
          </a:lstStyle>
          <a:p>
            <a:pPr algn="ctr" defTabSz="410751" hangingPunct="0"/>
            <a:r>
              <a:rPr sz="1687" kern="0">
                <a:solidFill>
                  <a:srgbClr val="000000"/>
                </a:solidFill>
                <a:sym typeface="Helvetica Light"/>
              </a:rPr>
              <a:t>Levis, Schechner, Aides, Davis</a:t>
            </a:r>
          </a:p>
        </p:txBody>
      </p:sp>
      <p:sp>
        <p:nvSpPr>
          <p:cNvPr id="1423" name="Shape 1423"/>
          <p:cNvSpPr/>
          <p:nvPr/>
        </p:nvSpPr>
        <p:spPr>
          <a:xfrm>
            <a:off x="2408960" y="6014499"/>
            <a:ext cx="1043155" cy="205553"/>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1400" b="1">
                <a:solidFill>
                  <a:schemeClr val="accent2"/>
                </a:solidFill>
                <a:latin typeface="Helvetica"/>
                <a:ea typeface="Helvetica"/>
                <a:cs typeface="Helvetica"/>
                <a:sym typeface="Helvetica"/>
              </a:defRPr>
            </a:lvl1pPr>
          </a:lstStyle>
          <a:p>
            <a:pPr algn="ctr" defTabSz="410751" hangingPunct="0"/>
            <a:r>
              <a:rPr sz="984" kern="0">
                <a:solidFill>
                  <a:srgbClr val="00882B"/>
                </a:solidFill>
              </a:rPr>
              <a:t>[Chang, Matheu]</a:t>
            </a:r>
          </a:p>
        </p:txBody>
      </p:sp>
      <p:pic>
        <p:nvPicPr>
          <p:cNvPr id="1424" name="pasted-image.tiff"/>
          <p:cNvPicPr>
            <a:picLocks noChangeAspect="1"/>
          </p:cNvPicPr>
          <p:nvPr/>
        </p:nvPicPr>
        <p:blipFill>
          <a:blip r:embed="rId3">
            <a:extLst/>
          </a:blip>
          <a:stretch>
            <a:fillRect/>
          </a:stretch>
        </p:blipFill>
        <p:spPr>
          <a:xfrm>
            <a:off x="-1604" y="1225753"/>
            <a:ext cx="5007391" cy="5007392"/>
          </a:xfrm>
          <a:prstGeom prst="rect">
            <a:avLst/>
          </a:prstGeom>
          <a:ln w="3175">
            <a:miter lim="400000"/>
          </a:ln>
        </p:spPr>
      </p:pic>
      <p:sp>
        <p:nvSpPr>
          <p:cNvPr id="1425" name="Shape 1425"/>
          <p:cNvSpPr/>
          <p:nvPr/>
        </p:nvSpPr>
        <p:spPr>
          <a:xfrm>
            <a:off x="-37246" y="1220346"/>
            <a:ext cx="5043042" cy="50182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5105" y="7165"/>
                </a:moveTo>
                <a:lnTo>
                  <a:pt x="7165" y="7165"/>
                </a:lnTo>
                <a:lnTo>
                  <a:pt x="7165" y="10001"/>
                </a:lnTo>
                <a:lnTo>
                  <a:pt x="5105" y="10001"/>
                </a:lnTo>
                <a:lnTo>
                  <a:pt x="5105" y="7165"/>
                </a:lnTo>
                <a:close/>
                <a:moveTo>
                  <a:pt x="13892" y="12362"/>
                </a:moveTo>
                <a:lnTo>
                  <a:pt x="15137" y="12362"/>
                </a:lnTo>
                <a:lnTo>
                  <a:pt x="15137" y="13784"/>
                </a:lnTo>
                <a:lnTo>
                  <a:pt x="13892" y="13784"/>
                </a:lnTo>
                <a:lnTo>
                  <a:pt x="13892" y="12362"/>
                </a:lnTo>
                <a:close/>
              </a:path>
            </a:pathLst>
          </a:custGeom>
          <a:solidFill>
            <a:srgbClr val="FFFFFF">
              <a:alpha val="50426"/>
            </a:srgbClr>
          </a:solidFill>
          <a:ln w="3175">
            <a:miter lim="400000"/>
          </a:ln>
          <a:effectLst>
            <a:outerShdw blurRad="25400" rotWithShape="0">
              <a:srgbClr val="000000">
                <a:alpha val="50000"/>
              </a:srgbClr>
            </a:outerShdw>
          </a:effectLst>
        </p:spPr>
        <p:txBody>
          <a:bodyPr lIns="26789" tIns="26789" rIns="26789" bIns="26789" anchor="ctr"/>
          <a:lstStyle/>
          <a:p>
            <a:pPr algn="ctr" defTabSz="410751" hangingPunct="0">
              <a:defRPr sz="2200">
                <a:solidFill>
                  <a:srgbClr val="FFFFFF"/>
                </a:solidFill>
              </a:defRPr>
            </a:pPr>
            <a:endParaRPr sz="1547" kern="0">
              <a:solidFill>
                <a:srgbClr val="FFFFFF"/>
              </a:solidFill>
              <a:sym typeface="Helvetica Light"/>
            </a:endParaRPr>
          </a:p>
        </p:txBody>
      </p:sp>
      <p:sp>
        <p:nvSpPr>
          <p:cNvPr id="1426" name="Shape 1426"/>
          <p:cNvSpPr/>
          <p:nvPr/>
        </p:nvSpPr>
        <p:spPr>
          <a:xfrm>
            <a:off x="1004904" y="1222759"/>
            <a:ext cx="2958744" cy="422022"/>
          </a:xfrm>
          <a:prstGeom prst="rect">
            <a:avLst/>
          </a:prstGeom>
          <a:blipFill>
            <a:blip r:embed="rId4"/>
          </a:blipFill>
          <a:ln w="3175">
            <a:miter lim="400000"/>
          </a:ln>
          <a:effectLst>
            <a:outerShdw blurRad="25400" dist="12700" dir="5400000" rotWithShape="0">
              <a:srgbClr val="000000">
                <a:alpha val="50000"/>
              </a:srgbClr>
            </a:outerShdw>
          </a:effectLst>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a:solidFill>
                  <a:srgbClr val="FFFFFF"/>
                </a:solidFill>
              </a:defRPr>
            </a:lvl1pPr>
          </a:lstStyle>
          <a:p>
            <a:pPr algn="ctr" defTabSz="410751" hangingPunct="0"/>
            <a:r>
              <a:rPr sz="2391" kern="0">
                <a:sym typeface="Helvetica Light"/>
              </a:rPr>
              <a:t>Simulated cloud field </a:t>
            </a:r>
          </a:p>
        </p:txBody>
      </p:sp>
      <p:sp>
        <p:nvSpPr>
          <p:cNvPr id="1427" name="Shape 1427"/>
          <p:cNvSpPr/>
          <p:nvPr/>
        </p:nvSpPr>
        <p:spPr>
          <a:xfrm>
            <a:off x="3200174" y="4091951"/>
            <a:ext cx="309787" cy="343984"/>
          </a:xfrm>
          <a:prstGeom prst="rect">
            <a:avLst/>
          </a:prstGeom>
          <a:ln w="38100">
            <a:solidFill>
              <a:srgbClr val="00FF00"/>
            </a:solidFill>
            <a:bevel/>
          </a:ln>
        </p:spPr>
        <p:txBody>
          <a:bodyPr lIns="34289" tIns="34289" rIns="34289" bIns="34289" anchor="ctr"/>
          <a:lstStyle/>
          <a:p>
            <a:pPr algn="r" defTabSz="914367" hangingPunct="0">
              <a:defRPr sz="2400">
                <a:latin typeface="Arial"/>
                <a:ea typeface="Arial"/>
                <a:cs typeface="Arial"/>
                <a:sym typeface="Arial"/>
              </a:defRPr>
            </a:pPr>
            <a:endParaRPr sz="1687" kern="0">
              <a:solidFill>
                <a:srgbClr val="000000"/>
              </a:solidFill>
              <a:latin typeface="Arial"/>
              <a:ea typeface="Arial"/>
              <a:cs typeface="Arial"/>
              <a:sym typeface="Arial"/>
            </a:endParaRPr>
          </a:p>
        </p:txBody>
      </p:sp>
      <p:sp>
        <p:nvSpPr>
          <p:cNvPr id="1428" name="Shape 1428"/>
          <p:cNvSpPr/>
          <p:nvPr/>
        </p:nvSpPr>
        <p:spPr>
          <a:xfrm>
            <a:off x="1157626" y="2870728"/>
            <a:ext cx="487422" cy="676532"/>
          </a:xfrm>
          <a:prstGeom prst="rect">
            <a:avLst/>
          </a:prstGeom>
          <a:ln w="38100">
            <a:solidFill>
              <a:srgbClr val="FF2600"/>
            </a:solidFill>
            <a:bevel/>
          </a:ln>
        </p:spPr>
        <p:txBody>
          <a:bodyPr lIns="34289" tIns="34289" rIns="34289" bIns="34289" anchor="ctr"/>
          <a:lstStyle/>
          <a:p>
            <a:pPr algn="r" defTabSz="914367" hangingPunct="0">
              <a:defRPr sz="2400">
                <a:latin typeface="Arial"/>
                <a:ea typeface="Arial"/>
                <a:cs typeface="Arial"/>
                <a:sym typeface="Arial"/>
              </a:defRPr>
            </a:pPr>
            <a:endParaRPr sz="1687" kern="0">
              <a:solidFill>
                <a:srgbClr val="000000"/>
              </a:solidFill>
              <a:latin typeface="Arial"/>
              <a:ea typeface="Arial"/>
              <a:cs typeface="Arial"/>
              <a:sym typeface="Arial"/>
            </a:endParaRPr>
          </a:p>
        </p:txBody>
      </p:sp>
      <p:sp>
        <p:nvSpPr>
          <p:cNvPr id="1429" name="Shape 1429"/>
          <p:cNvSpPr/>
          <p:nvPr/>
        </p:nvSpPr>
        <p:spPr>
          <a:xfrm>
            <a:off x="5514501" y="563959"/>
            <a:ext cx="3175940" cy="443567"/>
          </a:xfrm>
          <a:prstGeom prst="rect">
            <a:avLst/>
          </a:prstGeom>
          <a:solidFill>
            <a:srgbClr val="FFFFFF"/>
          </a:solidFill>
          <a:ln w="3175">
            <a:miter lim="400000"/>
          </a:ln>
          <a:extLst>
            <a:ext uri="{C572A759-6A51-4108-AA02-DFA0A04FC94B}">
              <ma14:wrappingTextBoxFlag xmlns="" xmlns:ma14="http://schemas.microsoft.com/office/mac/drawingml/2011/main" val="1"/>
            </a:ext>
          </a:extLst>
        </p:spPr>
        <p:txBody>
          <a:bodyPr lIns="26789" tIns="26789" rIns="26789" bIns="26789" anchor="ctr">
            <a:spAutoFit/>
          </a:bodyPr>
          <a:lstStyle>
            <a:lvl1pPr>
              <a:defRPr sz="3600" b="1">
                <a:latin typeface="Helvetica"/>
                <a:ea typeface="Helvetica"/>
                <a:cs typeface="Helvetica"/>
                <a:sym typeface="Helvetica"/>
              </a:defRPr>
            </a:lvl1pPr>
          </a:lstStyle>
          <a:p>
            <a:pPr algn="ctr" defTabSz="410751" hangingPunct="0"/>
            <a:r>
              <a:rPr sz="2531" kern="0">
                <a:solidFill>
                  <a:srgbClr val="000000"/>
                </a:solidFill>
              </a:rPr>
              <a:t>LES Ground truth</a:t>
            </a:r>
          </a:p>
        </p:txBody>
      </p:sp>
      <p:grpSp>
        <p:nvGrpSpPr>
          <p:cNvPr id="1436" name="Group 1436"/>
          <p:cNvGrpSpPr/>
          <p:nvPr/>
        </p:nvGrpSpPr>
        <p:grpSpPr>
          <a:xfrm>
            <a:off x="-42222" y="1172277"/>
            <a:ext cx="5209907" cy="5439177"/>
            <a:chOff x="0" y="0"/>
            <a:chExt cx="7409643" cy="7735717"/>
          </a:xfrm>
        </p:grpSpPr>
        <p:sp>
          <p:nvSpPr>
            <p:cNvPr id="1430" name="Shape 1430"/>
            <p:cNvSpPr/>
            <p:nvPr/>
          </p:nvSpPr>
          <p:spPr>
            <a:xfrm>
              <a:off x="7218310" y="0"/>
              <a:ext cx="191334" cy="7278745"/>
            </a:xfrm>
            <a:prstGeom prst="rect">
              <a:avLst/>
            </a:prstGeom>
            <a:solidFill>
              <a:srgbClr val="FFFFFF"/>
            </a:solidFill>
            <a:ln w="3175" cap="flat">
              <a:noFill/>
              <a:miter lim="400000"/>
            </a:ln>
            <a:effectLst/>
          </p:spPr>
          <p:txBody>
            <a:bodyPr wrap="square" lIns="26789" tIns="26789" rIns="26789" bIns="26789" numCol="1" anchor="ctr">
              <a:noAutofit/>
            </a:bodyPr>
            <a:lstStyle/>
            <a:p>
              <a:pPr algn="ctr" defTabSz="410751" hangingPunct="0">
                <a:defRPr sz="2200">
                  <a:solidFill>
                    <a:srgbClr val="FFFFFF"/>
                  </a:solidFill>
                </a:defRPr>
              </a:pPr>
              <a:endParaRPr sz="1547" kern="0">
                <a:solidFill>
                  <a:srgbClr val="FFFFFF"/>
                </a:solidFill>
                <a:sym typeface="Helvetica Light"/>
              </a:endParaRPr>
            </a:p>
          </p:txBody>
        </p:sp>
        <p:sp>
          <p:nvSpPr>
            <p:cNvPr id="1431" name="Shape 1431"/>
            <p:cNvSpPr/>
            <p:nvPr/>
          </p:nvSpPr>
          <p:spPr>
            <a:xfrm>
              <a:off x="0" y="7287728"/>
              <a:ext cx="7166565" cy="121382"/>
            </a:xfrm>
            <a:prstGeom prst="rect">
              <a:avLst/>
            </a:prstGeom>
            <a:solidFill>
              <a:srgbClr val="FFFFFF"/>
            </a:solidFill>
            <a:ln w="3175" cap="flat">
              <a:noFill/>
              <a:miter lim="400000"/>
            </a:ln>
            <a:effectLst/>
          </p:spPr>
          <p:txBody>
            <a:bodyPr wrap="square" lIns="26789" tIns="26789" rIns="26789" bIns="26789" numCol="1" anchor="ctr">
              <a:noAutofit/>
            </a:bodyPr>
            <a:lstStyle/>
            <a:p>
              <a:pPr algn="ctr" defTabSz="410751" hangingPunct="0">
                <a:defRPr sz="2200">
                  <a:solidFill>
                    <a:srgbClr val="FFFFFF"/>
                  </a:solidFill>
                </a:defRPr>
              </a:pPr>
              <a:endParaRPr sz="1547" kern="0">
                <a:solidFill>
                  <a:srgbClr val="FFFFFF"/>
                </a:solidFill>
                <a:sym typeface="Helvetica Light"/>
              </a:endParaRPr>
            </a:p>
          </p:txBody>
        </p:sp>
        <p:sp>
          <p:nvSpPr>
            <p:cNvPr id="1432" name="Shape 1432"/>
            <p:cNvSpPr/>
            <p:nvPr/>
          </p:nvSpPr>
          <p:spPr>
            <a:xfrm>
              <a:off x="2671359" y="7397274"/>
              <a:ext cx="1123142" cy="338444"/>
            </a:xfrm>
            <a:prstGeom prst="rect">
              <a:avLst/>
            </a:prstGeom>
            <a:solidFill>
              <a:srgbClr val="FFFFFF"/>
            </a:solidFill>
            <a:ln w="3175" cap="flat">
              <a:noFill/>
              <a:miter lim="400000"/>
            </a:ln>
            <a:effectLst/>
          </p:spPr>
          <p:txBody>
            <a:bodyPr wrap="square" lIns="26789" tIns="26789" rIns="26789" bIns="26789" numCol="1" anchor="ctr">
              <a:noAutofit/>
            </a:bodyPr>
            <a:lstStyle/>
            <a:p>
              <a:pPr algn="ctr" defTabSz="410751" hangingPunct="0">
                <a:defRPr sz="2200">
                  <a:solidFill>
                    <a:srgbClr val="FFFFFF"/>
                  </a:solidFill>
                </a:defRPr>
              </a:pPr>
              <a:endParaRPr sz="1547" kern="0">
                <a:solidFill>
                  <a:srgbClr val="FFFFFF"/>
                </a:solidFill>
                <a:sym typeface="Helvetica Light"/>
              </a:endParaRPr>
            </a:p>
          </p:txBody>
        </p:sp>
        <p:sp>
          <p:nvSpPr>
            <p:cNvPr id="1433" name="Shape 1433"/>
            <p:cNvSpPr/>
            <p:nvPr/>
          </p:nvSpPr>
          <p:spPr>
            <a:xfrm flipV="1">
              <a:off x="7190907" y="49669"/>
              <a:ext cx="1" cy="7138891"/>
            </a:xfrm>
            <a:prstGeom prst="line">
              <a:avLst/>
            </a:prstGeom>
            <a:noFill/>
            <a:ln w="63500" cap="flat">
              <a:solidFill>
                <a:srgbClr val="0433FF"/>
              </a:solidFill>
              <a:prstDash val="solid"/>
              <a:miter lim="400000"/>
              <a:headEnd type="triangle" w="med" len="med"/>
              <a:tailEnd type="triangle" w="med" len="med"/>
            </a:ln>
            <a:effectLst/>
          </p:spPr>
          <p:txBody>
            <a:bodyPr wrap="square" lIns="26789" tIns="26789" rIns="26789" bIns="26789" numCol="1" anchor="ctr">
              <a:noAutofit/>
            </a:bodyPr>
            <a:lstStyle/>
            <a:p>
              <a:pPr algn="ctr" defTabSz="410751" hangingPunct="0">
                <a:defRPr sz="2200"/>
              </a:pPr>
              <a:endParaRPr sz="1547" kern="0">
                <a:solidFill>
                  <a:srgbClr val="000000"/>
                </a:solidFill>
                <a:sym typeface="Helvetica Light"/>
              </a:endParaRPr>
            </a:p>
          </p:txBody>
        </p:sp>
        <p:sp>
          <p:nvSpPr>
            <p:cNvPr id="1434" name="Shape 1434"/>
            <p:cNvSpPr/>
            <p:nvPr/>
          </p:nvSpPr>
          <p:spPr>
            <a:xfrm flipH="1" flipV="1">
              <a:off x="46986" y="7199696"/>
              <a:ext cx="7166565" cy="1"/>
            </a:xfrm>
            <a:prstGeom prst="line">
              <a:avLst/>
            </a:prstGeom>
            <a:noFill/>
            <a:ln w="63500" cap="flat">
              <a:solidFill>
                <a:srgbClr val="0433FF"/>
              </a:solidFill>
              <a:prstDash val="solid"/>
              <a:miter lim="400000"/>
              <a:headEnd type="triangle" w="med" len="med"/>
              <a:tailEnd type="triangle" w="med" len="med"/>
            </a:ln>
            <a:effectLst/>
          </p:spPr>
          <p:txBody>
            <a:bodyPr wrap="square" lIns="26789" tIns="26789" rIns="26789" bIns="26789" numCol="1" anchor="ctr">
              <a:noAutofit/>
            </a:bodyPr>
            <a:lstStyle/>
            <a:p>
              <a:pPr algn="ctr" defTabSz="410751" hangingPunct="0">
                <a:defRPr sz="2200"/>
              </a:pPr>
              <a:endParaRPr sz="1547" kern="0">
                <a:solidFill>
                  <a:srgbClr val="000000"/>
                </a:solidFill>
                <a:sym typeface="Helvetica Light"/>
              </a:endParaRPr>
            </a:p>
          </p:txBody>
        </p:sp>
        <p:pic>
          <p:nvPicPr>
            <p:cNvPr id="1435" name="pasted-image.pdf"/>
            <p:cNvPicPr>
              <a:picLocks noChangeAspect="1"/>
            </p:cNvPicPr>
            <p:nvPr/>
          </p:nvPicPr>
          <p:blipFill>
            <a:blip r:embed="rId5">
              <a:extLst/>
            </a:blip>
            <a:stretch>
              <a:fillRect/>
            </a:stretch>
          </p:blipFill>
          <p:spPr>
            <a:xfrm>
              <a:off x="3207903" y="7327569"/>
              <a:ext cx="910460" cy="258763"/>
            </a:xfrm>
            <a:prstGeom prst="rect">
              <a:avLst/>
            </a:prstGeom>
            <a:ln w="3175" cap="flat">
              <a:noFill/>
              <a:miter lim="400000"/>
            </a:ln>
            <a:effectLst/>
          </p:spPr>
        </p:pic>
      </p:grpSp>
      <p:grpSp>
        <p:nvGrpSpPr>
          <p:cNvPr id="1443" name="Group 1443"/>
          <p:cNvGrpSpPr/>
          <p:nvPr/>
        </p:nvGrpSpPr>
        <p:grpSpPr>
          <a:xfrm>
            <a:off x="5364007" y="1226334"/>
            <a:ext cx="3477201" cy="2460987"/>
            <a:chOff x="389" y="0"/>
            <a:chExt cx="4945351" cy="3500069"/>
          </a:xfrm>
        </p:grpSpPr>
        <p:sp>
          <p:nvSpPr>
            <p:cNvPr id="1437" name="Shape 1437"/>
            <p:cNvSpPr/>
            <p:nvPr/>
          </p:nvSpPr>
          <p:spPr>
            <a:xfrm>
              <a:off x="389" y="0"/>
              <a:ext cx="4945351" cy="3500069"/>
            </a:xfrm>
            <a:prstGeom prst="rect">
              <a:avLst/>
            </a:prstGeom>
            <a:noFill/>
            <a:ln w="63500" cap="flat">
              <a:solidFill>
                <a:srgbClr val="FF2600"/>
              </a:solidFill>
              <a:prstDash val="solid"/>
              <a:miter lim="400000"/>
            </a:ln>
            <a:effectLst/>
          </p:spPr>
          <p:txBody>
            <a:bodyPr wrap="square" lIns="26789" tIns="26789" rIns="26789" bIns="26789" numCol="1" anchor="ctr">
              <a:noAutofit/>
            </a:bodyPr>
            <a:lstStyle/>
            <a:p>
              <a:pPr algn="ctr" defTabSz="410751" hangingPunct="0">
                <a:defRPr sz="2200"/>
              </a:pPr>
              <a:endParaRPr sz="1547" kern="0">
                <a:solidFill>
                  <a:srgbClr val="000000"/>
                </a:solidFill>
                <a:sym typeface="Helvetica Light"/>
              </a:endParaRPr>
            </a:p>
          </p:txBody>
        </p:sp>
        <p:pic>
          <p:nvPicPr>
            <p:cNvPr id="1438" name="image51.jpg" descr="C:\Users\levisav\Dropbox\Research\Atmosphere\[2015] PhD Proposal\Presentation\bigcloud_gnd.jpg"/>
            <p:cNvPicPr>
              <a:picLocks noChangeAspect="1"/>
            </p:cNvPicPr>
            <p:nvPr/>
          </p:nvPicPr>
          <p:blipFill>
            <a:blip r:embed="rId6">
              <a:extLst/>
            </a:blip>
            <a:srcRect l="6580" t="13037"/>
            <a:stretch>
              <a:fillRect/>
            </a:stretch>
          </p:blipFill>
          <p:spPr>
            <a:xfrm>
              <a:off x="310755" y="259630"/>
              <a:ext cx="4524260" cy="3153036"/>
            </a:xfrm>
            <a:prstGeom prst="rect">
              <a:avLst/>
            </a:prstGeom>
            <a:ln w="3175" cap="flat">
              <a:noFill/>
              <a:miter lim="400000"/>
            </a:ln>
            <a:effectLst/>
          </p:spPr>
        </p:pic>
        <p:sp>
          <p:nvSpPr>
            <p:cNvPr id="1439" name="Shape 1439"/>
            <p:cNvSpPr/>
            <p:nvPr/>
          </p:nvSpPr>
          <p:spPr>
            <a:xfrm>
              <a:off x="13842" y="186458"/>
              <a:ext cx="416638" cy="292342"/>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1400"/>
              </a:lvl1pPr>
            </a:lstStyle>
            <a:p>
              <a:pPr algn="ctr" defTabSz="410751" hangingPunct="0"/>
              <a:r>
                <a:rPr sz="984" kern="0">
                  <a:solidFill>
                    <a:srgbClr val="000000"/>
                  </a:solidFill>
                  <a:sym typeface="Helvetica Light"/>
                </a:rPr>
                <a:t>[km]</a:t>
              </a:r>
            </a:p>
          </p:txBody>
        </p:sp>
        <p:sp>
          <p:nvSpPr>
            <p:cNvPr id="1440" name="Shape 1440"/>
            <p:cNvSpPr/>
            <p:nvPr/>
          </p:nvSpPr>
          <p:spPr>
            <a:xfrm>
              <a:off x="1195388" y="2955015"/>
              <a:ext cx="416638" cy="292342"/>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1400"/>
              </a:lvl1pPr>
            </a:lstStyle>
            <a:p>
              <a:pPr algn="ctr" defTabSz="410751" hangingPunct="0"/>
              <a:r>
                <a:rPr sz="984" kern="0">
                  <a:solidFill>
                    <a:srgbClr val="000000"/>
                  </a:solidFill>
                  <a:sym typeface="Helvetica Light"/>
                </a:rPr>
                <a:t>[km]</a:t>
              </a:r>
            </a:p>
          </p:txBody>
        </p:sp>
        <p:sp>
          <p:nvSpPr>
            <p:cNvPr id="1441" name="Shape 1441"/>
            <p:cNvSpPr/>
            <p:nvPr/>
          </p:nvSpPr>
          <p:spPr>
            <a:xfrm>
              <a:off x="4411418" y="2185389"/>
              <a:ext cx="416638" cy="292342"/>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1400"/>
              </a:lvl1pPr>
            </a:lstStyle>
            <a:p>
              <a:pPr algn="ctr" defTabSz="410751" hangingPunct="0"/>
              <a:r>
                <a:rPr sz="984" kern="0">
                  <a:solidFill>
                    <a:srgbClr val="000000"/>
                  </a:solidFill>
                  <a:sym typeface="Helvetica Light"/>
                </a:rPr>
                <a:t>[km]</a:t>
              </a:r>
            </a:p>
          </p:txBody>
        </p:sp>
        <p:sp>
          <p:nvSpPr>
            <p:cNvPr id="1442" name="Shape 1442"/>
            <p:cNvSpPr/>
            <p:nvPr/>
          </p:nvSpPr>
          <p:spPr>
            <a:xfrm>
              <a:off x="713325" y="47936"/>
              <a:ext cx="3519483" cy="569386"/>
            </a:xfrm>
            <a:prstGeom prst="rect">
              <a:avLst/>
            </a:prstGeom>
            <a:solidFill>
              <a:srgbClr val="FFFFFF"/>
            </a:solid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200"/>
              </a:lvl1pPr>
            </a:lstStyle>
            <a:p>
              <a:pPr algn="ctr" defTabSz="410751" hangingPunct="0"/>
              <a:r>
                <a:rPr sz="2250" kern="0">
                  <a:solidFill>
                    <a:srgbClr val="000000"/>
                  </a:solidFill>
                  <a:sym typeface="Helvetica Light"/>
                </a:rPr>
                <a:t>315,000 unknowns</a:t>
              </a:r>
            </a:p>
          </p:txBody>
        </p:sp>
      </p:grpSp>
      <p:grpSp>
        <p:nvGrpSpPr>
          <p:cNvPr id="1451" name="Group 1451"/>
          <p:cNvGrpSpPr/>
          <p:nvPr/>
        </p:nvGrpSpPr>
        <p:grpSpPr>
          <a:xfrm>
            <a:off x="5780036" y="3927737"/>
            <a:ext cx="2644869" cy="2684145"/>
            <a:chOff x="0" y="-5292"/>
            <a:chExt cx="3761590" cy="3817449"/>
          </a:xfrm>
        </p:grpSpPr>
        <p:sp>
          <p:nvSpPr>
            <p:cNvPr id="1444" name="Shape 1444"/>
            <p:cNvSpPr/>
            <p:nvPr/>
          </p:nvSpPr>
          <p:spPr>
            <a:xfrm>
              <a:off x="0" y="25145"/>
              <a:ext cx="3761590" cy="3787012"/>
            </a:xfrm>
            <a:prstGeom prst="rect">
              <a:avLst/>
            </a:prstGeom>
            <a:noFill/>
            <a:ln w="63500" cap="flat">
              <a:solidFill>
                <a:srgbClr val="00D900"/>
              </a:solidFill>
              <a:prstDash val="solid"/>
              <a:miter lim="400000"/>
            </a:ln>
            <a:effectLst/>
          </p:spPr>
          <p:txBody>
            <a:bodyPr wrap="square" lIns="26789" tIns="26789" rIns="26789" bIns="26789" numCol="1" anchor="ctr">
              <a:noAutofit/>
            </a:bodyPr>
            <a:lstStyle/>
            <a:p>
              <a:pPr algn="ctr" defTabSz="410751" hangingPunct="0">
                <a:defRPr sz="2200"/>
              </a:pPr>
              <a:endParaRPr sz="1547" kern="0">
                <a:solidFill>
                  <a:srgbClr val="000000"/>
                </a:solidFill>
                <a:sym typeface="Helvetica Light"/>
              </a:endParaRPr>
            </a:p>
          </p:txBody>
        </p:sp>
        <p:grpSp>
          <p:nvGrpSpPr>
            <p:cNvPr id="1449" name="Group 1449"/>
            <p:cNvGrpSpPr/>
            <p:nvPr/>
          </p:nvGrpSpPr>
          <p:grpSpPr>
            <a:xfrm>
              <a:off x="73370" y="413937"/>
              <a:ext cx="3025258" cy="3327174"/>
              <a:chOff x="13842" y="-19551"/>
              <a:chExt cx="3025257" cy="3327172"/>
            </a:xfrm>
          </p:grpSpPr>
          <p:pic>
            <p:nvPicPr>
              <p:cNvPr id="1445" name="image50.png"/>
              <p:cNvPicPr>
                <a:picLocks noChangeAspect="1"/>
              </p:cNvPicPr>
              <p:nvPr/>
            </p:nvPicPr>
            <p:blipFill>
              <a:blip r:embed="rId7">
                <a:extLst/>
              </a:blip>
              <a:srcRect l="43733" t="10188" r="11727" b="561"/>
              <a:stretch>
                <a:fillRect/>
              </a:stretch>
            </p:blipFill>
            <p:spPr>
              <a:xfrm>
                <a:off x="157794" y="216334"/>
                <a:ext cx="2462547" cy="3091287"/>
              </a:xfrm>
              <a:prstGeom prst="rect">
                <a:avLst/>
              </a:prstGeom>
              <a:ln w="3175" cap="flat">
                <a:noFill/>
                <a:miter lim="400000"/>
              </a:ln>
              <a:effectLst/>
            </p:spPr>
          </p:pic>
          <p:sp>
            <p:nvSpPr>
              <p:cNvPr id="1446" name="Shape 1446"/>
              <p:cNvSpPr/>
              <p:nvPr/>
            </p:nvSpPr>
            <p:spPr>
              <a:xfrm>
                <a:off x="2622461" y="2335591"/>
                <a:ext cx="416638" cy="292342"/>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1400"/>
                </a:lvl1pPr>
              </a:lstStyle>
              <a:p>
                <a:pPr algn="ctr" defTabSz="410751" hangingPunct="0"/>
                <a:r>
                  <a:rPr sz="984" kern="0">
                    <a:solidFill>
                      <a:srgbClr val="000000"/>
                    </a:solidFill>
                    <a:sym typeface="Helvetica Light"/>
                  </a:rPr>
                  <a:t>[km]</a:t>
                </a:r>
              </a:p>
            </p:txBody>
          </p:sp>
          <p:sp>
            <p:nvSpPr>
              <p:cNvPr id="1447" name="Shape 1447"/>
              <p:cNvSpPr/>
              <p:nvPr/>
            </p:nvSpPr>
            <p:spPr>
              <a:xfrm>
                <a:off x="13842" y="2878891"/>
                <a:ext cx="416638" cy="292342"/>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1400"/>
                </a:lvl1pPr>
              </a:lstStyle>
              <a:p>
                <a:pPr algn="ctr" defTabSz="410751" hangingPunct="0"/>
                <a:r>
                  <a:rPr sz="984" kern="0">
                    <a:solidFill>
                      <a:srgbClr val="000000"/>
                    </a:solidFill>
                    <a:sym typeface="Helvetica Light"/>
                  </a:rPr>
                  <a:t>[km]</a:t>
                </a:r>
              </a:p>
            </p:txBody>
          </p:sp>
          <p:sp>
            <p:nvSpPr>
              <p:cNvPr id="1448" name="Shape 1448"/>
              <p:cNvSpPr/>
              <p:nvPr/>
            </p:nvSpPr>
            <p:spPr>
              <a:xfrm>
                <a:off x="13842" y="-19551"/>
                <a:ext cx="416638" cy="292342"/>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1400"/>
                </a:lvl1pPr>
              </a:lstStyle>
              <a:p>
                <a:pPr algn="ctr" defTabSz="410751" hangingPunct="0"/>
                <a:r>
                  <a:rPr sz="984" kern="0">
                    <a:solidFill>
                      <a:srgbClr val="000000"/>
                    </a:solidFill>
                    <a:sym typeface="Helvetica Light"/>
                  </a:rPr>
                  <a:t>[km]</a:t>
                </a:r>
              </a:p>
            </p:txBody>
          </p:sp>
        </p:grpSp>
        <p:sp>
          <p:nvSpPr>
            <p:cNvPr id="1450" name="Shape 1450"/>
            <p:cNvSpPr/>
            <p:nvPr/>
          </p:nvSpPr>
          <p:spPr>
            <a:xfrm>
              <a:off x="299810" y="-5292"/>
              <a:ext cx="3291497" cy="56938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200"/>
              </a:lvl1pPr>
            </a:lstStyle>
            <a:p>
              <a:pPr algn="ctr" defTabSz="410751" hangingPunct="0"/>
              <a:r>
                <a:rPr sz="2250" kern="0">
                  <a:solidFill>
                    <a:srgbClr val="000000"/>
                  </a:solidFill>
                  <a:sym typeface="Helvetica Light"/>
                </a:rPr>
                <a:t>45,000 unknowns</a:t>
              </a:r>
            </a:p>
          </p:txBody>
        </p:sp>
      </p:grpSp>
      <p:sp>
        <p:nvSpPr>
          <p:cNvPr id="1452" name="Shape 1452"/>
          <p:cNvSpPr/>
          <p:nvPr/>
        </p:nvSpPr>
        <p:spPr>
          <a:xfrm flipV="1">
            <a:off x="2877139" y="4258461"/>
            <a:ext cx="320754" cy="1299068"/>
          </a:xfrm>
          <a:prstGeom prst="line">
            <a:avLst/>
          </a:prstGeom>
          <a:ln w="50800">
            <a:solidFill>
              <a:srgbClr val="00FF00"/>
            </a:solidFill>
            <a:custDash>
              <a:ds d="200000" sp="200000"/>
            </a:custDash>
            <a:miter lim="400000"/>
          </a:ln>
          <a:effectLst>
            <a:outerShdw blurRad="25400" dir="2030058" rotWithShape="0">
              <a:srgbClr val="000000">
                <a:alpha val="50000"/>
              </a:srgbClr>
            </a:outerShdw>
          </a:effectLst>
        </p:spPr>
        <p:txBody>
          <a:bodyPr lIns="26789" tIns="26789" rIns="26789" bIns="26789" anchor="ctr"/>
          <a:lstStyle/>
          <a:p>
            <a:pPr algn="ctr" defTabSz="410751" hangingPunct="0">
              <a:defRPr sz="2200"/>
            </a:pPr>
            <a:endParaRPr sz="1547" kern="0">
              <a:solidFill>
                <a:srgbClr val="000000"/>
              </a:solidFill>
              <a:sym typeface="Helvetica Light"/>
            </a:endParaRPr>
          </a:p>
        </p:txBody>
      </p:sp>
      <p:sp>
        <p:nvSpPr>
          <p:cNvPr id="1453" name="Shape 1453"/>
          <p:cNvSpPr/>
          <p:nvPr/>
        </p:nvSpPr>
        <p:spPr>
          <a:xfrm flipH="1" flipV="1">
            <a:off x="3513686" y="4246847"/>
            <a:ext cx="324186" cy="1395819"/>
          </a:xfrm>
          <a:prstGeom prst="line">
            <a:avLst/>
          </a:prstGeom>
          <a:ln w="50800">
            <a:solidFill>
              <a:srgbClr val="00FF00"/>
            </a:solidFill>
            <a:custDash>
              <a:ds d="200000" sp="200000"/>
            </a:custDash>
            <a:miter lim="400000"/>
          </a:ln>
          <a:effectLst>
            <a:outerShdw blurRad="25400" dir="2030058" rotWithShape="0">
              <a:srgbClr val="000000">
                <a:alpha val="50000"/>
              </a:srgbClr>
            </a:outerShdw>
          </a:effectLst>
        </p:spPr>
        <p:txBody>
          <a:bodyPr lIns="26789" tIns="26789" rIns="26789" bIns="26789" anchor="ctr"/>
          <a:lstStyle/>
          <a:p>
            <a:pPr algn="ctr" defTabSz="410751" hangingPunct="0">
              <a:defRPr sz="2200"/>
            </a:pPr>
            <a:endParaRPr sz="1547" kern="0">
              <a:solidFill>
                <a:srgbClr val="000000"/>
              </a:solidFill>
              <a:sym typeface="Helvetica Light"/>
            </a:endParaRPr>
          </a:p>
        </p:txBody>
      </p:sp>
      <p:grpSp>
        <p:nvGrpSpPr>
          <p:cNvPr id="1456" name="Group 1456"/>
          <p:cNvGrpSpPr/>
          <p:nvPr/>
        </p:nvGrpSpPr>
        <p:grpSpPr>
          <a:xfrm>
            <a:off x="2872864" y="5026230"/>
            <a:ext cx="964407" cy="964407"/>
            <a:chOff x="0" y="0"/>
            <a:chExt cx="1371600" cy="1371600"/>
          </a:xfrm>
        </p:grpSpPr>
        <p:sp>
          <p:nvSpPr>
            <p:cNvPr id="1454" name="Shape 1454"/>
            <p:cNvSpPr/>
            <p:nvPr/>
          </p:nvSpPr>
          <p:spPr>
            <a:xfrm>
              <a:off x="0" y="0"/>
              <a:ext cx="1371600" cy="1371600"/>
            </a:xfrm>
            <a:prstGeom prst="rect">
              <a:avLst/>
            </a:prstGeom>
            <a:solidFill>
              <a:srgbClr val="343434"/>
            </a:solidFill>
            <a:ln w="63500" cap="flat">
              <a:solidFill>
                <a:srgbClr val="00FF00"/>
              </a:solidFill>
              <a:prstDash val="solid"/>
              <a:miter lim="400000"/>
            </a:ln>
            <a:effectLst>
              <a:outerShdw blurRad="50800" dist="345516" dir="2700000" rotWithShape="0">
                <a:srgbClr val="000000">
                  <a:alpha val="50000"/>
                </a:srgbClr>
              </a:outerShdw>
            </a:effectLst>
          </p:spPr>
          <p:txBody>
            <a:bodyPr wrap="square" lIns="26789" tIns="26789" rIns="26789" bIns="26789" numCol="1" anchor="ctr">
              <a:noAutofit/>
            </a:bodyPr>
            <a:lstStyle/>
            <a:p>
              <a:pPr algn="ctr" defTabSz="410751" hangingPunct="0">
                <a:defRPr sz="2200">
                  <a:solidFill>
                    <a:srgbClr val="FFFFFF"/>
                  </a:solidFill>
                </a:defRPr>
              </a:pPr>
              <a:endParaRPr sz="1547" kern="0">
                <a:solidFill>
                  <a:srgbClr val="FFFFFF"/>
                </a:solidFill>
                <a:sym typeface="Helvetica Light"/>
              </a:endParaRPr>
            </a:p>
          </p:txBody>
        </p:sp>
        <p:pic>
          <p:nvPicPr>
            <p:cNvPr id="1455" name="output_fp6qNo.gif"/>
            <p:cNvPicPr>
              <a:picLocks/>
            </p:cNvPicPr>
            <p:nvPr/>
          </p:nvPicPr>
          <p:blipFill>
            <a:blip r:embed="rId8">
              <a:extLst/>
            </a:blip>
            <a:stretch>
              <a:fillRect/>
            </a:stretch>
          </p:blipFill>
          <p:spPr>
            <a:xfrm>
              <a:off x="50800" y="50800"/>
              <a:ext cx="1270000" cy="1270000"/>
            </a:xfrm>
            <a:prstGeom prst="rect">
              <a:avLst/>
            </a:prstGeom>
            <a:ln w="12700" cap="flat">
              <a:noFill/>
              <a:miter lim="400000"/>
            </a:ln>
            <a:effectLst/>
          </p:spPr>
        </p:pic>
      </p:grpSp>
      <p:sp>
        <p:nvSpPr>
          <p:cNvPr id="1457" name="Shape 1457"/>
          <p:cNvSpPr/>
          <p:nvPr/>
        </p:nvSpPr>
        <p:spPr>
          <a:xfrm>
            <a:off x="2318125" y="3691691"/>
            <a:ext cx="2073886" cy="400350"/>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3200" b="1">
                <a:solidFill>
                  <a:srgbClr val="00F900"/>
                </a:solidFill>
                <a:latin typeface="Helvetica"/>
                <a:ea typeface="Helvetica"/>
                <a:cs typeface="Helvetica"/>
                <a:sym typeface="Helvetica"/>
              </a:defRPr>
            </a:lvl1pPr>
          </a:lstStyle>
          <a:p>
            <a:pPr algn="ctr" defTabSz="410751" hangingPunct="0"/>
            <a:r>
              <a:rPr sz="2250" kern="0"/>
              <a:t>0.7x0.7x1.5 km</a:t>
            </a:r>
          </a:p>
        </p:txBody>
      </p:sp>
      <p:sp>
        <p:nvSpPr>
          <p:cNvPr id="1458" name="Shape 1458"/>
          <p:cNvSpPr/>
          <p:nvPr/>
        </p:nvSpPr>
        <p:spPr>
          <a:xfrm>
            <a:off x="465996" y="2469340"/>
            <a:ext cx="2073886" cy="400350"/>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3200" b="1">
                <a:solidFill>
                  <a:srgbClr val="FF2600"/>
                </a:solidFill>
                <a:latin typeface="Helvetica"/>
                <a:ea typeface="Helvetica"/>
                <a:cs typeface="Helvetica"/>
                <a:sym typeface="Helvetica"/>
              </a:defRPr>
            </a:lvl1pPr>
          </a:lstStyle>
          <a:p>
            <a:pPr algn="ctr" defTabSz="410751" hangingPunct="0"/>
            <a:r>
              <a:rPr sz="2250" kern="0"/>
              <a:t>1.3x2.2x2.2 km</a:t>
            </a:r>
          </a:p>
        </p:txBody>
      </p:sp>
      <p:sp>
        <p:nvSpPr>
          <p:cNvPr id="1459" name="Shape 1459"/>
          <p:cNvSpPr/>
          <p:nvPr/>
        </p:nvSpPr>
        <p:spPr>
          <a:xfrm>
            <a:off x="2475568" y="2368467"/>
            <a:ext cx="174327" cy="313724"/>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2400" b="1">
                <a:solidFill>
                  <a:srgbClr val="FF2600"/>
                </a:solidFill>
                <a:latin typeface="Helvetica"/>
                <a:ea typeface="Helvetica"/>
                <a:cs typeface="Helvetica"/>
                <a:sym typeface="Helvetica"/>
              </a:defRPr>
            </a:lvl1pPr>
          </a:lstStyle>
          <a:p>
            <a:pPr algn="ctr" defTabSz="410751" hangingPunct="0"/>
            <a:r>
              <a:rPr sz="1687" kern="0"/>
              <a:t>3</a:t>
            </a:r>
          </a:p>
        </p:txBody>
      </p:sp>
      <p:sp>
        <p:nvSpPr>
          <p:cNvPr id="1460" name="Shape 1460"/>
          <p:cNvSpPr/>
          <p:nvPr/>
        </p:nvSpPr>
        <p:spPr>
          <a:xfrm>
            <a:off x="4328548" y="3572587"/>
            <a:ext cx="174327" cy="313724"/>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2400" b="1">
                <a:solidFill>
                  <a:srgbClr val="00F900"/>
                </a:solidFill>
                <a:latin typeface="Helvetica"/>
                <a:ea typeface="Helvetica"/>
                <a:cs typeface="Helvetica"/>
                <a:sym typeface="Helvetica"/>
              </a:defRPr>
            </a:lvl1pPr>
          </a:lstStyle>
          <a:p>
            <a:pPr algn="ctr" defTabSz="410751" hangingPunct="0"/>
            <a:r>
              <a:rPr sz="1687" kern="0"/>
              <a:t>3</a:t>
            </a:r>
          </a:p>
        </p:txBody>
      </p:sp>
      <p:sp>
        <p:nvSpPr>
          <p:cNvPr id="42" name="TextBox 41"/>
          <p:cNvSpPr txBox="1"/>
          <p:nvPr/>
        </p:nvSpPr>
        <p:spPr>
          <a:xfrm>
            <a:off x="3159592" y="6516502"/>
            <a:ext cx="936154" cy="35394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Helvetica Light"/>
              </a:rPr>
              <a:t>ICCV’15</a:t>
            </a:r>
            <a:endParaRPr kumimoji="0" lang="en-US"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Light"/>
            </a:endParaRPr>
          </a:p>
        </p:txBody>
      </p:sp>
    </p:spTree>
    <p:extLst>
      <p:ext uri="{BB962C8B-B14F-4D97-AF65-F5344CB8AC3E}">
        <p14:creationId xmlns:p14="http://schemas.microsoft.com/office/powerpoint/2010/main" val="15805480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 name="Shape 1464"/>
          <p:cNvSpPr>
            <a:spLocks noGrp="1"/>
          </p:cNvSpPr>
          <p:nvPr>
            <p:ph type="sldNum" sz="quarter" idx="2"/>
          </p:nvPr>
        </p:nvSpPr>
        <p:spPr>
          <a:xfrm>
            <a:off x="8737163" y="0"/>
            <a:ext cx="418139" cy="35824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solidFill>
                  <a:srgbClr val="00882B">
                    <a:lumMod val="60000"/>
                    <a:lumOff val="40000"/>
                  </a:srgbClr>
                </a:solidFill>
              </a:rPr>
              <a:pPr/>
              <a:t>21</a:t>
            </a:fld>
            <a:endParaRPr dirty="0">
              <a:solidFill>
                <a:srgbClr val="00882B">
                  <a:lumMod val="60000"/>
                  <a:lumOff val="40000"/>
                </a:srgbClr>
              </a:solidFill>
            </a:endParaRPr>
          </a:p>
        </p:txBody>
      </p:sp>
      <p:sp>
        <p:nvSpPr>
          <p:cNvPr id="1465" name="Shape 1465"/>
          <p:cNvSpPr/>
          <p:nvPr/>
        </p:nvSpPr>
        <p:spPr>
          <a:xfrm>
            <a:off x="-9294" y="6556721"/>
            <a:ext cx="3024466" cy="313724"/>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2400"/>
            </a:lvl1pPr>
          </a:lstStyle>
          <a:p>
            <a:pPr algn="ctr" defTabSz="410751" hangingPunct="0"/>
            <a:r>
              <a:rPr sz="1687" kern="0">
                <a:solidFill>
                  <a:srgbClr val="000000"/>
                </a:solidFill>
                <a:sym typeface="Helvetica Light"/>
              </a:rPr>
              <a:t>Levis, Schechner, Aides, Davis</a:t>
            </a:r>
          </a:p>
        </p:txBody>
      </p:sp>
      <p:sp>
        <p:nvSpPr>
          <p:cNvPr id="1466" name="Shape 1466"/>
          <p:cNvSpPr/>
          <p:nvPr/>
        </p:nvSpPr>
        <p:spPr>
          <a:xfrm>
            <a:off x="2408960" y="6014499"/>
            <a:ext cx="1043155" cy="205553"/>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1400" b="1">
                <a:solidFill>
                  <a:schemeClr val="accent2"/>
                </a:solidFill>
                <a:latin typeface="Helvetica"/>
                <a:ea typeface="Helvetica"/>
                <a:cs typeface="Helvetica"/>
                <a:sym typeface="Helvetica"/>
              </a:defRPr>
            </a:lvl1pPr>
          </a:lstStyle>
          <a:p>
            <a:pPr algn="ctr" defTabSz="410751" hangingPunct="0"/>
            <a:r>
              <a:rPr sz="984" kern="0">
                <a:solidFill>
                  <a:srgbClr val="00882B"/>
                </a:solidFill>
              </a:rPr>
              <a:t>[Chang, Matheu]</a:t>
            </a:r>
          </a:p>
        </p:txBody>
      </p:sp>
      <p:pic>
        <p:nvPicPr>
          <p:cNvPr id="1467" name="pasted-image.tiff"/>
          <p:cNvPicPr>
            <a:picLocks noChangeAspect="1"/>
          </p:cNvPicPr>
          <p:nvPr/>
        </p:nvPicPr>
        <p:blipFill>
          <a:blip r:embed="rId3">
            <a:extLst/>
          </a:blip>
          <a:stretch>
            <a:fillRect/>
          </a:stretch>
        </p:blipFill>
        <p:spPr>
          <a:xfrm>
            <a:off x="-1604" y="1225753"/>
            <a:ext cx="5007391" cy="5007392"/>
          </a:xfrm>
          <a:prstGeom prst="rect">
            <a:avLst/>
          </a:prstGeom>
          <a:ln w="3175">
            <a:miter lim="400000"/>
          </a:ln>
        </p:spPr>
      </p:pic>
      <p:sp>
        <p:nvSpPr>
          <p:cNvPr id="1468" name="Shape 1468"/>
          <p:cNvSpPr/>
          <p:nvPr/>
        </p:nvSpPr>
        <p:spPr>
          <a:xfrm>
            <a:off x="-37246" y="1220346"/>
            <a:ext cx="5043042" cy="50182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5105" y="7165"/>
                </a:moveTo>
                <a:lnTo>
                  <a:pt x="7165" y="7165"/>
                </a:lnTo>
                <a:lnTo>
                  <a:pt x="7165" y="10001"/>
                </a:lnTo>
                <a:lnTo>
                  <a:pt x="5105" y="10001"/>
                </a:lnTo>
                <a:lnTo>
                  <a:pt x="5105" y="7165"/>
                </a:lnTo>
                <a:close/>
                <a:moveTo>
                  <a:pt x="13892" y="12362"/>
                </a:moveTo>
                <a:lnTo>
                  <a:pt x="15137" y="12362"/>
                </a:lnTo>
                <a:lnTo>
                  <a:pt x="15137" y="13784"/>
                </a:lnTo>
                <a:lnTo>
                  <a:pt x="13892" y="13784"/>
                </a:lnTo>
                <a:lnTo>
                  <a:pt x="13892" y="12362"/>
                </a:lnTo>
                <a:close/>
              </a:path>
            </a:pathLst>
          </a:custGeom>
          <a:solidFill>
            <a:srgbClr val="FFFFFF">
              <a:alpha val="50426"/>
            </a:srgbClr>
          </a:solidFill>
          <a:ln w="3175">
            <a:miter lim="400000"/>
          </a:ln>
          <a:effectLst>
            <a:outerShdw blurRad="25400" rotWithShape="0">
              <a:srgbClr val="000000">
                <a:alpha val="50000"/>
              </a:srgbClr>
            </a:outerShdw>
          </a:effectLst>
        </p:spPr>
        <p:txBody>
          <a:bodyPr lIns="26789" tIns="26789" rIns="26789" bIns="26789" anchor="ctr"/>
          <a:lstStyle/>
          <a:p>
            <a:pPr algn="ctr" defTabSz="410751" hangingPunct="0">
              <a:defRPr sz="2200">
                <a:solidFill>
                  <a:srgbClr val="FFFFFF"/>
                </a:solidFill>
              </a:defRPr>
            </a:pPr>
            <a:endParaRPr sz="1547" kern="0">
              <a:solidFill>
                <a:srgbClr val="FFFFFF"/>
              </a:solidFill>
              <a:sym typeface="Helvetica Light"/>
            </a:endParaRPr>
          </a:p>
        </p:txBody>
      </p:sp>
      <p:sp>
        <p:nvSpPr>
          <p:cNvPr id="1469" name="Shape 1469"/>
          <p:cNvSpPr/>
          <p:nvPr/>
        </p:nvSpPr>
        <p:spPr>
          <a:xfrm>
            <a:off x="1004904" y="1222759"/>
            <a:ext cx="2958744" cy="422022"/>
          </a:xfrm>
          <a:prstGeom prst="rect">
            <a:avLst/>
          </a:prstGeom>
          <a:blipFill>
            <a:blip r:embed="rId4"/>
          </a:blipFill>
          <a:ln w="3175">
            <a:miter lim="400000"/>
          </a:ln>
          <a:effectLst>
            <a:outerShdw blurRad="25400" dist="12700" dir="5400000" rotWithShape="0">
              <a:srgbClr val="000000">
                <a:alpha val="50000"/>
              </a:srgbClr>
            </a:outerShdw>
          </a:effectLst>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a:solidFill>
                  <a:srgbClr val="FFFFFF"/>
                </a:solidFill>
              </a:defRPr>
            </a:lvl1pPr>
          </a:lstStyle>
          <a:p>
            <a:pPr algn="ctr" defTabSz="410751" hangingPunct="0"/>
            <a:r>
              <a:rPr sz="2391" kern="0">
                <a:sym typeface="Helvetica Light"/>
              </a:rPr>
              <a:t>Simulated cloud field </a:t>
            </a:r>
          </a:p>
        </p:txBody>
      </p:sp>
      <p:sp>
        <p:nvSpPr>
          <p:cNvPr id="1470" name="Shape 1470"/>
          <p:cNvSpPr/>
          <p:nvPr/>
        </p:nvSpPr>
        <p:spPr>
          <a:xfrm>
            <a:off x="3200174" y="4091951"/>
            <a:ext cx="309787" cy="343984"/>
          </a:xfrm>
          <a:prstGeom prst="rect">
            <a:avLst/>
          </a:prstGeom>
          <a:ln w="38100">
            <a:solidFill>
              <a:srgbClr val="00FF00"/>
            </a:solidFill>
            <a:bevel/>
          </a:ln>
        </p:spPr>
        <p:txBody>
          <a:bodyPr lIns="34289" tIns="34289" rIns="34289" bIns="34289" anchor="ctr"/>
          <a:lstStyle/>
          <a:p>
            <a:pPr algn="r" defTabSz="914367" hangingPunct="0">
              <a:defRPr sz="2400">
                <a:latin typeface="Arial"/>
                <a:ea typeface="Arial"/>
                <a:cs typeface="Arial"/>
                <a:sym typeface="Arial"/>
              </a:defRPr>
            </a:pPr>
            <a:endParaRPr sz="1687" kern="0">
              <a:solidFill>
                <a:srgbClr val="000000"/>
              </a:solidFill>
              <a:latin typeface="Arial"/>
              <a:ea typeface="Arial"/>
              <a:cs typeface="Arial"/>
              <a:sym typeface="Arial"/>
            </a:endParaRPr>
          </a:p>
        </p:txBody>
      </p:sp>
      <p:sp>
        <p:nvSpPr>
          <p:cNvPr id="1471" name="Shape 1471"/>
          <p:cNvSpPr/>
          <p:nvPr/>
        </p:nvSpPr>
        <p:spPr>
          <a:xfrm>
            <a:off x="1157626" y="2870728"/>
            <a:ext cx="487422" cy="676532"/>
          </a:xfrm>
          <a:prstGeom prst="rect">
            <a:avLst/>
          </a:prstGeom>
          <a:ln w="38100">
            <a:solidFill>
              <a:srgbClr val="FF2600"/>
            </a:solidFill>
            <a:bevel/>
          </a:ln>
        </p:spPr>
        <p:txBody>
          <a:bodyPr lIns="34289" tIns="34289" rIns="34289" bIns="34289" anchor="ctr"/>
          <a:lstStyle/>
          <a:p>
            <a:pPr algn="r" defTabSz="914367" hangingPunct="0">
              <a:defRPr sz="2400">
                <a:latin typeface="Arial"/>
                <a:ea typeface="Arial"/>
                <a:cs typeface="Arial"/>
                <a:sym typeface="Arial"/>
              </a:defRPr>
            </a:pPr>
            <a:endParaRPr sz="1687" kern="0">
              <a:solidFill>
                <a:srgbClr val="000000"/>
              </a:solidFill>
              <a:latin typeface="Arial"/>
              <a:ea typeface="Arial"/>
              <a:cs typeface="Arial"/>
              <a:sym typeface="Arial"/>
            </a:endParaRPr>
          </a:p>
        </p:txBody>
      </p:sp>
      <p:grpSp>
        <p:nvGrpSpPr>
          <p:cNvPr id="1478" name="Group 1478"/>
          <p:cNvGrpSpPr/>
          <p:nvPr/>
        </p:nvGrpSpPr>
        <p:grpSpPr>
          <a:xfrm>
            <a:off x="-42222" y="1172277"/>
            <a:ext cx="5209907" cy="5439177"/>
            <a:chOff x="0" y="0"/>
            <a:chExt cx="7409643" cy="7735717"/>
          </a:xfrm>
        </p:grpSpPr>
        <p:sp>
          <p:nvSpPr>
            <p:cNvPr id="1472" name="Shape 1472"/>
            <p:cNvSpPr/>
            <p:nvPr/>
          </p:nvSpPr>
          <p:spPr>
            <a:xfrm>
              <a:off x="7218310" y="0"/>
              <a:ext cx="191334" cy="7278745"/>
            </a:xfrm>
            <a:prstGeom prst="rect">
              <a:avLst/>
            </a:prstGeom>
            <a:solidFill>
              <a:srgbClr val="FFFFFF"/>
            </a:solidFill>
            <a:ln w="3175" cap="flat">
              <a:noFill/>
              <a:miter lim="400000"/>
            </a:ln>
            <a:effectLst/>
          </p:spPr>
          <p:txBody>
            <a:bodyPr wrap="square" lIns="26789" tIns="26789" rIns="26789" bIns="26789" numCol="1" anchor="ctr">
              <a:noAutofit/>
            </a:bodyPr>
            <a:lstStyle/>
            <a:p>
              <a:pPr algn="ctr" defTabSz="410751" hangingPunct="0">
                <a:defRPr sz="2200">
                  <a:solidFill>
                    <a:srgbClr val="FFFFFF"/>
                  </a:solidFill>
                </a:defRPr>
              </a:pPr>
              <a:endParaRPr sz="1547" kern="0">
                <a:solidFill>
                  <a:srgbClr val="FFFFFF"/>
                </a:solidFill>
                <a:sym typeface="Helvetica Light"/>
              </a:endParaRPr>
            </a:p>
          </p:txBody>
        </p:sp>
        <p:sp>
          <p:nvSpPr>
            <p:cNvPr id="1473" name="Shape 1473"/>
            <p:cNvSpPr/>
            <p:nvPr/>
          </p:nvSpPr>
          <p:spPr>
            <a:xfrm>
              <a:off x="0" y="7287728"/>
              <a:ext cx="7166565" cy="121382"/>
            </a:xfrm>
            <a:prstGeom prst="rect">
              <a:avLst/>
            </a:prstGeom>
            <a:solidFill>
              <a:srgbClr val="FFFFFF"/>
            </a:solidFill>
            <a:ln w="3175" cap="flat">
              <a:noFill/>
              <a:miter lim="400000"/>
            </a:ln>
            <a:effectLst/>
          </p:spPr>
          <p:txBody>
            <a:bodyPr wrap="square" lIns="26789" tIns="26789" rIns="26789" bIns="26789" numCol="1" anchor="ctr">
              <a:noAutofit/>
            </a:bodyPr>
            <a:lstStyle/>
            <a:p>
              <a:pPr algn="ctr" defTabSz="410751" hangingPunct="0">
                <a:defRPr sz="2200">
                  <a:solidFill>
                    <a:srgbClr val="FFFFFF"/>
                  </a:solidFill>
                </a:defRPr>
              </a:pPr>
              <a:endParaRPr sz="1547" kern="0">
                <a:solidFill>
                  <a:srgbClr val="FFFFFF"/>
                </a:solidFill>
                <a:sym typeface="Helvetica Light"/>
              </a:endParaRPr>
            </a:p>
          </p:txBody>
        </p:sp>
        <p:sp>
          <p:nvSpPr>
            <p:cNvPr id="1474" name="Shape 1474"/>
            <p:cNvSpPr/>
            <p:nvPr/>
          </p:nvSpPr>
          <p:spPr>
            <a:xfrm>
              <a:off x="2671359" y="7397274"/>
              <a:ext cx="1123142" cy="338444"/>
            </a:xfrm>
            <a:prstGeom prst="rect">
              <a:avLst/>
            </a:prstGeom>
            <a:solidFill>
              <a:srgbClr val="FFFFFF"/>
            </a:solidFill>
            <a:ln w="3175" cap="flat">
              <a:noFill/>
              <a:miter lim="400000"/>
            </a:ln>
            <a:effectLst/>
          </p:spPr>
          <p:txBody>
            <a:bodyPr wrap="square" lIns="26789" tIns="26789" rIns="26789" bIns="26789" numCol="1" anchor="ctr">
              <a:noAutofit/>
            </a:bodyPr>
            <a:lstStyle/>
            <a:p>
              <a:pPr algn="ctr" defTabSz="410751" hangingPunct="0">
                <a:defRPr sz="2200">
                  <a:solidFill>
                    <a:srgbClr val="FFFFFF"/>
                  </a:solidFill>
                </a:defRPr>
              </a:pPr>
              <a:endParaRPr sz="1547" kern="0">
                <a:solidFill>
                  <a:srgbClr val="FFFFFF"/>
                </a:solidFill>
                <a:sym typeface="Helvetica Light"/>
              </a:endParaRPr>
            </a:p>
          </p:txBody>
        </p:sp>
        <p:sp>
          <p:nvSpPr>
            <p:cNvPr id="1475" name="Shape 1475"/>
            <p:cNvSpPr/>
            <p:nvPr/>
          </p:nvSpPr>
          <p:spPr>
            <a:xfrm flipV="1">
              <a:off x="7190907" y="49669"/>
              <a:ext cx="1" cy="7138891"/>
            </a:xfrm>
            <a:prstGeom prst="line">
              <a:avLst/>
            </a:prstGeom>
            <a:noFill/>
            <a:ln w="63500" cap="flat">
              <a:solidFill>
                <a:srgbClr val="0433FF"/>
              </a:solidFill>
              <a:prstDash val="solid"/>
              <a:miter lim="400000"/>
              <a:headEnd type="triangle" w="med" len="med"/>
              <a:tailEnd type="triangle" w="med" len="med"/>
            </a:ln>
            <a:effectLst/>
          </p:spPr>
          <p:txBody>
            <a:bodyPr wrap="square" lIns="26789" tIns="26789" rIns="26789" bIns="26789" numCol="1" anchor="ctr">
              <a:noAutofit/>
            </a:bodyPr>
            <a:lstStyle/>
            <a:p>
              <a:pPr algn="ctr" defTabSz="410751" hangingPunct="0">
                <a:defRPr sz="2200"/>
              </a:pPr>
              <a:endParaRPr sz="1547" kern="0">
                <a:solidFill>
                  <a:srgbClr val="000000"/>
                </a:solidFill>
                <a:sym typeface="Helvetica Light"/>
              </a:endParaRPr>
            </a:p>
          </p:txBody>
        </p:sp>
        <p:sp>
          <p:nvSpPr>
            <p:cNvPr id="1476" name="Shape 1476"/>
            <p:cNvSpPr/>
            <p:nvPr/>
          </p:nvSpPr>
          <p:spPr>
            <a:xfrm flipH="1" flipV="1">
              <a:off x="46986" y="7199696"/>
              <a:ext cx="7166565" cy="1"/>
            </a:xfrm>
            <a:prstGeom prst="line">
              <a:avLst/>
            </a:prstGeom>
            <a:noFill/>
            <a:ln w="63500" cap="flat">
              <a:solidFill>
                <a:srgbClr val="0433FF"/>
              </a:solidFill>
              <a:prstDash val="solid"/>
              <a:miter lim="400000"/>
              <a:headEnd type="triangle" w="med" len="med"/>
              <a:tailEnd type="triangle" w="med" len="med"/>
            </a:ln>
            <a:effectLst/>
          </p:spPr>
          <p:txBody>
            <a:bodyPr wrap="square" lIns="26789" tIns="26789" rIns="26789" bIns="26789" numCol="1" anchor="ctr">
              <a:noAutofit/>
            </a:bodyPr>
            <a:lstStyle/>
            <a:p>
              <a:pPr algn="ctr" defTabSz="410751" hangingPunct="0">
                <a:defRPr sz="2200"/>
              </a:pPr>
              <a:endParaRPr sz="1547" kern="0">
                <a:solidFill>
                  <a:srgbClr val="000000"/>
                </a:solidFill>
                <a:sym typeface="Helvetica Light"/>
              </a:endParaRPr>
            </a:p>
          </p:txBody>
        </p:sp>
        <p:pic>
          <p:nvPicPr>
            <p:cNvPr id="1477" name="pasted-image.pdf"/>
            <p:cNvPicPr>
              <a:picLocks noChangeAspect="1"/>
            </p:cNvPicPr>
            <p:nvPr/>
          </p:nvPicPr>
          <p:blipFill>
            <a:blip r:embed="rId5">
              <a:extLst/>
            </a:blip>
            <a:stretch>
              <a:fillRect/>
            </a:stretch>
          </p:blipFill>
          <p:spPr>
            <a:xfrm>
              <a:off x="3207903" y="7327569"/>
              <a:ext cx="910460" cy="258763"/>
            </a:xfrm>
            <a:prstGeom prst="rect">
              <a:avLst/>
            </a:prstGeom>
            <a:ln w="3175" cap="flat">
              <a:noFill/>
              <a:miter lim="400000"/>
            </a:ln>
            <a:effectLst/>
          </p:spPr>
        </p:pic>
      </p:grpSp>
      <p:sp>
        <p:nvSpPr>
          <p:cNvPr id="1479" name="Shape 1479"/>
          <p:cNvSpPr/>
          <p:nvPr/>
        </p:nvSpPr>
        <p:spPr>
          <a:xfrm>
            <a:off x="5363871" y="1226334"/>
            <a:ext cx="3477200" cy="2460987"/>
          </a:xfrm>
          <a:prstGeom prst="rect">
            <a:avLst/>
          </a:prstGeom>
          <a:ln w="63500">
            <a:solidFill>
              <a:srgbClr val="FF2600"/>
            </a:solidFill>
            <a:miter lim="400000"/>
          </a:ln>
        </p:spPr>
        <p:txBody>
          <a:bodyPr lIns="26789" tIns="26789" rIns="26789" bIns="26789" anchor="ctr"/>
          <a:lstStyle/>
          <a:p>
            <a:pPr algn="ctr" defTabSz="410751" hangingPunct="0">
              <a:defRPr sz="2200"/>
            </a:pPr>
            <a:endParaRPr sz="1547" kern="0">
              <a:solidFill>
                <a:srgbClr val="000000"/>
              </a:solidFill>
              <a:sym typeface="Helvetica Light"/>
            </a:endParaRPr>
          </a:p>
        </p:txBody>
      </p:sp>
      <p:sp>
        <p:nvSpPr>
          <p:cNvPr id="1480" name="Shape 1480"/>
          <p:cNvSpPr/>
          <p:nvPr/>
        </p:nvSpPr>
        <p:spPr>
          <a:xfrm>
            <a:off x="5373330" y="1357437"/>
            <a:ext cx="292949" cy="205553"/>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1400"/>
            </a:lvl1pPr>
          </a:lstStyle>
          <a:p>
            <a:pPr algn="ctr" defTabSz="410751" hangingPunct="0"/>
            <a:r>
              <a:rPr sz="984" kern="0">
                <a:solidFill>
                  <a:srgbClr val="000000"/>
                </a:solidFill>
                <a:sym typeface="Helvetica Light"/>
              </a:rPr>
              <a:t>[km]</a:t>
            </a:r>
          </a:p>
        </p:txBody>
      </p:sp>
      <p:sp>
        <p:nvSpPr>
          <p:cNvPr id="1481" name="Shape 1481"/>
          <p:cNvSpPr/>
          <p:nvPr/>
        </p:nvSpPr>
        <p:spPr>
          <a:xfrm>
            <a:off x="6204105" y="3304079"/>
            <a:ext cx="292949" cy="205553"/>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1400"/>
            </a:lvl1pPr>
          </a:lstStyle>
          <a:p>
            <a:pPr algn="ctr" defTabSz="410751" hangingPunct="0"/>
            <a:r>
              <a:rPr sz="984" kern="0">
                <a:solidFill>
                  <a:srgbClr val="000000"/>
                </a:solidFill>
                <a:sym typeface="Helvetica Light"/>
              </a:rPr>
              <a:t>[km]</a:t>
            </a:r>
          </a:p>
        </p:txBody>
      </p:sp>
      <p:sp>
        <p:nvSpPr>
          <p:cNvPr id="1482" name="Shape 1482"/>
          <p:cNvSpPr/>
          <p:nvPr/>
        </p:nvSpPr>
        <p:spPr>
          <a:xfrm>
            <a:off x="5780036" y="3949138"/>
            <a:ext cx="2644868" cy="2662743"/>
          </a:xfrm>
          <a:prstGeom prst="rect">
            <a:avLst/>
          </a:prstGeom>
          <a:ln w="63500">
            <a:solidFill>
              <a:srgbClr val="00D900"/>
            </a:solidFill>
            <a:miter lim="400000"/>
          </a:ln>
        </p:spPr>
        <p:txBody>
          <a:bodyPr lIns="26789" tIns="26789" rIns="26789" bIns="26789" anchor="ctr"/>
          <a:lstStyle/>
          <a:p>
            <a:pPr algn="ctr" defTabSz="410751" hangingPunct="0">
              <a:defRPr sz="2200"/>
            </a:pPr>
            <a:endParaRPr sz="1547" kern="0">
              <a:solidFill>
                <a:srgbClr val="000000"/>
              </a:solidFill>
              <a:sym typeface="Helvetica Light"/>
            </a:endParaRPr>
          </a:p>
        </p:txBody>
      </p:sp>
      <p:grpSp>
        <p:nvGrpSpPr>
          <p:cNvPr id="1487" name="Group 1487"/>
          <p:cNvGrpSpPr/>
          <p:nvPr/>
        </p:nvGrpSpPr>
        <p:grpSpPr>
          <a:xfrm>
            <a:off x="5831625" y="4222508"/>
            <a:ext cx="2127136" cy="2339419"/>
            <a:chOff x="13842" y="-19551"/>
            <a:chExt cx="3025257" cy="3327172"/>
          </a:xfrm>
        </p:grpSpPr>
        <p:pic>
          <p:nvPicPr>
            <p:cNvPr id="1483" name="image50.png"/>
            <p:cNvPicPr>
              <a:picLocks noChangeAspect="1"/>
            </p:cNvPicPr>
            <p:nvPr/>
          </p:nvPicPr>
          <p:blipFill>
            <a:blip r:embed="rId6">
              <a:extLst/>
            </a:blip>
            <a:srcRect l="43733" t="10188" r="11727" b="561"/>
            <a:stretch>
              <a:fillRect/>
            </a:stretch>
          </p:blipFill>
          <p:spPr>
            <a:xfrm>
              <a:off x="157794" y="216334"/>
              <a:ext cx="2462547" cy="3091287"/>
            </a:xfrm>
            <a:prstGeom prst="rect">
              <a:avLst/>
            </a:prstGeom>
            <a:ln w="3175" cap="flat">
              <a:noFill/>
              <a:miter lim="400000"/>
            </a:ln>
            <a:effectLst/>
          </p:spPr>
        </p:pic>
        <p:sp>
          <p:nvSpPr>
            <p:cNvPr id="1484" name="Shape 1484"/>
            <p:cNvSpPr/>
            <p:nvPr/>
          </p:nvSpPr>
          <p:spPr>
            <a:xfrm>
              <a:off x="2622461" y="2335591"/>
              <a:ext cx="416638" cy="292342"/>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1400"/>
              </a:lvl1pPr>
            </a:lstStyle>
            <a:p>
              <a:pPr algn="ctr" defTabSz="410751" hangingPunct="0"/>
              <a:r>
                <a:rPr sz="984" kern="0">
                  <a:solidFill>
                    <a:srgbClr val="000000"/>
                  </a:solidFill>
                  <a:sym typeface="Helvetica Light"/>
                </a:rPr>
                <a:t>[km]</a:t>
              </a:r>
            </a:p>
          </p:txBody>
        </p:sp>
        <p:sp>
          <p:nvSpPr>
            <p:cNvPr id="1485" name="Shape 1485"/>
            <p:cNvSpPr/>
            <p:nvPr/>
          </p:nvSpPr>
          <p:spPr>
            <a:xfrm>
              <a:off x="13842" y="2878892"/>
              <a:ext cx="416638" cy="292342"/>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1400"/>
              </a:lvl1pPr>
            </a:lstStyle>
            <a:p>
              <a:pPr algn="ctr" defTabSz="410751" hangingPunct="0"/>
              <a:r>
                <a:rPr sz="984" kern="0">
                  <a:solidFill>
                    <a:srgbClr val="000000"/>
                  </a:solidFill>
                  <a:sym typeface="Helvetica Light"/>
                </a:rPr>
                <a:t>[km]</a:t>
              </a:r>
            </a:p>
          </p:txBody>
        </p:sp>
        <p:sp>
          <p:nvSpPr>
            <p:cNvPr id="1486" name="Shape 1486"/>
            <p:cNvSpPr/>
            <p:nvPr/>
          </p:nvSpPr>
          <p:spPr>
            <a:xfrm>
              <a:off x="13842" y="-19551"/>
              <a:ext cx="416638" cy="292342"/>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1400"/>
              </a:lvl1pPr>
            </a:lstStyle>
            <a:p>
              <a:pPr algn="ctr" defTabSz="410751" hangingPunct="0"/>
              <a:r>
                <a:rPr sz="984" kern="0">
                  <a:solidFill>
                    <a:srgbClr val="000000"/>
                  </a:solidFill>
                  <a:sym typeface="Helvetica Light"/>
                </a:rPr>
                <a:t>[km]</a:t>
              </a:r>
            </a:p>
          </p:txBody>
        </p:sp>
      </p:grpSp>
      <p:sp>
        <p:nvSpPr>
          <p:cNvPr id="1488" name="Shape 1488"/>
          <p:cNvSpPr/>
          <p:nvPr/>
        </p:nvSpPr>
        <p:spPr>
          <a:xfrm>
            <a:off x="5990840" y="3927736"/>
            <a:ext cx="2314335" cy="400350"/>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3200"/>
            </a:lvl1pPr>
          </a:lstStyle>
          <a:p>
            <a:pPr algn="ctr" defTabSz="410751" hangingPunct="0"/>
            <a:r>
              <a:rPr sz="2250" kern="0">
                <a:solidFill>
                  <a:srgbClr val="000000"/>
                </a:solidFill>
                <a:sym typeface="Helvetica Light"/>
              </a:rPr>
              <a:t>45,000 unknowns</a:t>
            </a:r>
          </a:p>
        </p:txBody>
      </p:sp>
      <p:pic>
        <p:nvPicPr>
          <p:cNvPr id="1489" name="image50.png"/>
          <p:cNvPicPr>
            <a:picLocks noChangeAspect="1"/>
          </p:cNvPicPr>
          <p:nvPr/>
        </p:nvPicPr>
        <p:blipFill>
          <a:blip r:embed="rId6">
            <a:extLst/>
          </a:blip>
          <a:srcRect l="10432" t="10129" r="61867" b="29558"/>
          <a:stretch>
            <a:fillRect/>
          </a:stretch>
        </p:blipFill>
        <p:spPr>
          <a:xfrm>
            <a:off x="6379840" y="4384834"/>
            <a:ext cx="1078217" cy="1470637"/>
          </a:xfrm>
          <a:prstGeom prst="rect">
            <a:avLst/>
          </a:prstGeom>
          <a:ln w="3175">
            <a:miter lim="400000"/>
          </a:ln>
        </p:spPr>
      </p:pic>
      <p:pic>
        <p:nvPicPr>
          <p:cNvPr id="1490" name="image52.jpg"/>
          <p:cNvPicPr>
            <a:picLocks noChangeAspect="1"/>
          </p:cNvPicPr>
          <p:nvPr/>
        </p:nvPicPr>
        <p:blipFill>
          <a:blip r:embed="rId7">
            <a:extLst/>
          </a:blip>
          <a:srcRect l="7459" t="18422" r="3617" b="3455"/>
          <a:stretch>
            <a:fillRect/>
          </a:stretch>
        </p:blipFill>
        <p:spPr>
          <a:xfrm>
            <a:off x="5609788" y="1545867"/>
            <a:ext cx="3032791" cy="1994740"/>
          </a:xfrm>
          <a:prstGeom prst="rect">
            <a:avLst/>
          </a:prstGeom>
          <a:ln w="3175">
            <a:miter lim="400000"/>
          </a:ln>
        </p:spPr>
      </p:pic>
      <p:sp>
        <p:nvSpPr>
          <p:cNvPr id="1491" name="Shape 1491"/>
          <p:cNvSpPr/>
          <p:nvPr/>
        </p:nvSpPr>
        <p:spPr>
          <a:xfrm>
            <a:off x="6204105" y="3304079"/>
            <a:ext cx="292949" cy="205553"/>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1400"/>
            </a:lvl1pPr>
          </a:lstStyle>
          <a:p>
            <a:pPr algn="ctr" defTabSz="410751" hangingPunct="0"/>
            <a:r>
              <a:rPr sz="984" kern="0">
                <a:solidFill>
                  <a:srgbClr val="000000"/>
                </a:solidFill>
                <a:sym typeface="Helvetica Light"/>
              </a:rPr>
              <a:t>[km]</a:t>
            </a:r>
          </a:p>
        </p:txBody>
      </p:sp>
      <p:sp>
        <p:nvSpPr>
          <p:cNvPr id="1492" name="Shape 1492"/>
          <p:cNvSpPr/>
          <p:nvPr/>
        </p:nvSpPr>
        <p:spPr>
          <a:xfrm>
            <a:off x="5865153" y="1260039"/>
            <a:ext cx="2474637" cy="400350"/>
          </a:xfrm>
          <a:prstGeom prst="rect">
            <a:avLst/>
          </a:prstGeom>
          <a:solidFill>
            <a:srgbClr val="FFFFFF"/>
          </a:solidFill>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3200"/>
            </a:lvl1pPr>
          </a:lstStyle>
          <a:p>
            <a:pPr algn="ctr" defTabSz="410751" hangingPunct="0"/>
            <a:r>
              <a:rPr sz="2250" kern="0">
                <a:solidFill>
                  <a:srgbClr val="000000"/>
                </a:solidFill>
                <a:sym typeface="Helvetica Light"/>
              </a:rPr>
              <a:t>315,000 unknowns</a:t>
            </a:r>
          </a:p>
        </p:txBody>
      </p:sp>
      <p:sp>
        <p:nvSpPr>
          <p:cNvPr id="1493" name="Shape 1493"/>
          <p:cNvSpPr/>
          <p:nvPr/>
        </p:nvSpPr>
        <p:spPr>
          <a:xfrm>
            <a:off x="8465376" y="2762935"/>
            <a:ext cx="292949" cy="205553"/>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1400"/>
            </a:lvl1pPr>
          </a:lstStyle>
          <a:p>
            <a:pPr algn="ctr" defTabSz="410751" hangingPunct="0"/>
            <a:r>
              <a:rPr sz="984" kern="0">
                <a:solidFill>
                  <a:srgbClr val="000000"/>
                </a:solidFill>
                <a:sym typeface="Helvetica Light"/>
              </a:rPr>
              <a:t>[km]</a:t>
            </a:r>
          </a:p>
        </p:txBody>
      </p:sp>
      <p:sp>
        <p:nvSpPr>
          <p:cNvPr id="1494" name="Shape 1494"/>
          <p:cNvSpPr/>
          <p:nvPr/>
        </p:nvSpPr>
        <p:spPr>
          <a:xfrm flipV="1">
            <a:off x="2877139" y="4258461"/>
            <a:ext cx="320754" cy="1299068"/>
          </a:xfrm>
          <a:prstGeom prst="line">
            <a:avLst/>
          </a:prstGeom>
          <a:ln w="50800">
            <a:solidFill>
              <a:srgbClr val="00FF00"/>
            </a:solidFill>
            <a:custDash>
              <a:ds d="200000" sp="200000"/>
            </a:custDash>
            <a:miter lim="400000"/>
          </a:ln>
          <a:effectLst>
            <a:outerShdw blurRad="25400" dir="2030058" rotWithShape="0">
              <a:srgbClr val="000000">
                <a:alpha val="50000"/>
              </a:srgbClr>
            </a:outerShdw>
          </a:effectLst>
        </p:spPr>
        <p:txBody>
          <a:bodyPr lIns="26789" tIns="26789" rIns="26789" bIns="26789" anchor="ctr"/>
          <a:lstStyle/>
          <a:p>
            <a:pPr algn="ctr" defTabSz="410751" hangingPunct="0">
              <a:defRPr sz="2200"/>
            </a:pPr>
            <a:endParaRPr sz="1547" kern="0">
              <a:solidFill>
                <a:srgbClr val="000000"/>
              </a:solidFill>
              <a:sym typeface="Helvetica Light"/>
            </a:endParaRPr>
          </a:p>
        </p:txBody>
      </p:sp>
      <p:sp>
        <p:nvSpPr>
          <p:cNvPr id="1495" name="Shape 1495"/>
          <p:cNvSpPr/>
          <p:nvPr/>
        </p:nvSpPr>
        <p:spPr>
          <a:xfrm flipH="1" flipV="1">
            <a:off x="3513686" y="4246847"/>
            <a:ext cx="324186" cy="1395819"/>
          </a:xfrm>
          <a:prstGeom prst="line">
            <a:avLst/>
          </a:prstGeom>
          <a:ln w="50800">
            <a:solidFill>
              <a:srgbClr val="00FF00"/>
            </a:solidFill>
            <a:custDash>
              <a:ds d="200000" sp="200000"/>
            </a:custDash>
            <a:miter lim="400000"/>
          </a:ln>
          <a:effectLst>
            <a:outerShdw blurRad="25400" dir="2030058" rotWithShape="0">
              <a:srgbClr val="000000">
                <a:alpha val="50000"/>
              </a:srgbClr>
            </a:outerShdw>
          </a:effectLst>
        </p:spPr>
        <p:txBody>
          <a:bodyPr lIns="26789" tIns="26789" rIns="26789" bIns="26789" anchor="ctr"/>
          <a:lstStyle/>
          <a:p>
            <a:pPr algn="ctr" defTabSz="410751" hangingPunct="0">
              <a:defRPr sz="2200"/>
            </a:pPr>
            <a:endParaRPr sz="1547" kern="0">
              <a:solidFill>
                <a:srgbClr val="000000"/>
              </a:solidFill>
              <a:sym typeface="Helvetica Light"/>
            </a:endParaRPr>
          </a:p>
        </p:txBody>
      </p:sp>
      <p:grpSp>
        <p:nvGrpSpPr>
          <p:cNvPr id="1498" name="Group 1498"/>
          <p:cNvGrpSpPr/>
          <p:nvPr/>
        </p:nvGrpSpPr>
        <p:grpSpPr>
          <a:xfrm>
            <a:off x="2872864" y="5026230"/>
            <a:ext cx="964407" cy="964407"/>
            <a:chOff x="0" y="0"/>
            <a:chExt cx="1371600" cy="1371600"/>
          </a:xfrm>
        </p:grpSpPr>
        <p:sp>
          <p:nvSpPr>
            <p:cNvPr id="1496" name="Shape 1496"/>
            <p:cNvSpPr/>
            <p:nvPr/>
          </p:nvSpPr>
          <p:spPr>
            <a:xfrm>
              <a:off x="0" y="0"/>
              <a:ext cx="1371600" cy="1371600"/>
            </a:xfrm>
            <a:prstGeom prst="rect">
              <a:avLst/>
            </a:prstGeom>
            <a:solidFill>
              <a:srgbClr val="343434"/>
            </a:solidFill>
            <a:ln w="63500" cap="flat">
              <a:solidFill>
                <a:srgbClr val="00FF00"/>
              </a:solidFill>
              <a:prstDash val="solid"/>
              <a:miter lim="400000"/>
            </a:ln>
            <a:effectLst>
              <a:outerShdw blurRad="50800" dist="345516" dir="2700000" rotWithShape="0">
                <a:srgbClr val="000000">
                  <a:alpha val="50000"/>
                </a:srgbClr>
              </a:outerShdw>
            </a:effectLst>
          </p:spPr>
          <p:txBody>
            <a:bodyPr wrap="square" lIns="26789" tIns="26789" rIns="26789" bIns="26789" numCol="1" anchor="ctr">
              <a:noAutofit/>
            </a:bodyPr>
            <a:lstStyle/>
            <a:p>
              <a:pPr algn="ctr" defTabSz="410751" hangingPunct="0">
                <a:defRPr sz="2200">
                  <a:solidFill>
                    <a:srgbClr val="FFFFFF"/>
                  </a:solidFill>
                </a:defRPr>
              </a:pPr>
              <a:endParaRPr sz="1547" kern="0">
                <a:solidFill>
                  <a:srgbClr val="FFFFFF"/>
                </a:solidFill>
                <a:sym typeface="Helvetica Light"/>
              </a:endParaRPr>
            </a:p>
          </p:txBody>
        </p:sp>
        <p:pic>
          <p:nvPicPr>
            <p:cNvPr id="1497" name="output_fp6qNo.gif"/>
            <p:cNvPicPr>
              <a:picLocks/>
            </p:cNvPicPr>
            <p:nvPr/>
          </p:nvPicPr>
          <p:blipFill>
            <a:blip r:embed="rId8">
              <a:extLst/>
            </a:blip>
            <a:stretch>
              <a:fillRect/>
            </a:stretch>
          </p:blipFill>
          <p:spPr>
            <a:xfrm>
              <a:off x="50800" y="50800"/>
              <a:ext cx="1270000" cy="1270000"/>
            </a:xfrm>
            <a:prstGeom prst="rect">
              <a:avLst/>
            </a:prstGeom>
            <a:ln w="12700" cap="flat">
              <a:noFill/>
              <a:miter lim="400000"/>
            </a:ln>
            <a:effectLst/>
          </p:spPr>
        </p:pic>
      </p:grpSp>
      <p:sp>
        <p:nvSpPr>
          <p:cNvPr id="1499" name="Shape 1499"/>
          <p:cNvSpPr/>
          <p:nvPr/>
        </p:nvSpPr>
        <p:spPr>
          <a:xfrm>
            <a:off x="5514501" y="563959"/>
            <a:ext cx="3175940" cy="443567"/>
          </a:xfrm>
          <a:prstGeom prst="rect">
            <a:avLst/>
          </a:prstGeom>
          <a:solidFill>
            <a:srgbClr val="FFFFFF"/>
          </a:solidFill>
          <a:ln w="3175">
            <a:miter lim="400000"/>
          </a:ln>
          <a:extLst>
            <a:ext uri="{C572A759-6A51-4108-AA02-DFA0A04FC94B}">
              <ma14:wrappingTextBoxFlag xmlns="" xmlns:ma14="http://schemas.microsoft.com/office/mac/drawingml/2011/main" val="1"/>
            </a:ext>
          </a:extLst>
        </p:spPr>
        <p:txBody>
          <a:bodyPr lIns="26789" tIns="26789" rIns="26789" bIns="26789" anchor="ctr">
            <a:spAutoFit/>
          </a:bodyPr>
          <a:lstStyle>
            <a:lvl1pPr>
              <a:defRPr sz="3600" b="1">
                <a:latin typeface="Helvetica"/>
                <a:ea typeface="Helvetica"/>
                <a:cs typeface="Helvetica"/>
                <a:sym typeface="Helvetica"/>
              </a:defRPr>
            </a:lvl1pPr>
          </a:lstStyle>
          <a:p>
            <a:pPr algn="ctr" defTabSz="410751" hangingPunct="0"/>
            <a:r>
              <a:rPr sz="2531" kern="0">
                <a:solidFill>
                  <a:srgbClr val="000000"/>
                </a:solidFill>
              </a:rPr>
              <a:t>Recovery</a:t>
            </a:r>
          </a:p>
        </p:txBody>
      </p:sp>
      <p:sp>
        <p:nvSpPr>
          <p:cNvPr id="1500" name="Shape 1500"/>
          <p:cNvSpPr/>
          <p:nvPr/>
        </p:nvSpPr>
        <p:spPr>
          <a:xfrm>
            <a:off x="2318125" y="3691691"/>
            <a:ext cx="2073886" cy="400350"/>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3200" b="1">
                <a:solidFill>
                  <a:srgbClr val="00F900"/>
                </a:solidFill>
                <a:latin typeface="Helvetica"/>
                <a:ea typeface="Helvetica"/>
                <a:cs typeface="Helvetica"/>
                <a:sym typeface="Helvetica"/>
              </a:defRPr>
            </a:lvl1pPr>
          </a:lstStyle>
          <a:p>
            <a:pPr algn="ctr" defTabSz="410751" hangingPunct="0"/>
            <a:r>
              <a:rPr sz="2250" kern="0"/>
              <a:t>0.7x0.7x1.5 km</a:t>
            </a:r>
          </a:p>
        </p:txBody>
      </p:sp>
      <p:sp>
        <p:nvSpPr>
          <p:cNvPr id="1501" name="Shape 1501"/>
          <p:cNvSpPr/>
          <p:nvPr/>
        </p:nvSpPr>
        <p:spPr>
          <a:xfrm>
            <a:off x="465996" y="2469340"/>
            <a:ext cx="2073886" cy="400350"/>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3200" b="1">
                <a:solidFill>
                  <a:srgbClr val="FF2600"/>
                </a:solidFill>
                <a:latin typeface="Helvetica"/>
                <a:ea typeface="Helvetica"/>
                <a:cs typeface="Helvetica"/>
                <a:sym typeface="Helvetica"/>
              </a:defRPr>
            </a:lvl1pPr>
          </a:lstStyle>
          <a:p>
            <a:pPr algn="ctr" defTabSz="410751" hangingPunct="0"/>
            <a:r>
              <a:rPr sz="2250" kern="0"/>
              <a:t>1.3x2.2x2.2 km</a:t>
            </a:r>
          </a:p>
        </p:txBody>
      </p:sp>
      <p:sp>
        <p:nvSpPr>
          <p:cNvPr id="1502" name="Shape 1502"/>
          <p:cNvSpPr/>
          <p:nvPr/>
        </p:nvSpPr>
        <p:spPr>
          <a:xfrm>
            <a:off x="2475568" y="2368467"/>
            <a:ext cx="174327" cy="313724"/>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2400" b="1">
                <a:solidFill>
                  <a:srgbClr val="FF2600"/>
                </a:solidFill>
                <a:latin typeface="Helvetica"/>
                <a:ea typeface="Helvetica"/>
                <a:cs typeface="Helvetica"/>
                <a:sym typeface="Helvetica"/>
              </a:defRPr>
            </a:lvl1pPr>
          </a:lstStyle>
          <a:p>
            <a:pPr algn="ctr" defTabSz="410751" hangingPunct="0"/>
            <a:r>
              <a:rPr sz="1687" kern="0"/>
              <a:t>3</a:t>
            </a:r>
          </a:p>
        </p:txBody>
      </p:sp>
      <p:sp>
        <p:nvSpPr>
          <p:cNvPr id="1503" name="Shape 1503"/>
          <p:cNvSpPr/>
          <p:nvPr/>
        </p:nvSpPr>
        <p:spPr>
          <a:xfrm>
            <a:off x="4328548" y="3572587"/>
            <a:ext cx="174327" cy="313724"/>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2400" b="1">
                <a:solidFill>
                  <a:srgbClr val="00F900"/>
                </a:solidFill>
                <a:latin typeface="Helvetica"/>
                <a:ea typeface="Helvetica"/>
                <a:cs typeface="Helvetica"/>
                <a:sym typeface="Helvetica"/>
              </a:defRPr>
            </a:lvl1pPr>
          </a:lstStyle>
          <a:p>
            <a:pPr algn="ctr" defTabSz="410751" hangingPunct="0"/>
            <a:r>
              <a:rPr sz="1687" kern="0"/>
              <a:t>3</a:t>
            </a:r>
          </a:p>
        </p:txBody>
      </p:sp>
      <p:sp>
        <p:nvSpPr>
          <p:cNvPr id="42" name="TextBox 41"/>
          <p:cNvSpPr txBox="1"/>
          <p:nvPr/>
        </p:nvSpPr>
        <p:spPr>
          <a:xfrm>
            <a:off x="3159592" y="6516502"/>
            <a:ext cx="936154" cy="35394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Helvetica Light"/>
              </a:rPr>
              <a:t>ICCV’15</a:t>
            </a:r>
            <a:endParaRPr kumimoji="0" lang="en-US"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Light"/>
            </a:endParaRPr>
          </a:p>
        </p:txBody>
      </p:sp>
    </p:spTree>
    <p:extLst>
      <p:ext uri="{BB962C8B-B14F-4D97-AF65-F5344CB8AC3E}">
        <p14:creationId xmlns:p14="http://schemas.microsoft.com/office/powerpoint/2010/main" val="1977150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7" name="Shape 1507"/>
          <p:cNvSpPr>
            <a:spLocks noGrp="1"/>
          </p:cNvSpPr>
          <p:nvPr>
            <p:ph type="sldNum" sz="quarter" idx="2"/>
          </p:nvPr>
        </p:nvSpPr>
        <p:spPr>
          <a:xfrm>
            <a:off x="8737163" y="0"/>
            <a:ext cx="418139" cy="35824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solidFill>
                  <a:srgbClr val="00882B">
                    <a:lumMod val="60000"/>
                    <a:lumOff val="40000"/>
                  </a:srgbClr>
                </a:solidFill>
              </a:rPr>
              <a:pPr/>
              <a:t>22</a:t>
            </a:fld>
            <a:endParaRPr dirty="0">
              <a:solidFill>
                <a:srgbClr val="00882B">
                  <a:lumMod val="60000"/>
                  <a:lumOff val="40000"/>
                </a:srgbClr>
              </a:solidFill>
            </a:endParaRPr>
          </a:p>
        </p:txBody>
      </p:sp>
      <p:sp>
        <p:nvSpPr>
          <p:cNvPr id="1508" name="Shape 1508"/>
          <p:cNvSpPr/>
          <p:nvPr/>
        </p:nvSpPr>
        <p:spPr>
          <a:xfrm>
            <a:off x="-9294" y="6556721"/>
            <a:ext cx="3024466" cy="313724"/>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2400"/>
            </a:lvl1pPr>
          </a:lstStyle>
          <a:p>
            <a:pPr algn="ctr" defTabSz="410751" hangingPunct="0"/>
            <a:r>
              <a:rPr sz="1687" kern="0" dirty="0">
                <a:solidFill>
                  <a:srgbClr val="000000"/>
                </a:solidFill>
                <a:sym typeface="Helvetica Light"/>
              </a:rPr>
              <a:t>Levis, </a:t>
            </a:r>
            <a:r>
              <a:rPr sz="1687" kern="0" dirty="0" err="1">
                <a:solidFill>
                  <a:srgbClr val="000000"/>
                </a:solidFill>
                <a:sym typeface="Helvetica Light"/>
              </a:rPr>
              <a:t>Schechner</a:t>
            </a:r>
            <a:r>
              <a:rPr sz="1687" kern="0" dirty="0">
                <a:solidFill>
                  <a:srgbClr val="000000"/>
                </a:solidFill>
                <a:sym typeface="Helvetica Light"/>
              </a:rPr>
              <a:t>, Aides, Davis</a:t>
            </a:r>
          </a:p>
        </p:txBody>
      </p:sp>
      <p:sp>
        <p:nvSpPr>
          <p:cNvPr id="1509" name="Shape 1509"/>
          <p:cNvSpPr/>
          <p:nvPr/>
        </p:nvSpPr>
        <p:spPr>
          <a:xfrm>
            <a:off x="5363871" y="1226334"/>
            <a:ext cx="3477200" cy="2460987"/>
          </a:xfrm>
          <a:prstGeom prst="rect">
            <a:avLst/>
          </a:prstGeom>
          <a:ln w="63500">
            <a:solidFill>
              <a:srgbClr val="FF2600"/>
            </a:solidFill>
            <a:miter lim="400000"/>
          </a:ln>
        </p:spPr>
        <p:txBody>
          <a:bodyPr lIns="26789" tIns="26789" rIns="26789" bIns="26789" anchor="ctr"/>
          <a:lstStyle/>
          <a:p>
            <a:pPr algn="ctr" defTabSz="410751" hangingPunct="0">
              <a:defRPr sz="2200"/>
            </a:pPr>
            <a:endParaRPr sz="1547" kern="0">
              <a:solidFill>
                <a:srgbClr val="000000"/>
              </a:solidFill>
              <a:sym typeface="Helvetica Light"/>
            </a:endParaRPr>
          </a:p>
        </p:txBody>
      </p:sp>
      <p:sp>
        <p:nvSpPr>
          <p:cNvPr id="1510" name="Shape 1510"/>
          <p:cNvSpPr/>
          <p:nvPr/>
        </p:nvSpPr>
        <p:spPr>
          <a:xfrm>
            <a:off x="5373330" y="1357437"/>
            <a:ext cx="292949" cy="205553"/>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1400"/>
            </a:lvl1pPr>
          </a:lstStyle>
          <a:p>
            <a:pPr algn="ctr" defTabSz="410751" hangingPunct="0"/>
            <a:r>
              <a:rPr sz="984" kern="0">
                <a:solidFill>
                  <a:srgbClr val="000000"/>
                </a:solidFill>
                <a:sym typeface="Helvetica Light"/>
              </a:rPr>
              <a:t>[km]</a:t>
            </a:r>
          </a:p>
        </p:txBody>
      </p:sp>
      <p:sp>
        <p:nvSpPr>
          <p:cNvPr id="1511" name="Shape 1511"/>
          <p:cNvSpPr/>
          <p:nvPr/>
        </p:nvSpPr>
        <p:spPr>
          <a:xfrm>
            <a:off x="6204105" y="3304079"/>
            <a:ext cx="292949" cy="205553"/>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1400"/>
            </a:lvl1pPr>
          </a:lstStyle>
          <a:p>
            <a:pPr algn="ctr" defTabSz="410751" hangingPunct="0"/>
            <a:r>
              <a:rPr sz="984" kern="0">
                <a:solidFill>
                  <a:srgbClr val="000000"/>
                </a:solidFill>
                <a:sym typeface="Helvetica Light"/>
              </a:rPr>
              <a:t>[km]</a:t>
            </a:r>
          </a:p>
        </p:txBody>
      </p:sp>
      <p:sp>
        <p:nvSpPr>
          <p:cNvPr id="1512" name="Shape 1512"/>
          <p:cNvSpPr/>
          <p:nvPr/>
        </p:nvSpPr>
        <p:spPr>
          <a:xfrm>
            <a:off x="5780036" y="3949138"/>
            <a:ext cx="2644868" cy="2662743"/>
          </a:xfrm>
          <a:prstGeom prst="rect">
            <a:avLst/>
          </a:prstGeom>
          <a:ln w="63500">
            <a:solidFill>
              <a:srgbClr val="00D900"/>
            </a:solidFill>
            <a:miter lim="400000"/>
          </a:ln>
        </p:spPr>
        <p:txBody>
          <a:bodyPr lIns="26789" tIns="26789" rIns="26789" bIns="26789" anchor="ctr"/>
          <a:lstStyle/>
          <a:p>
            <a:pPr algn="ctr" defTabSz="410751" hangingPunct="0">
              <a:defRPr sz="2200"/>
            </a:pPr>
            <a:endParaRPr sz="1547" kern="0">
              <a:solidFill>
                <a:srgbClr val="000000"/>
              </a:solidFill>
              <a:sym typeface="Helvetica Light"/>
            </a:endParaRPr>
          </a:p>
        </p:txBody>
      </p:sp>
      <p:grpSp>
        <p:nvGrpSpPr>
          <p:cNvPr id="1517" name="Group 1517"/>
          <p:cNvGrpSpPr/>
          <p:nvPr/>
        </p:nvGrpSpPr>
        <p:grpSpPr>
          <a:xfrm>
            <a:off x="5831625" y="4222508"/>
            <a:ext cx="2127136" cy="2339419"/>
            <a:chOff x="13842" y="-19551"/>
            <a:chExt cx="3025257" cy="3327172"/>
          </a:xfrm>
        </p:grpSpPr>
        <p:pic>
          <p:nvPicPr>
            <p:cNvPr id="1513" name="image50.png"/>
            <p:cNvPicPr>
              <a:picLocks noChangeAspect="1"/>
            </p:cNvPicPr>
            <p:nvPr/>
          </p:nvPicPr>
          <p:blipFill>
            <a:blip r:embed="rId3">
              <a:extLst/>
            </a:blip>
            <a:srcRect l="43733" t="10188" r="11727" b="561"/>
            <a:stretch>
              <a:fillRect/>
            </a:stretch>
          </p:blipFill>
          <p:spPr>
            <a:xfrm>
              <a:off x="157794" y="216334"/>
              <a:ext cx="2462547" cy="3091287"/>
            </a:xfrm>
            <a:prstGeom prst="rect">
              <a:avLst/>
            </a:prstGeom>
            <a:ln w="3175" cap="flat">
              <a:noFill/>
              <a:miter lim="400000"/>
            </a:ln>
            <a:effectLst/>
          </p:spPr>
        </p:pic>
        <p:sp>
          <p:nvSpPr>
            <p:cNvPr id="1514" name="Shape 1514"/>
            <p:cNvSpPr/>
            <p:nvPr/>
          </p:nvSpPr>
          <p:spPr>
            <a:xfrm>
              <a:off x="2622461" y="2335591"/>
              <a:ext cx="416638" cy="292342"/>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1400"/>
              </a:lvl1pPr>
            </a:lstStyle>
            <a:p>
              <a:pPr algn="ctr" defTabSz="410751" hangingPunct="0"/>
              <a:r>
                <a:rPr sz="984" kern="0">
                  <a:solidFill>
                    <a:srgbClr val="000000"/>
                  </a:solidFill>
                  <a:sym typeface="Helvetica Light"/>
                </a:rPr>
                <a:t>[km]</a:t>
              </a:r>
            </a:p>
          </p:txBody>
        </p:sp>
        <p:sp>
          <p:nvSpPr>
            <p:cNvPr id="1515" name="Shape 1515"/>
            <p:cNvSpPr/>
            <p:nvPr/>
          </p:nvSpPr>
          <p:spPr>
            <a:xfrm>
              <a:off x="13842" y="2878892"/>
              <a:ext cx="416638" cy="292342"/>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1400"/>
              </a:lvl1pPr>
            </a:lstStyle>
            <a:p>
              <a:pPr algn="ctr" defTabSz="410751" hangingPunct="0"/>
              <a:r>
                <a:rPr sz="984" kern="0">
                  <a:solidFill>
                    <a:srgbClr val="000000"/>
                  </a:solidFill>
                  <a:sym typeface="Helvetica Light"/>
                </a:rPr>
                <a:t>[km]</a:t>
              </a:r>
            </a:p>
          </p:txBody>
        </p:sp>
        <p:sp>
          <p:nvSpPr>
            <p:cNvPr id="1516" name="Shape 1516"/>
            <p:cNvSpPr/>
            <p:nvPr/>
          </p:nvSpPr>
          <p:spPr>
            <a:xfrm>
              <a:off x="13842" y="-19551"/>
              <a:ext cx="416638" cy="292342"/>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1400"/>
              </a:lvl1pPr>
            </a:lstStyle>
            <a:p>
              <a:pPr algn="ctr" defTabSz="410751" hangingPunct="0"/>
              <a:r>
                <a:rPr sz="984" kern="0">
                  <a:solidFill>
                    <a:srgbClr val="000000"/>
                  </a:solidFill>
                  <a:sym typeface="Helvetica Light"/>
                </a:rPr>
                <a:t>[km]</a:t>
              </a:r>
            </a:p>
          </p:txBody>
        </p:sp>
      </p:grpSp>
      <p:sp>
        <p:nvSpPr>
          <p:cNvPr id="1518" name="Shape 1518"/>
          <p:cNvSpPr/>
          <p:nvPr/>
        </p:nvSpPr>
        <p:spPr>
          <a:xfrm>
            <a:off x="5990840" y="3927736"/>
            <a:ext cx="2314335" cy="400350"/>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3200"/>
            </a:lvl1pPr>
          </a:lstStyle>
          <a:p>
            <a:pPr algn="ctr" defTabSz="410751" hangingPunct="0"/>
            <a:r>
              <a:rPr sz="2250" kern="0">
                <a:solidFill>
                  <a:srgbClr val="000000"/>
                </a:solidFill>
                <a:sym typeface="Helvetica Light"/>
              </a:rPr>
              <a:t>45,000 unknowns</a:t>
            </a:r>
          </a:p>
        </p:txBody>
      </p:sp>
      <p:pic>
        <p:nvPicPr>
          <p:cNvPr id="1519" name="image50.png"/>
          <p:cNvPicPr>
            <a:picLocks noChangeAspect="1"/>
          </p:cNvPicPr>
          <p:nvPr/>
        </p:nvPicPr>
        <p:blipFill>
          <a:blip r:embed="rId3">
            <a:extLst/>
          </a:blip>
          <a:srcRect l="10432" t="10129" r="61867" b="29558"/>
          <a:stretch>
            <a:fillRect/>
          </a:stretch>
        </p:blipFill>
        <p:spPr>
          <a:xfrm>
            <a:off x="6379840" y="4384834"/>
            <a:ext cx="1078217" cy="1470637"/>
          </a:xfrm>
          <a:prstGeom prst="rect">
            <a:avLst/>
          </a:prstGeom>
          <a:ln w="3175">
            <a:miter lim="400000"/>
          </a:ln>
        </p:spPr>
      </p:pic>
      <p:pic>
        <p:nvPicPr>
          <p:cNvPr id="1520" name="image52.jpg"/>
          <p:cNvPicPr>
            <a:picLocks noChangeAspect="1"/>
          </p:cNvPicPr>
          <p:nvPr/>
        </p:nvPicPr>
        <p:blipFill>
          <a:blip r:embed="rId4">
            <a:extLst/>
          </a:blip>
          <a:srcRect l="7459" t="18422" r="3617" b="3455"/>
          <a:stretch>
            <a:fillRect/>
          </a:stretch>
        </p:blipFill>
        <p:spPr>
          <a:xfrm>
            <a:off x="5609788" y="1545867"/>
            <a:ext cx="3032791" cy="1994740"/>
          </a:xfrm>
          <a:prstGeom prst="rect">
            <a:avLst/>
          </a:prstGeom>
          <a:ln w="3175">
            <a:miter lim="400000"/>
          </a:ln>
        </p:spPr>
      </p:pic>
      <p:sp>
        <p:nvSpPr>
          <p:cNvPr id="1521" name="Shape 1521"/>
          <p:cNvSpPr/>
          <p:nvPr/>
        </p:nvSpPr>
        <p:spPr>
          <a:xfrm>
            <a:off x="6204105" y="3304079"/>
            <a:ext cx="292949" cy="205553"/>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1400"/>
            </a:lvl1pPr>
          </a:lstStyle>
          <a:p>
            <a:pPr algn="ctr" defTabSz="410751" hangingPunct="0"/>
            <a:r>
              <a:rPr sz="984" kern="0">
                <a:solidFill>
                  <a:srgbClr val="000000"/>
                </a:solidFill>
                <a:sym typeface="Helvetica Light"/>
              </a:rPr>
              <a:t>[km]</a:t>
            </a:r>
          </a:p>
        </p:txBody>
      </p:sp>
      <p:sp>
        <p:nvSpPr>
          <p:cNvPr id="1522" name="Shape 1522"/>
          <p:cNvSpPr/>
          <p:nvPr/>
        </p:nvSpPr>
        <p:spPr>
          <a:xfrm>
            <a:off x="5865153" y="1260039"/>
            <a:ext cx="2474637" cy="400350"/>
          </a:xfrm>
          <a:prstGeom prst="rect">
            <a:avLst/>
          </a:prstGeom>
          <a:solidFill>
            <a:srgbClr val="FFFFFF"/>
          </a:solidFill>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3200"/>
            </a:lvl1pPr>
          </a:lstStyle>
          <a:p>
            <a:pPr algn="ctr" defTabSz="410751" hangingPunct="0"/>
            <a:r>
              <a:rPr sz="2250" kern="0">
                <a:solidFill>
                  <a:srgbClr val="000000"/>
                </a:solidFill>
                <a:sym typeface="Helvetica Light"/>
              </a:rPr>
              <a:t>315,000 unknowns</a:t>
            </a:r>
          </a:p>
        </p:txBody>
      </p:sp>
      <p:sp>
        <p:nvSpPr>
          <p:cNvPr id="1523" name="Shape 1523"/>
          <p:cNvSpPr/>
          <p:nvPr/>
        </p:nvSpPr>
        <p:spPr>
          <a:xfrm>
            <a:off x="8465376" y="2762935"/>
            <a:ext cx="292949" cy="205553"/>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1400"/>
            </a:lvl1pPr>
          </a:lstStyle>
          <a:p>
            <a:pPr algn="ctr" defTabSz="410751" hangingPunct="0"/>
            <a:r>
              <a:rPr sz="984" kern="0">
                <a:solidFill>
                  <a:srgbClr val="000000"/>
                </a:solidFill>
                <a:sym typeface="Helvetica Light"/>
              </a:rPr>
              <a:t>[km]</a:t>
            </a:r>
          </a:p>
        </p:txBody>
      </p:sp>
      <p:sp>
        <p:nvSpPr>
          <p:cNvPr id="1524" name="Shape 1524"/>
          <p:cNvSpPr/>
          <p:nvPr/>
        </p:nvSpPr>
        <p:spPr>
          <a:xfrm>
            <a:off x="-4554" y="361122"/>
            <a:ext cx="9153107" cy="541029"/>
          </a:xfrm>
          <a:prstGeom prst="rect">
            <a:avLst/>
          </a:prstGeom>
          <a:ln w="3175">
            <a:miter lim="400000"/>
          </a:ln>
          <a:extLst>
            <a:ext uri="{C572A759-6A51-4108-AA02-DFA0A04FC94B}">
              <ma14:wrappingTextBoxFlag xmlns="" xmlns:ma14="http://schemas.microsoft.com/office/mac/drawingml/2011/main" val="1"/>
            </a:ext>
          </a:extLst>
        </p:spPr>
        <p:txBody>
          <a:bodyPr lIns="26789" tIns="26789" rIns="26789" bIns="26789" anchor="ctr">
            <a:spAutoFit/>
          </a:bodyPr>
          <a:lstStyle>
            <a:lvl1pPr>
              <a:defRPr sz="4500"/>
            </a:lvl1pPr>
          </a:lstStyle>
          <a:p>
            <a:pPr algn="ctr" defTabSz="410751" hangingPunct="0"/>
            <a:r>
              <a:rPr sz="3164" kern="0">
                <a:solidFill>
                  <a:srgbClr val="000000"/>
                </a:solidFill>
                <a:sym typeface="Helvetica Light"/>
              </a:rPr>
              <a:t>First time: multiple-scattering tomography</a:t>
            </a:r>
          </a:p>
        </p:txBody>
      </p:sp>
      <p:grpSp>
        <p:nvGrpSpPr>
          <p:cNvPr id="1528" name="Group 1528"/>
          <p:cNvGrpSpPr/>
          <p:nvPr/>
        </p:nvGrpSpPr>
        <p:grpSpPr>
          <a:xfrm>
            <a:off x="-30478" y="3630681"/>
            <a:ext cx="5337045" cy="1627715"/>
            <a:chOff x="0" y="0"/>
            <a:chExt cx="7590462" cy="2314972"/>
          </a:xfrm>
        </p:grpSpPr>
        <p:sp>
          <p:nvSpPr>
            <p:cNvPr id="1525" name="Shape 1525"/>
            <p:cNvSpPr/>
            <p:nvPr/>
          </p:nvSpPr>
          <p:spPr>
            <a:xfrm>
              <a:off x="0" y="2143286"/>
              <a:ext cx="7590462" cy="142433"/>
            </a:xfrm>
            <a:prstGeom prst="rect">
              <a:avLst/>
            </a:prstGeom>
            <a:solidFill>
              <a:srgbClr val="FFFFFF"/>
            </a:solidFill>
            <a:ln w="3175" cap="flat">
              <a:noFill/>
              <a:miter lim="400000"/>
            </a:ln>
            <a:effectLst/>
          </p:spPr>
          <p:txBody>
            <a:bodyPr wrap="square" lIns="26789" tIns="26789" rIns="26789" bIns="26789" numCol="1" anchor="ctr">
              <a:noAutofit/>
            </a:bodyPr>
            <a:lstStyle/>
            <a:p>
              <a:pPr algn="ctr" defTabSz="410751" hangingPunct="0">
                <a:defRPr sz="2200">
                  <a:solidFill>
                    <a:srgbClr val="FFFFFF"/>
                  </a:solidFill>
                </a:defRPr>
              </a:pPr>
              <a:endParaRPr sz="1547" kern="0">
                <a:solidFill>
                  <a:srgbClr val="FFFFFF"/>
                </a:solidFill>
                <a:sym typeface="Helvetica Light"/>
              </a:endParaRPr>
            </a:p>
          </p:txBody>
        </p:sp>
        <p:sp>
          <p:nvSpPr>
            <p:cNvPr id="1526" name="Shape 1526"/>
            <p:cNvSpPr/>
            <p:nvPr/>
          </p:nvSpPr>
          <p:spPr>
            <a:xfrm rot="10800000">
              <a:off x="376673" y="0"/>
              <a:ext cx="6908223" cy="2314972"/>
            </a:xfrm>
            <a:custGeom>
              <a:avLst/>
              <a:gdLst/>
              <a:ahLst/>
              <a:cxnLst>
                <a:cxn ang="0">
                  <a:pos x="wd2" y="hd2"/>
                </a:cxn>
                <a:cxn ang="5400000">
                  <a:pos x="wd2" y="hd2"/>
                </a:cxn>
                <a:cxn ang="10800000">
                  <a:pos x="wd2" y="hd2"/>
                </a:cxn>
                <a:cxn ang="16200000">
                  <a:pos x="wd2" y="hd2"/>
                </a:cxn>
              </a:cxnLst>
              <a:rect l="0" t="0" r="r" b="b"/>
              <a:pathLst>
                <a:path w="21600" h="21600" extrusionOk="0">
                  <a:moveTo>
                    <a:pt x="4859" y="0"/>
                  </a:moveTo>
                  <a:cubicBezTo>
                    <a:pt x="3460" y="0"/>
                    <a:pt x="2754" y="5"/>
                    <a:pt x="2007" y="763"/>
                  </a:cubicBezTo>
                  <a:cubicBezTo>
                    <a:pt x="1185" y="1721"/>
                    <a:pt x="538" y="3793"/>
                    <a:pt x="238" y="6425"/>
                  </a:cubicBezTo>
                  <a:cubicBezTo>
                    <a:pt x="0" y="8830"/>
                    <a:pt x="0" y="11094"/>
                    <a:pt x="0" y="15553"/>
                  </a:cubicBezTo>
                  <a:lnTo>
                    <a:pt x="0" y="21600"/>
                  </a:lnTo>
                  <a:lnTo>
                    <a:pt x="21600" y="21600"/>
                  </a:lnTo>
                  <a:lnTo>
                    <a:pt x="21600" y="15620"/>
                  </a:lnTo>
                  <a:cubicBezTo>
                    <a:pt x="21600" y="11092"/>
                    <a:pt x="21600" y="8830"/>
                    <a:pt x="21362" y="6425"/>
                  </a:cubicBezTo>
                  <a:cubicBezTo>
                    <a:pt x="21062" y="3793"/>
                    <a:pt x="20415" y="1721"/>
                    <a:pt x="19593" y="763"/>
                  </a:cubicBezTo>
                  <a:cubicBezTo>
                    <a:pt x="18841" y="1"/>
                    <a:pt x="18134" y="0"/>
                    <a:pt x="16741" y="0"/>
                  </a:cubicBezTo>
                  <a:lnTo>
                    <a:pt x="4880" y="0"/>
                  </a:lnTo>
                  <a:lnTo>
                    <a:pt x="4859" y="0"/>
                  </a:lnTo>
                  <a:close/>
                </a:path>
              </a:pathLst>
            </a:custGeom>
            <a:solidFill>
              <a:schemeClr val="accent1"/>
            </a:solidFill>
            <a:ln w="3175" cap="flat">
              <a:noFill/>
              <a:miter lim="400000"/>
            </a:ln>
            <a:effectLst>
              <a:outerShdw blurRad="25400" dist="12700" dir="5400000" rotWithShape="0">
                <a:srgbClr val="000000">
                  <a:alpha val="50000"/>
                </a:srgbClr>
              </a:outerShdw>
            </a:effectLst>
          </p:spPr>
          <p:txBody>
            <a:bodyPr wrap="square" lIns="26789" tIns="26789" rIns="26789" bIns="26789" numCol="1" anchor="ctr">
              <a:noAutofit/>
            </a:bodyPr>
            <a:lstStyle/>
            <a:p>
              <a:pPr algn="ctr" defTabSz="410751" hangingPunct="0">
                <a:defRPr sz="2200">
                  <a:solidFill>
                    <a:srgbClr val="FFFFFF"/>
                  </a:solidFill>
                </a:defRPr>
              </a:pPr>
              <a:endParaRPr sz="1547" kern="0">
                <a:solidFill>
                  <a:srgbClr val="FFFFFF"/>
                </a:solidFill>
                <a:sym typeface="Helvetica Light"/>
              </a:endParaRPr>
            </a:p>
          </p:txBody>
        </p:sp>
        <p:sp>
          <p:nvSpPr>
            <p:cNvPr id="1527" name="Shape 1527"/>
            <p:cNvSpPr/>
            <p:nvPr/>
          </p:nvSpPr>
          <p:spPr>
            <a:xfrm>
              <a:off x="703850" y="334115"/>
              <a:ext cx="5093018" cy="164674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p>
              <a:pPr defTabSz="410751" hangingPunct="0">
                <a:defRPr b="1">
                  <a:solidFill>
                    <a:srgbClr val="FFFFFF"/>
                  </a:solidFill>
                  <a:latin typeface="Helvetica"/>
                  <a:ea typeface="Helvetica"/>
                  <a:cs typeface="Helvetica"/>
                  <a:sym typeface="Helvetica"/>
                </a:defRPr>
              </a:pPr>
              <a:r>
                <a:rPr sz="2391" b="1" kern="0">
                  <a:solidFill>
                    <a:srgbClr val="FFFFFF"/>
                  </a:solidFill>
                  <a:latin typeface="Helvetica"/>
                  <a:ea typeface="Helvetica"/>
                  <a:cs typeface="Helvetica"/>
                  <a:sym typeface="Helvetica"/>
                </a:rPr>
                <a:t>Limitations</a:t>
              </a:r>
            </a:p>
            <a:p>
              <a:pPr marL="160729" indent="-160729" defTabSz="410751" hangingPunct="0">
                <a:buSzPct val="100000"/>
                <a:buFontTx/>
                <a:buChar char="•"/>
                <a:defRPr>
                  <a:solidFill>
                    <a:srgbClr val="FFFFFF"/>
                  </a:solidFill>
                </a:defRPr>
              </a:pPr>
              <a:r>
                <a:rPr sz="2391" kern="0">
                  <a:solidFill>
                    <a:srgbClr val="FFFFFF"/>
                  </a:solidFill>
                  <a:sym typeface="Helvetica Light"/>
                </a:rPr>
                <a:t> depends on initial guess</a:t>
              </a:r>
            </a:p>
            <a:p>
              <a:pPr marL="160729" indent="-160729" defTabSz="410751" hangingPunct="0">
                <a:buSzPct val="100000"/>
                <a:buFontTx/>
                <a:buChar char="•"/>
                <a:defRPr>
                  <a:solidFill>
                    <a:srgbClr val="FFFFFF"/>
                  </a:solidFill>
                </a:defRPr>
              </a:pPr>
              <a:r>
                <a:rPr sz="2391" kern="0">
                  <a:solidFill>
                    <a:srgbClr val="FFFFFF"/>
                  </a:solidFill>
                  <a:sym typeface="Helvetica Light"/>
                </a:rPr>
                <a:t> very large optical depth</a:t>
              </a:r>
            </a:p>
          </p:txBody>
        </p:sp>
      </p:grpSp>
      <p:grpSp>
        <p:nvGrpSpPr>
          <p:cNvPr id="1531" name="Group 1531"/>
          <p:cNvGrpSpPr/>
          <p:nvPr/>
        </p:nvGrpSpPr>
        <p:grpSpPr>
          <a:xfrm>
            <a:off x="241484" y="1912251"/>
            <a:ext cx="4863865" cy="1612368"/>
            <a:chOff x="296386" y="0"/>
            <a:chExt cx="6917496" cy="2293144"/>
          </a:xfrm>
        </p:grpSpPr>
        <p:sp>
          <p:nvSpPr>
            <p:cNvPr id="1529" name="Shape 1529"/>
            <p:cNvSpPr/>
            <p:nvPr/>
          </p:nvSpPr>
          <p:spPr>
            <a:xfrm>
              <a:off x="296386" y="0"/>
              <a:ext cx="6917496" cy="2293144"/>
            </a:xfrm>
            <a:custGeom>
              <a:avLst/>
              <a:gdLst/>
              <a:ahLst/>
              <a:cxnLst>
                <a:cxn ang="0">
                  <a:pos x="wd2" y="hd2"/>
                </a:cxn>
                <a:cxn ang="5400000">
                  <a:pos x="wd2" y="hd2"/>
                </a:cxn>
                <a:cxn ang="10800000">
                  <a:pos x="wd2" y="hd2"/>
                </a:cxn>
                <a:cxn ang="16200000">
                  <a:pos x="wd2" y="hd2"/>
                </a:cxn>
              </a:cxnLst>
              <a:rect l="0" t="0" r="r" b="b"/>
              <a:pathLst>
                <a:path w="21600" h="21600" extrusionOk="0">
                  <a:moveTo>
                    <a:pt x="4858" y="0"/>
                  </a:moveTo>
                  <a:cubicBezTo>
                    <a:pt x="3460" y="0"/>
                    <a:pt x="2754" y="5"/>
                    <a:pt x="2007" y="770"/>
                  </a:cubicBezTo>
                  <a:cubicBezTo>
                    <a:pt x="1185" y="1737"/>
                    <a:pt x="538" y="3829"/>
                    <a:pt x="238" y="6486"/>
                  </a:cubicBezTo>
                  <a:cubicBezTo>
                    <a:pt x="0" y="8914"/>
                    <a:pt x="0" y="11200"/>
                    <a:pt x="0" y="15701"/>
                  </a:cubicBezTo>
                  <a:lnTo>
                    <a:pt x="0" y="21600"/>
                  </a:lnTo>
                  <a:lnTo>
                    <a:pt x="21600" y="21600"/>
                  </a:lnTo>
                  <a:lnTo>
                    <a:pt x="21600" y="15772"/>
                  </a:lnTo>
                  <a:cubicBezTo>
                    <a:pt x="21600" y="11201"/>
                    <a:pt x="21600" y="8914"/>
                    <a:pt x="21362" y="6486"/>
                  </a:cubicBezTo>
                  <a:cubicBezTo>
                    <a:pt x="21062" y="3829"/>
                    <a:pt x="20415" y="1737"/>
                    <a:pt x="19593" y="770"/>
                  </a:cubicBezTo>
                  <a:cubicBezTo>
                    <a:pt x="18841" y="1"/>
                    <a:pt x="18134" y="0"/>
                    <a:pt x="16741" y="0"/>
                  </a:cubicBezTo>
                  <a:lnTo>
                    <a:pt x="4880" y="0"/>
                  </a:lnTo>
                  <a:lnTo>
                    <a:pt x="4858" y="0"/>
                  </a:lnTo>
                  <a:close/>
                </a:path>
              </a:pathLst>
            </a:custGeom>
            <a:solidFill>
              <a:schemeClr val="accent1"/>
            </a:solidFill>
            <a:ln w="3175" cap="flat">
              <a:noFill/>
              <a:miter lim="400000"/>
            </a:ln>
            <a:effectLst>
              <a:outerShdw blurRad="25400" dist="12700" dir="5400000" rotWithShape="0">
                <a:srgbClr val="000000">
                  <a:alpha val="50000"/>
                </a:srgbClr>
              </a:outerShdw>
            </a:effectLst>
          </p:spPr>
          <p:txBody>
            <a:bodyPr wrap="square" lIns="26789" tIns="26789" rIns="26789" bIns="26789" numCol="1" anchor="ctr">
              <a:noAutofit/>
            </a:bodyPr>
            <a:lstStyle/>
            <a:p>
              <a:pPr algn="ctr" defTabSz="410751" hangingPunct="0">
                <a:defRPr sz="2200">
                  <a:solidFill>
                    <a:srgbClr val="FFFFFF"/>
                  </a:solidFill>
                </a:defRPr>
              </a:pPr>
              <a:endParaRPr sz="1547" kern="0">
                <a:solidFill>
                  <a:srgbClr val="FFFFFF"/>
                </a:solidFill>
                <a:sym typeface="Helvetica Light"/>
              </a:endParaRPr>
            </a:p>
          </p:txBody>
        </p:sp>
        <p:sp>
          <p:nvSpPr>
            <p:cNvPr id="1530" name="Shape 1530"/>
            <p:cNvSpPr/>
            <p:nvPr/>
          </p:nvSpPr>
          <p:spPr>
            <a:xfrm>
              <a:off x="644664" y="463766"/>
              <a:ext cx="6423979" cy="1646740"/>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p>
              <a:pPr defTabSz="410751" hangingPunct="0">
                <a:defRPr b="1">
                  <a:solidFill>
                    <a:srgbClr val="FFFFFF"/>
                  </a:solidFill>
                  <a:latin typeface="Helvetica"/>
                  <a:ea typeface="Helvetica"/>
                  <a:cs typeface="Helvetica"/>
                  <a:sym typeface="Helvetica"/>
                </a:defRPr>
              </a:pPr>
              <a:r>
                <a:rPr sz="2391" b="1" kern="0" dirty="0">
                  <a:solidFill>
                    <a:srgbClr val="FFFFFF"/>
                  </a:solidFill>
                  <a:latin typeface="Helvetica"/>
                  <a:ea typeface="Helvetica"/>
                  <a:cs typeface="Helvetica"/>
                  <a:sym typeface="Helvetica"/>
                </a:rPr>
                <a:t>Initialized both with zero cloud</a:t>
              </a:r>
            </a:p>
            <a:p>
              <a:pPr marL="160729" indent="-160729" defTabSz="410751" hangingPunct="0">
                <a:buSzPct val="100000"/>
                <a:buFontTx/>
                <a:buChar char="•"/>
                <a:defRPr>
                  <a:solidFill>
                    <a:srgbClr val="FFFFFF"/>
                  </a:solidFill>
                </a:defRPr>
              </a:pPr>
              <a:r>
                <a:rPr sz="2391" kern="0" dirty="0">
                  <a:solidFill>
                    <a:srgbClr val="FFFFFF"/>
                  </a:solidFill>
                  <a:sym typeface="Helvetica Light"/>
                </a:rPr>
                <a:t>  shape</a:t>
              </a:r>
            </a:p>
            <a:p>
              <a:pPr marL="160729" indent="-160729" defTabSz="410751" hangingPunct="0">
                <a:buSzPct val="100000"/>
                <a:buFontTx/>
                <a:buChar char="•"/>
                <a:defRPr>
                  <a:solidFill>
                    <a:srgbClr val="FFFFFF"/>
                  </a:solidFill>
                </a:defRPr>
              </a:pPr>
              <a:r>
                <a:rPr sz="2391" kern="0" dirty="0">
                  <a:solidFill>
                    <a:srgbClr val="FFFFFF"/>
                  </a:solidFill>
                  <a:sym typeface="Helvetica Light"/>
                </a:rPr>
                <a:t> </a:t>
              </a:r>
              <a:r>
                <a:rPr lang="en-US" sz="2391" kern="0" dirty="0" smtClean="0">
                  <a:solidFill>
                    <a:srgbClr val="FFFFFF"/>
                  </a:solidFill>
                  <a:sym typeface="Helvetica Light"/>
                </a:rPr>
                <a:t> values in the ball park</a:t>
              </a:r>
              <a:r>
                <a:rPr sz="2391" kern="0" dirty="0" smtClean="0">
                  <a:solidFill>
                    <a:srgbClr val="FFFFFF"/>
                  </a:solidFill>
                  <a:sym typeface="Helvetica Light"/>
                </a:rPr>
                <a:t> </a:t>
              </a:r>
              <a:endParaRPr sz="2391" kern="0" dirty="0">
                <a:solidFill>
                  <a:srgbClr val="FFFFFF"/>
                </a:solidFill>
                <a:sym typeface="Helvetica Light"/>
              </a:endParaRPr>
            </a:p>
          </p:txBody>
        </p:sp>
      </p:grpSp>
      <p:sp>
        <p:nvSpPr>
          <p:cNvPr id="27" name="TextBox 26"/>
          <p:cNvSpPr txBox="1"/>
          <p:nvPr/>
        </p:nvSpPr>
        <p:spPr>
          <a:xfrm>
            <a:off x="3159592" y="6516502"/>
            <a:ext cx="936154" cy="35394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Helvetica Light"/>
              </a:rPr>
              <a:t>ICCV’15</a:t>
            </a:r>
            <a:endParaRPr kumimoji="0" lang="en-US"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Light"/>
            </a:endParaRPr>
          </a:p>
        </p:txBody>
      </p:sp>
    </p:spTree>
    <p:extLst>
      <p:ext uri="{BB962C8B-B14F-4D97-AF65-F5344CB8AC3E}">
        <p14:creationId xmlns:p14="http://schemas.microsoft.com/office/powerpoint/2010/main" val="986259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fill="hold"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a:xfrm>
            <a:off x="8691634" y="6381750"/>
            <a:ext cx="609600" cy="476250"/>
          </a:xfrm>
        </p:spPr>
        <p:txBody>
          <a:bodyPr>
            <a:normAutofit/>
          </a:bodyPr>
          <a:lstStyle/>
          <a:p>
            <a:fld id="{2C6E23A8-9085-458E-98A1-F7460C41EFE7}" type="slidenum">
              <a:rPr lang="en-US" smtClean="0">
                <a:solidFill>
                  <a:srgbClr val="FFFFFF"/>
                </a:solidFill>
              </a:rPr>
              <a:pPr/>
              <a:t>23</a:t>
            </a:fld>
            <a:endParaRPr lang="en-US">
              <a:solidFill>
                <a:srgbClr val="FFFFFF"/>
              </a:solidFill>
            </a:endParaRPr>
          </a:p>
        </p:txBody>
      </p:sp>
      <p:grpSp>
        <p:nvGrpSpPr>
          <p:cNvPr id="50" name="Group 49"/>
          <p:cNvGrpSpPr/>
          <p:nvPr/>
        </p:nvGrpSpPr>
        <p:grpSpPr>
          <a:xfrm>
            <a:off x="-483274" y="2948"/>
            <a:ext cx="9627274" cy="2587999"/>
            <a:chOff x="-483274" y="2947"/>
            <a:chExt cx="9627274" cy="2587999"/>
          </a:xfrm>
        </p:grpSpPr>
        <p:pic>
          <p:nvPicPr>
            <p:cNvPr id="45" name="Picture 7" descr="C:\dropbox\Dropbox\Danchik\IMG_9054.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1999" y="2947"/>
              <a:ext cx="9165999" cy="2587999"/>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p:cNvCxnSpPr>
              <a:stCxn id="17" idx="2"/>
            </p:cNvCxnSpPr>
            <p:nvPr/>
          </p:nvCxnSpPr>
          <p:spPr>
            <a:xfrm flipV="1">
              <a:off x="3040709" y="403298"/>
              <a:ext cx="477875" cy="1112911"/>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7" idx="2"/>
            </p:cNvCxnSpPr>
            <p:nvPr/>
          </p:nvCxnSpPr>
          <p:spPr>
            <a:xfrm flipH="1" flipV="1">
              <a:off x="1974991" y="645356"/>
              <a:ext cx="1065718" cy="870853"/>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7" idx="2"/>
            </p:cNvCxnSpPr>
            <p:nvPr/>
          </p:nvCxnSpPr>
          <p:spPr>
            <a:xfrm flipH="1" flipV="1">
              <a:off x="2463300" y="361455"/>
              <a:ext cx="577409" cy="1154754"/>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816064" y="546402"/>
              <a:ext cx="208947" cy="432714"/>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816064" y="633995"/>
              <a:ext cx="681051" cy="345121"/>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2402453" y="691124"/>
              <a:ext cx="1618384" cy="1031322"/>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3054297" y="403298"/>
              <a:ext cx="966541" cy="1319149"/>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1497048" y="691124"/>
              <a:ext cx="885904" cy="1202383"/>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486096" y="403298"/>
              <a:ext cx="1964651" cy="1507314"/>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1483880" y="633995"/>
              <a:ext cx="2216" cy="1276617"/>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15" idx="2"/>
            </p:cNvCxnSpPr>
            <p:nvPr/>
          </p:nvCxnSpPr>
          <p:spPr>
            <a:xfrm flipH="1" flipV="1">
              <a:off x="4150334" y="633995"/>
              <a:ext cx="1734670" cy="1515847"/>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5" idx="2"/>
            </p:cNvCxnSpPr>
            <p:nvPr/>
          </p:nvCxnSpPr>
          <p:spPr>
            <a:xfrm flipH="1" flipV="1">
              <a:off x="5055671" y="580068"/>
              <a:ext cx="829333" cy="1569774"/>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4020836" y="674673"/>
              <a:ext cx="129498" cy="1038256"/>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020836" y="633995"/>
              <a:ext cx="1362533" cy="1078935"/>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675835" y="567785"/>
              <a:ext cx="817418" cy="1325722"/>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253061" y="370231"/>
              <a:ext cx="577635" cy="608884"/>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3038889" y="665158"/>
              <a:ext cx="1406071" cy="847440"/>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13" idx="2"/>
            </p:cNvCxnSpPr>
            <p:nvPr/>
          </p:nvCxnSpPr>
          <p:spPr>
            <a:xfrm flipH="1" flipV="1">
              <a:off x="704157" y="580068"/>
              <a:ext cx="129130" cy="367076"/>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15" idx="2"/>
            </p:cNvCxnSpPr>
            <p:nvPr/>
          </p:nvCxnSpPr>
          <p:spPr>
            <a:xfrm flipV="1">
              <a:off x="5885004" y="1106095"/>
              <a:ext cx="1487733" cy="1043748"/>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16" idx="2"/>
            </p:cNvCxnSpPr>
            <p:nvPr/>
          </p:nvCxnSpPr>
          <p:spPr>
            <a:xfrm flipV="1">
              <a:off x="7115732" y="1112302"/>
              <a:ext cx="257006" cy="1027866"/>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16" idx="2"/>
            </p:cNvCxnSpPr>
            <p:nvPr/>
          </p:nvCxnSpPr>
          <p:spPr>
            <a:xfrm flipH="1" flipV="1">
              <a:off x="5026649" y="580068"/>
              <a:ext cx="2089083" cy="1560100"/>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7144754" y="1267467"/>
              <a:ext cx="1021637" cy="872702"/>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5944184" y="1267467"/>
              <a:ext cx="2222207" cy="878909"/>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15" idx="2"/>
            </p:cNvCxnSpPr>
            <p:nvPr/>
          </p:nvCxnSpPr>
          <p:spPr>
            <a:xfrm flipV="1">
              <a:off x="5885004" y="979116"/>
              <a:ext cx="96300" cy="1170727"/>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flipV="1">
              <a:off x="6263861" y="1021783"/>
              <a:ext cx="851567" cy="1118387"/>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4052730" y="1021783"/>
              <a:ext cx="2201515" cy="664040"/>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flipV="1">
              <a:off x="-483274" y="407667"/>
              <a:ext cx="1964651" cy="1507314"/>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pic>
          <p:nvPicPr>
            <p:cNvPr id="14" name="Picture 7" descr="http://www.clker.com/cliparts/h/T/a/g/W/V/dome-camera-md.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0800000">
              <a:off x="1298442" y="1807976"/>
              <a:ext cx="365871" cy="2550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http://www.clker.com/cliparts/h/T/a/g/W/V/dome-camera-md.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0800000">
              <a:off x="5792783" y="2149843"/>
              <a:ext cx="184442" cy="1285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http://www.clker.com/cliparts/h/T/a/g/W/V/dome-camera-md.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10800000">
              <a:off x="7069622" y="2140169"/>
              <a:ext cx="92221" cy="642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http://www.clker.com/cliparts/h/T/a/g/W/V/dome-camera-md.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10800000">
              <a:off x="2924563" y="1516209"/>
              <a:ext cx="232292" cy="1619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http://www.clker.com/cliparts/h/T/a/g/W/V/dome-camera-md.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10800000">
              <a:off x="3952253" y="1693550"/>
              <a:ext cx="137164" cy="955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descr="http://www.clker.com/cliparts/h/T/a/g/W/V/dome-camera-md.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rot="10800000">
              <a:off x="726198" y="947144"/>
              <a:ext cx="214178" cy="1492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p:cNvGrpSpPr/>
          <p:nvPr/>
        </p:nvGrpSpPr>
        <p:grpSpPr>
          <a:xfrm>
            <a:off x="3741924" y="2501752"/>
            <a:ext cx="5315292" cy="3009841"/>
            <a:chOff x="1081916" y="1683023"/>
            <a:chExt cx="6980166" cy="4242020"/>
          </a:xfrm>
        </p:grpSpPr>
        <p:pic>
          <p:nvPicPr>
            <p:cNvPr id="4" name="Picture 5"/>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rot="594172">
              <a:off x="1081916" y="1683023"/>
              <a:ext cx="6980166" cy="42420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grpSp>
          <p:nvGrpSpPr>
            <p:cNvPr id="48" name="Group 47"/>
            <p:cNvGrpSpPr/>
            <p:nvPr/>
          </p:nvGrpSpPr>
          <p:grpSpPr>
            <a:xfrm>
              <a:off x="2987824" y="1914981"/>
              <a:ext cx="4706206" cy="1945265"/>
              <a:chOff x="2987824" y="1914981"/>
              <a:chExt cx="4706206" cy="1945265"/>
            </a:xfrm>
          </p:grpSpPr>
          <p:sp>
            <p:nvSpPr>
              <p:cNvPr id="6" name="TextBox 5"/>
              <p:cNvSpPr txBox="1"/>
              <p:nvPr/>
            </p:nvSpPr>
            <p:spPr>
              <a:xfrm>
                <a:off x="2987824" y="1914981"/>
                <a:ext cx="2411339" cy="997683"/>
              </a:xfrm>
              <a:prstGeom prst="rect">
                <a:avLst/>
              </a:prstGeom>
              <a:noFill/>
            </p:spPr>
            <p:txBody>
              <a:bodyPr wrap="square" rtlCol="1">
                <a:spAutoFit/>
              </a:bodyPr>
              <a:lstStyle/>
              <a:p>
                <a:pPr algn="ctr" defTabSz="2951989"/>
                <a:r>
                  <a:rPr lang="en-US" sz="2000" dirty="0">
                    <a:solidFill>
                      <a:srgbClr val="FFFF00"/>
                    </a:solidFill>
                    <a:latin typeface="Arial Black" panose="020B0A04020102020204" pitchFamily="34" charset="0"/>
                    <a:sym typeface="Helvetica Light"/>
                  </a:rPr>
                  <a:t>Static sun </a:t>
                </a:r>
                <a:br>
                  <a:rPr lang="en-US" sz="2000" dirty="0">
                    <a:solidFill>
                      <a:srgbClr val="FFFF00"/>
                    </a:solidFill>
                    <a:latin typeface="Arial Black" panose="020B0A04020102020204" pitchFamily="34" charset="0"/>
                    <a:sym typeface="Helvetica Light"/>
                  </a:rPr>
                </a:br>
                <a:r>
                  <a:rPr lang="en-US" sz="2000" dirty="0">
                    <a:solidFill>
                      <a:srgbClr val="FFFF00"/>
                    </a:solidFill>
                    <a:latin typeface="Arial Black" panose="020B0A04020102020204" pitchFamily="34" charset="0"/>
                    <a:sym typeface="Helvetica Light"/>
                  </a:rPr>
                  <a:t>blocker</a:t>
                </a:r>
                <a:endParaRPr lang="he-IL" sz="2000" dirty="0">
                  <a:solidFill>
                    <a:srgbClr val="FFFF00"/>
                  </a:solidFill>
                  <a:latin typeface="Arial Black" panose="020B0A04020102020204" pitchFamily="34" charset="0"/>
                  <a:sym typeface="Helvetica Light"/>
                </a:endParaRPr>
              </a:p>
            </p:txBody>
          </p:sp>
          <p:cxnSp>
            <p:nvCxnSpPr>
              <p:cNvPr id="7" name="Straight Arrow Connector 6"/>
              <p:cNvCxnSpPr/>
              <p:nvPr/>
            </p:nvCxnSpPr>
            <p:spPr>
              <a:xfrm>
                <a:off x="4803562" y="2490764"/>
                <a:ext cx="426144" cy="282246"/>
              </a:xfrm>
              <a:prstGeom prst="straightConnector1">
                <a:avLst/>
              </a:prstGeom>
              <a:noFill/>
              <a:ln w="19050" cap="flat" cmpd="sng" algn="ctr">
                <a:solidFill>
                  <a:srgbClr val="FFFF00"/>
                </a:solidFill>
                <a:prstDash val="solid"/>
                <a:tailEnd type="stealth" w="lg" len="lg"/>
              </a:ln>
              <a:effectLst/>
            </p:spPr>
          </p:cxnSp>
          <p:sp>
            <p:nvSpPr>
              <p:cNvPr id="10" name="TextBox 9"/>
              <p:cNvSpPr txBox="1"/>
              <p:nvPr/>
            </p:nvSpPr>
            <p:spPr>
              <a:xfrm>
                <a:off x="5747060" y="2876547"/>
                <a:ext cx="1946970" cy="563908"/>
              </a:xfrm>
              <a:prstGeom prst="rect">
                <a:avLst/>
              </a:prstGeom>
              <a:noFill/>
            </p:spPr>
            <p:txBody>
              <a:bodyPr wrap="square" rtlCol="1">
                <a:spAutoFit/>
              </a:bodyPr>
              <a:lstStyle/>
              <a:p>
                <a:pPr algn="ctr" defTabSz="2951989"/>
                <a:r>
                  <a:rPr lang="en-US" sz="2000" dirty="0">
                    <a:solidFill>
                      <a:srgbClr val="FFFF00"/>
                    </a:solidFill>
                    <a:latin typeface="Arial Black" panose="020B0A04020102020204" pitchFamily="34" charset="0"/>
                    <a:sym typeface="Helvetica Light"/>
                  </a:rPr>
                  <a:t>Camera</a:t>
                </a:r>
                <a:endParaRPr lang="he-IL" sz="2000" dirty="0">
                  <a:solidFill>
                    <a:srgbClr val="FFFF00"/>
                  </a:solidFill>
                  <a:latin typeface="Arial Black" panose="020B0A04020102020204" pitchFamily="34" charset="0"/>
                  <a:sym typeface="Helvetica Light"/>
                </a:endParaRPr>
              </a:p>
            </p:txBody>
          </p:sp>
          <p:cxnSp>
            <p:nvCxnSpPr>
              <p:cNvPr id="11" name="Straight Arrow Connector 10"/>
              <p:cNvCxnSpPr>
                <a:stCxn id="10" idx="2"/>
              </p:cNvCxnSpPr>
              <p:nvPr/>
            </p:nvCxnSpPr>
            <p:spPr>
              <a:xfrm flipH="1">
                <a:off x="6344500" y="3440455"/>
                <a:ext cx="376046" cy="419791"/>
              </a:xfrm>
              <a:prstGeom prst="straightConnector1">
                <a:avLst/>
              </a:prstGeom>
              <a:noFill/>
              <a:ln w="19050" cap="flat" cmpd="sng" algn="ctr">
                <a:solidFill>
                  <a:srgbClr val="FFFF00"/>
                </a:solidFill>
                <a:prstDash val="solid"/>
                <a:tailEnd type="stealth" w="lg" len="lg"/>
              </a:ln>
              <a:effectLst/>
            </p:spPr>
          </p:cxnSp>
        </p:grpSp>
      </p:grpSp>
      <p:sp>
        <p:nvSpPr>
          <p:cNvPr id="51" name="TextBox 50"/>
          <p:cNvSpPr txBox="1"/>
          <p:nvPr/>
        </p:nvSpPr>
        <p:spPr>
          <a:xfrm>
            <a:off x="253062" y="6465741"/>
            <a:ext cx="8639419" cy="523220"/>
          </a:xfrm>
          <a:prstGeom prst="rect">
            <a:avLst/>
          </a:prstGeom>
          <a:noFill/>
        </p:spPr>
        <p:txBody>
          <a:bodyPr wrap="square" rtlCol="0">
            <a:spAutoFit/>
          </a:bodyPr>
          <a:lstStyle/>
          <a:p>
            <a:pPr algn="r" defTabSz="914353"/>
            <a:r>
              <a:rPr lang="en-US" sz="1400" dirty="0" err="1">
                <a:solidFill>
                  <a:srgbClr val="000099"/>
                </a:solidFill>
                <a:sym typeface="Helvetica Light"/>
              </a:rPr>
              <a:t>Veikherman</a:t>
            </a:r>
            <a:r>
              <a:rPr lang="en-US" sz="1400" dirty="0">
                <a:solidFill>
                  <a:srgbClr val="000099"/>
                </a:solidFill>
                <a:sym typeface="Helvetica Light"/>
              </a:rPr>
              <a:t>, Aides, </a:t>
            </a:r>
            <a:r>
              <a:rPr lang="en-US" sz="1400" dirty="0" err="1">
                <a:solidFill>
                  <a:srgbClr val="000099"/>
                </a:solidFill>
                <a:sym typeface="Helvetica Light"/>
              </a:rPr>
              <a:t>Schechner</a:t>
            </a:r>
            <a:r>
              <a:rPr lang="en-US" sz="1400" dirty="0">
                <a:solidFill>
                  <a:srgbClr val="000099"/>
                </a:solidFill>
                <a:sym typeface="Helvetica Light"/>
              </a:rPr>
              <a:t> , Levis, ACCV (2014).</a:t>
            </a:r>
          </a:p>
          <a:p>
            <a:pPr defTabSz="914353"/>
            <a:endParaRPr lang="en-US" sz="1400" dirty="0">
              <a:solidFill>
                <a:srgbClr val="FFFFFF"/>
              </a:solidFill>
              <a:sym typeface="Helvetica Light"/>
            </a:endParaRPr>
          </a:p>
        </p:txBody>
      </p:sp>
      <p:sp>
        <p:nvSpPr>
          <p:cNvPr id="2" name="Title 1"/>
          <p:cNvSpPr>
            <a:spLocks noGrp="1"/>
          </p:cNvSpPr>
          <p:nvPr>
            <p:ph type="title"/>
          </p:nvPr>
        </p:nvSpPr>
        <p:spPr>
          <a:xfrm>
            <a:off x="37708" y="5374728"/>
            <a:ext cx="5817540" cy="1143000"/>
          </a:xfrm>
        </p:spPr>
        <p:txBody>
          <a:bodyPr/>
          <a:lstStyle/>
          <a:p>
            <a:r>
              <a:rPr lang="en-US" b="1" spc="50" dirty="0">
                <a:ln w="13500">
                  <a:solidFill>
                    <a:schemeClr val="accent1">
                      <a:shade val="2500"/>
                      <a:alpha val="6500"/>
                    </a:schemeClr>
                  </a:solidFill>
                  <a:prstDash val="solid"/>
                </a:ln>
                <a:solidFill>
                  <a:srgbClr val="FF0000">
                    <a:alpha val="95000"/>
                  </a:srgbClr>
                </a:solidFill>
                <a:effectLst>
                  <a:innerShdw blurRad="50900" dist="38500" dir="13500000">
                    <a:srgbClr val="000000">
                      <a:alpha val="60000"/>
                    </a:srgbClr>
                  </a:innerShdw>
                </a:effectLst>
              </a:rPr>
              <a:t>Clouds in </a:t>
            </a:r>
            <a:r>
              <a:rPr lang="en-US" b="1" i="1" spc="50" dirty="0" smtClean="0">
                <a:ln w="13500">
                  <a:solidFill>
                    <a:schemeClr val="accent1">
                      <a:shade val="2500"/>
                      <a:alpha val="6500"/>
                    </a:schemeClr>
                  </a:solidFill>
                  <a:prstDash val="solid"/>
                </a:ln>
                <a:solidFill>
                  <a:srgbClr val="FF0000">
                    <a:alpha val="95000"/>
                  </a:srgbClr>
                </a:solidFill>
                <a:effectLst>
                  <a:innerShdw blurRad="50900" dist="38500" dir="13500000">
                    <a:srgbClr val="000000">
                      <a:alpha val="60000"/>
                    </a:srgbClr>
                  </a:innerShdw>
                </a:effectLst>
              </a:rPr>
              <a:t>The Cloud</a:t>
            </a:r>
            <a:endParaRPr lang="en-US" b="1" i="1" spc="50" dirty="0">
              <a:ln w="13500">
                <a:solidFill>
                  <a:schemeClr val="accent1">
                    <a:shade val="2500"/>
                    <a:alpha val="6500"/>
                  </a:schemeClr>
                </a:solidFill>
                <a:prstDash val="solid"/>
              </a:ln>
              <a:solidFill>
                <a:srgbClr val="FF0000">
                  <a:alpha val="95000"/>
                </a:srgbClr>
              </a:solidFill>
              <a:effectLst>
                <a:innerShdw blurRad="50900" dist="38500" dir="13500000">
                  <a:srgbClr val="000000">
                    <a:alpha val="60000"/>
                  </a:srgbClr>
                </a:innerShdw>
              </a:effectLst>
            </a:endParaRPr>
          </a:p>
        </p:txBody>
      </p:sp>
      <p:sp>
        <p:nvSpPr>
          <p:cNvPr id="52" name="Text Box 21"/>
          <p:cNvSpPr txBox="1">
            <a:spLocks noChangeArrowheads="1"/>
          </p:cNvSpPr>
          <p:nvPr/>
        </p:nvSpPr>
        <p:spPr bwMode="auto">
          <a:xfrm>
            <a:off x="8732839" y="-26987"/>
            <a:ext cx="50323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defTabSz="914353" fontAlgn="base">
              <a:spcBef>
                <a:spcPct val="50000"/>
              </a:spcBef>
              <a:spcAft>
                <a:spcPct val="0"/>
              </a:spcAft>
            </a:pPr>
            <a:r>
              <a:rPr lang="en-US" altLang="he-IL" sz="1600" dirty="0" smtClean="0">
                <a:solidFill>
                  <a:srgbClr val="66FF33"/>
                </a:solidFill>
                <a:sym typeface="Helvetica Light"/>
              </a:rPr>
              <a:t>3</a:t>
            </a:r>
            <a:endParaRPr lang="en-US" altLang="he-IL" sz="1600" dirty="0">
              <a:solidFill>
                <a:srgbClr val="66FF33"/>
              </a:solidFill>
              <a:sym typeface="Helvetica Light"/>
            </a:endParaRPr>
          </a:p>
        </p:txBody>
      </p:sp>
      <p:pic>
        <p:nvPicPr>
          <p:cNvPr id="53" name="Picture 13" descr="C:\Users\Administrator\Desktop\ttttttttt\figures\clouds3d.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24619" y="2904095"/>
            <a:ext cx="2955329" cy="2561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255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9"/>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sp>
        <p:nvSpPr>
          <p:cNvPr id="15" name="Shape 586"/>
          <p:cNvSpPr/>
          <p:nvPr/>
        </p:nvSpPr>
        <p:spPr>
          <a:xfrm>
            <a:off x="-25640" y="2027063"/>
            <a:ext cx="9195280" cy="4963363"/>
          </a:xfrm>
          <a:prstGeom prst="rect">
            <a:avLst/>
          </a:prstGeom>
          <a:solidFill>
            <a:srgbClr val="50CEF8"/>
          </a:solidFill>
          <a:ln w="3175">
            <a:miter lim="400000"/>
          </a:ln>
          <a:effectLst>
            <a:outerShdw blurRad="25400" dist="12700" dir="5400000" rotWithShape="0">
              <a:srgbClr val="000000">
                <a:alpha val="50000"/>
              </a:srgbClr>
            </a:outerShdw>
          </a:effectLst>
        </p:spPr>
        <p:txBody>
          <a:bodyPr lIns="26789" tIns="26789" rIns="26789" bIns="26789" anchor="ctr"/>
          <a:lstStyle/>
          <a:p>
            <a:pPr algn="ctr" defTabSz="410751" rtl="1" hangingPunct="0">
              <a:defRPr sz="2200">
                <a:solidFill>
                  <a:srgbClr val="FFFFFF"/>
                </a:solidFill>
              </a:defRPr>
            </a:pPr>
            <a:endParaRPr sz="1547" kern="0">
              <a:solidFill>
                <a:srgbClr val="FFFFFF"/>
              </a:solidFill>
              <a:sym typeface="Helvetica Light"/>
            </a:endParaRPr>
          </a:p>
        </p:txBody>
      </p:sp>
      <p:sp>
        <p:nvSpPr>
          <p:cNvPr id="16" name="Shape 587"/>
          <p:cNvSpPr/>
          <p:nvPr/>
        </p:nvSpPr>
        <p:spPr>
          <a:xfrm>
            <a:off x="-1974" y="6286607"/>
            <a:ext cx="9186237" cy="607684"/>
          </a:xfrm>
          <a:custGeom>
            <a:avLst/>
            <a:gdLst/>
            <a:ahLst/>
            <a:cxnLst>
              <a:cxn ang="0">
                <a:pos x="wd2" y="hd2"/>
              </a:cxn>
              <a:cxn ang="5400000">
                <a:pos x="wd2" y="hd2"/>
              </a:cxn>
              <a:cxn ang="10800000">
                <a:pos x="wd2" y="hd2"/>
              </a:cxn>
              <a:cxn ang="16200000">
                <a:pos x="wd2" y="hd2"/>
              </a:cxn>
            </a:cxnLst>
            <a:rect l="0" t="0" r="r" b="b"/>
            <a:pathLst>
              <a:path w="21600" h="21600" extrusionOk="0">
                <a:moveTo>
                  <a:pt x="0" y="20308"/>
                </a:moveTo>
                <a:lnTo>
                  <a:pt x="60" y="13875"/>
                </a:lnTo>
                <a:lnTo>
                  <a:pt x="1503" y="10910"/>
                </a:lnTo>
                <a:lnTo>
                  <a:pt x="3933" y="8574"/>
                </a:lnTo>
                <a:lnTo>
                  <a:pt x="5877" y="12851"/>
                </a:lnTo>
                <a:lnTo>
                  <a:pt x="6743" y="11854"/>
                </a:lnTo>
                <a:lnTo>
                  <a:pt x="8393" y="7392"/>
                </a:lnTo>
                <a:lnTo>
                  <a:pt x="9604" y="11382"/>
                </a:lnTo>
                <a:lnTo>
                  <a:pt x="10297" y="11637"/>
                </a:lnTo>
                <a:lnTo>
                  <a:pt x="10597" y="9392"/>
                </a:lnTo>
                <a:lnTo>
                  <a:pt x="10873" y="7425"/>
                </a:lnTo>
                <a:lnTo>
                  <a:pt x="11364" y="9170"/>
                </a:lnTo>
                <a:lnTo>
                  <a:pt x="13063" y="3891"/>
                </a:lnTo>
                <a:lnTo>
                  <a:pt x="14816" y="3713"/>
                </a:lnTo>
                <a:lnTo>
                  <a:pt x="15508" y="8644"/>
                </a:lnTo>
                <a:lnTo>
                  <a:pt x="17654" y="8984"/>
                </a:lnTo>
                <a:lnTo>
                  <a:pt x="19447" y="4552"/>
                </a:lnTo>
                <a:lnTo>
                  <a:pt x="20332" y="281"/>
                </a:lnTo>
                <a:lnTo>
                  <a:pt x="21160" y="0"/>
                </a:lnTo>
                <a:lnTo>
                  <a:pt x="21600" y="21600"/>
                </a:lnTo>
              </a:path>
            </a:pathLst>
          </a:custGeom>
          <a:solidFill>
            <a:schemeClr val="accent6">
              <a:lumMod val="50000"/>
            </a:schemeClr>
          </a:solidFill>
          <a:ln w="12700">
            <a:solidFill>
              <a:srgbClr val="000000"/>
            </a:solidFill>
            <a:miter lim="400000"/>
          </a:ln>
        </p:spPr>
        <p:txBody>
          <a:bodyPr lIns="26789" tIns="26789" rIns="26789" bIns="26789" anchor="ctr"/>
          <a:lstStyle/>
          <a:p>
            <a:pPr algn="ctr" defTabSz="410751" rtl="1" hangingPunct="0">
              <a:defRPr sz="2200"/>
            </a:pPr>
            <a:endParaRPr sz="1547" kern="0">
              <a:solidFill>
                <a:srgbClr val="000000"/>
              </a:solidFill>
              <a:sym typeface="Helvetica Light"/>
            </a:endParaRPr>
          </a:p>
        </p:txBody>
      </p:sp>
      <p:sp>
        <p:nvSpPr>
          <p:cNvPr id="17" name="Shape 588"/>
          <p:cNvSpPr txBox="1">
            <a:spLocks/>
          </p:cNvSpPr>
          <p:nvPr/>
        </p:nvSpPr>
        <p:spPr>
          <a:xfrm>
            <a:off x="-25639" y="-117391"/>
            <a:ext cx="8903687" cy="1135931"/>
          </a:xfrm>
          <a:prstGeom prst="rect">
            <a:avLst/>
          </a:prstGeom>
        </p:spPr>
        <p:txBody>
          <a:bodyPr vert="horz" lIns="91440" tIns="45720" rIns="91440" bIns="45720" rtlCol="1" anchor="ctr">
            <a:normAutofit fontScale="92500"/>
          </a:bodyPr>
          <a:lstStyle>
            <a:lvl1pPr algn="ctr" defTabSz="914400" rtl="1" eaLnBrk="1" latinLnBrk="0" hangingPunct="1">
              <a:spcBef>
                <a:spcPct val="0"/>
              </a:spcBef>
              <a:buNone/>
              <a:defRPr sz="4400" kern="1200">
                <a:solidFill>
                  <a:srgbClr val="FFFFFF"/>
                </a:solidFill>
                <a:latin typeface="+mj-lt"/>
                <a:ea typeface="+mj-ea"/>
                <a:cs typeface="+mj-cs"/>
              </a:defRPr>
            </a:lvl1pPr>
          </a:lstStyle>
          <a:p>
            <a:r>
              <a:rPr lang="en-US" sz="4800" dirty="0"/>
              <a:t>Forward monte </a:t>
            </a:r>
            <a:r>
              <a:rPr lang="en-US" sz="4800" dirty="0" err="1"/>
              <a:t>carlo</a:t>
            </a:r>
            <a:r>
              <a:rPr lang="en-US" sz="4800" dirty="0"/>
              <a:t> radiative transfer</a:t>
            </a:r>
          </a:p>
        </p:txBody>
      </p:sp>
      <p:sp>
        <p:nvSpPr>
          <p:cNvPr id="19" name="Shape 603"/>
          <p:cNvSpPr/>
          <p:nvPr/>
        </p:nvSpPr>
        <p:spPr>
          <a:xfrm>
            <a:off x="7588412" y="1176642"/>
            <a:ext cx="887208" cy="770936"/>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10800"/>
                </a:lnTo>
                <a:lnTo>
                  <a:pt x="5400" y="21600"/>
                </a:lnTo>
                <a:lnTo>
                  <a:pt x="16200" y="21600"/>
                </a:lnTo>
                <a:lnTo>
                  <a:pt x="21600" y="10800"/>
                </a:lnTo>
                <a:lnTo>
                  <a:pt x="16200" y="0"/>
                </a:lnTo>
                <a:close/>
              </a:path>
            </a:pathLst>
          </a:custGeom>
          <a:solidFill>
            <a:srgbClr val="FFCC00"/>
          </a:solidFill>
          <a:ln w="3175" cap="flat">
            <a:noFill/>
            <a:miter lim="400000"/>
          </a:ln>
          <a:effectLst/>
        </p:spPr>
        <p:txBody>
          <a:bodyPr wrap="square" lIns="32146" tIns="32146" rIns="32146" bIns="32146" numCol="1" anchor="ctr">
            <a:noAutofit/>
          </a:bodyPr>
          <a:lstStyle/>
          <a:p>
            <a:pPr algn="r" rtl="1" hangingPunct="0">
              <a:defRPr sz="2400">
                <a:latin typeface="Times New Roman"/>
                <a:ea typeface="Times New Roman"/>
                <a:cs typeface="Times New Roman"/>
                <a:sym typeface="Times New Roman"/>
              </a:defRPr>
            </a:pPr>
            <a:endParaRPr sz="1687" kern="0">
              <a:solidFill>
                <a:srgbClr val="000000"/>
              </a:solidFill>
              <a:latin typeface="Times New Roman"/>
              <a:ea typeface="Times New Roman"/>
              <a:cs typeface="Times New Roman"/>
              <a:sym typeface="Times New Roman"/>
            </a:endParaRPr>
          </a:p>
        </p:txBody>
      </p:sp>
      <p:sp>
        <p:nvSpPr>
          <p:cNvPr id="20" name="Shape 604"/>
          <p:cNvSpPr/>
          <p:nvPr/>
        </p:nvSpPr>
        <p:spPr>
          <a:xfrm rot="1600208">
            <a:off x="7588412" y="1176642"/>
            <a:ext cx="887208" cy="770936"/>
          </a:xfrm>
          <a:custGeom>
            <a:avLst/>
            <a:gdLst/>
            <a:ahLst/>
            <a:cxnLst>
              <a:cxn ang="0">
                <a:pos x="wd2" y="hd2"/>
              </a:cxn>
              <a:cxn ang="5400000">
                <a:pos x="wd2" y="hd2"/>
              </a:cxn>
              <a:cxn ang="10800000">
                <a:pos x="wd2" y="hd2"/>
              </a:cxn>
              <a:cxn ang="16200000">
                <a:pos x="wd2" y="hd2"/>
              </a:cxn>
            </a:cxnLst>
            <a:rect l="0" t="0" r="r" b="b"/>
            <a:pathLst>
              <a:path w="21600" h="21600" extrusionOk="0">
                <a:moveTo>
                  <a:pt x="5600" y="0"/>
                </a:moveTo>
                <a:lnTo>
                  <a:pt x="0" y="10800"/>
                </a:lnTo>
                <a:lnTo>
                  <a:pt x="5600" y="21600"/>
                </a:lnTo>
                <a:lnTo>
                  <a:pt x="16000" y="21600"/>
                </a:lnTo>
                <a:lnTo>
                  <a:pt x="21600" y="10800"/>
                </a:lnTo>
                <a:lnTo>
                  <a:pt x="16000" y="0"/>
                </a:lnTo>
                <a:close/>
              </a:path>
            </a:pathLst>
          </a:custGeom>
          <a:solidFill>
            <a:srgbClr val="FFCC00"/>
          </a:solidFill>
          <a:ln w="3175" cap="flat">
            <a:noFill/>
            <a:miter lim="400000"/>
          </a:ln>
          <a:effectLst/>
        </p:spPr>
        <p:txBody>
          <a:bodyPr wrap="square" lIns="32146" tIns="32146" rIns="32146" bIns="32146" numCol="1" anchor="ctr">
            <a:noAutofit/>
          </a:bodyPr>
          <a:lstStyle/>
          <a:p>
            <a:pPr algn="r" rtl="1" hangingPunct="0">
              <a:defRPr sz="2400">
                <a:latin typeface="Times New Roman"/>
                <a:ea typeface="Times New Roman"/>
                <a:cs typeface="Times New Roman"/>
                <a:sym typeface="Times New Roman"/>
              </a:defRPr>
            </a:pPr>
            <a:endParaRPr sz="1687" kern="0">
              <a:solidFill>
                <a:srgbClr val="000000"/>
              </a:solidFill>
              <a:latin typeface="Times New Roman"/>
              <a:ea typeface="Times New Roman"/>
              <a:cs typeface="Times New Roman"/>
              <a:sym typeface="Times New Roman"/>
            </a:endParaRPr>
          </a:p>
        </p:txBody>
      </p:sp>
      <p:sp>
        <p:nvSpPr>
          <p:cNvPr id="21" name="Shape 605"/>
          <p:cNvSpPr/>
          <p:nvPr/>
        </p:nvSpPr>
        <p:spPr>
          <a:xfrm>
            <a:off x="7726835" y="1249990"/>
            <a:ext cx="610365" cy="624243"/>
          </a:xfrm>
          <a:prstGeom prst="ellipse">
            <a:avLst/>
          </a:prstGeom>
          <a:solidFill>
            <a:srgbClr val="FF6600"/>
          </a:solidFill>
          <a:ln w="19050" cap="flat">
            <a:solidFill>
              <a:srgbClr val="000000"/>
            </a:solidFill>
            <a:prstDash val="solid"/>
            <a:miter lim="800000"/>
          </a:ln>
          <a:effectLst/>
        </p:spPr>
        <p:txBody>
          <a:bodyPr wrap="square" lIns="32146" tIns="32146" rIns="32146" bIns="32146" numCol="1" anchor="ctr">
            <a:noAutofit/>
          </a:bodyPr>
          <a:lstStyle/>
          <a:p>
            <a:pPr algn="r" rtl="1" hangingPunct="0">
              <a:defRPr sz="2400">
                <a:latin typeface="Times New Roman"/>
                <a:ea typeface="Times New Roman"/>
                <a:cs typeface="Times New Roman"/>
                <a:sym typeface="Times New Roman"/>
              </a:defRPr>
            </a:pPr>
            <a:endParaRPr sz="1687" kern="0">
              <a:solidFill>
                <a:srgbClr val="000000"/>
              </a:solidFill>
              <a:latin typeface="Times New Roman"/>
              <a:ea typeface="Times New Roman"/>
              <a:cs typeface="Times New Roman"/>
              <a:sym typeface="Times New Roman"/>
            </a:endParaRPr>
          </a:p>
        </p:txBody>
      </p:sp>
      <p:pic>
        <p:nvPicPr>
          <p:cNvPr id="22" name="Picture 8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6200000">
            <a:off x="4181856" y="6262679"/>
            <a:ext cx="713870" cy="563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Shape 1649"/>
          <p:cNvSpPr/>
          <p:nvPr/>
        </p:nvSpPr>
        <p:spPr>
          <a:xfrm flipH="1">
            <a:off x="6823091" y="1947578"/>
            <a:ext cx="1006736" cy="1682730"/>
          </a:xfrm>
          <a:prstGeom prst="line">
            <a:avLst/>
          </a:prstGeom>
          <a:noFill/>
          <a:ln w="63500" cap="flat">
            <a:solidFill>
              <a:srgbClr val="000000"/>
            </a:solidFill>
            <a:prstDash val="solid"/>
            <a:miter lim="400000"/>
            <a:tailEnd type="triangle" w="med" len="med"/>
          </a:ln>
          <a:effectLst/>
        </p:spPr>
        <p:txBody>
          <a:bodyPr wrap="square" lIns="38100" tIns="38100" rIns="38100" bIns="38100" numCol="1" anchor="ctr">
            <a:noAutofit/>
          </a:bodyPr>
          <a:lstStyle/>
          <a:p>
            <a:pPr algn="r" rtl="1">
              <a:defRPr sz="2200"/>
            </a:pPr>
            <a:endParaRPr sz="2200">
              <a:solidFill>
                <a:prstClr val="black"/>
              </a:solidFill>
            </a:endParaRPr>
          </a:p>
        </p:txBody>
      </p:sp>
      <p:sp>
        <p:nvSpPr>
          <p:cNvPr id="51" name="Shape 1656"/>
          <p:cNvSpPr/>
          <p:nvPr/>
        </p:nvSpPr>
        <p:spPr>
          <a:xfrm flipH="1" flipV="1">
            <a:off x="5011121" y="5064847"/>
            <a:ext cx="1865135" cy="114612"/>
          </a:xfrm>
          <a:prstGeom prst="line">
            <a:avLst/>
          </a:prstGeom>
          <a:ln w="63500">
            <a:solidFill>
              <a:srgbClr val="000000"/>
            </a:solidFill>
            <a:miter lim="400000"/>
            <a:tailEnd type="triangle"/>
          </a:ln>
        </p:spPr>
        <p:txBody>
          <a:bodyPr lIns="26788" tIns="26788" rIns="26788" bIns="26788" anchor="ctr"/>
          <a:lstStyle/>
          <a:p>
            <a:pPr algn="r" rtl="1">
              <a:defRPr sz="2200"/>
            </a:pPr>
            <a:endParaRPr sz="2200">
              <a:solidFill>
                <a:prstClr val="black"/>
              </a:solidFill>
            </a:endParaRPr>
          </a:p>
        </p:txBody>
      </p:sp>
      <p:sp>
        <p:nvSpPr>
          <p:cNvPr id="53" name="Shape 1657"/>
          <p:cNvSpPr/>
          <p:nvPr/>
        </p:nvSpPr>
        <p:spPr>
          <a:xfrm flipH="1">
            <a:off x="4538794" y="5041550"/>
            <a:ext cx="233795" cy="1168000"/>
          </a:xfrm>
          <a:prstGeom prst="line">
            <a:avLst/>
          </a:prstGeom>
          <a:noFill/>
          <a:ln w="63500" cap="flat">
            <a:solidFill>
              <a:srgbClr val="000000"/>
            </a:solidFill>
            <a:prstDash val="solid"/>
            <a:miter lim="400000"/>
            <a:tailEnd type="triangle" w="med" len="med"/>
          </a:ln>
          <a:effectLst/>
        </p:spPr>
        <p:txBody>
          <a:bodyPr wrap="square" lIns="38100" tIns="38100" rIns="38100" bIns="38100" numCol="1" anchor="ctr">
            <a:noAutofit/>
          </a:bodyPr>
          <a:lstStyle/>
          <a:p>
            <a:pPr algn="r" rtl="1">
              <a:defRPr sz="2200"/>
            </a:pPr>
            <a:endParaRPr sz="2200">
              <a:solidFill>
                <a:prstClr val="black"/>
              </a:solidFill>
            </a:endParaRPr>
          </a:p>
        </p:txBody>
      </p:sp>
      <p:sp>
        <p:nvSpPr>
          <p:cNvPr id="56" name="Shape 1660"/>
          <p:cNvSpPr/>
          <p:nvPr/>
        </p:nvSpPr>
        <p:spPr>
          <a:xfrm flipH="1">
            <a:off x="3241563" y="5064846"/>
            <a:ext cx="1341251" cy="1239"/>
          </a:xfrm>
          <a:prstGeom prst="line">
            <a:avLst/>
          </a:prstGeom>
          <a:noFill/>
          <a:ln w="63500" cap="flat">
            <a:solidFill>
              <a:srgbClr val="000000"/>
            </a:solidFill>
            <a:prstDash val="solid"/>
            <a:miter lim="400000"/>
            <a:tailEnd type="triangle" w="med" len="med"/>
          </a:ln>
          <a:effectLst/>
        </p:spPr>
        <p:txBody>
          <a:bodyPr wrap="square" lIns="38100" tIns="38100" rIns="38100" bIns="38100" numCol="1" anchor="ctr">
            <a:noAutofit/>
          </a:bodyPr>
          <a:lstStyle/>
          <a:p>
            <a:pPr algn="r" rtl="1">
              <a:defRPr sz="2200"/>
            </a:pPr>
            <a:endParaRPr sz="2200">
              <a:solidFill>
                <a:prstClr val="black"/>
              </a:solidFill>
            </a:endParaRPr>
          </a:p>
        </p:txBody>
      </p:sp>
      <p:sp>
        <p:nvSpPr>
          <p:cNvPr id="57" name="Shape 1661"/>
          <p:cNvSpPr/>
          <p:nvPr/>
        </p:nvSpPr>
        <p:spPr>
          <a:xfrm>
            <a:off x="755576" y="5009413"/>
            <a:ext cx="3128826" cy="66265"/>
          </a:xfrm>
          <a:prstGeom prst="line">
            <a:avLst/>
          </a:prstGeom>
          <a:noFill/>
          <a:ln w="38100" cap="flat">
            <a:solidFill>
              <a:srgbClr val="000000"/>
            </a:solidFill>
            <a:custDash>
              <a:ds d="200000" sp="200000"/>
            </a:custDash>
            <a:miter lim="400000"/>
          </a:ln>
          <a:effectLst/>
        </p:spPr>
        <p:txBody>
          <a:bodyPr wrap="square" lIns="38100" tIns="38100" rIns="38100" bIns="38100" numCol="1" anchor="ctr">
            <a:noAutofit/>
          </a:bodyPr>
          <a:lstStyle/>
          <a:p>
            <a:pPr algn="r" rtl="1">
              <a:defRPr sz="2200"/>
            </a:pPr>
            <a:endParaRPr sz="2200">
              <a:solidFill>
                <a:prstClr val="black"/>
              </a:solidFill>
            </a:endParaRPr>
          </a:p>
        </p:txBody>
      </p:sp>
      <p:sp>
        <p:nvSpPr>
          <p:cNvPr id="58" name="Shape 1663"/>
          <p:cNvSpPr/>
          <p:nvPr/>
        </p:nvSpPr>
        <p:spPr>
          <a:xfrm>
            <a:off x="4816782" y="5459242"/>
            <a:ext cx="2849736" cy="669652"/>
          </a:xfrm>
          <a:prstGeom prst="rect">
            <a:avLst/>
          </a:prstGeom>
          <a:ln w="3175">
            <a:miter lim="400000"/>
          </a:ln>
          <a:extLst>
            <a:ext uri="{C572A759-6A51-4108-AA02-DFA0A04FC94B}">
              <ma14:wrappingTextBoxFlag xmlns="" xmlns:ma14="http://schemas.microsoft.com/office/mac/drawingml/2011/main" val="1"/>
            </a:ext>
          </a:extLst>
        </p:spPr>
        <p:txBody>
          <a:bodyPr wrap="none" lIns="26788" tIns="26788" rIns="26788" bIns="26788" anchor="ctr">
            <a:spAutoFit/>
          </a:bodyPr>
          <a:lstStyle>
            <a:lvl1pPr>
              <a:defRPr sz="4000" b="1">
                <a:solidFill>
                  <a:srgbClr val="FF2600"/>
                </a:solidFill>
                <a:latin typeface="Helvetica"/>
                <a:ea typeface="Helvetica"/>
                <a:cs typeface="Helvetica"/>
                <a:sym typeface="Helvetica"/>
              </a:defRPr>
            </a:lvl1pPr>
          </a:lstStyle>
          <a:p>
            <a:r>
              <a:rPr dirty="0"/>
              <a:t>Rare event!</a:t>
            </a:r>
          </a:p>
        </p:txBody>
      </p:sp>
      <p:sp>
        <p:nvSpPr>
          <p:cNvPr id="66" name="Shape 1689"/>
          <p:cNvSpPr/>
          <p:nvPr/>
        </p:nvSpPr>
        <p:spPr>
          <a:xfrm>
            <a:off x="6534427" y="3581400"/>
            <a:ext cx="418808" cy="329744"/>
          </a:xfrm>
          <a:prstGeom prst="star5">
            <a:avLst>
              <a:gd name="adj" fmla="val 19100"/>
              <a:gd name="hf" fmla="val 105146"/>
              <a:gd name="vf" fmla="val 110557"/>
            </a:avLst>
          </a:prstGeom>
          <a:solidFill>
            <a:srgbClr val="FF0000"/>
          </a:solidFill>
          <a:ln w="3175">
            <a:miter lim="400000"/>
          </a:ln>
        </p:spPr>
        <p:txBody>
          <a:bodyPr lIns="26788" tIns="26788" rIns="26788" bIns="26788" anchor="ctr"/>
          <a:lstStyle/>
          <a:p>
            <a:pPr algn="r" rtl="1">
              <a:defRPr sz="2200">
                <a:solidFill>
                  <a:srgbClr val="FFFFFF"/>
                </a:solidFill>
              </a:defRPr>
            </a:pPr>
            <a:endParaRPr sz="2200">
              <a:solidFill>
                <a:srgbClr val="FFFFFF"/>
              </a:solidFill>
            </a:endParaRPr>
          </a:p>
        </p:txBody>
      </p:sp>
      <p:sp>
        <p:nvSpPr>
          <p:cNvPr id="67" name="Shape 1690"/>
          <p:cNvSpPr/>
          <p:nvPr/>
        </p:nvSpPr>
        <p:spPr>
          <a:xfrm>
            <a:off x="6839175" y="4967539"/>
            <a:ext cx="418807" cy="329745"/>
          </a:xfrm>
          <a:prstGeom prst="star5">
            <a:avLst>
              <a:gd name="adj" fmla="val 19100"/>
              <a:gd name="hf" fmla="val 105146"/>
              <a:gd name="vf" fmla="val 110557"/>
            </a:avLst>
          </a:prstGeom>
          <a:solidFill>
            <a:srgbClr val="FF0000"/>
          </a:solidFill>
          <a:ln w="3175">
            <a:miter lim="400000"/>
          </a:ln>
        </p:spPr>
        <p:txBody>
          <a:bodyPr lIns="26788" tIns="26788" rIns="26788" bIns="26788" anchor="ctr"/>
          <a:lstStyle/>
          <a:p>
            <a:pPr algn="r" rtl="1">
              <a:defRPr sz="2200">
                <a:solidFill>
                  <a:srgbClr val="FFFFFF"/>
                </a:solidFill>
              </a:defRPr>
            </a:pPr>
            <a:endParaRPr sz="2200">
              <a:solidFill>
                <a:srgbClr val="FFFFFF"/>
              </a:solidFill>
            </a:endParaRPr>
          </a:p>
        </p:txBody>
      </p:sp>
      <p:sp>
        <p:nvSpPr>
          <p:cNvPr id="68" name="Shape 1691"/>
          <p:cNvSpPr/>
          <p:nvPr/>
        </p:nvSpPr>
        <p:spPr>
          <a:xfrm>
            <a:off x="4608455" y="4876678"/>
            <a:ext cx="418808" cy="329744"/>
          </a:xfrm>
          <a:prstGeom prst="star5">
            <a:avLst>
              <a:gd name="adj" fmla="val 19100"/>
              <a:gd name="hf" fmla="val 105146"/>
              <a:gd name="vf" fmla="val 110557"/>
            </a:avLst>
          </a:prstGeom>
          <a:solidFill>
            <a:srgbClr val="FF0000"/>
          </a:solidFill>
          <a:ln w="3175">
            <a:miter lim="400000"/>
          </a:ln>
        </p:spPr>
        <p:txBody>
          <a:bodyPr lIns="26788" tIns="26788" rIns="26788" bIns="26788" anchor="ctr"/>
          <a:lstStyle/>
          <a:p>
            <a:pPr algn="r" rtl="1">
              <a:defRPr sz="2200">
                <a:solidFill>
                  <a:srgbClr val="FFFFFF"/>
                </a:solidFill>
              </a:defRPr>
            </a:pPr>
            <a:endParaRPr sz="2200">
              <a:solidFill>
                <a:srgbClr val="FFFFFF"/>
              </a:solidFill>
            </a:endParaRPr>
          </a:p>
        </p:txBody>
      </p:sp>
      <p:sp>
        <p:nvSpPr>
          <p:cNvPr id="69" name="Shape 1695"/>
          <p:cNvSpPr/>
          <p:nvPr/>
        </p:nvSpPr>
        <p:spPr>
          <a:xfrm>
            <a:off x="3754647" y="5214844"/>
            <a:ext cx="368288" cy="484986"/>
          </a:xfrm>
          <a:prstGeom prst="rect">
            <a:avLst/>
          </a:prstGeom>
          <a:ln w="3175">
            <a:miter lim="400000"/>
          </a:ln>
          <a:extLst>
            <a:ext uri="{C572A759-6A51-4108-AA02-DFA0A04FC94B}">
              <ma14:wrappingTextBoxFlag xmlns="" xmlns:ma14="http://schemas.microsoft.com/office/mac/drawingml/2011/main" val="1"/>
            </a:ext>
          </a:extLst>
        </p:spPr>
        <p:txBody>
          <a:bodyPr wrap="none" lIns="26788" tIns="26788" rIns="26788" bIns="26788" anchor="ctr">
            <a:spAutoFit/>
          </a:bodyPr>
          <a:lstStyle/>
          <a:p>
            <a:pPr algn="r" rtl="1"/>
            <a:r>
              <a:rPr sz="2800" dirty="0">
                <a:solidFill>
                  <a:prstClr val="black"/>
                </a:solidFill>
              </a:rPr>
              <a:t>or</a:t>
            </a:r>
          </a:p>
        </p:txBody>
      </p:sp>
      <p:sp>
        <p:nvSpPr>
          <p:cNvPr id="70" name="Shape 1697"/>
          <p:cNvSpPr/>
          <p:nvPr/>
        </p:nvSpPr>
        <p:spPr>
          <a:xfrm>
            <a:off x="4122935" y="5041550"/>
            <a:ext cx="519898" cy="788994"/>
          </a:xfrm>
          <a:custGeom>
            <a:avLst/>
            <a:gdLst/>
            <a:ahLst/>
            <a:cxnLst>
              <a:cxn ang="0">
                <a:pos x="wd2" y="hd2"/>
              </a:cxn>
              <a:cxn ang="5400000">
                <a:pos x="wd2" y="hd2"/>
              </a:cxn>
              <a:cxn ang="10800000">
                <a:pos x="wd2" y="hd2"/>
              </a:cxn>
              <a:cxn ang="16200000">
                <a:pos x="wd2" y="hd2"/>
              </a:cxn>
            </a:cxnLst>
            <a:rect l="0" t="0" r="r" b="b"/>
            <a:pathLst>
              <a:path w="17250" h="21600" extrusionOk="0">
                <a:moveTo>
                  <a:pt x="17250" y="21600"/>
                </a:moveTo>
                <a:cubicBezTo>
                  <a:pt x="-75" y="19912"/>
                  <a:pt x="-4350" y="12712"/>
                  <a:pt x="4426" y="0"/>
                </a:cubicBezTo>
              </a:path>
            </a:pathLst>
          </a:custGeom>
          <a:ln w="38100">
            <a:solidFill>
              <a:srgbClr val="000000"/>
            </a:solidFill>
            <a:custDash>
              <a:ds d="200000" sp="200000"/>
            </a:custDash>
            <a:miter lim="400000"/>
            <a:headEnd type="triangle"/>
            <a:tailEnd type="triangle"/>
          </a:ln>
        </p:spPr>
        <p:txBody>
          <a:bodyPr lIns="64291" tIns="32146" rIns="64291" bIns="32146"/>
          <a:lstStyle/>
          <a:p>
            <a:pPr algn="r" rtl="1"/>
            <a:endParaRPr>
              <a:solidFill>
                <a:prstClr val="black"/>
              </a:solidFill>
            </a:endParaRPr>
          </a:p>
        </p:txBody>
      </p:sp>
      <p:sp>
        <p:nvSpPr>
          <p:cNvPr id="48" name="Shape 1652"/>
          <p:cNvSpPr/>
          <p:nvPr/>
        </p:nvSpPr>
        <p:spPr>
          <a:xfrm>
            <a:off x="6709419" y="3818477"/>
            <a:ext cx="269455" cy="1219407"/>
          </a:xfrm>
          <a:prstGeom prst="line">
            <a:avLst/>
          </a:prstGeom>
          <a:noFill/>
          <a:ln w="63500" cap="flat">
            <a:solidFill>
              <a:srgbClr val="000000"/>
            </a:solidFill>
            <a:prstDash val="solid"/>
            <a:miter lim="400000"/>
            <a:tailEnd type="triangle" w="med" len="med"/>
          </a:ln>
          <a:effectLst/>
        </p:spPr>
        <p:txBody>
          <a:bodyPr wrap="square" lIns="38100" tIns="38100" rIns="38100" bIns="38100" numCol="1" anchor="ctr">
            <a:noAutofit/>
          </a:bodyPr>
          <a:lstStyle/>
          <a:p>
            <a:pPr algn="r" rtl="1">
              <a:defRPr sz="2200"/>
            </a:pPr>
            <a:endParaRPr sz="2200">
              <a:solidFill>
                <a:prstClr val="black"/>
              </a:solidFill>
            </a:endParaRPr>
          </a:p>
        </p:txBody>
      </p:sp>
      <p:grpSp>
        <p:nvGrpSpPr>
          <p:cNvPr id="82" name="Group 1759" descr="C:\Users\vholod\Dropbox\Backword3DcellMCRT\default\rev15p\RMmc3d_3dcells_ununiformהגדגמה של העש\no le 10000 potons\Images\s2.png"/>
          <p:cNvGrpSpPr/>
          <p:nvPr/>
        </p:nvGrpSpPr>
        <p:grpSpPr>
          <a:xfrm>
            <a:off x="35496" y="980728"/>
            <a:ext cx="4148093" cy="3995908"/>
            <a:chOff x="0" y="0"/>
            <a:chExt cx="6231011" cy="6193370"/>
          </a:xfrm>
        </p:grpSpPr>
        <p:pic>
          <p:nvPicPr>
            <p:cNvPr id="83" name="image97.png" descr="C:\Users\vholod\Dropbox\Backword3DcellMCRT\default\rev15p\RMmc3d_3dcells_ununiformהגדגמה של העש\no le 10000 potons\Images\s2.png"/>
            <p:cNvPicPr>
              <a:picLocks noChangeAspect="1"/>
            </p:cNvPicPr>
            <p:nvPr/>
          </p:nvPicPr>
          <p:blipFill>
            <a:blip r:embed="rId6">
              <a:extLst/>
            </a:blip>
            <a:stretch>
              <a:fillRect/>
            </a:stretch>
          </p:blipFill>
          <p:spPr>
            <a:xfrm>
              <a:off x="88900" y="50800"/>
              <a:ext cx="6053212" cy="5964771"/>
            </a:xfrm>
            <a:prstGeom prst="rect">
              <a:avLst/>
            </a:prstGeom>
            <a:ln>
              <a:noFill/>
            </a:ln>
            <a:effectLst/>
          </p:spPr>
        </p:pic>
        <p:pic>
          <p:nvPicPr>
            <p:cNvPr id="84" name="תמונה 83"/>
            <p:cNvPicPr>
              <a:picLocks/>
            </p:cNvPicPr>
            <p:nvPr/>
          </p:nvPicPr>
          <p:blipFill>
            <a:blip r:embed="rId7">
              <a:extLst/>
            </a:blip>
            <a:stretch>
              <a:fillRect/>
            </a:stretch>
          </p:blipFill>
          <p:spPr>
            <a:xfrm>
              <a:off x="0" y="0"/>
              <a:ext cx="6231012" cy="6193371"/>
            </a:xfrm>
            <a:prstGeom prst="rect">
              <a:avLst/>
            </a:prstGeom>
            <a:effectLst/>
          </p:spPr>
        </p:pic>
      </p:grpSp>
      <p:pic>
        <p:nvPicPr>
          <p:cNvPr id="40" name="image14.png" descr="C:\Users\levisav\Dropbox\Atmosphere\Papers\[2015] AGU\Figures\cloud.png"/>
          <p:cNvPicPr>
            <a:picLocks noChangeAspect="1"/>
          </p:cNvPicPr>
          <p:nvPr/>
        </p:nvPicPr>
        <p:blipFill>
          <a:blip r:embed="rId8">
            <a:alphaModFix amt="70509"/>
            <a:extLst/>
          </a:blip>
          <a:stretch>
            <a:fillRect/>
          </a:stretch>
        </p:blipFill>
        <p:spPr>
          <a:xfrm>
            <a:off x="5467627" y="3067363"/>
            <a:ext cx="3100111" cy="1442961"/>
          </a:xfrm>
          <a:prstGeom prst="rect">
            <a:avLst/>
          </a:prstGeom>
          <a:ln w="3175">
            <a:miter lim="400000"/>
          </a:ln>
        </p:spPr>
      </p:pic>
      <p:pic>
        <p:nvPicPr>
          <p:cNvPr id="41" name="pasted-image.pdf"/>
          <p:cNvPicPr>
            <a:picLocks noChangeAspect="1"/>
          </p:cNvPicPr>
          <p:nvPr/>
        </p:nvPicPr>
        <p:blipFill>
          <a:blip r:embed="rId9">
            <a:extLst/>
          </a:blip>
          <a:stretch>
            <a:fillRect/>
          </a:stretch>
        </p:blipFill>
        <p:spPr>
          <a:xfrm>
            <a:off x="8273342" y="4280621"/>
            <a:ext cx="331106" cy="520310"/>
          </a:xfrm>
          <a:prstGeom prst="rect">
            <a:avLst/>
          </a:prstGeom>
          <a:ln w="3175">
            <a:miter lim="400000"/>
          </a:ln>
        </p:spPr>
      </p:pic>
    </p:spTree>
    <p:custDataLst>
      <p:tags r:id="rId1"/>
    </p:custDataLst>
    <p:extLst>
      <p:ext uri="{BB962C8B-B14F-4D97-AF65-F5344CB8AC3E}">
        <p14:creationId xmlns:p14="http://schemas.microsoft.com/office/powerpoint/2010/main" val="869350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down)">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wipe(down)">
                                      <p:cBhvr>
                                        <p:cTn id="12"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9"/>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sp>
        <p:nvSpPr>
          <p:cNvPr id="15" name="Shape 586"/>
          <p:cNvSpPr/>
          <p:nvPr/>
        </p:nvSpPr>
        <p:spPr>
          <a:xfrm>
            <a:off x="-25640" y="2027063"/>
            <a:ext cx="9195280" cy="4963363"/>
          </a:xfrm>
          <a:prstGeom prst="rect">
            <a:avLst/>
          </a:prstGeom>
          <a:solidFill>
            <a:srgbClr val="50CEF8"/>
          </a:solidFill>
          <a:ln w="3175">
            <a:miter lim="400000"/>
          </a:ln>
          <a:effectLst>
            <a:outerShdw blurRad="25400" dist="12700" dir="5400000" rotWithShape="0">
              <a:srgbClr val="000000">
                <a:alpha val="50000"/>
              </a:srgbClr>
            </a:outerShdw>
          </a:effectLst>
        </p:spPr>
        <p:txBody>
          <a:bodyPr lIns="26789" tIns="26789" rIns="26789" bIns="26789" anchor="ctr"/>
          <a:lstStyle/>
          <a:p>
            <a:pPr algn="ctr" defTabSz="410751" rtl="1" hangingPunct="0">
              <a:defRPr sz="2200">
                <a:solidFill>
                  <a:srgbClr val="FFFFFF"/>
                </a:solidFill>
              </a:defRPr>
            </a:pPr>
            <a:endParaRPr sz="1547" kern="0">
              <a:solidFill>
                <a:srgbClr val="FFFFFF"/>
              </a:solidFill>
              <a:sym typeface="Helvetica Light"/>
            </a:endParaRPr>
          </a:p>
        </p:txBody>
      </p:sp>
      <p:sp>
        <p:nvSpPr>
          <p:cNvPr id="16" name="Shape 587"/>
          <p:cNvSpPr/>
          <p:nvPr/>
        </p:nvSpPr>
        <p:spPr>
          <a:xfrm>
            <a:off x="-1974" y="6286607"/>
            <a:ext cx="9186237" cy="607684"/>
          </a:xfrm>
          <a:custGeom>
            <a:avLst/>
            <a:gdLst/>
            <a:ahLst/>
            <a:cxnLst>
              <a:cxn ang="0">
                <a:pos x="wd2" y="hd2"/>
              </a:cxn>
              <a:cxn ang="5400000">
                <a:pos x="wd2" y="hd2"/>
              </a:cxn>
              <a:cxn ang="10800000">
                <a:pos x="wd2" y="hd2"/>
              </a:cxn>
              <a:cxn ang="16200000">
                <a:pos x="wd2" y="hd2"/>
              </a:cxn>
            </a:cxnLst>
            <a:rect l="0" t="0" r="r" b="b"/>
            <a:pathLst>
              <a:path w="21600" h="21600" extrusionOk="0">
                <a:moveTo>
                  <a:pt x="0" y="20308"/>
                </a:moveTo>
                <a:lnTo>
                  <a:pt x="60" y="13875"/>
                </a:lnTo>
                <a:lnTo>
                  <a:pt x="1503" y="10910"/>
                </a:lnTo>
                <a:lnTo>
                  <a:pt x="3933" y="8574"/>
                </a:lnTo>
                <a:lnTo>
                  <a:pt x="5877" y="12851"/>
                </a:lnTo>
                <a:lnTo>
                  <a:pt x="6743" y="11854"/>
                </a:lnTo>
                <a:lnTo>
                  <a:pt x="8393" y="7392"/>
                </a:lnTo>
                <a:lnTo>
                  <a:pt x="9604" y="11382"/>
                </a:lnTo>
                <a:lnTo>
                  <a:pt x="10297" y="11637"/>
                </a:lnTo>
                <a:lnTo>
                  <a:pt x="10597" y="9392"/>
                </a:lnTo>
                <a:lnTo>
                  <a:pt x="10873" y="7425"/>
                </a:lnTo>
                <a:lnTo>
                  <a:pt x="11364" y="9170"/>
                </a:lnTo>
                <a:lnTo>
                  <a:pt x="13063" y="3891"/>
                </a:lnTo>
                <a:lnTo>
                  <a:pt x="14816" y="3713"/>
                </a:lnTo>
                <a:lnTo>
                  <a:pt x="15508" y="8644"/>
                </a:lnTo>
                <a:lnTo>
                  <a:pt x="17654" y="8984"/>
                </a:lnTo>
                <a:lnTo>
                  <a:pt x="19447" y="4552"/>
                </a:lnTo>
                <a:lnTo>
                  <a:pt x="20332" y="281"/>
                </a:lnTo>
                <a:lnTo>
                  <a:pt x="21160" y="0"/>
                </a:lnTo>
                <a:lnTo>
                  <a:pt x="21600" y="21600"/>
                </a:lnTo>
              </a:path>
            </a:pathLst>
          </a:custGeom>
          <a:solidFill>
            <a:schemeClr val="accent6">
              <a:lumMod val="50000"/>
            </a:schemeClr>
          </a:solidFill>
          <a:ln w="12700">
            <a:solidFill>
              <a:srgbClr val="000000"/>
            </a:solidFill>
            <a:miter lim="400000"/>
          </a:ln>
        </p:spPr>
        <p:txBody>
          <a:bodyPr lIns="26789" tIns="26789" rIns="26789" bIns="26789" anchor="ctr"/>
          <a:lstStyle/>
          <a:p>
            <a:pPr algn="ctr" defTabSz="410751" rtl="1" hangingPunct="0">
              <a:defRPr sz="2200"/>
            </a:pPr>
            <a:endParaRPr sz="1547" kern="0">
              <a:solidFill>
                <a:srgbClr val="000000"/>
              </a:solidFill>
              <a:sym typeface="Helvetica Light"/>
            </a:endParaRPr>
          </a:p>
        </p:txBody>
      </p:sp>
      <p:sp>
        <p:nvSpPr>
          <p:cNvPr id="17" name="Shape 588"/>
          <p:cNvSpPr txBox="1">
            <a:spLocks/>
          </p:cNvSpPr>
          <p:nvPr/>
        </p:nvSpPr>
        <p:spPr>
          <a:xfrm>
            <a:off x="-32243" y="79303"/>
            <a:ext cx="8903687" cy="1135931"/>
          </a:xfrm>
          <a:prstGeom prst="rect">
            <a:avLst/>
          </a:prstGeom>
        </p:spPr>
        <p:txBody>
          <a:bodyPr vert="horz" lIns="91440" tIns="45720" rIns="91440" bIns="45720" rtlCol="1" anchor="ctr">
            <a:normAutofit fontScale="85000" lnSpcReduction="20000"/>
          </a:bodyPr>
          <a:lstStyle>
            <a:lvl1pPr algn="ctr" defTabSz="914400" rtl="1" eaLnBrk="1" latinLnBrk="0" hangingPunct="1">
              <a:spcBef>
                <a:spcPct val="0"/>
              </a:spcBef>
              <a:buNone/>
              <a:defRPr sz="4400" kern="1200">
                <a:solidFill>
                  <a:srgbClr val="FFFFFF"/>
                </a:solidFill>
                <a:latin typeface="+mj-lt"/>
                <a:ea typeface="+mj-ea"/>
                <a:cs typeface="+mj-cs"/>
              </a:defRPr>
            </a:lvl1pPr>
          </a:lstStyle>
          <a:p>
            <a:r>
              <a:rPr lang="en-US" sz="4800" dirty="0"/>
              <a:t>Forward monte </a:t>
            </a:r>
            <a:r>
              <a:rPr lang="en-US" sz="4800" dirty="0" err="1"/>
              <a:t>carlo</a:t>
            </a:r>
            <a:r>
              <a:rPr lang="en-US" sz="4800" dirty="0"/>
              <a:t> radiative transfer</a:t>
            </a:r>
          </a:p>
          <a:p>
            <a:r>
              <a:rPr lang="en-US" sz="4800" dirty="0"/>
              <a:t>with </a:t>
            </a:r>
            <a:r>
              <a:rPr lang="en-US" sz="4800" i="1" dirty="0"/>
              <a:t>local estimation</a:t>
            </a:r>
          </a:p>
        </p:txBody>
      </p:sp>
      <p:sp>
        <p:nvSpPr>
          <p:cNvPr id="19" name="Shape 603"/>
          <p:cNvSpPr/>
          <p:nvPr/>
        </p:nvSpPr>
        <p:spPr>
          <a:xfrm>
            <a:off x="6540385" y="1176642"/>
            <a:ext cx="887208" cy="770936"/>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10800"/>
                </a:lnTo>
                <a:lnTo>
                  <a:pt x="5400" y="21600"/>
                </a:lnTo>
                <a:lnTo>
                  <a:pt x="16200" y="21600"/>
                </a:lnTo>
                <a:lnTo>
                  <a:pt x="21600" y="10800"/>
                </a:lnTo>
                <a:lnTo>
                  <a:pt x="16200" y="0"/>
                </a:lnTo>
                <a:close/>
              </a:path>
            </a:pathLst>
          </a:custGeom>
          <a:solidFill>
            <a:srgbClr val="FFCC00"/>
          </a:solidFill>
          <a:ln w="3175" cap="flat">
            <a:noFill/>
            <a:miter lim="400000"/>
          </a:ln>
          <a:effectLst/>
        </p:spPr>
        <p:txBody>
          <a:bodyPr wrap="square" lIns="32146" tIns="32146" rIns="32146" bIns="32146" numCol="1" anchor="ctr">
            <a:noAutofit/>
          </a:bodyPr>
          <a:lstStyle/>
          <a:p>
            <a:pPr algn="r" rtl="1" hangingPunct="0">
              <a:defRPr sz="2400">
                <a:latin typeface="Times New Roman"/>
                <a:ea typeface="Times New Roman"/>
                <a:cs typeface="Times New Roman"/>
                <a:sym typeface="Times New Roman"/>
              </a:defRPr>
            </a:pPr>
            <a:endParaRPr sz="1687" kern="0">
              <a:solidFill>
                <a:srgbClr val="000000"/>
              </a:solidFill>
              <a:latin typeface="Times New Roman"/>
              <a:ea typeface="Times New Roman"/>
              <a:cs typeface="Times New Roman"/>
              <a:sym typeface="Times New Roman"/>
            </a:endParaRPr>
          </a:p>
        </p:txBody>
      </p:sp>
      <p:sp>
        <p:nvSpPr>
          <p:cNvPr id="20" name="Shape 604"/>
          <p:cNvSpPr/>
          <p:nvPr/>
        </p:nvSpPr>
        <p:spPr>
          <a:xfrm rot="1600208">
            <a:off x="6540385" y="1176642"/>
            <a:ext cx="887208" cy="770936"/>
          </a:xfrm>
          <a:custGeom>
            <a:avLst/>
            <a:gdLst/>
            <a:ahLst/>
            <a:cxnLst>
              <a:cxn ang="0">
                <a:pos x="wd2" y="hd2"/>
              </a:cxn>
              <a:cxn ang="5400000">
                <a:pos x="wd2" y="hd2"/>
              </a:cxn>
              <a:cxn ang="10800000">
                <a:pos x="wd2" y="hd2"/>
              </a:cxn>
              <a:cxn ang="16200000">
                <a:pos x="wd2" y="hd2"/>
              </a:cxn>
            </a:cxnLst>
            <a:rect l="0" t="0" r="r" b="b"/>
            <a:pathLst>
              <a:path w="21600" h="21600" extrusionOk="0">
                <a:moveTo>
                  <a:pt x="5600" y="0"/>
                </a:moveTo>
                <a:lnTo>
                  <a:pt x="0" y="10800"/>
                </a:lnTo>
                <a:lnTo>
                  <a:pt x="5600" y="21600"/>
                </a:lnTo>
                <a:lnTo>
                  <a:pt x="16000" y="21600"/>
                </a:lnTo>
                <a:lnTo>
                  <a:pt x="21600" y="10800"/>
                </a:lnTo>
                <a:lnTo>
                  <a:pt x="16000" y="0"/>
                </a:lnTo>
                <a:close/>
              </a:path>
            </a:pathLst>
          </a:custGeom>
          <a:solidFill>
            <a:srgbClr val="FFCC00"/>
          </a:solidFill>
          <a:ln w="3175" cap="flat">
            <a:noFill/>
            <a:miter lim="400000"/>
          </a:ln>
          <a:effectLst/>
        </p:spPr>
        <p:txBody>
          <a:bodyPr wrap="square" lIns="32146" tIns="32146" rIns="32146" bIns="32146" numCol="1" anchor="ctr">
            <a:noAutofit/>
          </a:bodyPr>
          <a:lstStyle/>
          <a:p>
            <a:pPr algn="r" rtl="1" hangingPunct="0">
              <a:defRPr sz="2400">
                <a:latin typeface="Times New Roman"/>
                <a:ea typeface="Times New Roman"/>
                <a:cs typeface="Times New Roman"/>
                <a:sym typeface="Times New Roman"/>
              </a:defRPr>
            </a:pPr>
            <a:endParaRPr sz="1687" kern="0">
              <a:solidFill>
                <a:srgbClr val="000000"/>
              </a:solidFill>
              <a:latin typeface="Times New Roman"/>
              <a:ea typeface="Times New Roman"/>
              <a:cs typeface="Times New Roman"/>
              <a:sym typeface="Times New Roman"/>
            </a:endParaRPr>
          </a:p>
        </p:txBody>
      </p:sp>
      <p:sp>
        <p:nvSpPr>
          <p:cNvPr id="21" name="Shape 605"/>
          <p:cNvSpPr/>
          <p:nvPr/>
        </p:nvSpPr>
        <p:spPr>
          <a:xfrm>
            <a:off x="6678808" y="1249990"/>
            <a:ext cx="610365" cy="624243"/>
          </a:xfrm>
          <a:prstGeom prst="ellipse">
            <a:avLst/>
          </a:prstGeom>
          <a:solidFill>
            <a:srgbClr val="FF6600"/>
          </a:solidFill>
          <a:ln w="19050" cap="flat">
            <a:solidFill>
              <a:srgbClr val="000000"/>
            </a:solidFill>
            <a:prstDash val="solid"/>
            <a:miter lim="800000"/>
          </a:ln>
          <a:effectLst/>
        </p:spPr>
        <p:txBody>
          <a:bodyPr wrap="square" lIns="32146" tIns="32146" rIns="32146" bIns="32146" numCol="1" anchor="ctr">
            <a:noAutofit/>
          </a:bodyPr>
          <a:lstStyle/>
          <a:p>
            <a:pPr algn="r" rtl="1" hangingPunct="0">
              <a:defRPr sz="2400">
                <a:latin typeface="Times New Roman"/>
                <a:ea typeface="Times New Roman"/>
                <a:cs typeface="Times New Roman"/>
                <a:sym typeface="Times New Roman"/>
              </a:defRPr>
            </a:pPr>
            <a:endParaRPr sz="1687" kern="0">
              <a:solidFill>
                <a:srgbClr val="000000"/>
              </a:solidFill>
              <a:latin typeface="Times New Roman"/>
              <a:ea typeface="Times New Roman"/>
              <a:cs typeface="Times New Roman"/>
              <a:sym typeface="Times New Roman"/>
            </a:endParaRPr>
          </a:p>
        </p:txBody>
      </p:sp>
      <p:pic>
        <p:nvPicPr>
          <p:cNvPr id="22" name="Picture 8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6200000">
            <a:off x="3133829" y="6262679"/>
            <a:ext cx="713870" cy="563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Shape 1649"/>
          <p:cNvSpPr/>
          <p:nvPr/>
        </p:nvSpPr>
        <p:spPr>
          <a:xfrm flipH="1">
            <a:off x="5775064" y="1947578"/>
            <a:ext cx="1006736" cy="1682730"/>
          </a:xfrm>
          <a:prstGeom prst="line">
            <a:avLst/>
          </a:prstGeom>
          <a:noFill/>
          <a:ln w="63500" cap="flat">
            <a:solidFill>
              <a:srgbClr val="000000"/>
            </a:solidFill>
            <a:prstDash val="solid"/>
            <a:miter lim="400000"/>
            <a:tailEnd type="triangle" w="med" len="med"/>
          </a:ln>
          <a:effectLst/>
        </p:spPr>
        <p:txBody>
          <a:bodyPr wrap="square" lIns="38100" tIns="38100" rIns="38100" bIns="38100" numCol="1" anchor="ctr">
            <a:noAutofit/>
          </a:bodyPr>
          <a:lstStyle/>
          <a:p>
            <a:pPr algn="r" rtl="1">
              <a:defRPr sz="2200"/>
            </a:pPr>
            <a:endParaRPr sz="2200">
              <a:solidFill>
                <a:prstClr val="black"/>
              </a:solidFill>
            </a:endParaRPr>
          </a:p>
        </p:txBody>
      </p:sp>
      <p:sp>
        <p:nvSpPr>
          <p:cNvPr id="51" name="Shape 1656"/>
          <p:cNvSpPr/>
          <p:nvPr/>
        </p:nvSpPr>
        <p:spPr>
          <a:xfrm flipH="1" flipV="1">
            <a:off x="4327264" y="5132409"/>
            <a:ext cx="1577944" cy="25309"/>
          </a:xfrm>
          <a:prstGeom prst="line">
            <a:avLst/>
          </a:prstGeom>
          <a:ln w="63500">
            <a:solidFill>
              <a:srgbClr val="000000"/>
            </a:solidFill>
            <a:miter lim="400000"/>
            <a:tailEnd type="triangle"/>
          </a:ln>
        </p:spPr>
        <p:txBody>
          <a:bodyPr lIns="26788" tIns="26788" rIns="26788" bIns="26788" anchor="ctr"/>
          <a:lstStyle/>
          <a:p>
            <a:pPr algn="r" rtl="1">
              <a:defRPr sz="2200"/>
            </a:pPr>
            <a:endParaRPr sz="2200">
              <a:solidFill>
                <a:prstClr val="black"/>
              </a:solidFill>
            </a:endParaRPr>
          </a:p>
        </p:txBody>
      </p:sp>
      <p:sp>
        <p:nvSpPr>
          <p:cNvPr id="56" name="Shape 1660"/>
          <p:cNvSpPr/>
          <p:nvPr/>
        </p:nvSpPr>
        <p:spPr>
          <a:xfrm flipH="1" flipV="1">
            <a:off x="2765431" y="5042460"/>
            <a:ext cx="1253973" cy="71210"/>
          </a:xfrm>
          <a:prstGeom prst="line">
            <a:avLst/>
          </a:prstGeom>
          <a:noFill/>
          <a:ln w="63500" cap="flat">
            <a:solidFill>
              <a:srgbClr val="000000"/>
            </a:solidFill>
            <a:prstDash val="solid"/>
            <a:miter lim="400000"/>
            <a:tailEnd type="triangle" w="med" len="med"/>
          </a:ln>
          <a:effectLst/>
        </p:spPr>
        <p:txBody>
          <a:bodyPr wrap="square" lIns="38100" tIns="38100" rIns="38100" bIns="38100" numCol="1" anchor="ctr">
            <a:noAutofit/>
          </a:bodyPr>
          <a:lstStyle/>
          <a:p>
            <a:pPr algn="r" rtl="1">
              <a:defRPr sz="2200"/>
            </a:pPr>
            <a:endParaRPr sz="2200">
              <a:solidFill>
                <a:prstClr val="black"/>
              </a:solidFill>
            </a:endParaRPr>
          </a:p>
        </p:txBody>
      </p:sp>
      <p:sp>
        <p:nvSpPr>
          <p:cNvPr id="57" name="Shape 1661"/>
          <p:cNvSpPr/>
          <p:nvPr/>
        </p:nvSpPr>
        <p:spPr>
          <a:xfrm>
            <a:off x="721222" y="4975466"/>
            <a:ext cx="2071910" cy="73204"/>
          </a:xfrm>
          <a:prstGeom prst="line">
            <a:avLst/>
          </a:prstGeom>
          <a:noFill/>
          <a:ln w="38100" cap="flat">
            <a:solidFill>
              <a:srgbClr val="000000"/>
            </a:solidFill>
            <a:custDash>
              <a:ds d="200000" sp="200000"/>
            </a:custDash>
            <a:miter lim="400000"/>
          </a:ln>
          <a:effectLst/>
        </p:spPr>
        <p:txBody>
          <a:bodyPr wrap="square" lIns="38100" tIns="38100" rIns="38100" bIns="38100" numCol="1" anchor="ctr">
            <a:noAutofit/>
          </a:bodyPr>
          <a:lstStyle/>
          <a:p>
            <a:pPr algn="r" rtl="1">
              <a:defRPr sz="2200"/>
            </a:pPr>
            <a:endParaRPr sz="2200">
              <a:solidFill>
                <a:prstClr val="black"/>
              </a:solidFill>
            </a:endParaRPr>
          </a:p>
        </p:txBody>
      </p:sp>
      <p:sp>
        <p:nvSpPr>
          <p:cNvPr id="66" name="Shape 1689"/>
          <p:cNvSpPr/>
          <p:nvPr/>
        </p:nvSpPr>
        <p:spPr>
          <a:xfrm>
            <a:off x="5486400" y="3581400"/>
            <a:ext cx="418808" cy="329744"/>
          </a:xfrm>
          <a:prstGeom prst="star5">
            <a:avLst>
              <a:gd name="adj" fmla="val 19100"/>
              <a:gd name="hf" fmla="val 105146"/>
              <a:gd name="vf" fmla="val 110557"/>
            </a:avLst>
          </a:prstGeom>
          <a:solidFill>
            <a:srgbClr val="FF0000"/>
          </a:solidFill>
          <a:ln w="3175">
            <a:miter lim="400000"/>
          </a:ln>
        </p:spPr>
        <p:txBody>
          <a:bodyPr lIns="26788" tIns="26788" rIns="26788" bIns="26788" anchor="ctr"/>
          <a:lstStyle/>
          <a:p>
            <a:pPr algn="r" rtl="1">
              <a:defRPr sz="2200">
                <a:solidFill>
                  <a:srgbClr val="FFFFFF"/>
                </a:solidFill>
              </a:defRPr>
            </a:pPr>
            <a:endParaRPr sz="2200">
              <a:solidFill>
                <a:srgbClr val="FFFFFF"/>
              </a:solidFill>
            </a:endParaRPr>
          </a:p>
        </p:txBody>
      </p:sp>
      <p:sp>
        <p:nvSpPr>
          <p:cNvPr id="67" name="Shape 1690"/>
          <p:cNvSpPr/>
          <p:nvPr/>
        </p:nvSpPr>
        <p:spPr>
          <a:xfrm>
            <a:off x="5791148" y="4967539"/>
            <a:ext cx="418807" cy="329745"/>
          </a:xfrm>
          <a:prstGeom prst="star5">
            <a:avLst>
              <a:gd name="adj" fmla="val 19100"/>
              <a:gd name="hf" fmla="val 105146"/>
              <a:gd name="vf" fmla="val 110557"/>
            </a:avLst>
          </a:prstGeom>
          <a:solidFill>
            <a:srgbClr val="FF0000"/>
          </a:solidFill>
          <a:ln w="3175">
            <a:miter lim="400000"/>
          </a:ln>
        </p:spPr>
        <p:txBody>
          <a:bodyPr lIns="26788" tIns="26788" rIns="26788" bIns="26788" anchor="ctr"/>
          <a:lstStyle/>
          <a:p>
            <a:pPr algn="r" rtl="1">
              <a:defRPr sz="2200">
                <a:solidFill>
                  <a:srgbClr val="FFFFFF"/>
                </a:solidFill>
              </a:defRPr>
            </a:pPr>
            <a:endParaRPr sz="2200">
              <a:solidFill>
                <a:srgbClr val="FFFFFF"/>
              </a:solidFill>
            </a:endParaRPr>
          </a:p>
        </p:txBody>
      </p:sp>
      <p:sp>
        <p:nvSpPr>
          <p:cNvPr id="68" name="Shape 1691"/>
          <p:cNvSpPr/>
          <p:nvPr/>
        </p:nvSpPr>
        <p:spPr>
          <a:xfrm>
            <a:off x="4000792" y="4935687"/>
            <a:ext cx="418808" cy="329744"/>
          </a:xfrm>
          <a:prstGeom prst="star5">
            <a:avLst>
              <a:gd name="adj" fmla="val 19100"/>
              <a:gd name="hf" fmla="val 105146"/>
              <a:gd name="vf" fmla="val 110557"/>
            </a:avLst>
          </a:prstGeom>
          <a:solidFill>
            <a:srgbClr val="FF0000"/>
          </a:solidFill>
          <a:ln w="3175">
            <a:miter lim="400000"/>
          </a:ln>
        </p:spPr>
        <p:txBody>
          <a:bodyPr lIns="26788" tIns="26788" rIns="26788" bIns="26788" anchor="ctr"/>
          <a:lstStyle/>
          <a:p>
            <a:pPr algn="r" rtl="1">
              <a:defRPr sz="2200">
                <a:solidFill>
                  <a:srgbClr val="FFFFFF"/>
                </a:solidFill>
              </a:defRPr>
            </a:pPr>
            <a:endParaRPr sz="2200">
              <a:solidFill>
                <a:srgbClr val="FFFFFF"/>
              </a:solidFill>
            </a:endParaRPr>
          </a:p>
        </p:txBody>
      </p:sp>
      <p:sp>
        <p:nvSpPr>
          <p:cNvPr id="48" name="Shape 1652"/>
          <p:cNvSpPr/>
          <p:nvPr/>
        </p:nvSpPr>
        <p:spPr>
          <a:xfrm>
            <a:off x="5644364" y="3843961"/>
            <a:ext cx="356187" cy="1121845"/>
          </a:xfrm>
          <a:prstGeom prst="line">
            <a:avLst/>
          </a:prstGeom>
          <a:noFill/>
          <a:ln w="63500" cap="flat">
            <a:solidFill>
              <a:srgbClr val="000000"/>
            </a:solidFill>
            <a:prstDash val="solid"/>
            <a:miter lim="400000"/>
            <a:tailEnd type="triangle" w="med" len="med"/>
          </a:ln>
          <a:effectLst/>
        </p:spPr>
        <p:txBody>
          <a:bodyPr wrap="square" lIns="38100" tIns="38100" rIns="38100" bIns="38100" numCol="1" anchor="ctr">
            <a:noAutofit/>
          </a:bodyPr>
          <a:lstStyle/>
          <a:p>
            <a:pPr algn="r" rtl="1">
              <a:defRPr sz="2200"/>
            </a:pPr>
            <a:endParaRPr sz="2200">
              <a:solidFill>
                <a:prstClr val="black"/>
              </a:solidFill>
            </a:endParaRPr>
          </a:p>
        </p:txBody>
      </p:sp>
      <p:sp>
        <p:nvSpPr>
          <p:cNvPr id="37" name="Shape 1807"/>
          <p:cNvSpPr/>
          <p:nvPr/>
        </p:nvSpPr>
        <p:spPr>
          <a:xfrm flipH="1">
            <a:off x="3545714" y="5164238"/>
            <a:ext cx="547503" cy="1018758"/>
          </a:xfrm>
          <a:prstGeom prst="line">
            <a:avLst/>
          </a:prstGeom>
          <a:ln w="50800">
            <a:solidFill>
              <a:srgbClr val="FF0000"/>
            </a:solidFill>
            <a:custDash>
              <a:ds d="200000" sp="200000"/>
            </a:custDash>
            <a:miter lim="400000"/>
            <a:tailEnd type="triangle"/>
          </a:ln>
        </p:spPr>
        <p:txBody>
          <a:bodyPr lIns="26788" tIns="26788" rIns="26788" bIns="26788" anchor="ctr"/>
          <a:lstStyle/>
          <a:p>
            <a:pPr algn="r" rtl="1">
              <a:defRPr sz="2200"/>
            </a:pPr>
            <a:endParaRPr sz="2200">
              <a:solidFill>
                <a:prstClr val="black"/>
              </a:solidFill>
            </a:endParaRPr>
          </a:p>
        </p:txBody>
      </p:sp>
      <p:sp>
        <p:nvSpPr>
          <p:cNvPr id="38" name="Shape 1808"/>
          <p:cNvSpPr/>
          <p:nvPr/>
        </p:nvSpPr>
        <p:spPr>
          <a:xfrm flipH="1">
            <a:off x="3553901" y="3841423"/>
            <a:ext cx="2048320" cy="2356195"/>
          </a:xfrm>
          <a:prstGeom prst="line">
            <a:avLst/>
          </a:prstGeom>
          <a:ln w="50800">
            <a:solidFill>
              <a:srgbClr val="FF0000"/>
            </a:solidFill>
            <a:custDash>
              <a:ds d="200000" sp="200000"/>
            </a:custDash>
            <a:miter lim="400000"/>
            <a:tailEnd type="triangle"/>
          </a:ln>
        </p:spPr>
        <p:txBody>
          <a:bodyPr lIns="26788" tIns="26788" rIns="26788" bIns="26788" anchor="ctr"/>
          <a:lstStyle/>
          <a:p>
            <a:pPr algn="r" rtl="1">
              <a:defRPr sz="2200"/>
            </a:pPr>
            <a:endParaRPr sz="2200">
              <a:solidFill>
                <a:prstClr val="black"/>
              </a:solidFill>
            </a:endParaRPr>
          </a:p>
        </p:txBody>
      </p:sp>
      <p:pic>
        <p:nvPicPr>
          <p:cNvPr id="39" name="pasted-image.pdf"/>
          <p:cNvPicPr>
            <a:picLocks noChangeAspect="1"/>
          </p:cNvPicPr>
          <p:nvPr/>
        </p:nvPicPr>
        <p:blipFill>
          <a:blip r:embed="rId6">
            <a:extLst/>
          </a:blip>
          <a:stretch>
            <a:fillRect/>
          </a:stretch>
        </p:blipFill>
        <p:spPr>
          <a:xfrm>
            <a:off x="5032122" y="5526768"/>
            <a:ext cx="759024" cy="660798"/>
          </a:xfrm>
          <a:prstGeom prst="rect">
            <a:avLst/>
          </a:prstGeom>
          <a:ln w="3175">
            <a:miter lim="400000"/>
          </a:ln>
        </p:spPr>
      </p:pic>
      <p:sp>
        <p:nvSpPr>
          <p:cNvPr id="40" name="Shape 1814"/>
          <p:cNvSpPr/>
          <p:nvPr/>
        </p:nvSpPr>
        <p:spPr>
          <a:xfrm flipH="1">
            <a:off x="3545716" y="5214844"/>
            <a:ext cx="2440690" cy="968152"/>
          </a:xfrm>
          <a:prstGeom prst="line">
            <a:avLst/>
          </a:prstGeom>
          <a:ln w="50800">
            <a:solidFill>
              <a:srgbClr val="FF0000"/>
            </a:solidFill>
            <a:custDash>
              <a:ds d="200000" sp="200000"/>
            </a:custDash>
            <a:miter lim="400000"/>
            <a:tailEnd type="triangle"/>
          </a:ln>
        </p:spPr>
        <p:txBody>
          <a:bodyPr lIns="26788" tIns="26788" rIns="26788" bIns="26788" anchor="ctr"/>
          <a:lstStyle/>
          <a:p>
            <a:pPr algn="r" rtl="1">
              <a:defRPr sz="2200"/>
            </a:pPr>
            <a:endParaRPr sz="2200">
              <a:solidFill>
                <a:prstClr val="black"/>
              </a:solidFill>
            </a:endParaRPr>
          </a:p>
        </p:txBody>
      </p:sp>
      <p:grpSp>
        <p:nvGrpSpPr>
          <p:cNvPr id="42" name="קבוצה 41"/>
          <p:cNvGrpSpPr/>
          <p:nvPr/>
        </p:nvGrpSpPr>
        <p:grpSpPr>
          <a:xfrm>
            <a:off x="205922" y="1415869"/>
            <a:ext cx="3862022" cy="4990550"/>
            <a:chOff x="357589" y="1133847"/>
            <a:chExt cx="3862022" cy="4990550"/>
          </a:xfrm>
        </p:grpSpPr>
        <p:pic>
          <p:nvPicPr>
            <p:cNvPr id="43"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41484" t="7389" r="37837" b="11676"/>
            <a:stretch/>
          </p:blipFill>
          <p:spPr bwMode="auto">
            <a:xfrm>
              <a:off x="357589" y="1133847"/>
              <a:ext cx="3862022" cy="397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Rectangle 51"/>
            <p:cNvSpPr/>
            <p:nvPr/>
          </p:nvSpPr>
          <p:spPr>
            <a:xfrm>
              <a:off x="2317062" y="2099619"/>
              <a:ext cx="1219200" cy="137847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cxnSp>
          <p:nvCxnSpPr>
            <p:cNvPr id="47" name="Straight Connector 52"/>
            <p:cNvCxnSpPr/>
            <p:nvPr/>
          </p:nvCxnSpPr>
          <p:spPr>
            <a:xfrm flipH="1">
              <a:off x="899016" y="3492819"/>
              <a:ext cx="1461270" cy="592153"/>
            </a:xfrm>
            <a:prstGeom prst="line">
              <a:avLst/>
            </a:prstGeom>
            <a:ln w="3810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53"/>
            <p:cNvCxnSpPr/>
            <p:nvPr/>
          </p:nvCxnSpPr>
          <p:spPr>
            <a:xfrm flipH="1">
              <a:off x="2931785" y="3453172"/>
              <a:ext cx="571500" cy="2213856"/>
            </a:xfrm>
            <a:prstGeom prst="line">
              <a:avLst/>
            </a:prstGeom>
            <a:ln w="38100">
              <a:solidFill>
                <a:srgbClr val="FFC000"/>
              </a:solidFill>
              <a:prstDash val="dash"/>
            </a:ln>
          </p:spPr>
          <p:style>
            <a:lnRef idx="1">
              <a:schemeClr val="accent1"/>
            </a:lnRef>
            <a:fillRef idx="0">
              <a:schemeClr val="accent1"/>
            </a:fillRef>
            <a:effectRef idx="0">
              <a:schemeClr val="accent1"/>
            </a:effectRef>
            <a:fontRef idx="minor">
              <a:schemeClr val="tx1"/>
            </a:fontRef>
          </p:style>
        </p:cxnSp>
        <p:pic>
          <p:nvPicPr>
            <p:cNvPr id="52"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57036" t="16348" r="9757" b="19591"/>
            <a:stretch/>
          </p:blipFill>
          <p:spPr bwMode="auto">
            <a:xfrm>
              <a:off x="884502" y="4136402"/>
              <a:ext cx="1978886" cy="1987995"/>
            </a:xfrm>
            <a:prstGeom prst="rect">
              <a:avLst/>
            </a:prstGeom>
            <a:noFill/>
            <a:ln w="762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Slide Number Placeholder 1"/>
          <p:cNvSpPr>
            <a:spLocks noGrp="1"/>
          </p:cNvSpPr>
          <p:nvPr>
            <p:ph type="sldNum" sz="quarter" idx="12"/>
          </p:nvPr>
        </p:nvSpPr>
        <p:spPr>
          <a:xfrm>
            <a:off x="8686800" y="96888"/>
            <a:ext cx="2133600" cy="365125"/>
          </a:xfrm>
        </p:spPr>
        <p:txBody>
          <a:bodyPr/>
          <a:lstStyle/>
          <a:p>
            <a:fld id="{29283271-480F-4EE4-86E3-80FE8188B60C}" type="slidenum">
              <a:rPr lang="he-IL" smtClean="0">
                <a:solidFill>
                  <a:prstClr val="black">
                    <a:tint val="75000"/>
                  </a:prstClr>
                </a:solidFill>
              </a:rPr>
              <a:pPr/>
              <a:t>25</a:t>
            </a:fld>
            <a:endParaRPr lang="he-IL" dirty="0">
              <a:solidFill>
                <a:prstClr val="black">
                  <a:tint val="75000"/>
                </a:prstClr>
              </a:solidFill>
            </a:endParaRPr>
          </a:p>
        </p:txBody>
      </p:sp>
      <p:sp>
        <p:nvSpPr>
          <p:cNvPr id="31" name="Shape 1814"/>
          <p:cNvSpPr/>
          <p:nvPr/>
        </p:nvSpPr>
        <p:spPr>
          <a:xfrm>
            <a:off x="5695805" y="3746273"/>
            <a:ext cx="1085995" cy="2110894"/>
          </a:xfrm>
          <a:prstGeom prst="line">
            <a:avLst/>
          </a:prstGeom>
          <a:ln w="50800">
            <a:solidFill>
              <a:srgbClr val="FF0000"/>
            </a:solidFill>
            <a:custDash>
              <a:ds d="200000" sp="200000"/>
            </a:custDash>
            <a:miter lim="400000"/>
            <a:tailEnd type="triangle"/>
          </a:ln>
        </p:spPr>
        <p:txBody>
          <a:bodyPr lIns="26788" tIns="26788" rIns="26788" bIns="26788" anchor="ctr"/>
          <a:lstStyle/>
          <a:p>
            <a:pPr algn="r" rtl="1">
              <a:defRPr sz="2200"/>
            </a:pPr>
            <a:endParaRPr sz="2200">
              <a:solidFill>
                <a:prstClr val="black"/>
              </a:solidFill>
            </a:endParaRPr>
          </a:p>
        </p:txBody>
      </p:sp>
      <p:pic>
        <p:nvPicPr>
          <p:cNvPr id="32" name="Picture 8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6200000">
            <a:off x="6412934" y="5932280"/>
            <a:ext cx="713870" cy="563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8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6200000">
            <a:off x="8232686" y="6262680"/>
            <a:ext cx="713870" cy="563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Shape 1814"/>
          <p:cNvSpPr/>
          <p:nvPr/>
        </p:nvSpPr>
        <p:spPr>
          <a:xfrm>
            <a:off x="5848205" y="3898673"/>
            <a:ext cx="2751139" cy="2315428"/>
          </a:xfrm>
          <a:prstGeom prst="line">
            <a:avLst/>
          </a:prstGeom>
          <a:ln w="50800">
            <a:solidFill>
              <a:srgbClr val="FF0000"/>
            </a:solidFill>
            <a:custDash>
              <a:ds d="200000" sp="200000"/>
            </a:custDash>
            <a:miter lim="400000"/>
            <a:tailEnd type="triangle"/>
          </a:ln>
        </p:spPr>
        <p:txBody>
          <a:bodyPr lIns="26788" tIns="26788" rIns="26788" bIns="26788" anchor="ctr"/>
          <a:lstStyle/>
          <a:p>
            <a:pPr algn="r" rtl="1">
              <a:defRPr sz="2200"/>
            </a:pPr>
            <a:endParaRPr sz="2200">
              <a:solidFill>
                <a:prstClr val="black"/>
              </a:solidFill>
            </a:endParaRPr>
          </a:p>
        </p:txBody>
      </p:sp>
      <p:sp>
        <p:nvSpPr>
          <p:cNvPr id="35" name="Shape 1815"/>
          <p:cNvSpPr/>
          <p:nvPr/>
        </p:nvSpPr>
        <p:spPr>
          <a:xfrm>
            <a:off x="6022599" y="5478463"/>
            <a:ext cx="1644278" cy="792763"/>
          </a:xfrm>
          <a:prstGeom prst="rect">
            <a:avLst/>
          </a:prstGeom>
          <a:solidFill>
            <a:srgbClr val="FFFF00"/>
          </a:solidFill>
          <a:ln w="3175">
            <a:miter lim="400000"/>
          </a:ln>
          <a:extLst>
            <a:ext uri="{C572A759-6A51-4108-AA02-DFA0A04FC94B}">
              <ma14:wrappingTextBoxFlag xmlns="" xmlns:ma14="http://schemas.microsoft.com/office/mac/drawingml/2011/main" val="1"/>
            </a:ext>
          </a:extLst>
        </p:spPr>
        <p:txBody>
          <a:bodyPr wrap="none" lIns="26788" tIns="26788" rIns="26788" bIns="26788" anchor="ctr">
            <a:spAutoFit/>
          </a:bodyPr>
          <a:lstStyle/>
          <a:p>
            <a:pPr algn="ctr">
              <a:defRPr b="1">
                <a:solidFill>
                  <a:srgbClr val="FF2600"/>
                </a:solidFill>
                <a:latin typeface="Helvetica"/>
                <a:ea typeface="Helvetica"/>
                <a:cs typeface="Helvetica"/>
                <a:sym typeface="Helvetica"/>
              </a:defRPr>
            </a:pPr>
            <a:r>
              <a:rPr sz="2400" b="1" dirty="0">
                <a:solidFill>
                  <a:srgbClr val="FF2600"/>
                </a:solidFill>
                <a:latin typeface="Helvetica"/>
                <a:ea typeface="Helvetica"/>
                <a:cs typeface="Helvetica"/>
                <a:sym typeface="Helvetica"/>
              </a:rPr>
              <a:t>Explodes </a:t>
            </a:r>
          </a:p>
          <a:p>
            <a:pPr algn="ctr">
              <a:defRPr b="1">
                <a:solidFill>
                  <a:srgbClr val="FF2600"/>
                </a:solidFill>
                <a:latin typeface="Helvetica"/>
                <a:ea typeface="Helvetica"/>
                <a:cs typeface="Helvetica"/>
                <a:sym typeface="Helvetica"/>
              </a:defRPr>
            </a:pPr>
            <a:r>
              <a:rPr sz="2400" b="1" dirty="0">
                <a:solidFill>
                  <a:srgbClr val="FF2600"/>
                </a:solidFill>
                <a:latin typeface="Helvetica"/>
                <a:ea typeface="Helvetica"/>
                <a:cs typeface="Helvetica"/>
                <a:sym typeface="Helvetica"/>
              </a:rPr>
              <a:t>for small R</a:t>
            </a:r>
          </a:p>
        </p:txBody>
      </p:sp>
    </p:spTree>
    <p:custDataLst>
      <p:tags r:id="rId1"/>
    </p:custDataLst>
    <p:extLst>
      <p:ext uri="{BB962C8B-B14F-4D97-AF65-F5344CB8AC3E}">
        <p14:creationId xmlns:p14="http://schemas.microsoft.com/office/powerpoint/2010/main" val="2447428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up)">
                                      <p:cBhvr>
                                        <p:cTn id="10" dur="500"/>
                                        <p:tgtEl>
                                          <p:spTgt spid="4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up)">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down)">
                                      <p:cBhvr>
                                        <p:cTn id="18" dur="500"/>
                                        <p:tgtEl>
                                          <p:spTgt spid="33"/>
                                        </p:tgtEl>
                                      </p:cBhvr>
                                    </p:animEffect>
                                  </p:childTnLst>
                                </p:cTn>
                              </p:par>
                              <p:par>
                                <p:cTn id="19" presetID="22" presetClass="entr" presetSubtype="4"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down)">
                                      <p:cBhvr>
                                        <p:cTn id="21" dur="500"/>
                                        <p:tgtEl>
                                          <p:spTgt spid="32"/>
                                        </p:tgtEl>
                                      </p:cBhvr>
                                    </p:animEffect>
                                  </p:childTnLst>
                                </p:cTn>
                              </p:par>
                              <p:par>
                                <p:cTn id="22" presetID="27" presetClass="emph" presetSubtype="0" fill="remove" grpId="0" nodeType="withEffect">
                                  <p:stCondLst>
                                    <p:cond delay="0"/>
                                  </p:stCondLst>
                                  <p:childTnLst>
                                    <p:animClr clrSpc="rgb" dir="cw">
                                      <p:cBhvr override="childStyle">
                                        <p:cTn id="23" dur="250" autoRev="1" fill="remove"/>
                                        <p:tgtEl>
                                          <p:spTgt spid="66"/>
                                        </p:tgtEl>
                                        <p:attrNameLst>
                                          <p:attrName>style.color</p:attrName>
                                        </p:attrNameLst>
                                      </p:cBhvr>
                                      <p:to>
                                        <a:schemeClr val="bg1"/>
                                      </p:to>
                                    </p:animClr>
                                    <p:animClr clrSpc="rgb" dir="cw">
                                      <p:cBhvr>
                                        <p:cTn id="24" dur="250" autoRev="1" fill="remove"/>
                                        <p:tgtEl>
                                          <p:spTgt spid="66"/>
                                        </p:tgtEl>
                                        <p:attrNameLst>
                                          <p:attrName>fillcolor</p:attrName>
                                        </p:attrNameLst>
                                      </p:cBhvr>
                                      <p:to>
                                        <a:schemeClr val="bg1"/>
                                      </p:to>
                                    </p:animClr>
                                    <p:set>
                                      <p:cBhvr>
                                        <p:cTn id="25" dur="250" autoRev="1" fill="remove"/>
                                        <p:tgtEl>
                                          <p:spTgt spid="66"/>
                                        </p:tgtEl>
                                        <p:attrNameLst>
                                          <p:attrName>fill.type</p:attrName>
                                        </p:attrNameLst>
                                      </p:cBhvr>
                                      <p:to>
                                        <p:strVal val="solid"/>
                                      </p:to>
                                    </p:set>
                                    <p:set>
                                      <p:cBhvr>
                                        <p:cTn id="26" dur="250" autoRev="1" fill="remove"/>
                                        <p:tgtEl>
                                          <p:spTgt spid="66"/>
                                        </p:tgtEl>
                                        <p:attrNameLst>
                                          <p:attrName>fill.on</p:attrName>
                                        </p:attrNameLst>
                                      </p:cBhvr>
                                      <p:to>
                                        <p:strVal val="true"/>
                                      </p:to>
                                    </p:set>
                                  </p:childTnLst>
                                </p:cTn>
                              </p:par>
                              <p:par>
                                <p:cTn id="27" presetID="22" presetClass="entr" presetSubtype="1"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up)">
                                      <p:cBhvr>
                                        <p:cTn id="29" dur="500"/>
                                        <p:tgtEl>
                                          <p:spTgt spid="31"/>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up)">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fill="hold" grpId="0" nodeType="clickEffect">
                                  <p:stCondLst>
                                    <p:cond delay="0"/>
                                  </p:stCondLst>
                                  <p:iterate>
                                    <p:tmAbs val="0"/>
                                  </p:iterate>
                                  <p:childTnLst>
                                    <p:set>
                                      <p:cBhvr>
                                        <p:cTn id="36" fill="hold"/>
                                        <p:tgtEl>
                                          <p:spTgt spid="39"/>
                                        </p:tgtEl>
                                        <p:attrNameLst>
                                          <p:attrName>style.visibility</p:attrName>
                                        </p:attrNameLst>
                                      </p:cBhvr>
                                      <p:to>
                                        <p:strVal val="visible"/>
                                      </p:to>
                                    </p:set>
                                    <p:animEffect transition="in" filter="dissolve">
                                      <p:cBhvr>
                                        <p:cTn id="37" dur="10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fill="hold" grpId="0" nodeType="clickEffect">
                                  <p:stCondLst>
                                    <p:cond delay="0"/>
                                  </p:stCondLst>
                                  <p:iterate>
                                    <p:tmAbs val="0"/>
                                  </p:iterate>
                                  <p:childTnLst>
                                    <p:set>
                                      <p:cBhvr>
                                        <p:cTn id="41" fill="hold"/>
                                        <p:tgtEl>
                                          <p:spTgt spid="35"/>
                                        </p:tgtEl>
                                        <p:attrNameLst>
                                          <p:attrName>style.visibility</p:attrName>
                                        </p:attrNameLst>
                                      </p:cBhvr>
                                      <p:to>
                                        <p:strVal val="visible"/>
                                      </p:to>
                                    </p:set>
                                    <p:animEffect transition="in" filter="dissolve">
                                      <p:cBhvr>
                                        <p:cTn id="42" dur="10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barn(inVertical)">
                                      <p:cBhvr>
                                        <p:cTn id="4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37" grpId="0" animBg="1"/>
      <p:bldP spid="38" grpId="0" animBg="1"/>
      <p:bldP spid="39" grpId="0" animBg="1" advAuto="0"/>
      <p:bldP spid="40" grpId="0" animBg="1"/>
      <p:bldP spid="31" grpId="0" animBg="1"/>
      <p:bldP spid="34" grpId="0" animBg="1"/>
      <p:bldP spid="35"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98C413C6-2950-4EEC-9A10-45C700E9C42D}" type="slidenum">
              <a:rPr lang="he-IL" smtClean="0">
                <a:solidFill>
                  <a:prstClr val="black"/>
                </a:solidFill>
              </a:rPr>
              <a:pPr/>
              <a:t>26</a:t>
            </a:fld>
            <a:endParaRPr lang="he-IL" dirty="0">
              <a:solidFill>
                <a:prstClr val="black"/>
              </a:solidFill>
            </a:endParaRPr>
          </a:p>
        </p:txBody>
      </p:sp>
      <p:sp>
        <p:nvSpPr>
          <p:cNvPr id="5" name="Rectangle 4"/>
          <p:cNvSpPr/>
          <p:nvPr/>
        </p:nvSpPr>
        <p:spPr>
          <a:xfrm>
            <a:off x="2919273" y="83305"/>
            <a:ext cx="3100529" cy="584775"/>
          </a:xfrm>
          <a:prstGeom prst="rect">
            <a:avLst/>
          </a:prstGeom>
        </p:spPr>
        <p:txBody>
          <a:bodyPr wrap="none">
            <a:spAutoFit/>
          </a:bodyPr>
          <a:lstStyle/>
          <a:p>
            <a:pPr algn="r" rtl="1"/>
            <a:r>
              <a:rPr lang="en-US" sz="3200" b="1" dirty="0">
                <a:solidFill>
                  <a:srgbClr val="44546A"/>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Efficient method</a:t>
            </a:r>
            <a:endParaRPr lang="he-IL" sz="3200" b="1" dirty="0">
              <a:solidFill>
                <a:srgbClr val="44546A"/>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endParaRPr>
          </a:p>
        </p:txBody>
      </p:sp>
      <p:sp>
        <p:nvSpPr>
          <p:cNvPr id="6" name="TextBox 5"/>
          <p:cNvSpPr txBox="1"/>
          <p:nvPr/>
        </p:nvSpPr>
        <p:spPr>
          <a:xfrm>
            <a:off x="3242633" y="879325"/>
            <a:ext cx="2738291" cy="1384995"/>
          </a:xfrm>
          <a:prstGeom prst="rect">
            <a:avLst/>
          </a:prstGeom>
          <a:solidFill>
            <a:schemeClr val="bg1"/>
          </a:solidFill>
        </p:spPr>
        <p:txBody>
          <a:bodyPr wrap="square" rtlCol="1">
            <a:spAutoFit/>
          </a:bodyPr>
          <a:lstStyle/>
          <a:p>
            <a:pPr algn="ctr" rtl="1"/>
            <a:r>
              <a:rPr lang="en-US" sz="2800" b="1" dirty="0">
                <a:solidFill>
                  <a:srgbClr val="FF0000"/>
                </a:solidFill>
              </a:rPr>
              <a:t>Stable &amp; efficient solution for multi-view</a:t>
            </a:r>
            <a:endParaRPr lang="he-IL" sz="2800" b="1" dirty="0">
              <a:solidFill>
                <a:srgbClr val="FF0000"/>
              </a:solidFill>
            </a:endParaRPr>
          </a:p>
        </p:txBody>
      </p:sp>
      <p:sp>
        <p:nvSpPr>
          <p:cNvPr id="12" name="מציין מיקום של מספר שקופית 1"/>
          <p:cNvSpPr txBox="1">
            <a:spLocks/>
          </p:cNvSpPr>
          <p:nvPr/>
        </p:nvSpPr>
        <p:spPr>
          <a:xfrm>
            <a:off x="415617" y="4679952"/>
            <a:ext cx="2133600" cy="365125"/>
          </a:xfrm>
          <a:prstGeom prst="rect">
            <a:avLst/>
          </a:prstGeom>
        </p:spPr>
        <p:txBody>
          <a:bodyPr vert="horz" lIns="91440" tIns="45720" rIns="91440" bIns="45720" rtlCol="1" anchor="ct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98C413C6-2950-4EEC-9A10-45C700E9C42D}" type="slidenum">
              <a:rPr lang="he-IL">
                <a:solidFill>
                  <a:prstClr val="black">
                    <a:tint val="75000"/>
                  </a:prstClr>
                </a:solidFill>
              </a:rPr>
              <a:pPr/>
              <a:t>26</a:t>
            </a:fld>
            <a:endParaRPr lang="he-IL">
              <a:solidFill>
                <a:prstClr val="black">
                  <a:tint val="75000"/>
                </a:prstClr>
              </a:solidFill>
            </a:endParaRPr>
          </a:p>
        </p:txBody>
      </p:sp>
      <p:sp>
        <p:nvSpPr>
          <p:cNvPr id="13" name="Rectangle 12"/>
          <p:cNvSpPr/>
          <p:nvPr/>
        </p:nvSpPr>
        <p:spPr>
          <a:xfrm>
            <a:off x="6343595" y="1463453"/>
            <a:ext cx="2032288" cy="954107"/>
          </a:xfrm>
          <a:prstGeom prst="rect">
            <a:avLst/>
          </a:prstGeom>
        </p:spPr>
        <p:txBody>
          <a:bodyPr wrap="none">
            <a:spAutoFit/>
          </a:bodyPr>
          <a:lstStyle/>
          <a:p>
            <a:pPr algn="ctr" rtl="1"/>
            <a:r>
              <a:rPr lang="en-US" sz="2800" b="1" dirty="0">
                <a:solidFill>
                  <a:srgbClr val="44546A"/>
                </a:solidFill>
                <a:latin typeface="Calibri Light" panose="020F0302020204030204"/>
                <a:cs typeface="David" panose="020E0502060401010101" pitchFamily="34" charset="-79"/>
              </a:rPr>
              <a:t>Forward </a:t>
            </a:r>
          </a:p>
          <a:p>
            <a:pPr algn="ctr" rtl="1"/>
            <a:r>
              <a:rPr lang="en-US" sz="2800" b="1" dirty="0">
                <a:solidFill>
                  <a:srgbClr val="44546A"/>
                </a:solidFill>
                <a:latin typeface="Calibri Light" panose="020F0302020204030204"/>
                <a:cs typeface="David" panose="020E0502060401010101" pitchFamily="34" charset="-79"/>
              </a:rPr>
              <a:t>Monte Carlo </a:t>
            </a:r>
            <a:endParaRPr lang="he-IL" sz="2800" b="1" dirty="0">
              <a:solidFill>
                <a:srgbClr val="44546A"/>
              </a:solidFill>
              <a:latin typeface="Calibri Light" panose="020F0302020204030204"/>
              <a:cs typeface="David" panose="020E0502060401010101" pitchFamily="34" charset="-79"/>
            </a:endParaRPr>
          </a:p>
        </p:txBody>
      </p:sp>
      <p:sp>
        <p:nvSpPr>
          <p:cNvPr id="14" name="Rectangle 13"/>
          <p:cNvSpPr/>
          <p:nvPr/>
        </p:nvSpPr>
        <p:spPr>
          <a:xfrm>
            <a:off x="828800" y="1678894"/>
            <a:ext cx="1479123" cy="523220"/>
          </a:xfrm>
          <a:prstGeom prst="rect">
            <a:avLst/>
          </a:prstGeom>
        </p:spPr>
        <p:txBody>
          <a:bodyPr wrap="none">
            <a:spAutoFit/>
          </a:bodyPr>
          <a:lstStyle/>
          <a:p>
            <a:pPr algn="ctr" rtl="1"/>
            <a:r>
              <a:rPr lang="en-US" sz="2800" b="1" dirty="0">
                <a:solidFill>
                  <a:srgbClr val="44546A"/>
                </a:solidFill>
                <a:latin typeface="Calibri Light" panose="020F0302020204030204"/>
                <a:cs typeface="David" panose="020E0502060401010101" pitchFamily="34" charset="-79"/>
              </a:rPr>
              <a:t>expected</a:t>
            </a:r>
            <a:endParaRPr lang="he-IL" sz="2800" b="1" dirty="0">
              <a:solidFill>
                <a:srgbClr val="44546A"/>
              </a:solidFill>
              <a:latin typeface="Calibri Light" panose="020F0302020204030204"/>
              <a:cs typeface="David" panose="020E0502060401010101" pitchFamily="34" charset="-79"/>
            </a:endParaRPr>
          </a:p>
        </p:txBody>
      </p:sp>
      <p:pic>
        <p:nvPicPr>
          <p:cNvPr id="378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9066" t="8469" r="9672" b="10894"/>
          <a:stretch/>
        </p:blipFill>
        <p:spPr bwMode="auto">
          <a:xfrm>
            <a:off x="3144223" y="2362200"/>
            <a:ext cx="2892723" cy="288209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1484" t="7389" r="37837" b="11676"/>
          <a:stretch/>
        </p:blipFill>
        <p:spPr bwMode="auto">
          <a:xfrm>
            <a:off x="6142874" y="2362200"/>
            <a:ext cx="2803104" cy="2882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970" t="7719" r="65926" b="10453"/>
          <a:stretch/>
        </p:blipFill>
        <p:spPr bwMode="auto">
          <a:xfrm>
            <a:off x="228600" y="2362200"/>
            <a:ext cx="2829688" cy="2882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7329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9"/>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sp>
        <p:nvSpPr>
          <p:cNvPr id="15" name="Shape 586"/>
          <p:cNvSpPr/>
          <p:nvPr/>
        </p:nvSpPr>
        <p:spPr>
          <a:xfrm>
            <a:off x="-70331" y="2022116"/>
            <a:ext cx="9195280" cy="4963363"/>
          </a:xfrm>
          <a:prstGeom prst="rect">
            <a:avLst/>
          </a:prstGeom>
          <a:solidFill>
            <a:srgbClr val="50CEF8"/>
          </a:solidFill>
          <a:ln w="3175">
            <a:miter lim="400000"/>
          </a:ln>
          <a:effectLst>
            <a:outerShdw blurRad="25400" dist="12700" dir="5400000" rotWithShape="0">
              <a:srgbClr val="000000">
                <a:alpha val="50000"/>
              </a:srgbClr>
            </a:outerShdw>
          </a:effectLst>
        </p:spPr>
        <p:txBody>
          <a:bodyPr lIns="26789" tIns="26789" rIns="26789" bIns="26789" anchor="ctr"/>
          <a:lstStyle/>
          <a:p>
            <a:pPr algn="ctr" defTabSz="410751" rtl="1" hangingPunct="0">
              <a:defRPr sz="2200">
                <a:solidFill>
                  <a:srgbClr val="FFFFFF"/>
                </a:solidFill>
              </a:defRPr>
            </a:pPr>
            <a:endParaRPr sz="1547" kern="0">
              <a:solidFill>
                <a:srgbClr val="FFFFFF"/>
              </a:solidFill>
              <a:sym typeface="Helvetica Light"/>
            </a:endParaRPr>
          </a:p>
        </p:txBody>
      </p:sp>
      <p:sp>
        <p:nvSpPr>
          <p:cNvPr id="16" name="Shape 587"/>
          <p:cNvSpPr/>
          <p:nvPr/>
        </p:nvSpPr>
        <p:spPr>
          <a:xfrm>
            <a:off x="-1974" y="6286607"/>
            <a:ext cx="9186237" cy="607684"/>
          </a:xfrm>
          <a:custGeom>
            <a:avLst/>
            <a:gdLst/>
            <a:ahLst/>
            <a:cxnLst>
              <a:cxn ang="0">
                <a:pos x="wd2" y="hd2"/>
              </a:cxn>
              <a:cxn ang="5400000">
                <a:pos x="wd2" y="hd2"/>
              </a:cxn>
              <a:cxn ang="10800000">
                <a:pos x="wd2" y="hd2"/>
              </a:cxn>
              <a:cxn ang="16200000">
                <a:pos x="wd2" y="hd2"/>
              </a:cxn>
            </a:cxnLst>
            <a:rect l="0" t="0" r="r" b="b"/>
            <a:pathLst>
              <a:path w="21600" h="21600" extrusionOk="0">
                <a:moveTo>
                  <a:pt x="0" y="20308"/>
                </a:moveTo>
                <a:lnTo>
                  <a:pt x="60" y="13875"/>
                </a:lnTo>
                <a:lnTo>
                  <a:pt x="1503" y="10910"/>
                </a:lnTo>
                <a:lnTo>
                  <a:pt x="3933" y="8574"/>
                </a:lnTo>
                <a:lnTo>
                  <a:pt x="5877" y="12851"/>
                </a:lnTo>
                <a:lnTo>
                  <a:pt x="6743" y="11854"/>
                </a:lnTo>
                <a:lnTo>
                  <a:pt x="8393" y="7392"/>
                </a:lnTo>
                <a:lnTo>
                  <a:pt x="9604" y="11382"/>
                </a:lnTo>
                <a:lnTo>
                  <a:pt x="10297" y="11637"/>
                </a:lnTo>
                <a:lnTo>
                  <a:pt x="10597" y="9392"/>
                </a:lnTo>
                <a:lnTo>
                  <a:pt x="10873" y="7425"/>
                </a:lnTo>
                <a:lnTo>
                  <a:pt x="11364" y="9170"/>
                </a:lnTo>
                <a:lnTo>
                  <a:pt x="13063" y="3891"/>
                </a:lnTo>
                <a:lnTo>
                  <a:pt x="14816" y="3713"/>
                </a:lnTo>
                <a:lnTo>
                  <a:pt x="15508" y="8644"/>
                </a:lnTo>
                <a:lnTo>
                  <a:pt x="17654" y="8984"/>
                </a:lnTo>
                <a:lnTo>
                  <a:pt x="19447" y="4552"/>
                </a:lnTo>
                <a:lnTo>
                  <a:pt x="20332" y="281"/>
                </a:lnTo>
                <a:lnTo>
                  <a:pt x="21160" y="0"/>
                </a:lnTo>
                <a:lnTo>
                  <a:pt x="21600" y="21600"/>
                </a:lnTo>
              </a:path>
            </a:pathLst>
          </a:custGeom>
          <a:solidFill>
            <a:schemeClr val="accent6">
              <a:lumMod val="50000"/>
            </a:schemeClr>
          </a:solidFill>
          <a:ln w="12700">
            <a:solidFill>
              <a:srgbClr val="000000"/>
            </a:solidFill>
            <a:miter lim="400000"/>
          </a:ln>
        </p:spPr>
        <p:txBody>
          <a:bodyPr lIns="26789" tIns="26789" rIns="26789" bIns="26789" anchor="ctr"/>
          <a:lstStyle/>
          <a:p>
            <a:pPr algn="ctr" defTabSz="410751" rtl="1" hangingPunct="0">
              <a:defRPr sz="2200"/>
            </a:pPr>
            <a:endParaRPr sz="1547" kern="0">
              <a:solidFill>
                <a:srgbClr val="000000"/>
              </a:solidFill>
              <a:sym typeface="Helvetica Light"/>
            </a:endParaRPr>
          </a:p>
        </p:txBody>
      </p:sp>
      <p:sp>
        <p:nvSpPr>
          <p:cNvPr id="19" name="Shape 603"/>
          <p:cNvSpPr/>
          <p:nvPr/>
        </p:nvSpPr>
        <p:spPr>
          <a:xfrm>
            <a:off x="6540385" y="1176642"/>
            <a:ext cx="887208" cy="770936"/>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10800"/>
                </a:lnTo>
                <a:lnTo>
                  <a:pt x="5400" y="21600"/>
                </a:lnTo>
                <a:lnTo>
                  <a:pt x="16200" y="21600"/>
                </a:lnTo>
                <a:lnTo>
                  <a:pt x="21600" y="10800"/>
                </a:lnTo>
                <a:lnTo>
                  <a:pt x="16200" y="0"/>
                </a:lnTo>
                <a:close/>
              </a:path>
            </a:pathLst>
          </a:custGeom>
          <a:solidFill>
            <a:srgbClr val="FFCC00"/>
          </a:solidFill>
          <a:ln w="3175" cap="flat">
            <a:noFill/>
            <a:miter lim="400000"/>
          </a:ln>
          <a:effectLst/>
        </p:spPr>
        <p:txBody>
          <a:bodyPr wrap="square" lIns="32146" tIns="32146" rIns="32146" bIns="32146" numCol="1" anchor="ctr">
            <a:noAutofit/>
          </a:bodyPr>
          <a:lstStyle/>
          <a:p>
            <a:pPr algn="r" rtl="1" hangingPunct="0">
              <a:defRPr sz="2400">
                <a:latin typeface="Times New Roman"/>
                <a:ea typeface="Times New Roman"/>
                <a:cs typeface="Times New Roman"/>
                <a:sym typeface="Times New Roman"/>
              </a:defRPr>
            </a:pPr>
            <a:endParaRPr sz="1687" kern="0">
              <a:solidFill>
                <a:srgbClr val="000000"/>
              </a:solidFill>
              <a:latin typeface="Times New Roman"/>
              <a:ea typeface="Times New Roman"/>
              <a:cs typeface="Times New Roman"/>
              <a:sym typeface="Times New Roman"/>
            </a:endParaRPr>
          </a:p>
        </p:txBody>
      </p:sp>
      <p:sp>
        <p:nvSpPr>
          <p:cNvPr id="20" name="Shape 604"/>
          <p:cNvSpPr/>
          <p:nvPr/>
        </p:nvSpPr>
        <p:spPr>
          <a:xfrm rot="1600208">
            <a:off x="6540385" y="1176642"/>
            <a:ext cx="887208" cy="770936"/>
          </a:xfrm>
          <a:custGeom>
            <a:avLst/>
            <a:gdLst/>
            <a:ahLst/>
            <a:cxnLst>
              <a:cxn ang="0">
                <a:pos x="wd2" y="hd2"/>
              </a:cxn>
              <a:cxn ang="5400000">
                <a:pos x="wd2" y="hd2"/>
              </a:cxn>
              <a:cxn ang="10800000">
                <a:pos x="wd2" y="hd2"/>
              </a:cxn>
              <a:cxn ang="16200000">
                <a:pos x="wd2" y="hd2"/>
              </a:cxn>
            </a:cxnLst>
            <a:rect l="0" t="0" r="r" b="b"/>
            <a:pathLst>
              <a:path w="21600" h="21600" extrusionOk="0">
                <a:moveTo>
                  <a:pt x="5600" y="0"/>
                </a:moveTo>
                <a:lnTo>
                  <a:pt x="0" y="10800"/>
                </a:lnTo>
                <a:lnTo>
                  <a:pt x="5600" y="21600"/>
                </a:lnTo>
                <a:lnTo>
                  <a:pt x="16000" y="21600"/>
                </a:lnTo>
                <a:lnTo>
                  <a:pt x="21600" y="10800"/>
                </a:lnTo>
                <a:lnTo>
                  <a:pt x="16000" y="0"/>
                </a:lnTo>
                <a:close/>
              </a:path>
            </a:pathLst>
          </a:custGeom>
          <a:solidFill>
            <a:srgbClr val="FFCC00"/>
          </a:solidFill>
          <a:ln w="3175" cap="flat">
            <a:noFill/>
            <a:miter lim="400000"/>
          </a:ln>
          <a:effectLst/>
        </p:spPr>
        <p:txBody>
          <a:bodyPr wrap="square" lIns="32146" tIns="32146" rIns="32146" bIns="32146" numCol="1" anchor="ctr">
            <a:noAutofit/>
          </a:bodyPr>
          <a:lstStyle/>
          <a:p>
            <a:pPr algn="r" rtl="1" hangingPunct="0">
              <a:defRPr sz="2400">
                <a:latin typeface="Times New Roman"/>
                <a:ea typeface="Times New Roman"/>
                <a:cs typeface="Times New Roman"/>
                <a:sym typeface="Times New Roman"/>
              </a:defRPr>
            </a:pPr>
            <a:endParaRPr sz="1687" kern="0">
              <a:solidFill>
                <a:srgbClr val="000000"/>
              </a:solidFill>
              <a:latin typeface="Times New Roman"/>
              <a:ea typeface="Times New Roman"/>
              <a:cs typeface="Times New Roman"/>
              <a:sym typeface="Times New Roman"/>
            </a:endParaRPr>
          </a:p>
        </p:txBody>
      </p:sp>
      <p:sp>
        <p:nvSpPr>
          <p:cNvPr id="21" name="Shape 605"/>
          <p:cNvSpPr/>
          <p:nvPr/>
        </p:nvSpPr>
        <p:spPr>
          <a:xfrm>
            <a:off x="6678808" y="1249990"/>
            <a:ext cx="610365" cy="624243"/>
          </a:xfrm>
          <a:prstGeom prst="ellipse">
            <a:avLst/>
          </a:prstGeom>
          <a:solidFill>
            <a:srgbClr val="FF6600"/>
          </a:solidFill>
          <a:ln w="19050" cap="flat">
            <a:solidFill>
              <a:srgbClr val="000000"/>
            </a:solidFill>
            <a:prstDash val="solid"/>
            <a:miter lim="800000"/>
          </a:ln>
          <a:effectLst/>
        </p:spPr>
        <p:txBody>
          <a:bodyPr wrap="square" lIns="32146" tIns="32146" rIns="32146" bIns="32146" numCol="1" anchor="ctr">
            <a:noAutofit/>
          </a:bodyPr>
          <a:lstStyle/>
          <a:p>
            <a:pPr algn="r" rtl="1" hangingPunct="0">
              <a:defRPr sz="2400">
                <a:latin typeface="Times New Roman"/>
                <a:ea typeface="Times New Roman"/>
                <a:cs typeface="Times New Roman"/>
                <a:sym typeface="Times New Roman"/>
              </a:defRPr>
            </a:pPr>
            <a:endParaRPr sz="1687" kern="0">
              <a:solidFill>
                <a:srgbClr val="000000"/>
              </a:solidFill>
              <a:latin typeface="Times New Roman"/>
              <a:ea typeface="Times New Roman"/>
              <a:cs typeface="Times New Roman"/>
              <a:sym typeface="Times New Roman"/>
            </a:endParaRPr>
          </a:p>
        </p:txBody>
      </p:sp>
      <p:pic>
        <p:nvPicPr>
          <p:cNvPr id="30" name="Picture 8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6200000">
            <a:off x="6412934" y="5932280"/>
            <a:ext cx="713870" cy="563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 name="Shape 1691"/>
          <p:cNvSpPr/>
          <p:nvPr/>
        </p:nvSpPr>
        <p:spPr>
          <a:xfrm>
            <a:off x="4336955" y="3141506"/>
            <a:ext cx="418808" cy="329744"/>
          </a:xfrm>
          <a:prstGeom prst="star5">
            <a:avLst>
              <a:gd name="adj" fmla="val 19100"/>
              <a:gd name="hf" fmla="val 105146"/>
              <a:gd name="vf" fmla="val 110557"/>
            </a:avLst>
          </a:prstGeom>
          <a:solidFill>
            <a:srgbClr val="FF0000"/>
          </a:solidFill>
          <a:ln w="3175">
            <a:miter lim="400000"/>
          </a:ln>
        </p:spPr>
        <p:txBody>
          <a:bodyPr lIns="26788" tIns="26788" rIns="26788" bIns="26788" anchor="ctr"/>
          <a:lstStyle/>
          <a:p>
            <a:pPr algn="r" rtl="1">
              <a:defRPr sz="2200">
                <a:solidFill>
                  <a:srgbClr val="FFFFFF"/>
                </a:solidFill>
              </a:defRPr>
            </a:pPr>
            <a:endParaRPr sz="2200">
              <a:solidFill>
                <a:srgbClr val="FFFFFF"/>
              </a:solidFill>
            </a:endParaRPr>
          </a:p>
        </p:txBody>
      </p:sp>
      <p:sp>
        <p:nvSpPr>
          <p:cNvPr id="39" name="Shape 1649"/>
          <p:cNvSpPr/>
          <p:nvPr/>
        </p:nvSpPr>
        <p:spPr>
          <a:xfrm>
            <a:off x="4591142" y="3374240"/>
            <a:ext cx="514258" cy="574342"/>
          </a:xfrm>
          <a:prstGeom prst="line">
            <a:avLst/>
          </a:prstGeom>
          <a:noFill/>
          <a:ln w="63500" cap="flat">
            <a:solidFill>
              <a:srgbClr val="FF0000"/>
            </a:solidFill>
            <a:prstDash val="solid"/>
            <a:miter lim="400000"/>
            <a:tailEnd type="triangle" w="med" len="med"/>
          </a:ln>
          <a:effectLst/>
        </p:spPr>
        <p:txBody>
          <a:bodyPr wrap="square" lIns="38100" tIns="38100" rIns="38100" bIns="38100" numCol="1" anchor="ctr">
            <a:noAutofit/>
          </a:bodyPr>
          <a:lstStyle/>
          <a:p>
            <a:pPr algn="r" rtl="1">
              <a:defRPr sz="2200"/>
            </a:pPr>
            <a:endParaRPr sz="2200">
              <a:solidFill>
                <a:prstClr val="black"/>
              </a:solidFill>
            </a:endParaRPr>
          </a:p>
        </p:txBody>
      </p:sp>
      <p:grpSp>
        <p:nvGrpSpPr>
          <p:cNvPr id="2" name="קבוצה 1"/>
          <p:cNvGrpSpPr/>
          <p:nvPr/>
        </p:nvGrpSpPr>
        <p:grpSpPr>
          <a:xfrm>
            <a:off x="3230812" y="2338772"/>
            <a:ext cx="768445" cy="807076"/>
            <a:chOff x="-1640503" y="4143858"/>
            <a:chExt cx="768445" cy="807076"/>
          </a:xfrm>
        </p:grpSpPr>
        <p:sp>
          <p:nvSpPr>
            <p:cNvPr id="32" name="Shape 1691"/>
            <p:cNvSpPr/>
            <p:nvPr/>
          </p:nvSpPr>
          <p:spPr>
            <a:xfrm>
              <a:off x="-1640503" y="4143858"/>
              <a:ext cx="418808" cy="329744"/>
            </a:xfrm>
            <a:prstGeom prst="star5">
              <a:avLst>
                <a:gd name="adj" fmla="val 19100"/>
                <a:gd name="hf" fmla="val 105146"/>
                <a:gd name="vf" fmla="val 110557"/>
              </a:avLst>
            </a:prstGeom>
            <a:solidFill>
              <a:srgbClr val="FF0000"/>
            </a:solidFill>
            <a:ln w="3175">
              <a:miter lim="400000"/>
            </a:ln>
          </p:spPr>
          <p:txBody>
            <a:bodyPr lIns="26788" tIns="26788" rIns="26788" bIns="26788" anchor="ctr"/>
            <a:lstStyle/>
            <a:p>
              <a:pPr algn="r" rtl="1">
                <a:defRPr sz="2200">
                  <a:solidFill>
                    <a:srgbClr val="FFFFFF"/>
                  </a:solidFill>
                </a:defRPr>
              </a:pPr>
              <a:endParaRPr sz="2200">
                <a:solidFill>
                  <a:srgbClr val="FFFFFF"/>
                </a:solidFill>
              </a:endParaRPr>
            </a:p>
          </p:txBody>
        </p:sp>
        <p:sp>
          <p:nvSpPr>
            <p:cNvPr id="41" name="Shape 1649"/>
            <p:cNvSpPr/>
            <p:nvPr/>
          </p:nvSpPr>
          <p:spPr>
            <a:xfrm>
              <a:off x="-1386316" y="4376592"/>
              <a:ext cx="514258" cy="574342"/>
            </a:xfrm>
            <a:prstGeom prst="line">
              <a:avLst/>
            </a:prstGeom>
            <a:noFill/>
            <a:ln w="63500" cap="flat">
              <a:solidFill>
                <a:srgbClr val="FF0000"/>
              </a:solidFill>
              <a:prstDash val="solid"/>
              <a:miter lim="400000"/>
              <a:tailEnd type="triangle" w="med" len="med"/>
            </a:ln>
            <a:effectLst/>
          </p:spPr>
          <p:txBody>
            <a:bodyPr wrap="square" lIns="38100" tIns="38100" rIns="38100" bIns="38100" numCol="1" anchor="ctr">
              <a:noAutofit/>
            </a:bodyPr>
            <a:lstStyle/>
            <a:p>
              <a:pPr algn="r" rtl="1">
                <a:defRPr sz="2200"/>
              </a:pPr>
              <a:endParaRPr sz="2200">
                <a:solidFill>
                  <a:prstClr val="black"/>
                </a:solidFill>
              </a:endParaRPr>
            </a:p>
          </p:txBody>
        </p:sp>
      </p:grpSp>
      <p:grpSp>
        <p:nvGrpSpPr>
          <p:cNvPr id="42" name="קבוצה 41"/>
          <p:cNvGrpSpPr/>
          <p:nvPr/>
        </p:nvGrpSpPr>
        <p:grpSpPr>
          <a:xfrm>
            <a:off x="2703535" y="3320601"/>
            <a:ext cx="848787" cy="648691"/>
            <a:chOff x="-1640503" y="4143858"/>
            <a:chExt cx="848787" cy="648691"/>
          </a:xfrm>
        </p:grpSpPr>
        <p:sp>
          <p:nvSpPr>
            <p:cNvPr id="43" name="Shape 1691"/>
            <p:cNvSpPr/>
            <p:nvPr/>
          </p:nvSpPr>
          <p:spPr>
            <a:xfrm>
              <a:off x="-1640503" y="4143858"/>
              <a:ext cx="418808" cy="329744"/>
            </a:xfrm>
            <a:prstGeom prst="star5">
              <a:avLst>
                <a:gd name="adj" fmla="val 19100"/>
                <a:gd name="hf" fmla="val 105146"/>
                <a:gd name="vf" fmla="val 110557"/>
              </a:avLst>
            </a:prstGeom>
            <a:solidFill>
              <a:srgbClr val="FF0000"/>
            </a:solidFill>
            <a:ln w="3175">
              <a:miter lim="400000"/>
            </a:ln>
          </p:spPr>
          <p:txBody>
            <a:bodyPr lIns="26788" tIns="26788" rIns="26788" bIns="26788" anchor="ctr"/>
            <a:lstStyle/>
            <a:p>
              <a:pPr algn="r" rtl="1">
                <a:defRPr sz="2200">
                  <a:solidFill>
                    <a:srgbClr val="FFFFFF"/>
                  </a:solidFill>
                </a:defRPr>
              </a:pPr>
              <a:endParaRPr sz="2200">
                <a:solidFill>
                  <a:srgbClr val="FFFFFF"/>
                </a:solidFill>
              </a:endParaRPr>
            </a:p>
          </p:txBody>
        </p:sp>
        <p:sp>
          <p:nvSpPr>
            <p:cNvPr id="44" name="Shape 1649"/>
            <p:cNvSpPr/>
            <p:nvPr/>
          </p:nvSpPr>
          <p:spPr>
            <a:xfrm>
              <a:off x="-1386316" y="4376592"/>
              <a:ext cx="594600" cy="415957"/>
            </a:xfrm>
            <a:prstGeom prst="line">
              <a:avLst/>
            </a:prstGeom>
            <a:noFill/>
            <a:ln w="63500" cap="flat">
              <a:solidFill>
                <a:srgbClr val="FF0000"/>
              </a:solidFill>
              <a:prstDash val="solid"/>
              <a:miter lim="400000"/>
              <a:tailEnd type="triangle" w="med" len="med"/>
            </a:ln>
            <a:effectLst/>
          </p:spPr>
          <p:txBody>
            <a:bodyPr wrap="square" lIns="38100" tIns="38100" rIns="38100" bIns="38100" numCol="1" anchor="ctr">
              <a:noAutofit/>
            </a:bodyPr>
            <a:lstStyle/>
            <a:p>
              <a:pPr algn="r" rtl="1">
                <a:defRPr sz="2200"/>
              </a:pPr>
              <a:endParaRPr sz="2200">
                <a:solidFill>
                  <a:prstClr val="black"/>
                </a:solidFill>
              </a:endParaRPr>
            </a:p>
          </p:txBody>
        </p:sp>
      </p:grpSp>
      <p:grpSp>
        <p:nvGrpSpPr>
          <p:cNvPr id="45" name="קבוצה 44"/>
          <p:cNvGrpSpPr/>
          <p:nvPr/>
        </p:nvGrpSpPr>
        <p:grpSpPr>
          <a:xfrm>
            <a:off x="3140234" y="4544973"/>
            <a:ext cx="1018355" cy="605360"/>
            <a:chOff x="-1640503" y="4143858"/>
            <a:chExt cx="1018355" cy="605360"/>
          </a:xfrm>
        </p:grpSpPr>
        <p:sp>
          <p:nvSpPr>
            <p:cNvPr id="46" name="Shape 1691"/>
            <p:cNvSpPr/>
            <p:nvPr/>
          </p:nvSpPr>
          <p:spPr>
            <a:xfrm>
              <a:off x="-1640503" y="4143858"/>
              <a:ext cx="418808" cy="329744"/>
            </a:xfrm>
            <a:prstGeom prst="star5">
              <a:avLst>
                <a:gd name="adj" fmla="val 19100"/>
                <a:gd name="hf" fmla="val 105146"/>
                <a:gd name="vf" fmla="val 110557"/>
              </a:avLst>
            </a:prstGeom>
            <a:solidFill>
              <a:srgbClr val="FF0000"/>
            </a:solidFill>
            <a:ln w="3175">
              <a:miter lim="400000"/>
            </a:ln>
          </p:spPr>
          <p:txBody>
            <a:bodyPr lIns="26788" tIns="26788" rIns="26788" bIns="26788" anchor="ctr"/>
            <a:lstStyle/>
            <a:p>
              <a:pPr algn="r" rtl="1">
                <a:defRPr sz="2200">
                  <a:solidFill>
                    <a:srgbClr val="FFFFFF"/>
                  </a:solidFill>
                </a:defRPr>
              </a:pPr>
              <a:endParaRPr sz="2200">
                <a:solidFill>
                  <a:srgbClr val="FFFFFF"/>
                </a:solidFill>
              </a:endParaRPr>
            </a:p>
          </p:txBody>
        </p:sp>
        <p:sp>
          <p:nvSpPr>
            <p:cNvPr id="47" name="Shape 1649"/>
            <p:cNvSpPr/>
            <p:nvPr/>
          </p:nvSpPr>
          <p:spPr>
            <a:xfrm>
              <a:off x="-1386316" y="4376592"/>
              <a:ext cx="764168" cy="372626"/>
            </a:xfrm>
            <a:prstGeom prst="line">
              <a:avLst/>
            </a:prstGeom>
            <a:noFill/>
            <a:ln w="63500" cap="flat">
              <a:solidFill>
                <a:srgbClr val="FF0000"/>
              </a:solidFill>
              <a:prstDash val="solid"/>
              <a:miter lim="400000"/>
              <a:tailEnd type="triangle" w="med" len="med"/>
            </a:ln>
            <a:effectLst/>
          </p:spPr>
          <p:txBody>
            <a:bodyPr wrap="square" lIns="38100" tIns="38100" rIns="38100" bIns="38100" numCol="1" anchor="ctr">
              <a:noAutofit/>
            </a:bodyPr>
            <a:lstStyle/>
            <a:p>
              <a:pPr algn="r" rtl="1">
                <a:defRPr sz="2200"/>
              </a:pPr>
              <a:endParaRPr sz="2200">
                <a:solidFill>
                  <a:prstClr val="black"/>
                </a:solidFill>
              </a:endParaRPr>
            </a:p>
          </p:txBody>
        </p:sp>
      </p:grpSp>
      <p:grpSp>
        <p:nvGrpSpPr>
          <p:cNvPr id="48" name="קבוצה 47"/>
          <p:cNvGrpSpPr/>
          <p:nvPr/>
        </p:nvGrpSpPr>
        <p:grpSpPr>
          <a:xfrm>
            <a:off x="1444579" y="2917053"/>
            <a:ext cx="951841" cy="676821"/>
            <a:chOff x="-1640503" y="4143858"/>
            <a:chExt cx="951841" cy="676821"/>
          </a:xfrm>
        </p:grpSpPr>
        <p:sp>
          <p:nvSpPr>
            <p:cNvPr id="49" name="Shape 1691"/>
            <p:cNvSpPr/>
            <p:nvPr/>
          </p:nvSpPr>
          <p:spPr>
            <a:xfrm>
              <a:off x="-1640503" y="4143858"/>
              <a:ext cx="418808" cy="329744"/>
            </a:xfrm>
            <a:prstGeom prst="star5">
              <a:avLst>
                <a:gd name="adj" fmla="val 19100"/>
                <a:gd name="hf" fmla="val 105146"/>
                <a:gd name="vf" fmla="val 110557"/>
              </a:avLst>
            </a:prstGeom>
            <a:solidFill>
              <a:srgbClr val="FF0000"/>
            </a:solidFill>
            <a:ln w="3175">
              <a:miter lim="400000"/>
            </a:ln>
          </p:spPr>
          <p:txBody>
            <a:bodyPr lIns="26788" tIns="26788" rIns="26788" bIns="26788" anchor="ctr"/>
            <a:lstStyle/>
            <a:p>
              <a:pPr algn="r" rtl="1">
                <a:defRPr sz="2200">
                  <a:solidFill>
                    <a:srgbClr val="FFFFFF"/>
                  </a:solidFill>
                </a:defRPr>
              </a:pPr>
              <a:endParaRPr sz="2200">
                <a:solidFill>
                  <a:srgbClr val="FFFFFF"/>
                </a:solidFill>
              </a:endParaRPr>
            </a:p>
          </p:txBody>
        </p:sp>
        <p:sp>
          <p:nvSpPr>
            <p:cNvPr id="50" name="Shape 1649"/>
            <p:cNvSpPr/>
            <p:nvPr/>
          </p:nvSpPr>
          <p:spPr>
            <a:xfrm>
              <a:off x="-1386316" y="4376592"/>
              <a:ext cx="697654" cy="444087"/>
            </a:xfrm>
            <a:prstGeom prst="line">
              <a:avLst/>
            </a:prstGeom>
            <a:noFill/>
            <a:ln w="63500" cap="flat">
              <a:solidFill>
                <a:srgbClr val="FF0000"/>
              </a:solidFill>
              <a:prstDash val="solid"/>
              <a:miter lim="400000"/>
              <a:tailEnd type="triangle" w="med" len="med"/>
            </a:ln>
            <a:effectLst/>
          </p:spPr>
          <p:txBody>
            <a:bodyPr wrap="square" lIns="38100" tIns="38100" rIns="38100" bIns="38100" numCol="1" anchor="ctr">
              <a:noAutofit/>
            </a:bodyPr>
            <a:lstStyle/>
            <a:p>
              <a:pPr algn="r" rtl="1">
                <a:defRPr sz="2200"/>
              </a:pPr>
              <a:endParaRPr sz="2200">
                <a:solidFill>
                  <a:prstClr val="black"/>
                </a:solidFill>
              </a:endParaRPr>
            </a:p>
          </p:txBody>
        </p:sp>
      </p:grpSp>
      <p:grpSp>
        <p:nvGrpSpPr>
          <p:cNvPr id="57" name="קבוצה 56"/>
          <p:cNvGrpSpPr/>
          <p:nvPr/>
        </p:nvGrpSpPr>
        <p:grpSpPr>
          <a:xfrm>
            <a:off x="741080" y="3429000"/>
            <a:ext cx="957685" cy="519582"/>
            <a:chOff x="-1640503" y="4143858"/>
            <a:chExt cx="957685" cy="519582"/>
          </a:xfrm>
        </p:grpSpPr>
        <p:sp>
          <p:nvSpPr>
            <p:cNvPr id="59" name="Shape 1691"/>
            <p:cNvSpPr/>
            <p:nvPr/>
          </p:nvSpPr>
          <p:spPr>
            <a:xfrm>
              <a:off x="-1640503" y="4143858"/>
              <a:ext cx="418808" cy="329744"/>
            </a:xfrm>
            <a:prstGeom prst="star5">
              <a:avLst>
                <a:gd name="adj" fmla="val 19100"/>
                <a:gd name="hf" fmla="val 105146"/>
                <a:gd name="vf" fmla="val 110557"/>
              </a:avLst>
            </a:prstGeom>
            <a:solidFill>
              <a:srgbClr val="FF0000"/>
            </a:solidFill>
            <a:ln w="3175">
              <a:miter lim="400000"/>
            </a:ln>
          </p:spPr>
          <p:txBody>
            <a:bodyPr lIns="26788" tIns="26788" rIns="26788" bIns="26788" anchor="ctr"/>
            <a:lstStyle/>
            <a:p>
              <a:pPr algn="r" rtl="1">
                <a:defRPr sz="2200">
                  <a:solidFill>
                    <a:srgbClr val="FFFFFF"/>
                  </a:solidFill>
                </a:defRPr>
              </a:pPr>
              <a:endParaRPr sz="2200">
                <a:solidFill>
                  <a:srgbClr val="FFFFFF"/>
                </a:solidFill>
              </a:endParaRPr>
            </a:p>
          </p:txBody>
        </p:sp>
        <p:sp>
          <p:nvSpPr>
            <p:cNvPr id="60" name="Shape 1649"/>
            <p:cNvSpPr/>
            <p:nvPr/>
          </p:nvSpPr>
          <p:spPr>
            <a:xfrm>
              <a:off x="-1386317" y="4376592"/>
              <a:ext cx="703499" cy="286848"/>
            </a:xfrm>
            <a:prstGeom prst="line">
              <a:avLst/>
            </a:prstGeom>
            <a:noFill/>
            <a:ln w="63500" cap="flat">
              <a:solidFill>
                <a:srgbClr val="FF0000"/>
              </a:solidFill>
              <a:prstDash val="solid"/>
              <a:miter lim="400000"/>
              <a:tailEnd type="triangle" w="med" len="med"/>
            </a:ln>
            <a:effectLst/>
          </p:spPr>
          <p:txBody>
            <a:bodyPr wrap="square" lIns="38100" tIns="38100" rIns="38100" bIns="38100" numCol="1" anchor="ctr">
              <a:noAutofit/>
            </a:bodyPr>
            <a:lstStyle/>
            <a:p>
              <a:pPr algn="r" rtl="1">
                <a:defRPr sz="2200"/>
              </a:pPr>
              <a:endParaRPr sz="2200">
                <a:solidFill>
                  <a:prstClr val="black"/>
                </a:solidFill>
              </a:endParaRPr>
            </a:p>
          </p:txBody>
        </p:sp>
      </p:grpSp>
      <p:grpSp>
        <p:nvGrpSpPr>
          <p:cNvPr id="61" name="קבוצה 60"/>
          <p:cNvGrpSpPr/>
          <p:nvPr/>
        </p:nvGrpSpPr>
        <p:grpSpPr>
          <a:xfrm>
            <a:off x="-110057" y="3245041"/>
            <a:ext cx="851135" cy="546948"/>
            <a:chOff x="-1640503" y="4143858"/>
            <a:chExt cx="851135" cy="546948"/>
          </a:xfrm>
        </p:grpSpPr>
        <p:sp>
          <p:nvSpPr>
            <p:cNvPr id="62" name="Shape 1691"/>
            <p:cNvSpPr/>
            <p:nvPr/>
          </p:nvSpPr>
          <p:spPr>
            <a:xfrm>
              <a:off x="-1640503" y="4143858"/>
              <a:ext cx="418808" cy="329744"/>
            </a:xfrm>
            <a:prstGeom prst="star5">
              <a:avLst>
                <a:gd name="adj" fmla="val 19100"/>
                <a:gd name="hf" fmla="val 105146"/>
                <a:gd name="vf" fmla="val 110557"/>
              </a:avLst>
            </a:prstGeom>
            <a:solidFill>
              <a:srgbClr val="FF0000"/>
            </a:solidFill>
            <a:ln w="3175">
              <a:miter lim="400000"/>
            </a:ln>
          </p:spPr>
          <p:txBody>
            <a:bodyPr lIns="26788" tIns="26788" rIns="26788" bIns="26788" anchor="ctr"/>
            <a:lstStyle/>
            <a:p>
              <a:pPr algn="r" rtl="1">
                <a:defRPr sz="2200">
                  <a:solidFill>
                    <a:srgbClr val="FFFFFF"/>
                  </a:solidFill>
                </a:defRPr>
              </a:pPr>
              <a:endParaRPr sz="2200">
                <a:solidFill>
                  <a:srgbClr val="FFFFFF"/>
                </a:solidFill>
              </a:endParaRPr>
            </a:p>
          </p:txBody>
        </p:sp>
        <p:sp>
          <p:nvSpPr>
            <p:cNvPr id="63" name="Shape 1649"/>
            <p:cNvSpPr/>
            <p:nvPr/>
          </p:nvSpPr>
          <p:spPr>
            <a:xfrm>
              <a:off x="-1386317" y="4376592"/>
              <a:ext cx="596949" cy="314214"/>
            </a:xfrm>
            <a:prstGeom prst="line">
              <a:avLst/>
            </a:prstGeom>
            <a:noFill/>
            <a:ln w="63500" cap="flat">
              <a:solidFill>
                <a:srgbClr val="FF0000"/>
              </a:solidFill>
              <a:prstDash val="solid"/>
              <a:miter lim="400000"/>
              <a:tailEnd type="triangle" w="med" len="med"/>
            </a:ln>
            <a:effectLst/>
          </p:spPr>
          <p:txBody>
            <a:bodyPr wrap="square" lIns="38100" tIns="38100" rIns="38100" bIns="38100" numCol="1" anchor="ctr">
              <a:noAutofit/>
            </a:bodyPr>
            <a:lstStyle/>
            <a:p>
              <a:pPr algn="r" rtl="1">
                <a:defRPr sz="2200"/>
              </a:pPr>
              <a:endParaRPr sz="2200">
                <a:solidFill>
                  <a:prstClr val="black"/>
                </a:solidFill>
              </a:endParaRPr>
            </a:p>
          </p:txBody>
        </p:sp>
      </p:grpSp>
      <p:grpSp>
        <p:nvGrpSpPr>
          <p:cNvPr id="64" name="קבוצה 63"/>
          <p:cNvGrpSpPr/>
          <p:nvPr/>
        </p:nvGrpSpPr>
        <p:grpSpPr>
          <a:xfrm>
            <a:off x="628021" y="4560877"/>
            <a:ext cx="957685" cy="611168"/>
            <a:chOff x="-1640503" y="4143858"/>
            <a:chExt cx="957685" cy="611168"/>
          </a:xfrm>
        </p:grpSpPr>
        <p:sp>
          <p:nvSpPr>
            <p:cNvPr id="65" name="Shape 1691"/>
            <p:cNvSpPr/>
            <p:nvPr/>
          </p:nvSpPr>
          <p:spPr>
            <a:xfrm>
              <a:off x="-1640503" y="4143858"/>
              <a:ext cx="418808" cy="329744"/>
            </a:xfrm>
            <a:prstGeom prst="star5">
              <a:avLst>
                <a:gd name="adj" fmla="val 19100"/>
                <a:gd name="hf" fmla="val 105146"/>
                <a:gd name="vf" fmla="val 110557"/>
              </a:avLst>
            </a:prstGeom>
            <a:solidFill>
              <a:srgbClr val="FF0000"/>
            </a:solidFill>
            <a:ln w="3175">
              <a:miter lim="400000"/>
            </a:ln>
          </p:spPr>
          <p:txBody>
            <a:bodyPr lIns="26788" tIns="26788" rIns="26788" bIns="26788" anchor="ctr"/>
            <a:lstStyle/>
            <a:p>
              <a:pPr algn="r" rtl="1">
                <a:defRPr sz="2200">
                  <a:solidFill>
                    <a:srgbClr val="FFFFFF"/>
                  </a:solidFill>
                </a:defRPr>
              </a:pPr>
              <a:endParaRPr sz="2200">
                <a:solidFill>
                  <a:srgbClr val="FFFFFF"/>
                </a:solidFill>
              </a:endParaRPr>
            </a:p>
          </p:txBody>
        </p:sp>
        <p:sp>
          <p:nvSpPr>
            <p:cNvPr id="66" name="Shape 1649"/>
            <p:cNvSpPr/>
            <p:nvPr/>
          </p:nvSpPr>
          <p:spPr>
            <a:xfrm>
              <a:off x="-1386317" y="4376592"/>
              <a:ext cx="703499" cy="378434"/>
            </a:xfrm>
            <a:prstGeom prst="line">
              <a:avLst/>
            </a:prstGeom>
            <a:noFill/>
            <a:ln w="63500" cap="flat">
              <a:solidFill>
                <a:srgbClr val="FF0000"/>
              </a:solidFill>
              <a:prstDash val="solid"/>
              <a:miter lim="400000"/>
              <a:tailEnd type="triangle" w="med" len="med"/>
            </a:ln>
            <a:effectLst/>
          </p:spPr>
          <p:txBody>
            <a:bodyPr wrap="square" lIns="38100" tIns="38100" rIns="38100" bIns="38100" numCol="1" anchor="ctr">
              <a:noAutofit/>
            </a:bodyPr>
            <a:lstStyle/>
            <a:p>
              <a:pPr algn="r" rtl="1">
                <a:defRPr sz="2200"/>
              </a:pPr>
              <a:endParaRPr sz="2200">
                <a:solidFill>
                  <a:prstClr val="black"/>
                </a:solidFill>
              </a:endParaRPr>
            </a:p>
          </p:txBody>
        </p:sp>
      </p:grpSp>
      <p:grpSp>
        <p:nvGrpSpPr>
          <p:cNvPr id="67" name="קבוצה 66"/>
          <p:cNvGrpSpPr/>
          <p:nvPr/>
        </p:nvGrpSpPr>
        <p:grpSpPr>
          <a:xfrm>
            <a:off x="1828802" y="3500881"/>
            <a:ext cx="990599" cy="590968"/>
            <a:chOff x="-1640503" y="4143858"/>
            <a:chExt cx="990599" cy="590968"/>
          </a:xfrm>
        </p:grpSpPr>
        <p:sp>
          <p:nvSpPr>
            <p:cNvPr id="68" name="Shape 1691"/>
            <p:cNvSpPr/>
            <p:nvPr/>
          </p:nvSpPr>
          <p:spPr>
            <a:xfrm>
              <a:off x="-1640503" y="4143858"/>
              <a:ext cx="418808" cy="329744"/>
            </a:xfrm>
            <a:prstGeom prst="star5">
              <a:avLst>
                <a:gd name="adj" fmla="val 19100"/>
                <a:gd name="hf" fmla="val 105146"/>
                <a:gd name="vf" fmla="val 110557"/>
              </a:avLst>
            </a:prstGeom>
            <a:solidFill>
              <a:srgbClr val="FF0000"/>
            </a:solidFill>
            <a:ln w="3175">
              <a:miter lim="400000"/>
            </a:ln>
          </p:spPr>
          <p:txBody>
            <a:bodyPr lIns="26788" tIns="26788" rIns="26788" bIns="26788" anchor="ctr"/>
            <a:lstStyle/>
            <a:p>
              <a:pPr algn="r" rtl="1">
                <a:defRPr sz="2200">
                  <a:solidFill>
                    <a:srgbClr val="FFFFFF"/>
                  </a:solidFill>
                </a:defRPr>
              </a:pPr>
              <a:endParaRPr sz="2200">
                <a:solidFill>
                  <a:srgbClr val="FFFFFF"/>
                </a:solidFill>
              </a:endParaRPr>
            </a:p>
          </p:txBody>
        </p:sp>
        <p:sp>
          <p:nvSpPr>
            <p:cNvPr id="69" name="Shape 1649"/>
            <p:cNvSpPr/>
            <p:nvPr/>
          </p:nvSpPr>
          <p:spPr>
            <a:xfrm>
              <a:off x="-1386317" y="4376592"/>
              <a:ext cx="736413" cy="358234"/>
            </a:xfrm>
            <a:prstGeom prst="line">
              <a:avLst/>
            </a:prstGeom>
            <a:noFill/>
            <a:ln w="63500" cap="flat">
              <a:solidFill>
                <a:srgbClr val="FF0000"/>
              </a:solidFill>
              <a:prstDash val="solid"/>
              <a:miter lim="400000"/>
              <a:tailEnd type="triangle" w="med" len="med"/>
            </a:ln>
            <a:effectLst/>
          </p:spPr>
          <p:txBody>
            <a:bodyPr wrap="square" lIns="38100" tIns="38100" rIns="38100" bIns="38100" numCol="1" anchor="ctr">
              <a:noAutofit/>
            </a:bodyPr>
            <a:lstStyle/>
            <a:p>
              <a:pPr algn="r" rtl="1">
                <a:defRPr sz="2200"/>
              </a:pPr>
              <a:endParaRPr sz="2200">
                <a:solidFill>
                  <a:prstClr val="black"/>
                </a:solidFill>
              </a:endParaRPr>
            </a:p>
          </p:txBody>
        </p:sp>
      </p:grpSp>
      <p:grpSp>
        <p:nvGrpSpPr>
          <p:cNvPr id="70" name="קבוצה 69"/>
          <p:cNvGrpSpPr/>
          <p:nvPr/>
        </p:nvGrpSpPr>
        <p:grpSpPr>
          <a:xfrm>
            <a:off x="5486400" y="2577438"/>
            <a:ext cx="511316" cy="923442"/>
            <a:chOff x="-1640503" y="4143858"/>
            <a:chExt cx="511316" cy="923442"/>
          </a:xfrm>
        </p:grpSpPr>
        <p:sp>
          <p:nvSpPr>
            <p:cNvPr id="71" name="Shape 1691"/>
            <p:cNvSpPr/>
            <p:nvPr/>
          </p:nvSpPr>
          <p:spPr>
            <a:xfrm>
              <a:off x="-1640503" y="4143858"/>
              <a:ext cx="418808" cy="329744"/>
            </a:xfrm>
            <a:prstGeom prst="star5">
              <a:avLst>
                <a:gd name="adj" fmla="val 19100"/>
                <a:gd name="hf" fmla="val 105146"/>
                <a:gd name="vf" fmla="val 110557"/>
              </a:avLst>
            </a:prstGeom>
            <a:solidFill>
              <a:srgbClr val="FF0000"/>
            </a:solidFill>
            <a:ln w="3175">
              <a:miter lim="400000"/>
            </a:ln>
          </p:spPr>
          <p:txBody>
            <a:bodyPr lIns="26788" tIns="26788" rIns="26788" bIns="26788" anchor="ctr"/>
            <a:lstStyle/>
            <a:p>
              <a:pPr algn="r" rtl="1">
                <a:defRPr sz="2200">
                  <a:solidFill>
                    <a:srgbClr val="FFFFFF"/>
                  </a:solidFill>
                </a:defRPr>
              </a:pPr>
              <a:endParaRPr sz="2200">
                <a:solidFill>
                  <a:srgbClr val="FFFFFF"/>
                </a:solidFill>
              </a:endParaRPr>
            </a:p>
          </p:txBody>
        </p:sp>
        <p:sp>
          <p:nvSpPr>
            <p:cNvPr id="72" name="Shape 1649"/>
            <p:cNvSpPr/>
            <p:nvPr/>
          </p:nvSpPr>
          <p:spPr>
            <a:xfrm>
              <a:off x="-1386316" y="4376591"/>
              <a:ext cx="257129" cy="690709"/>
            </a:xfrm>
            <a:prstGeom prst="line">
              <a:avLst/>
            </a:prstGeom>
            <a:noFill/>
            <a:ln w="63500" cap="flat">
              <a:solidFill>
                <a:srgbClr val="FF0000"/>
              </a:solidFill>
              <a:prstDash val="solid"/>
              <a:miter lim="400000"/>
              <a:tailEnd type="triangle" w="med" len="med"/>
            </a:ln>
            <a:effectLst/>
          </p:spPr>
          <p:txBody>
            <a:bodyPr wrap="square" lIns="38100" tIns="38100" rIns="38100" bIns="38100" numCol="1" anchor="ctr">
              <a:noAutofit/>
            </a:bodyPr>
            <a:lstStyle/>
            <a:p>
              <a:pPr algn="r" rtl="1">
                <a:defRPr sz="2200"/>
              </a:pPr>
              <a:endParaRPr sz="2200">
                <a:solidFill>
                  <a:prstClr val="black"/>
                </a:solidFill>
              </a:endParaRPr>
            </a:p>
          </p:txBody>
        </p:sp>
      </p:grpSp>
      <p:grpSp>
        <p:nvGrpSpPr>
          <p:cNvPr id="73" name="קבוצה 72"/>
          <p:cNvGrpSpPr/>
          <p:nvPr/>
        </p:nvGrpSpPr>
        <p:grpSpPr>
          <a:xfrm>
            <a:off x="6549225" y="2693805"/>
            <a:ext cx="418808" cy="880980"/>
            <a:chOff x="-1640503" y="4143858"/>
            <a:chExt cx="418808" cy="880980"/>
          </a:xfrm>
        </p:grpSpPr>
        <p:sp>
          <p:nvSpPr>
            <p:cNvPr id="74" name="Shape 1691"/>
            <p:cNvSpPr/>
            <p:nvPr/>
          </p:nvSpPr>
          <p:spPr>
            <a:xfrm>
              <a:off x="-1640503" y="4143858"/>
              <a:ext cx="418808" cy="329744"/>
            </a:xfrm>
            <a:prstGeom prst="star5">
              <a:avLst>
                <a:gd name="adj" fmla="val 19100"/>
                <a:gd name="hf" fmla="val 105146"/>
                <a:gd name="vf" fmla="val 110557"/>
              </a:avLst>
            </a:prstGeom>
            <a:solidFill>
              <a:srgbClr val="FF0000"/>
            </a:solidFill>
            <a:ln w="3175">
              <a:miter lim="400000"/>
            </a:ln>
          </p:spPr>
          <p:txBody>
            <a:bodyPr lIns="26788" tIns="26788" rIns="26788" bIns="26788" anchor="ctr"/>
            <a:lstStyle/>
            <a:p>
              <a:pPr algn="r" rtl="1">
                <a:defRPr sz="2200">
                  <a:solidFill>
                    <a:srgbClr val="FFFFFF"/>
                  </a:solidFill>
                </a:defRPr>
              </a:pPr>
              <a:endParaRPr sz="2200">
                <a:solidFill>
                  <a:srgbClr val="FFFFFF"/>
                </a:solidFill>
              </a:endParaRPr>
            </a:p>
          </p:txBody>
        </p:sp>
        <p:sp>
          <p:nvSpPr>
            <p:cNvPr id="75" name="Shape 1649"/>
            <p:cNvSpPr/>
            <p:nvPr/>
          </p:nvSpPr>
          <p:spPr>
            <a:xfrm>
              <a:off x="-1386316" y="4376592"/>
              <a:ext cx="50541" cy="648246"/>
            </a:xfrm>
            <a:prstGeom prst="line">
              <a:avLst/>
            </a:prstGeom>
            <a:noFill/>
            <a:ln w="63500" cap="flat">
              <a:solidFill>
                <a:srgbClr val="FF0000"/>
              </a:solidFill>
              <a:prstDash val="solid"/>
              <a:miter lim="400000"/>
              <a:tailEnd type="triangle" w="med" len="med"/>
            </a:ln>
            <a:effectLst/>
          </p:spPr>
          <p:txBody>
            <a:bodyPr wrap="square" lIns="38100" tIns="38100" rIns="38100" bIns="38100" numCol="1" anchor="ctr">
              <a:noAutofit/>
            </a:bodyPr>
            <a:lstStyle/>
            <a:p>
              <a:pPr algn="r" rtl="1">
                <a:defRPr sz="2200"/>
              </a:pPr>
              <a:endParaRPr sz="2200">
                <a:solidFill>
                  <a:prstClr val="black"/>
                </a:solidFill>
              </a:endParaRPr>
            </a:p>
          </p:txBody>
        </p:sp>
      </p:grpSp>
      <p:grpSp>
        <p:nvGrpSpPr>
          <p:cNvPr id="76" name="קבוצה 75"/>
          <p:cNvGrpSpPr/>
          <p:nvPr/>
        </p:nvGrpSpPr>
        <p:grpSpPr>
          <a:xfrm>
            <a:off x="7427595" y="2810172"/>
            <a:ext cx="603265" cy="913954"/>
            <a:chOff x="-1824960" y="4143858"/>
            <a:chExt cx="603265" cy="913954"/>
          </a:xfrm>
        </p:grpSpPr>
        <p:sp>
          <p:nvSpPr>
            <p:cNvPr id="77" name="Shape 1691"/>
            <p:cNvSpPr/>
            <p:nvPr/>
          </p:nvSpPr>
          <p:spPr>
            <a:xfrm>
              <a:off x="-1640503" y="4143858"/>
              <a:ext cx="418808" cy="329744"/>
            </a:xfrm>
            <a:prstGeom prst="star5">
              <a:avLst>
                <a:gd name="adj" fmla="val 19100"/>
                <a:gd name="hf" fmla="val 105146"/>
                <a:gd name="vf" fmla="val 110557"/>
              </a:avLst>
            </a:prstGeom>
            <a:solidFill>
              <a:srgbClr val="FF0000"/>
            </a:solidFill>
            <a:ln w="3175">
              <a:miter lim="400000"/>
            </a:ln>
          </p:spPr>
          <p:txBody>
            <a:bodyPr lIns="26788" tIns="26788" rIns="26788" bIns="26788" anchor="ctr"/>
            <a:lstStyle/>
            <a:p>
              <a:pPr algn="r" rtl="1">
                <a:defRPr sz="2200">
                  <a:solidFill>
                    <a:srgbClr val="FFFFFF"/>
                  </a:solidFill>
                </a:defRPr>
              </a:pPr>
              <a:endParaRPr sz="2200">
                <a:solidFill>
                  <a:srgbClr val="FFFFFF"/>
                </a:solidFill>
              </a:endParaRPr>
            </a:p>
          </p:txBody>
        </p:sp>
        <p:sp>
          <p:nvSpPr>
            <p:cNvPr id="78" name="Shape 1649"/>
            <p:cNvSpPr/>
            <p:nvPr/>
          </p:nvSpPr>
          <p:spPr>
            <a:xfrm flipH="1">
              <a:off x="-1824960" y="4376591"/>
              <a:ext cx="438644" cy="681221"/>
            </a:xfrm>
            <a:prstGeom prst="line">
              <a:avLst/>
            </a:prstGeom>
            <a:noFill/>
            <a:ln w="63500" cap="flat">
              <a:solidFill>
                <a:srgbClr val="FF0000"/>
              </a:solidFill>
              <a:prstDash val="solid"/>
              <a:miter lim="400000"/>
              <a:tailEnd type="triangle" w="med" len="med"/>
            </a:ln>
            <a:effectLst/>
          </p:spPr>
          <p:txBody>
            <a:bodyPr wrap="square" lIns="38100" tIns="38100" rIns="38100" bIns="38100" numCol="1" anchor="ctr">
              <a:noAutofit/>
            </a:bodyPr>
            <a:lstStyle/>
            <a:p>
              <a:pPr algn="r" rtl="1">
                <a:defRPr sz="2200"/>
              </a:pPr>
              <a:endParaRPr sz="2200">
                <a:solidFill>
                  <a:prstClr val="black"/>
                </a:solidFill>
              </a:endParaRPr>
            </a:p>
          </p:txBody>
        </p:sp>
      </p:grpSp>
      <p:grpSp>
        <p:nvGrpSpPr>
          <p:cNvPr id="79" name="קבוצה 78"/>
          <p:cNvGrpSpPr/>
          <p:nvPr/>
        </p:nvGrpSpPr>
        <p:grpSpPr>
          <a:xfrm>
            <a:off x="6599766" y="3531125"/>
            <a:ext cx="418808" cy="913574"/>
            <a:chOff x="-1640503" y="4143858"/>
            <a:chExt cx="418808" cy="913574"/>
          </a:xfrm>
        </p:grpSpPr>
        <p:sp>
          <p:nvSpPr>
            <p:cNvPr id="80" name="Shape 1691"/>
            <p:cNvSpPr/>
            <p:nvPr/>
          </p:nvSpPr>
          <p:spPr>
            <a:xfrm>
              <a:off x="-1640503" y="4143858"/>
              <a:ext cx="418808" cy="329744"/>
            </a:xfrm>
            <a:prstGeom prst="star5">
              <a:avLst>
                <a:gd name="adj" fmla="val 19100"/>
                <a:gd name="hf" fmla="val 105146"/>
                <a:gd name="vf" fmla="val 110557"/>
              </a:avLst>
            </a:prstGeom>
            <a:solidFill>
              <a:srgbClr val="FF0000"/>
            </a:solidFill>
            <a:ln w="3175">
              <a:miter lim="400000"/>
            </a:ln>
          </p:spPr>
          <p:txBody>
            <a:bodyPr lIns="26788" tIns="26788" rIns="26788" bIns="26788" anchor="ctr"/>
            <a:lstStyle/>
            <a:p>
              <a:pPr algn="r" rtl="1">
                <a:defRPr sz="2200">
                  <a:solidFill>
                    <a:srgbClr val="FFFFFF"/>
                  </a:solidFill>
                </a:defRPr>
              </a:pPr>
              <a:endParaRPr sz="2200">
                <a:solidFill>
                  <a:srgbClr val="FFFFFF"/>
                </a:solidFill>
              </a:endParaRPr>
            </a:p>
          </p:txBody>
        </p:sp>
        <p:sp>
          <p:nvSpPr>
            <p:cNvPr id="81" name="Shape 1649"/>
            <p:cNvSpPr/>
            <p:nvPr/>
          </p:nvSpPr>
          <p:spPr>
            <a:xfrm>
              <a:off x="-1386316" y="4376592"/>
              <a:ext cx="0" cy="680840"/>
            </a:xfrm>
            <a:prstGeom prst="line">
              <a:avLst/>
            </a:prstGeom>
            <a:noFill/>
            <a:ln w="63500" cap="flat">
              <a:solidFill>
                <a:srgbClr val="FF0000"/>
              </a:solidFill>
              <a:prstDash val="solid"/>
              <a:miter lim="400000"/>
              <a:tailEnd type="triangle" w="med" len="med"/>
            </a:ln>
            <a:effectLst/>
          </p:spPr>
          <p:txBody>
            <a:bodyPr wrap="square" lIns="38100" tIns="38100" rIns="38100" bIns="38100" numCol="1" anchor="ctr">
              <a:noAutofit/>
            </a:bodyPr>
            <a:lstStyle/>
            <a:p>
              <a:pPr algn="r" rtl="1">
                <a:defRPr sz="2200"/>
              </a:pPr>
              <a:endParaRPr sz="2200">
                <a:solidFill>
                  <a:prstClr val="black"/>
                </a:solidFill>
              </a:endParaRPr>
            </a:p>
          </p:txBody>
        </p:sp>
      </p:grpSp>
      <p:grpSp>
        <p:nvGrpSpPr>
          <p:cNvPr id="84" name="קבוצה 83"/>
          <p:cNvGrpSpPr/>
          <p:nvPr/>
        </p:nvGrpSpPr>
        <p:grpSpPr>
          <a:xfrm>
            <a:off x="5429355" y="3366253"/>
            <a:ext cx="475855" cy="841692"/>
            <a:chOff x="-1640503" y="4143858"/>
            <a:chExt cx="475855" cy="841692"/>
          </a:xfrm>
        </p:grpSpPr>
        <p:sp>
          <p:nvSpPr>
            <p:cNvPr id="85" name="Shape 1691"/>
            <p:cNvSpPr/>
            <p:nvPr/>
          </p:nvSpPr>
          <p:spPr>
            <a:xfrm>
              <a:off x="-1640503" y="4143858"/>
              <a:ext cx="418808" cy="329744"/>
            </a:xfrm>
            <a:prstGeom prst="star5">
              <a:avLst>
                <a:gd name="adj" fmla="val 19100"/>
                <a:gd name="hf" fmla="val 105146"/>
                <a:gd name="vf" fmla="val 110557"/>
              </a:avLst>
            </a:prstGeom>
            <a:solidFill>
              <a:srgbClr val="FF0000"/>
            </a:solidFill>
            <a:ln w="3175">
              <a:miter lim="400000"/>
            </a:ln>
          </p:spPr>
          <p:txBody>
            <a:bodyPr lIns="26788" tIns="26788" rIns="26788" bIns="26788" anchor="ctr"/>
            <a:lstStyle/>
            <a:p>
              <a:pPr algn="r" rtl="1">
                <a:defRPr sz="2200">
                  <a:solidFill>
                    <a:srgbClr val="FFFFFF"/>
                  </a:solidFill>
                </a:defRPr>
              </a:pPr>
              <a:endParaRPr sz="2200">
                <a:solidFill>
                  <a:srgbClr val="FFFFFF"/>
                </a:solidFill>
              </a:endParaRPr>
            </a:p>
          </p:txBody>
        </p:sp>
        <p:sp>
          <p:nvSpPr>
            <p:cNvPr id="86" name="Shape 1649"/>
            <p:cNvSpPr/>
            <p:nvPr/>
          </p:nvSpPr>
          <p:spPr>
            <a:xfrm>
              <a:off x="-1386316" y="4376591"/>
              <a:ext cx="221668" cy="608959"/>
            </a:xfrm>
            <a:prstGeom prst="line">
              <a:avLst/>
            </a:prstGeom>
            <a:noFill/>
            <a:ln w="63500" cap="flat">
              <a:solidFill>
                <a:srgbClr val="FF0000"/>
              </a:solidFill>
              <a:prstDash val="solid"/>
              <a:miter lim="400000"/>
              <a:tailEnd type="triangle" w="med" len="med"/>
            </a:ln>
            <a:effectLst/>
          </p:spPr>
          <p:txBody>
            <a:bodyPr wrap="square" lIns="38100" tIns="38100" rIns="38100" bIns="38100" numCol="1" anchor="ctr">
              <a:noAutofit/>
            </a:bodyPr>
            <a:lstStyle/>
            <a:p>
              <a:pPr algn="r" rtl="1">
                <a:defRPr sz="2200"/>
              </a:pPr>
              <a:endParaRPr sz="2200">
                <a:solidFill>
                  <a:prstClr val="black"/>
                </a:solidFill>
              </a:endParaRPr>
            </a:p>
          </p:txBody>
        </p:sp>
      </p:grpSp>
      <p:grpSp>
        <p:nvGrpSpPr>
          <p:cNvPr id="87" name="קבוצה 86"/>
          <p:cNvGrpSpPr/>
          <p:nvPr/>
        </p:nvGrpSpPr>
        <p:grpSpPr>
          <a:xfrm>
            <a:off x="5896267" y="4043074"/>
            <a:ext cx="518296" cy="878956"/>
            <a:chOff x="-1640503" y="4143858"/>
            <a:chExt cx="518296" cy="878956"/>
          </a:xfrm>
        </p:grpSpPr>
        <p:sp>
          <p:nvSpPr>
            <p:cNvPr id="88" name="Shape 1691"/>
            <p:cNvSpPr/>
            <p:nvPr/>
          </p:nvSpPr>
          <p:spPr>
            <a:xfrm>
              <a:off x="-1640503" y="4143858"/>
              <a:ext cx="418808" cy="329744"/>
            </a:xfrm>
            <a:prstGeom prst="star5">
              <a:avLst>
                <a:gd name="adj" fmla="val 19100"/>
                <a:gd name="hf" fmla="val 105146"/>
                <a:gd name="vf" fmla="val 110557"/>
              </a:avLst>
            </a:prstGeom>
            <a:solidFill>
              <a:srgbClr val="FF0000"/>
            </a:solidFill>
            <a:ln w="3175">
              <a:miter lim="400000"/>
            </a:ln>
          </p:spPr>
          <p:txBody>
            <a:bodyPr lIns="26788" tIns="26788" rIns="26788" bIns="26788" anchor="ctr"/>
            <a:lstStyle/>
            <a:p>
              <a:pPr algn="r" rtl="1">
                <a:defRPr sz="2200">
                  <a:solidFill>
                    <a:srgbClr val="FFFFFF"/>
                  </a:solidFill>
                </a:defRPr>
              </a:pPr>
              <a:endParaRPr sz="2200">
                <a:solidFill>
                  <a:srgbClr val="FFFFFF"/>
                </a:solidFill>
              </a:endParaRPr>
            </a:p>
          </p:txBody>
        </p:sp>
        <p:sp>
          <p:nvSpPr>
            <p:cNvPr id="89" name="Shape 1649"/>
            <p:cNvSpPr/>
            <p:nvPr/>
          </p:nvSpPr>
          <p:spPr>
            <a:xfrm>
              <a:off x="-1386316" y="4376591"/>
              <a:ext cx="264109" cy="646223"/>
            </a:xfrm>
            <a:prstGeom prst="line">
              <a:avLst/>
            </a:prstGeom>
            <a:noFill/>
            <a:ln w="63500" cap="flat">
              <a:solidFill>
                <a:srgbClr val="FF0000"/>
              </a:solidFill>
              <a:prstDash val="solid"/>
              <a:miter lim="400000"/>
              <a:tailEnd type="triangle" w="med" len="med"/>
            </a:ln>
            <a:effectLst/>
          </p:spPr>
          <p:txBody>
            <a:bodyPr wrap="square" lIns="38100" tIns="38100" rIns="38100" bIns="38100" numCol="1" anchor="ctr">
              <a:noAutofit/>
            </a:bodyPr>
            <a:lstStyle/>
            <a:p>
              <a:pPr algn="r" rtl="1">
                <a:defRPr sz="2200"/>
              </a:pPr>
              <a:endParaRPr sz="2200">
                <a:solidFill>
                  <a:prstClr val="black"/>
                </a:solidFill>
              </a:endParaRPr>
            </a:p>
          </p:txBody>
        </p:sp>
      </p:grpSp>
      <p:grpSp>
        <p:nvGrpSpPr>
          <p:cNvPr id="90" name="קבוצה 89"/>
          <p:cNvGrpSpPr/>
          <p:nvPr/>
        </p:nvGrpSpPr>
        <p:grpSpPr>
          <a:xfrm>
            <a:off x="5045131" y="3859115"/>
            <a:ext cx="695456" cy="832232"/>
            <a:chOff x="-1640503" y="4143858"/>
            <a:chExt cx="695456" cy="832232"/>
          </a:xfrm>
        </p:grpSpPr>
        <p:sp>
          <p:nvSpPr>
            <p:cNvPr id="91" name="Shape 1691"/>
            <p:cNvSpPr/>
            <p:nvPr/>
          </p:nvSpPr>
          <p:spPr>
            <a:xfrm>
              <a:off x="-1640503" y="4143858"/>
              <a:ext cx="418808" cy="329744"/>
            </a:xfrm>
            <a:prstGeom prst="star5">
              <a:avLst>
                <a:gd name="adj" fmla="val 19100"/>
                <a:gd name="hf" fmla="val 105146"/>
                <a:gd name="vf" fmla="val 110557"/>
              </a:avLst>
            </a:prstGeom>
            <a:solidFill>
              <a:srgbClr val="FF0000"/>
            </a:solidFill>
            <a:ln w="3175">
              <a:miter lim="400000"/>
            </a:ln>
          </p:spPr>
          <p:txBody>
            <a:bodyPr lIns="26788" tIns="26788" rIns="26788" bIns="26788" anchor="ctr"/>
            <a:lstStyle/>
            <a:p>
              <a:pPr algn="r" rtl="1">
                <a:defRPr sz="2200">
                  <a:solidFill>
                    <a:srgbClr val="FFFFFF"/>
                  </a:solidFill>
                </a:defRPr>
              </a:pPr>
              <a:endParaRPr sz="2200">
                <a:solidFill>
                  <a:srgbClr val="FFFFFF"/>
                </a:solidFill>
              </a:endParaRPr>
            </a:p>
          </p:txBody>
        </p:sp>
        <p:sp>
          <p:nvSpPr>
            <p:cNvPr id="92" name="Shape 1649"/>
            <p:cNvSpPr/>
            <p:nvPr/>
          </p:nvSpPr>
          <p:spPr>
            <a:xfrm>
              <a:off x="-1386316" y="4376592"/>
              <a:ext cx="441269" cy="599498"/>
            </a:xfrm>
            <a:prstGeom prst="line">
              <a:avLst/>
            </a:prstGeom>
            <a:noFill/>
            <a:ln w="63500" cap="flat">
              <a:solidFill>
                <a:srgbClr val="FF0000"/>
              </a:solidFill>
              <a:prstDash val="solid"/>
              <a:miter lim="400000"/>
              <a:tailEnd type="triangle" w="med" len="med"/>
            </a:ln>
            <a:effectLst/>
          </p:spPr>
          <p:txBody>
            <a:bodyPr wrap="square" lIns="38100" tIns="38100" rIns="38100" bIns="38100" numCol="1" anchor="ctr">
              <a:noAutofit/>
            </a:bodyPr>
            <a:lstStyle/>
            <a:p>
              <a:pPr algn="r" rtl="1">
                <a:defRPr sz="2200"/>
              </a:pPr>
              <a:endParaRPr sz="2200">
                <a:solidFill>
                  <a:prstClr val="black"/>
                </a:solidFill>
              </a:endParaRPr>
            </a:p>
          </p:txBody>
        </p:sp>
      </p:grpSp>
      <p:grpSp>
        <p:nvGrpSpPr>
          <p:cNvPr id="93" name="קבוצה 92"/>
          <p:cNvGrpSpPr/>
          <p:nvPr/>
        </p:nvGrpSpPr>
        <p:grpSpPr>
          <a:xfrm>
            <a:off x="4363272" y="4454479"/>
            <a:ext cx="924049" cy="666705"/>
            <a:chOff x="-1640503" y="4143858"/>
            <a:chExt cx="924049" cy="666705"/>
          </a:xfrm>
        </p:grpSpPr>
        <p:sp>
          <p:nvSpPr>
            <p:cNvPr id="94" name="Shape 1691"/>
            <p:cNvSpPr/>
            <p:nvPr/>
          </p:nvSpPr>
          <p:spPr>
            <a:xfrm>
              <a:off x="-1640503" y="4143858"/>
              <a:ext cx="418808" cy="329744"/>
            </a:xfrm>
            <a:prstGeom prst="star5">
              <a:avLst>
                <a:gd name="adj" fmla="val 19100"/>
                <a:gd name="hf" fmla="val 105146"/>
                <a:gd name="vf" fmla="val 110557"/>
              </a:avLst>
            </a:prstGeom>
            <a:solidFill>
              <a:srgbClr val="FF0000"/>
            </a:solidFill>
            <a:ln w="3175">
              <a:miter lim="400000"/>
            </a:ln>
          </p:spPr>
          <p:txBody>
            <a:bodyPr lIns="26788" tIns="26788" rIns="26788" bIns="26788" anchor="ctr"/>
            <a:lstStyle/>
            <a:p>
              <a:pPr algn="r" rtl="1">
                <a:defRPr sz="2200">
                  <a:solidFill>
                    <a:srgbClr val="FFFFFF"/>
                  </a:solidFill>
                </a:defRPr>
              </a:pPr>
              <a:endParaRPr sz="2200">
                <a:solidFill>
                  <a:srgbClr val="FFFFFF"/>
                </a:solidFill>
              </a:endParaRPr>
            </a:p>
          </p:txBody>
        </p:sp>
        <p:sp>
          <p:nvSpPr>
            <p:cNvPr id="95" name="Shape 1649"/>
            <p:cNvSpPr/>
            <p:nvPr/>
          </p:nvSpPr>
          <p:spPr>
            <a:xfrm>
              <a:off x="-1386317" y="4376592"/>
              <a:ext cx="669863" cy="433971"/>
            </a:xfrm>
            <a:prstGeom prst="line">
              <a:avLst/>
            </a:prstGeom>
            <a:noFill/>
            <a:ln w="63500" cap="flat">
              <a:solidFill>
                <a:srgbClr val="FF0000"/>
              </a:solidFill>
              <a:prstDash val="solid"/>
              <a:miter lim="400000"/>
              <a:tailEnd type="triangle" w="med" len="med"/>
            </a:ln>
            <a:effectLst/>
          </p:spPr>
          <p:txBody>
            <a:bodyPr wrap="square" lIns="38100" tIns="38100" rIns="38100" bIns="38100" numCol="1" anchor="ctr">
              <a:noAutofit/>
            </a:bodyPr>
            <a:lstStyle/>
            <a:p>
              <a:pPr algn="r" rtl="1">
                <a:defRPr sz="2200"/>
              </a:pPr>
              <a:endParaRPr sz="2200">
                <a:solidFill>
                  <a:prstClr val="black"/>
                </a:solidFill>
              </a:endParaRPr>
            </a:p>
          </p:txBody>
        </p:sp>
      </p:grpSp>
      <p:grpSp>
        <p:nvGrpSpPr>
          <p:cNvPr id="96" name="קבוצה 95"/>
          <p:cNvGrpSpPr/>
          <p:nvPr/>
        </p:nvGrpSpPr>
        <p:grpSpPr>
          <a:xfrm>
            <a:off x="6983989" y="4114955"/>
            <a:ext cx="418808" cy="863562"/>
            <a:chOff x="-1640503" y="4143858"/>
            <a:chExt cx="418808" cy="863562"/>
          </a:xfrm>
        </p:grpSpPr>
        <p:sp>
          <p:nvSpPr>
            <p:cNvPr id="97" name="Shape 1691"/>
            <p:cNvSpPr/>
            <p:nvPr/>
          </p:nvSpPr>
          <p:spPr>
            <a:xfrm>
              <a:off x="-1640503" y="4143858"/>
              <a:ext cx="418808" cy="329744"/>
            </a:xfrm>
            <a:prstGeom prst="star5">
              <a:avLst>
                <a:gd name="adj" fmla="val 19100"/>
                <a:gd name="hf" fmla="val 105146"/>
                <a:gd name="vf" fmla="val 110557"/>
              </a:avLst>
            </a:prstGeom>
            <a:solidFill>
              <a:srgbClr val="FF0000"/>
            </a:solidFill>
            <a:ln w="3175">
              <a:miter lim="400000"/>
            </a:ln>
          </p:spPr>
          <p:txBody>
            <a:bodyPr lIns="26788" tIns="26788" rIns="26788" bIns="26788" anchor="ctr"/>
            <a:lstStyle/>
            <a:p>
              <a:pPr algn="r" rtl="1">
                <a:defRPr sz="2200">
                  <a:solidFill>
                    <a:srgbClr val="FFFFFF"/>
                  </a:solidFill>
                </a:defRPr>
              </a:pPr>
              <a:endParaRPr sz="2200">
                <a:solidFill>
                  <a:srgbClr val="FFFFFF"/>
                </a:solidFill>
              </a:endParaRPr>
            </a:p>
          </p:txBody>
        </p:sp>
        <p:sp>
          <p:nvSpPr>
            <p:cNvPr id="98" name="Shape 1649"/>
            <p:cNvSpPr/>
            <p:nvPr/>
          </p:nvSpPr>
          <p:spPr>
            <a:xfrm flipH="1">
              <a:off x="-1572801" y="4376591"/>
              <a:ext cx="186485" cy="630829"/>
            </a:xfrm>
            <a:prstGeom prst="line">
              <a:avLst/>
            </a:prstGeom>
            <a:noFill/>
            <a:ln w="63500" cap="flat">
              <a:solidFill>
                <a:srgbClr val="FF0000"/>
              </a:solidFill>
              <a:prstDash val="solid"/>
              <a:miter lim="400000"/>
              <a:tailEnd type="triangle" w="med" len="med"/>
            </a:ln>
            <a:effectLst/>
          </p:spPr>
          <p:txBody>
            <a:bodyPr wrap="square" lIns="38100" tIns="38100" rIns="38100" bIns="38100" numCol="1" anchor="ctr">
              <a:noAutofit/>
            </a:bodyPr>
            <a:lstStyle/>
            <a:p>
              <a:pPr algn="r" rtl="1">
                <a:defRPr sz="2200"/>
              </a:pPr>
              <a:endParaRPr sz="2200">
                <a:solidFill>
                  <a:prstClr val="black"/>
                </a:solidFill>
              </a:endParaRPr>
            </a:p>
          </p:txBody>
        </p:sp>
      </p:grpSp>
      <p:grpSp>
        <p:nvGrpSpPr>
          <p:cNvPr id="99" name="קבוצה 98"/>
          <p:cNvGrpSpPr/>
          <p:nvPr/>
        </p:nvGrpSpPr>
        <p:grpSpPr>
          <a:xfrm>
            <a:off x="1655814" y="2116305"/>
            <a:ext cx="905227" cy="693869"/>
            <a:chOff x="-1640503" y="4143858"/>
            <a:chExt cx="905227" cy="693869"/>
          </a:xfrm>
        </p:grpSpPr>
        <p:sp>
          <p:nvSpPr>
            <p:cNvPr id="100" name="Shape 1691"/>
            <p:cNvSpPr/>
            <p:nvPr/>
          </p:nvSpPr>
          <p:spPr>
            <a:xfrm>
              <a:off x="-1640503" y="4143858"/>
              <a:ext cx="418808" cy="329744"/>
            </a:xfrm>
            <a:prstGeom prst="star5">
              <a:avLst>
                <a:gd name="adj" fmla="val 19100"/>
                <a:gd name="hf" fmla="val 105146"/>
                <a:gd name="vf" fmla="val 110557"/>
              </a:avLst>
            </a:prstGeom>
            <a:solidFill>
              <a:srgbClr val="FF0000"/>
            </a:solidFill>
            <a:ln w="3175">
              <a:miter lim="400000"/>
            </a:ln>
          </p:spPr>
          <p:txBody>
            <a:bodyPr lIns="26788" tIns="26788" rIns="26788" bIns="26788" anchor="ctr"/>
            <a:lstStyle/>
            <a:p>
              <a:pPr algn="r" rtl="1">
                <a:defRPr sz="2200">
                  <a:solidFill>
                    <a:srgbClr val="FFFFFF"/>
                  </a:solidFill>
                </a:defRPr>
              </a:pPr>
              <a:endParaRPr sz="2200">
                <a:solidFill>
                  <a:srgbClr val="FFFFFF"/>
                </a:solidFill>
              </a:endParaRPr>
            </a:p>
          </p:txBody>
        </p:sp>
        <p:sp>
          <p:nvSpPr>
            <p:cNvPr id="101" name="Shape 1649"/>
            <p:cNvSpPr/>
            <p:nvPr/>
          </p:nvSpPr>
          <p:spPr>
            <a:xfrm>
              <a:off x="-1386316" y="4376592"/>
              <a:ext cx="651040" cy="461135"/>
            </a:xfrm>
            <a:prstGeom prst="line">
              <a:avLst/>
            </a:prstGeom>
            <a:noFill/>
            <a:ln w="63500" cap="flat">
              <a:solidFill>
                <a:srgbClr val="FF0000"/>
              </a:solidFill>
              <a:prstDash val="solid"/>
              <a:miter lim="400000"/>
              <a:tailEnd type="triangle" w="med" len="med"/>
            </a:ln>
            <a:effectLst/>
          </p:spPr>
          <p:txBody>
            <a:bodyPr wrap="square" lIns="38100" tIns="38100" rIns="38100" bIns="38100" numCol="1" anchor="ctr">
              <a:noAutofit/>
            </a:bodyPr>
            <a:lstStyle/>
            <a:p>
              <a:pPr algn="r" rtl="1">
                <a:defRPr sz="2200"/>
              </a:pPr>
              <a:endParaRPr sz="2200">
                <a:solidFill>
                  <a:prstClr val="black"/>
                </a:solidFill>
              </a:endParaRPr>
            </a:p>
          </p:txBody>
        </p:sp>
      </p:grpSp>
      <p:grpSp>
        <p:nvGrpSpPr>
          <p:cNvPr id="102" name="קבוצה 101"/>
          <p:cNvGrpSpPr/>
          <p:nvPr/>
        </p:nvGrpSpPr>
        <p:grpSpPr>
          <a:xfrm>
            <a:off x="80816" y="1893834"/>
            <a:ext cx="869667" cy="677672"/>
            <a:chOff x="-1640503" y="4143858"/>
            <a:chExt cx="869667" cy="677672"/>
          </a:xfrm>
        </p:grpSpPr>
        <p:sp>
          <p:nvSpPr>
            <p:cNvPr id="103" name="Shape 1691"/>
            <p:cNvSpPr/>
            <p:nvPr/>
          </p:nvSpPr>
          <p:spPr>
            <a:xfrm>
              <a:off x="-1640503" y="4143858"/>
              <a:ext cx="418808" cy="329744"/>
            </a:xfrm>
            <a:prstGeom prst="star5">
              <a:avLst>
                <a:gd name="adj" fmla="val 19100"/>
                <a:gd name="hf" fmla="val 105146"/>
                <a:gd name="vf" fmla="val 110557"/>
              </a:avLst>
            </a:prstGeom>
            <a:solidFill>
              <a:srgbClr val="FF0000"/>
            </a:solidFill>
            <a:ln w="3175">
              <a:miter lim="400000"/>
            </a:ln>
          </p:spPr>
          <p:txBody>
            <a:bodyPr lIns="26788" tIns="26788" rIns="26788" bIns="26788" anchor="ctr"/>
            <a:lstStyle/>
            <a:p>
              <a:pPr algn="r" rtl="1">
                <a:defRPr sz="2200">
                  <a:solidFill>
                    <a:srgbClr val="FFFFFF"/>
                  </a:solidFill>
                </a:defRPr>
              </a:pPr>
              <a:endParaRPr sz="2200">
                <a:solidFill>
                  <a:srgbClr val="FFFFFF"/>
                </a:solidFill>
              </a:endParaRPr>
            </a:p>
          </p:txBody>
        </p:sp>
        <p:sp>
          <p:nvSpPr>
            <p:cNvPr id="104" name="Shape 1649"/>
            <p:cNvSpPr/>
            <p:nvPr/>
          </p:nvSpPr>
          <p:spPr>
            <a:xfrm>
              <a:off x="-1386317" y="4376592"/>
              <a:ext cx="615481" cy="444938"/>
            </a:xfrm>
            <a:prstGeom prst="line">
              <a:avLst/>
            </a:prstGeom>
            <a:noFill/>
            <a:ln w="63500" cap="flat">
              <a:solidFill>
                <a:srgbClr val="FF0000"/>
              </a:solidFill>
              <a:prstDash val="solid"/>
              <a:miter lim="400000"/>
              <a:tailEnd type="triangle" w="med" len="med"/>
            </a:ln>
            <a:effectLst/>
          </p:spPr>
          <p:txBody>
            <a:bodyPr wrap="square" lIns="38100" tIns="38100" rIns="38100" bIns="38100" numCol="1" anchor="ctr">
              <a:noAutofit/>
            </a:bodyPr>
            <a:lstStyle/>
            <a:p>
              <a:pPr algn="r" rtl="1">
                <a:defRPr sz="2200"/>
              </a:pPr>
              <a:endParaRPr sz="2200">
                <a:solidFill>
                  <a:prstClr val="black"/>
                </a:solidFill>
              </a:endParaRPr>
            </a:p>
          </p:txBody>
        </p:sp>
      </p:grpSp>
      <p:grpSp>
        <p:nvGrpSpPr>
          <p:cNvPr id="105" name="קבוצה 104"/>
          <p:cNvGrpSpPr/>
          <p:nvPr/>
        </p:nvGrpSpPr>
        <p:grpSpPr>
          <a:xfrm>
            <a:off x="2142233" y="5376433"/>
            <a:ext cx="1022631" cy="403538"/>
            <a:chOff x="-1640503" y="4143858"/>
            <a:chExt cx="1022631" cy="403538"/>
          </a:xfrm>
        </p:grpSpPr>
        <p:sp>
          <p:nvSpPr>
            <p:cNvPr id="106" name="Shape 1691"/>
            <p:cNvSpPr/>
            <p:nvPr/>
          </p:nvSpPr>
          <p:spPr>
            <a:xfrm>
              <a:off x="-1640503" y="4143858"/>
              <a:ext cx="418808" cy="329744"/>
            </a:xfrm>
            <a:prstGeom prst="star5">
              <a:avLst>
                <a:gd name="adj" fmla="val 19100"/>
                <a:gd name="hf" fmla="val 105146"/>
                <a:gd name="vf" fmla="val 110557"/>
              </a:avLst>
            </a:prstGeom>
            <a:solidFill>
              <a:srgbClr val="FF0000"/>
            </a:solidFill>
            <a:ln w="3175">
              <a:miter lim="400000"/>
            </a:ln>
          </p:spPr>
          <p:txBody>
            <a:bodyPr lIns="26788" tIns="26788" rIns="26788" bIns="26788" anchor="ctr"/>
            <a:lstStyle/>
            <a:p>
              <a:pPr algn="r" rtl="1">
                <a:defRPr sz="2200">
                  <a:solidFill>
                    <a:srgbClr val="FFFFFF"/>
                  </a:solidFill>
                </a:defRPr>
              </a:pPr>
              <a:endParaRPr sz="2200">
                <a:solidFill>
                  <a:srgbClr val="FFFFFF"/>
                </a:solidFill>
              </a:endParaRPr>
            </a:p>
          </p:txBody>
        </p:sp>
        <p:sp>
          <p:nvSpPr>
            <p:cNvPr id="107" name="Shape 1649"/>
            <p:cNvSpPr/>
            <p:nvPr/>
          </p:nvSpPr>
          <p:spPr>
            <a:xfrm>
              <a:off x="-1386317" y="4376592"/>
              <a:ext cx="768445" cy="170804"/>
            </a:xfrm>
            <a:prstGeom prst="line">
              <a:avLst/>
            </a:prstGeom>
            <a:noFill/>
            <a:ln w="63500" cap="flat">
              <a:solidFill>
                <a:srgbClr val="FF0000"/>
              </a:solidFill>
              <a:prstDash val="solid"/>
              <a:miter lim="400000"/>
              <a:tailEnd type="triangle" w="med" len="med"/>
            </a:ln>
            <a:effectLst/>
          </p:spPr>
          <p:txBody>
            <a:bodyPr wrap="square" lIns="38100" tIns="38100" rIns="38100" bIns="38100" numCol="1" anchor="ctr">
              <a:noAutofit/>
            </a:bodyPr>
            <a:lstStyle/>
            <a:p>
              <a:pPr algn="r" rtl="1">
                <a:defRPr sz="2200"/>
              </a:pPr>
              <a:endParaRPr sz="2200">
                <a:solidFill>
                  <a:prstClr val="black"/>
                </a:solidFill>
              </a:endParaRPr>
            </a:p>
          </p:txBody>
        </p:sp>
      </p:grpSp>
      <p:grpSp>
        <p:nvGrpSpPr>
          <p:cNvPr id="108" name="קבוצה 107"/>
          <p:cNvGrpSpPr/>
          <p:nvPr/>
        </p:nvGrpSpPr>
        <p:grpSpPr>
          <a:xfrm>
            <a:off x="567235" y="5153966"/>
            <a:ext cx="1131531" cy="354741"/>
            <a:chOff x="-1640503" y="4143858"/>
            <a:chExt cx="1131531" cy="354741"/>
          </a:xfrm>
        </p:grpSpPr>
        <p:sp>
          <p:nvSpPr>
            <p:cNvPr id="109" name="Shape 1691"/>
            <p:cNvSpPr/>
            <p:nvPr/>
          </p:nvSpPr>
          <p:spPr>
            <a:xfrm>
              <a:off x="-1640503" y="4143858"/>
              <a:ext cx="418808" cy="329744"/>
            </a:xfrm>
            <a:prstGeom prst="star5">
              <a:avLst>
                <a:gd name="adj" fmla="val 19100"/>
                <a:gd name="hf" fmla="val 105146"/>
                <a:gd name="vf" fmla="val 110557"/>
              </a:avLst>
            </a:prstGeom>
            <a:solidFill>
              <a:srgbClr val="FF0000"/>
            </a:solidFill>
            <a:ln w="3175">
              <a:miter lim="400000"/>
            </a:ln>
          </p:spPr>
          <p:txBody>
            <a:bodyPr lIns="26788" tIns="26788" rIns="26788" bIns="26788" anchor="ctr"/>
            <a:lstStyle/>
            <a:p>
              <a:pPr algn="r" rtl="1">
                <a:defRPr sz="2200">
                  <a:solidFill>
                    <a:srgbClr val="FFFFFF"/>
                  </a:solidFill>
                </a:defRPr>
              </a:pPr>
              <a:endParaRPr sz="2200">
                <a:solidFill>
                  <a:srgbClr val="FFFFFF"/>
                </a:solidFill>
              </a:endParaRPr>
            </a:p>
          </p:txBody>
        </p:sp>
        <p:sp>
          <p:nvSpPr>
            <p:cNvPr id="110" name="Shape 1649"/>
            <p:cNvSpPr/>
            <p:nvPr/>
          </p:nvSpPr>
          <p:spPr>
            <a:xfrm>
              <a:off x="-1386316" y="4376592"/>
              <a:ext cx="877344" cy="122007"/>
            </a:xfrm>
            <a:prstGeom prst="line">
              <a:avLst/>
            </a:prstGeom>
            <a:noFill/>
            <a:ln w="63500" cap="flat">
              <a:solidFill>
                <a:srgbClr val="FF0000"/>
              </a:solidFill>
              <a:prstDash val="solid"/>
              <a:miter lim="400000"/>
              <a:tailEnd type="triangle" w="med" len="med"/>
            </a:ln>
            <a:effectLst/>
          </p:spPr>
          <p:txBody>
            <a:bodyPr wrap="square" lIns="38100" tIns="38100" rIns="38100" bIns="38100" numCol="1" anchor="ctr">
              <a:noAutofit/>
            </a:bodyPr>
            <a:lstStyle/>
            <a:p>
              <a:pPr algn="r" rtl="1">
                <a:defRPr sz="2200"/>
              </a:pPr>
              <a:endParaRPr sz="2200">
                <a:solidFill>
                  <a:prstClr val="black"/>
                </a:solidFill>
              </a:endParaRPr>
            </a:p>
          </p:txBody>
        </p:sp>
      </p:grpSp>
      <p:grpSp>
        <p:nvGrpSpPr>
          <p:cNvPr id="111" name="קבוצה 110"/>
          <p:cNvGrpSpPr/>
          <p:nvPr/>
        </p:nvGrpSpPr>
        <p:grpSpPr>
          <a:xfrm>
            <a:off x="3929033" y="4899103"/>
            <a:ext cx="1023969" cy="509143"/>
            <a:chOff x="-1640503" y="4143858"/>
            <a:chExt cx="1023969" cy="509143"/>
          </a:xfrm>
        </p:grpSpPr>
        <p:sp>
          <p:nvSpPr>
            <p:cNvPr id="112" name="Shape 1691"/>
            <p:cNvSpPr/>
            <p:nvPr/>
          </p:nvSpPr>
          <p:spPr>
            <a:xfrm>
              <a:off x="-1640503" y="4143858"/>
              <a:ext cx="418808" cy="329744"/>
            </a:xfrm>
            <a:prstGeom prst="star5">
              <a:avLst>
                <a:gd name="adj" fmla="val 19100"/>
                <a:gd name="hf" fmla="val 105146"/>
                <a:gd name="vf" fmla="val 110557"/>
              </a:avLst>
            </a:prstGeom>
            <a:solidFill>
              <a:srgbClr val="FF0000"/>
            </a:solidFill>
            <a:ln w="3175">
              <a:miter lim="400000"/>
            </a:ln>
          </p:spPr>
          <p:txBody>
            <a:bodyPr lIns="26788" tIns="26788" rIns="26788" bIns="26788" anchor="ctr"/>
            <a:lstStyle/>
            <a:p>
              <a:pPr algn="r" rtl="1">
                <a:defRPr sz="2200">
                  <a:solidFill>
                    <a:srgbClr val="FFFFFF"/>
                  </a:solidFill>
                </a:defRPr>
              </a:pPr>
              <a:endParaRPr sz="2200">
                <a:solidFill>
                  <a:srgbClr val="FFFFFF"/>
                </a:solidFill>
              </a:endParaRPr>
            </a:p>
          </p:txBody>
        </p:sp>
        <p:sp>
          <p:nvSpPr>
            <p:cNvPr id="113" name="Shape 1649"/>
            <p:cNvSpPr/>
            <p:nvPr/>
          </p:nvSpPr>
          <p:spPr>
            <a:xfrm>
              <a:off x="-1386316" y="4376592"/>
              <a:ext cx="769782" cy="276409"/>
            </a:xfrm>
            <a:prstGeom prst="line">
              <a:avLst/>
            </a:prstGeom>
            <a:noFill/>
            <a:ln w="63500" cap="flat">
              <a:solidFill>
                <a:srgbClr val="FF0000"/>
              </a:solidFill>
              <a:prstDash val="solid"/>
              <a:miter lim="400000"/>
              <a:tailEnd type="triangle" w="med" len="med"/>
            </a:ln>
            <a:effectLst/>
          </p:spPr>
          <p:txBody>
            <a:bodyPr wrap="square" lIns="38100" tIns="38100" rIns="38100" bIns="38100" numCol="1" anchor="ctr">
              <a:noAutofit/>
            </a:bodyPr>
            <a:lstStyle/>
            <a:p>
              <a:pPr algn="r" rtl="1">
                <a:defRPr sz="2200"/>
              </a:pPr>
              <a:endParaRPr sz="2200">
                <a:solidFill>
                  <a:prstClr val="black"/>
                </a:solidFill>
              </a:endParaRPr>
            </a:p>
          </p:txBody>
        </p:sp>
      </p:grpSp>
      <p:grpSp>
        <p:nvGrpSpPr>
          <p:cNvPr id="114" name="קבוצה 113"/>
          <p:cNvGrpSpPr/>
          <p:nvPr/>
        </p:nvGrpSpPr>
        <p:grpSpPr>
          <a:xfrm>
            <a:off x="7553415" y="5175512"/>
            <a:ext cx="785340" cy="433657"/>
            <a:chOff x="-2007035" y="4143858"/>
            <a:chExt cx="785340" cy="433657"/>
          </a:xfrm>
        </p:grpSpPr>
        <p:sp>
          <p:nvSpPr>
            <p:cNvPr id="115" name="Shape 1691"/>
            <p:cNvSpPr/>
            <p:nvPr/>
          </p:nvSpPr>
          <p:spPr>
            <a:xfrm>
              <a:off x="-1640503" y="4143858"/>
              <a:ext cx="418808" cy="329744"/>
            </a:xfrm>
            <a:prstGeom prst="star5">
              <a:avLst>
                <a:gd name="adj" fmla="val 19100"/>
                <a:gd name="hf" fmla="val 105146"/>
                <a:gd name="vf" fmla="val 110557"/>
              </a:avLst>
            </a:prstGeom>
            <a:solidFill>
              <a:srgbClr val="FF0000"/>
            </a:solidFill>
            <a:ln w="3175">
              <a:miter lim="400000"/>
            </a:ln>
          </p:spPr>
          <p:txBody>
            <a:bodyPr lIns="26788" tIns="26788" rIns="26788" bIns="26788" anchor="ctr"/>
            <a:lstStyle/>
            <a:p>
              <a:pPr algn="r" rtl="1">
                <a:defRPr sz="2200">
                  <a:solidFill>
                    <a:srgbClr val="FFFFFF"/>
                  </a:solidFill>
                </a:defRPr>
              </a:pPr>
              <a:endParaRPr sz="2200">
                <a:solidFill>
                  <a:srgbClr val="FFFFFF"/>
                </a:solidFill>
              </a:endParaRPr>
            </a:p>
          </p:txBody>
        </p:sp>
        <p:sp>
          <p:nvSpPr>
            <p:cNvPr id="116" name="Shape 1649"/>
            <p:cNvSpPr/>
            <p:nvPr/>
          </p:nvSpPr>
          <p:spPr>
            <a:xfrm flipH="1">
              <a:off x="-2007035" y="4376592"/>
              <a:ext cx="620719" cy="200923"/>
            </a:xfrm>
            <a:prstGeom prst="line">
              <a:avLst/>
            </a:prstGeom>
            <a:noFill/>
            <a:ln w="63500" cap="flat">
              <a:solidFill>
                <a:srgbClr val="FF0000"/>
              </a:solidFill>
              <a:prstDash val="solid"/>
              <a:miter lim="400000"/>
              <a:tailEnd type="triangle" w="med" len="med"/>
            </a:ln>
            <a:effectLst/>
          </p:spPr>
          <p:txBody>
            <a:bodyPr wrap="square" lIns="38100" tIns="38100" rIns="38100" bIns="38100" numCol="1" anchor="ctr">
              <a:noAutofit/>
            </a:bodyPr>
            <a:lstStyle/>
            <a:p>
              <a:pPr algn="r" rtl="1">
                <a:defRPr sz="2200"/>
              </a:pPr>
              <a:endParaRPr sz="2200">
                <a:solidFill>
                  <a:prstClr val="black"/>
                </a:solidFill>
              </a:endParaRPr>
            </a:p>
          </p:txBody>
        </p:sp>
      </p:grpSp>
      <p:grpSp>
        <p:nvGrpSpPr>
          <p:cNvPr id="117" name="קבוצה 116"/>
          <p:cNvGrpSpPr/>
          <p:nvPr/>
        </p:nvGrpSpPr>
        <p:grpSpPr>
          <a:xfrm>
            <a:off x="4009375" y="5558969"/>
            <a:ext cx="943627" cy="329744"/>
            <a:chOff x="-1640503" y="4143858"/>
            <a:chExt cx="943627" cy="329744"/>
          </a:xfrm>
        </p:grpSpPr>
        <p:sp>
          <p:nvSpPr>
            <p:cNvPr id="118" name="Shape 1691"/>
            <p:cNvSpPr/>
            <p:nvPr/>
          </p:nvSpPr>
          <p:spPr>
            <a:xfrm>
              <a:off x="-1640503" y="4143858"/>
              <a:ext cx="418808" cy="329744"/>
            </a:xfrm>
            <a:prstGeom prst="star5">
              <a:avLst>
                <a:gd name="adj" fmla="val 19100"/>
                <a:gd name="hf" fmla="val 105146"/>
                <a:gd name="vf" fmla="val 110557"/>
              </a:avLst>
            </a:prstGeom>
            <a:solidFill>
              <a:srgbClr val="FF0000"/>
            </a:solidFill>
            <a:ln w="3175">
              <a:miter lim="400000"/>
            </a:ln>
          </p:spPr>
          <p:txBody>
            <a:bodyPr lIns="26788" tIns="26788" rIns="26788" bIns="26788" anchor="ctr"/>
            <a:lstStyle/>
            <a:p>
              <a:pPr algn="r" rtl="1">
                <a:defRPr sz="2200">
                  <a:solidFill>
                    <a:srgbClr val="FFFFFF"/>
                  </a:solidFill>
                </a:defRPr>
              </a:pPr>
              <a:endParaRPr sz="2200">
                <a:solidFill>
                  <a:srgbClr val="FFFFFF"/>
                </a:solidFill>
              </a:endParaRPr>
            </a:p>
          </p:txBody>
        </p:sp>
        <p:sp>
          <p:nvSpPr>
            <p:cNvPr id="119" name="Shape 1649"/>
            <p:cNvSpPr/>
            <p:nvPr/>
          </p:nvSpPr>
          <p:spPr>
            <a:xfrm>
              <a:off x="-1386316" y="4376592"/>
              <a:ext cx="689440" cy="97010"/>
            </a:xfrm>
            <a:prstGeom prst="line">
              <a:avLst/>
            </a:prstGeom>
            <a:noFill/>
            <a:ln w="63500" cap="flat">
              <a:solidFill>
                <a:srgbClr val="FF0000"/>
              </a:solidFill>
              <a:prstDash val="solid"/>
              <a:miter lim="400000"/>
              <a:tailEnd type="triangle" w="med" len="med"/>
            </a:ln>
            <a:effectLst/>
          </p:spPr>
          <p:txBody>
            <a:bodyPr wrap="square" lIns="38100" tIns="38100" rIns="38100" bIns="38100" numCol="1" anchor="ctr">
              <a:noAutofit/>
            </a:bodyPr>
            <a:lstStyle/>
            <a:p>
              <a:pPr algn="r" rtl="1">
                <a:defRPr sz="2200"/>
              </a:pPr>
              <a:endParaRPr sz="2200">
                <a:solidFill>
                  <a:prstClr val="black"/>
                </a:solidFill>
              </a:endParaRPr>
            </a:p>
          </p:txBody>
        </p:sp>
      </p:grpSp>
      <p:sp>
        <p:nvSpPr>
          <p:cNvPr id="3" name="Slide Number Placeholder 2"/>
          <p:cNvSpPr>
            <a:spLocks noGrp="1"/>
          </p:cNvSpPr>
          <p:nvPr>
            <p:ph type="sldNum" sz="quarter" idx="12"/>
          </p:nvPr>
        </p:nvSpPr>
        <p:spPr>
          <a:xfrm>
            <a:off x="8686800" y="80604"/>
            <a:ext cx="2133600" cy="365125"/>
          </a:xfrm>
        </p:spPr>
        <p:txBody>
          <a:bodyPr/>
          <a:lstStyle/>
          <a:p>
            <a:fld id="{29283271-480F-4EE4-86E3-80FE8188B60C}" type="slidenum">
              <a:rPr lang="he-IL" smtClean="0">
                <a:solidFill>
                  <a:prstClr val="black">
                    <a:tint val="75000"/>
                  </a:prstClr>
                </a:solidFill>
              </a:rPr>
              <a:pPr/>
              <a:t>27</a:t>
            </a:fld>
            <a:endParaRPr lang="he-IL" dirty="0">
              <a:solidFill>
                <a:prstClr val="black">
                  <a:tint val="75000"/>
                </a:prstClr>
              </a:solidFill>
            </a:endParaRPr>
          </a:p>
        </p:txBody>
      </p:sp>
      <p:grpSp>
        <p:nvGrpSpPr>
          <p:cNvPr id="123" name="קבוצה 86"/>
          <p:cNvGrpSpPr/>
          <p:nvPr/>
        </p:nvGrpSpPr>
        <p:grpSpPr>
          <a:xfrm>
            <a:off x="3232261" y="2970219"/>
            <a:ext cx="906174" cy="691192"/>
            <a:chOff x="-1640503" y="4143858"/>
            <a:chExt cx="906174" cy="691192"/>
          </a:xfrm>
        </p:grpSpPr>
        <p:sp>
          <p:nvSpPr>
            <p:cNvPr id="124" name="Shape 1691"/>
            <p:cNvSpPr/>
            <p:nvPr/>
          </p:nvSpPr>
          <p:spPr>
            <a:xfrm>
              <a:off x="-1640503" y="4143858"/>
              <a:ext cx="418808" cy="329744"/>
            </a:xfrm>
            <a:prstGeom prst="star5">
              <a:avLst>
                <a:gd name="adj" fmla="val 19100"/>
                <a:gd name="hf" fmla="val 105146"/>
                <a:gd name="vf" fmla="val 110557"/>
              </a:avLst>
            </a:prstGeom>
            <a:solidFill>
              <a:srgbClr val="FF0000"/>
            </a:solidFill>
            <a:ln w="3175">
              <a:miter lim="400000"/>
            </a:ln>
          </p:spPr>
          <p:txBody>
            <a:bodyPr lIns="26788" tIns="26788" rIns="26788" bIns="26788" anchor="ctr"/>
            <a:lstStyle/>
            <a:p>
              <a:pPr algn="r" rtl="1">
                <a:defRPr sz="2200">
                  <a:solidFill>
                    <a:srgbClr val="FFFFFF"/>
                  </a:solidFill>
                </a:defRPr>
              </a:pPr>
              <a:endParaRPr sz="2200">
                <a:solidFill>
                  <a:srgbClr val="FFFFFF"/>
                </a:solidFill>
              </a:endParaRPr>
            </a:p>
          </p:txBody>
        </p:sp>
        <p:sp>
          <p:nvSpPr>
            <p:cNvPr id="125" name="Shape 1649"/>
            <p:cNvSpPr/>
            <p:nvPr/>
          </p:nvSpPr>
          <p:spPr>
            <a:xfrm>
              <a:off x="-1386316" y="4376591"/>
              <a:ext cx="651987" cy="458459"/>
            </a:xfrm>
            <a:prstGeom prst="line">
              <a:avLst/>
            </a:prstGeom>
            <a:noFill/>
            <a:ln w="63500" cap="flat">
              <a:solidFill>
                <a:srgbClr val="FF0000"/>
              </a:solidFill>
              <a:prstDash val="solid"/>
              <a:miter lim="400000"/>
              <a:tailEnd type="triangle" w="med" len="med"/>
            </a:ln>
            <a:effectLst/>
          </p:spPr>
          <p:txBody>
            <a:bodyPr wrap="square" lIns="38100" tIns="38100" rIns="38100" bIns="38100" numCol="1" anchor="ctr">
              <a:noAutofit/>
            </a:bodyPr>
            <a:lstStyle/>
            <a:p>
              <a:pPr algn="r" rtl="1">
                <a:defRPr sz="2200"/>
              </a:pPr>
              <a:endParaRPr sz="2200">
                <a:solidFill>
                  <a:prstClr val="black"/>
                </a:solidFill>
              </a:endParaRPr>
            </a:p>
          </p:txBody>
        </p:sp>
      </p:grpSp>
      <p:grpSp>
        <p:nvGrpSpPr>
          <p:cNvPr id="126" name="קבוצה 86"/>
          <p:cNvGrpSpPr/>
          <p:nvPr/>
        </p:nvGrpSpPr>
        <p:grpSpPr>
          <a:xfrm>
            <a:off x="4182815" y="3500064"/>
            <a:ext cx="862316" cy="543010"/>
            <a:chOff x="-1640503" y="4143858"/>
            <a:chExt cx="862316" cy="543010"/>
          </a:xfrm>
        </p:grpSpPr>
        <p:sp>
          <p:nvSpPr>
            <p:cNvPr id="127" name="Shape 1691"/>
            <p:cNvSpPr/>
            <p:nvPr/>
          </p:nvSpPr>
          <p:spPr>
            <a:xfrm>
              <a:off x="-1640503" y="4143858"/>
              <a:ext cx="418808" cy="329744"/>
            </a:xfrm>
            <a:prstGeom prst="star5">
              <a:avLst>
                <a:gd name="adj" fmla="val 19100"/>
                <a:gd name="hf" fmla="val 105146"/>
                <a:gd name="vf" fmla="val 110557"/>
              </a:avLst>
            </a:prstGeom>
            <a:solidFill>
              <a:srgbClr val="FF0000"/>
            </a:solidFill>
            <a:ln w="3175">
              <a:miter lim="400000"/>
            </a:ln>
          </p:spPr>
          <p:txBody>
            <a:bodyPr lIns="26788" tIns="26788" rIns="26788" bIns="26788" anchor="ctr"/>
            <a:lstStyle/>
            <a:p>
              <a:pPr algn="r" rtl="1">
                <a:defRPr sz="2200">
                  <a:solidFill>
                    <a:srgbClr val="FFFFFF"/>
                  </a:solidFill>
                </a:defRPr>
              </a:pPr>
              <a:endParaRPr sz="2200">
                <a:solidFill>
                  <a:srgbClr val="FFFFFF"/>
                </a:solidFill>
              </a:endParaRPr>
            </a:p>
          </p:txBody>
        </p:sp>
        <p:sp>
          <p:nvSpPr>
            <p:cNvPr id="128" name="Shape 1649"/>
            <p:cNvSpPr/>
            <p:nvPr/>
          </p:nvSpPr>
          <p:spPr>
            <a:xfrm>
              <a:off x="-1386316" y="4376591"/>
              <a:ext cx="608129" cy="310277"/>
            </a:xfrm>
            <a:prstGeom prst="line">
              <a:avLst/>
            </a:prstGeom>
            <a:noFill/>
            <a:ln w="63500" cap="flat">
              <a:solidFill>
                <a:srgbClr val="FF0000"/>
              </a:solidFill>
              <a:prstDash val="solid"/>
              <a:miter lim="400000"/>
              <a:tailEnd type="triangle" w="med" len="med"/>
            </a:ln>
            <a:effectLst/>
          </p:spPr>
          <p:txBody>
            <a:bodyPr wrap="square" lIns="38100" tIns="38100" rIns="38100" bIns="38100" numCol="1" anchor="ctr">
              <a:noAutofit/>
            </a:bodyPr>
            <a:lstStyle/>
            <a:p>
              <a:pPr algn="r" rtl="1">
                <a:defRPr sz="2200"/>
              </a:pPr>
              <a:endParaRPr sz="2200">
                <a:solidFill>
                  <a:prstClr val="black"/>
                </a:solidFill>
              </a:endParaRPr>
            </a:p>
          </p:txBody>
        </p:sp>
      </p:grpSp>
      <p:grpSp>
        <p:nvGrpSpPr>
          <p:cNvPr id="129" name="קבוצה 86"/>
          <p:cNvGrpSpPr/>
          <p:nvPr/>
        </p:nvGrpSpPr>
        <p:grpSpPr>
          <a:xfrm>
            <a:off x="4271816" y="2813429"/>
            <a:ext cx="681184" cy="745827"/>
            <a:chOff x="-1698662" y="4476180"/>
            <a:chExt cx="681184" cy="745827"/>
          </a:xfrm>
        </p:grpSpPr>
        <p:sp>
          <p:nvSpPr>
            <p:cNvPr id="130" name="Shape 1691"/>
            <p:cNvSpPr/>
            <p:nvPr/>
          </p:nvSpPr>
          <p:spPr>
            <a:xfrm>
              <a:off x="-1698662" y="4476180"/>
              <a:ext cx="418808" cy="329744"/>
            </a:xfrm>
            <a:prstGeom prst="star5">
              <a:avLst>
                <a:gd name="adj" fmla="val 19100"/>
                <a:gd name="hf" fmla="val 105146"/>
                <a:gd name="vf" fmla="val 110557"/>
              </a:avLst>
            </a:prstGeom>
            <a:solidFill>
              <a:srgbClr val="FF0000"/>
            </a:solidFill>
            <a:ln w="3175">
              <a:miter lim="400000"/>
            </a:ln>
          </p:spPr>
          <p:txBody>
            <a:bodyPr lIns="26788" tIns="26788" rIns="26788" bIns="26788" anchor="ctr"/>
            <a:lstStyle/>
            <a:p>
              <a:pPr algn="r" rtl="1">
                <a:defRPr sz="2200">
                  <a:solidFill>
                    <a:srgbClr val="FFFFFF"/>
                  </a:solidFill>
                </a:defRPr>
              </a:pPr>
              <a:endParaRPr sz="2200">
                <a:solidFill>
                  <a:srgbClr val="FFFFFF"/>
                </a:solidFill>
              </a:endParaRPr>
            </a:p>
          </p:txBody>
        </p:sp>
        <p:sp>
          <p:nvSpPr>
            <p:cNvPr id="131" name="Shape 1649"/>
            <p:cNvSpPr/>
            <p:nvPr/>
          </p:nvSpPr>
          <p:spPr>
            <a:xfrm>
              <a:off x="-1431099" y="4681878"/>
              <a:ext cx="413621" cy="540129"/>
            </a:xfrm>
            <a:prstGeom prst="line">
              <a:avLst/>
            </a:prstGeom>
            <a:noFill/>
            <a:ln w="63500" cap="flat">
              <a:solidFill>
                <a:srgbClr val="FF0000"/>
              </a:solidFill>
              <a:prstDash val="solid"/>
              <a:miter lim="400000"/>
              <a:tailEnd type="triangle" w="med" len="med"/>
            </a:ln>
            <a:effectLst/>
          </p:spPr>
          <p:txBody>
            <a:bodyPr wrap="square" lIns="38100" tIns="38100" rIns="38100" bIns="38100" numCol="1" anchor="ctr">
              <a:noAutofit/>
            </a:bodyPr>
            <a:lstStyle/>
            <a:p>
              <a:pPr algn="r" rtl="1">
                <a:defRPr sz="2200"/>
              </a:pPr>
              <a:endParaRPr sz="2200">
                <a:solidFill>
                  <a:prstClr val="black"/>
                </a:solidFill>
              </a:endParaRPr>
            </a:p>
          </p:txBody>
        </p:sp>
      </p:grpSp>
      <p:grpSp>
        <p:nvGrpSpPr>
          <p:cNvPr id="133" name="קבוצה 86"/>
          <p:cNvGrpSpPr/>
          <p:nvPr/>
        </p:nvGrpSpPr>
        <p:grpSpPr>
          <a:xfrm>
            <a:off x="4183218" y="2214774"/>
            <a:ext cx="665054" cy="808777"/>
            <a:chOff x="-1698662" y="4476180"/>
            <a:chExt cx="665054" cy="808777"/>
          </a:xfrm>
        </p:grpSpPr>
        <p:sp>
          <p:nvSpPr>
            <p:cNvPr id="134" name="Shape 1691"/>
            <p:cNvSpPr/>
            <p:nvPr/>
          </p:nvSpPr>
          <p:spPr>
            <a:xfrm>
              <a:off x="-1698662" y="4476180"/>
              <a:ext cx="418808" cy="329744"/>
            </a:xfrm>
            <a:prstGeom prst="star5">
              <a:avLst>
                <a:gd name="adj" fmla="val 19100"/>
                <a:gd name="hf" fmla="val 105146"/>
                <a:gd name="vf" fmla="val 110557"/>
              </a:avLst>
            </a:prstGeom>
            <a:solidFill>
              <a:srgbClr val="FF0000"/>
            </a:solidFill>
            <a:ln w="3175">
              <a:miter lim="400000"/>
            </a:ln>
          </p:spPr>
          <p:txBody>
            <a:bodyPr lIns="26788" tIns="26788" rIns="26788" bIns="26788" anchor="ctr"/>
            <a:lstStyle/>
            <a:p>
              <a:pPr algn="r" rtl="1">
                <a:defRPr sz="2200">
                  <a:solidFill>
                    <a:srgbClr val="FFFFFF"/>
                  </a:solidFill>
                </a:defRPr>
              </a:pPr>
              <a:endParaRPr sz="2200">
                <a:solidFill>
                  <a:srgbClr val="FFFFFF"/>
                </a:solidFill>
              </a:endParaRPr>
            </a:p>
          </p:txBody>
        </p:sp>
        <p:sp>
          <p:nvSpPr>
            <p:cNvPr id="135" name="Shape 1649"/>
            <p:cNvSpPr/>
            <p:nvPr/>
          </p:nvSpPr>
          <p:spPr>
            <a:xfrm>
              <a:off x="-1431098" y="4681878"/>
              <a:ext cx="397490" cy="603079"/>
            </a:xfrm>
            <a:prstGeom prst="line">
              <a:avLst/>
            </a:prstGeom>
            <a:noFill/>
            <a:ln w="63500" cap="flat">
              <a:solidFill>
                <a:srgbClr val="FF0000"/>
              </a:solidFill>
              <a:prstDash val="solid"/>
              <a:miter lim="400000"/>
              <a:tailEnd type="triangle" w="med" len="med"/>
            </a:ln>
            <a:effectLst/>
          </p:spPr>
          <p:txBody>
            <a:bodyPr wrap="square" lIns="38100" tIns="38100" rIns="38100" bIns="38100" numCol="1" anchor="ctr">
              <a:noAutofit/>
            </a:bodyPr>
            <a:lstStyle/>
            <a:p>
              <a:pPr algn="r" rtl="1">
                <a:defRPr sz="2200"/>
              </a:pPr>
              <a:endParaRPr sz="2200">
                <a:solidFill>
                  <a:prstClr val="black"/>
                </a:solidFill>
              </a:endParaRPr>
            </a:p>
          </p:txBody>
        </p:sp>
      </p:grpSp>
      <p:grpSp>
        <p:nvGrpSpPr>
          <p:cNvPr id="132" name="Group 62"/>
          <p:cNvGrpSpPr/>
          <p:nvPr/>
        </p:nvGrpSpPr>
        <p:grpSpPr>
          <a:xfrm>
            <a:off x="2" y="2117193"/>
            <a:ext cx="9143999" cy="3877616"/>
            <a:chOff x="5266227" y="2609138"/>
            <a:chExt cx="2781249" cy="1432680"/>
          </a:xfrm>
        </p:grpSpPr>
        <p:cxnSp>
          <p:nvCxnSpPr>
            <p:cNvPr id="136" name="Straight Connector 65"/>
            <p:cNvCxnSpPr/>
            <p:nvPr/>
          </p:nvCxnSpPr>
          <p:spPr>
            <a:xfrm flipV="1">
              <a:off x="5266227" y="3713154"/>
              <a:ext cx="2781249" cy="8261"/>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7" name="Straight Connector 67"/>
            <p:cNvCxnSpPr/>
            <p:nvPr/>
          </p:nvCxnSpPr>
          <p:spPr>
            <a:xfrm>
              <a:off x="5266227" y="3295830"/>
              <a:ext cx="2781249" cy="2516"/>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8" name="Straight Connector 68"/>
            <p:cNvCxnSpPr/>
            <p:nvPr/>
          </p:nvCxnSpPr>
          <p:spPr>
            <a:xfrm flipV="1">
              <a:off x="5266227" y="2895400"/>
              <a:ext cx="2781249" cy="145"/>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9" name="Straight Connector 71"/>
            <p:cNvCxnSpPr/>
            <p:nvPr/>
          </p:nvCxnSpPr>
          <p:spPr>
            <a:xfrm>
              <a:off x="5658629" y="2609138"/>
              <a:ext cx="0" cy="1329298"/>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0" name="Straight Connector 73"/>
            <p:cNvCxnSpPr/>
            <p:nvPr/>
          </p:nvCxnSpPr>
          <p:spPr>
            <a:xfrm flipH="1">
              <a:off x="6082727" y="2609138"/>
              <a:ext cx="0" cy="1353303"/>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1" name="Straight Connector 74"/>
            <p:cNvCxnSpPr/>
            <p:nvPr/>
          </p:nvCxnSpPr>
          <p:spPr>
            <a:xfrm>
              <a:off x="6482645" y="2609138"/>
              <a:ext cx="0" cy="143268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2" name="Straight Connector 76"/>
            <p:cNvCxnSpPr/>
            <p:nvPr/>
          </p:nvCxnSpPr>
          <p:spPr>
            <a:xfrm flipH="1">
              <a:off x="6861031" y="2609138"/>
              <a:ext cx="17756" cy="1381825"/>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3" name="Straight Connector 77"/>
            <p:cNvCxnSpPr/>
            <p:nvPr/>
          </p:nvCxnSpPr>
          <p:spPr>
            <a:xfrm>
              <a:off x="7254939" y="2609138"/>
              <a:ext cx="619" cy="1329298"/>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4" name="Straight Connector 80"/>
            <p:cNvCxnSpPr/>
            <p:nvPr/>
          </p:nvCxnSpPr>
          <p:spPr>
            <a:xfrm flipH="1">
              <a:off x="7669271" y="2610147"/>
              <a:ext cx="0" cy="1431671"/>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146" name="Isosceles Triangle 46"/>
          <p:cNvSpPr/>
          <p:nvPr/>
        </p:nvSpPr>
        <p:spPr>
          <a:xfrm rot="8847969">
            <a:off x="4638912" y="3078855"/>
            <a:ext cx="1668031" cy="3295020"/>
          </a:xfrm>
          <a:custGeom>
            <a:avLst/>
            <a:gdLst>
              <a:gd name="connsiteX0" fmla="*/ 0 w 1552375"/>
              <a:gd name="connsiteY0" fmla="*/ 3077550 h 3077550"/>
              <a:gd name="connsiteX1" fmla="*/ 275065 w 1552375"/>
              <a:gd name="connsiteY1" fmla="*/ 0 h 3077550"/>
              <a:gd name="connsiteX2" fmla="*/ 1552375 w 1552375"/>
              <a:gd name="connsiteY2" fmla="*/ 3077550 h 3077550"/>
              <a:gd name="connsiteX3" fmla="*/ 0 w 1552375"/>
              <a:gd name="connsiteY3" fmla="*/ 3077550 h 3077550"/>
              <a:gd name="connsiteX0" fmla="*/ 0 w 1552375"/>
              <a:gd name="connsiteY0" fmla="*/ 3077550 h 3077582"/>
              <a:gd name="connsiteX1" fmla="*/ 275065 w 1552375"/>
              <a:gd name="connsiteY1" fmla="*/ 0 h 3077582"/>
              <a:gd name="connsiteX2" fmla="*/ 1552375 w 1552375"/>
              <a:gd name="connsiteY2" fmla="*/ 3077550 h 3077582"/>
              <a:gd name="connsiteX3" fmla="*/ 474320 w 1552375"/>
              <a:gd name="connsiteY3" fmla="*/ 2405701 h 3077582"/>
              <a:gd name="connsiteX4" fmla="*/ 0 w 1552375"/>
              <a:gd name="connsiteY4" fmla="*/ 3077550 h 3077582"/>
              <a:gd name="connsiteX0" fmla="*/ 0 w 1552375"/>
              <a:gd name="connsiteY0" fmla="*/ 3077550 h 3079280"/>
              <a:gd name="connsiteX1" fmla="*/ 275065 w 1552375"/>
              <a:gd name="connsiteY1" fmla="*/ 0 h 3079280"/>
              <a:gd name="connsiteX2" fmla="*/ 1552375 w 1552375"/>
              <a:gd name="connsiteY2" fmla="*/ 3077550 h 3079280"/>
              <a:gd name="connsiteX3" fmla="*/ 474320 w 1552375"/>
              <a:gd name="connsiteY3" fmla="*/ 2405701 h 3079280"/>
              <a:gd name="connsiteX4" fmla="*/ 0 w 1552375"/>
              <a:gd name="connsiteY4" fmla="*/ 3077550 h 3079280"/>
              <a:gd name="connsiteX0" fmla="*/ 0 w 1552375"/>
              <a:gd name="connsiteY0" fmla="*/ 3077550 h 3077550"/>
              <a:gd name="connsiteX1" fmla="*/ 275065 w 1552375"/>
              <a:gd name="connsiteY1" fmla="*/ 0 h 3077550"/>
              <a:gd name="connsiteX2" fmla="*/ 1552375 w 1552375"/>
              <a:gd name="connsiteY2" fmla="*/ 3077550 h 3077550"/>
              <a:gd name="connsiteX3" fmla="*/ 474320 w 1552375"/>
              <a:gd name="connsiteY3" fmla="*/ 2405701 h 3077550"/>
              <a:gd name="connsiteX4" fmla="*/ 0 w 1552375"/>
              <a:gd name="connsiteY4" fmla="*/ 3077550 h 3077550"/>
              <a:gd name="connsiteX0" fmla="*/ 0 w 1552375"/>
              <a:gd name="connsiteY0" fmla="*/ 3077550 h 3077550"/>
              <a:gd name="connsiteX1" fmla="*/ 275065 w 1552375"/>
              <a:gd name="connsiteY1" fmla="*/ 0 h 3077550"/>
              <a:gd name="connsiteX2" fmla="*/ 1552375 w 1552375"/>
              <a:gd name="connsiteY2" fmla="*/ 3077550 h 3077550"/>
              <a:gd name="connsiteX3" fmla="*/ 548063 w 1552375"/>
              <a:gd name="connsiteY3" fmla="*/ 2419983 h 3077550"/>
              <a:gd name="connsiteX4" fmla="*/ 0 w 1552375"/>
              <a:gd name="connsiteY4" fmla="*/ 3077550 h 3077550"/>
              <a:gd name="connsiteX0" fmla="*/ 0 w 1552375"/>
              <a:gd name="connsiteY0" fmla="*/ 3077550 h 3077550"/>
              <a:gd name="connsiteX1" fmla="*/ 275065 w 1552375"/>
              <a:gd name="connsiteY1" fmla="*/ 0 h 3077550"/>
              <a:gd name="connsiteX2" fmla="*/ 1552375 w 1552375"/>
              <a:gd name="connsiteY2" fmla="*/ 3077550 h 3077550"/>
              <a:gd name="connsiteX3" fmla="*/ 548063 w 1552375"/>
              <a:gd name="connsiteY3" fmla="*/ 2419983 h 3077550"/>
              <a:gd name="connsiteX4" fmla="*/ 0 w 1552375"/>
              <a:gd name="connsiteY4" fmla="*/ 3077550 h 3077550"/>
              <a:gd name="connsiteX0" fmla="*/ 0 w 1528766"/>
              <a:gd name="connsiteY0" fmla="*/ 3321301 h 3321301"/>
              <a:gd name="connsiteX1" fmla="*/ 251456 w 1528766"/>
              <a:gd name="connsiteY1" fmla="*/ 0 h 3321301"/>
              <a:gd name="connsiteX2" fmla="*/ 1528766 w 1528766"/>
              <a:gd name="connsiteY2" fmla="*/ 3077550 h 3321301"/>
              <a:gd name="connsiteX3" fmla="*/ 524454 w 1528766"/>
              <a:gd name="connsiteY3" fmla="*/ 2419983 h 3321301"/>
              <a:gd name="connsiteX4" fmla="*/ 0 w 1528766"/>
              <a:gd name="connsiteY4" fmla="*/ 3321301 h 3321301"/>
              <a:gd name="connsiteX0" fmla="*/ 0 w 1645979"/>
              <a:gd name="connsiteY0" fmla="*/ 3321301 h 3335322"/>
              <a:gd name="connsiteX1" fmla="*/ 251456 w 1645979"/>
              <a:gd name="connsiteY1" fmla="*/ 0 h 3335322"/>
              <a:gd name="connsiteX2" fmla="*/ 1528766 w 1645979"/>
              <a:gd name="connsiteY2" fmla="*/ 3077550 h 3335322"/>
              <a:gd name="connsiteX3" fmla="*/ 1467557 w 1645979"/>
              <a:gd name="connsiteY3" fmla="*/ 3086628 h 3335322"/>
              <a:gd name="connsiteX4" fmla="*/ 524454 w 1645979"/>
              <a:gd name="connsiteY4" fmla="*/ 2419983 h 3335322"/>
              <a:gd name="connsiteX5" fmla="*/ 0 w 1645979"/>
              <a:gd name="connsiteY5" fmla="*/ 3321301 h 3335322"/>
              <a:gd name="connsiteX0" fmla="*/ 0 w 1645979"/>
              <a:gd name="connsiteY0" fmla="*/ 3321301 h 3335322"/>
              <a:gd name="connsiteX1" fmla="*/ 251456 w 1645979"/>
              <a:gd name="connsiteY1" fmla="*/ 0 h 3335322"/>
              <a:gd name="connsiteX2" fmla="*/ 1528766 w 1645979"/>
              <a:gd name="connsiteY2" fmla="*/ 3077550 h 3335322"/>
              <a:gd name="connsiteX3" fmla="*/ 1467557 w 1645979"/>
              <a:gd name="connsiteY3" fmla="*/ 3086628 h 3335322"/>
              <a:gd name="connsiteX4" fmla="*/ 524454 w 1645979"/>
              <a:gd name="connsiteY4" fmla="*/ 2419983 h 3335322"/>
              <a:gd name="connsiteX5" fmla="*/ 0 w 1645979"/>
              <a:gd name="connsiteY5" fmla="*/ 3321301 h 3335322"/>
              <a:gd name="connsiteX0" fmla="*/ 0 w 1645979"/>
              <a:gd name="connsiteY0" fmla="*/ 3321301 h 3335322"/>
              <a:gd name="connsiteX1" fmla="*/ 251456 w 1645979"/>
              <a:gd name="connsiteY1" fmla="*/ 0 h 3335322"/>
              <a:gd name="connsiteX2" fmla="*/ 1528766 w 1645979"/>
              <a:gd name="connsiteY2" fmla="*/ 3077550 h 3335322"/>
              <a:gd name="connsiteX3" fmla="*/ 1467557 w 1645979"/>
              <a:gd name="connsiteY3" fmla="*/ 3086628 h 3335322"/>
              <a:gd name="connsiteX4" fmla="*/ 524454 w 1645979"/>
              <a:gd name="connsiteY4" fmla="*/ 2419983 h 3335322"/>
              <a:gd name="connsiteX5" fmla="*/ 0 w 1645979"/>
              <a:gd name="connsiteY5" fmla="*/ 3321301 h 3335322"/>
              <a:gd name="connsiteX0" fmla="*/ 0 w 1619396"/>
              <a:gd name="connsiteY0" fmla="*/ 3321301 h 3321301"/>
              <a:gd name="connsiteX1" fmla="*/ 251456 w 1619396"/>
              <a:gd name="connsiteY1" fmla="*/ 0 h 3321301"/>
              <a:gd name="connsiteX2" fmla="*/ 1528766 w 1619396"/>
              <a:gd name="connsiteY2" fmla="*/ 3077550 h 3321301"/>
              <a:gd name="connsiteX3" fmla="*/ 1467557 w 1619396"/>
              <a:gd name="connsiteY3" fmla="*/ 3086628 h 3321301"/>
              <a:gd name="connsiteX4" fmla="*/ 524454 w 1619396"/>
              <a:gd name="connsiteY4" fmla="*/ 2419983 h 3321301"/>
              <a:gd name="connsiteX5" fmla="*/ 0 w 1619396"/>
              <a:gd name="connsiteY5" fmla="*/ 3321301 h 3321301"/>
              <a:gd name="connsiteX0" fmla="*/ 0 w 1512675"/>
              <a:gd name="connsiteY0" fmla="*/ 3321301 h 3321301"/>
              <a:gd name="connsiteX1" fmla="*/ 251456 w 1512675"/>
              <a:gd name="connsiteY1" fmla="*/ 0 h 3321301"/>
              <a:gd name="connsiteX2" fmla="*/ 1351221 w 1512675"/>
              <a:gd name="connsiteY2" fmla="*/ 2626593 h 3321301"/>
              <a:gd name="connsiteX3" fmla="*/ 1467557 w 1512675"/>
              <a:gd name="connsiteY3" fmla="*/ 3086628 h 3321301"/>
              <a:gd name="connsiteX4" fmla="*/ 524454 w 1512675"/>
              <a:gd name="connsiteY4" fmla="*/ 2419983 h 3321301"/>
              <a:gd name="connsiteX5" fmla="*/ 0 w 1512675"/>
              <a:gd name="connsiteY5" fmla="*/ 3321301 h 3321301"/>
              <a:gd name="connsiteX0" fmla="*/ 0 w 1512675"/>
              <a:gd name="connsiteY0" fmla="*/ 3311127 h 3311127"/>
              <a:gd name="connsiteX1" fmla="*/ 339273 w 1512675"/>
              <a:gd name="connsiteY1" fmla="*/ 0 h 3311127"/>
              <a:gd name="connsiteX2" fmla="*/ 1351221 w 1512675"/>
              <a:gd name="connsiteY2" fmla="*/ 2616419 h 3311127"/>
              <a:gd name="connsiteX3" fmla="*/ 1467557 w 1512675"/>
              <a:gd name="connsiteY3" fmla="*/ 3076454 h 3311127"/>
              <a:gd name="connsiteX4" fmla="*/ 524454 w 1512675"/>
              <a:gd name="connsiteY4" fmla="*/ 2409809 h 3311127"/>
              <a:gd name="connsiteX5" fmla="*/ 0 w 1512675"/>
              <a:gd name="connsiteY5" fmla="*/ 3311127 h 331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2675" h="3311127">
                <a:moveTo>
                  <a:pt x="0" y="3311127"/>
                </a:moveTo>
                <a:lnTo>
                  <a:pt x="339273" y="0"/>
                </a:lnTo>
                <a:cubicBezTo>
                  <a:pt x="705861" y="875531"/>
                  <a:pt x="984633" y="1740888"/>
                  <a:pt x="1351221" y="2616419"/>
                </a:cubicBezTo>
                <a:cubicBezTo>
                  <a:pt x="1560824" y="3130702"/>
                  <a:pt x="1526795" y="3124742"/>
                  <a:pt x="1467557" y="3076454"/>
                </a:cubicBezTo>
                <a:cubicBezTo>
                  <a:pt x="523387" y="2417788"/>
                  <a:pt x="1461181" y="3066816"/>
                  <a:pt x="524454" y="2409809"/>
                </a:cubicBezTo>
                <a:lnTo>
                  <a:pt x="0" y="3311127"/>
                </a:lnTo>
                <a:close/>
              </a:path>
            </a:pathLst>
          </a:custGeom>
          <a:solidFill>
            <a:srgbClr val="FF0000">
              <a:alpha val="32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sp>
        <p:nvSpPr>
          <p:cNvPr id="147" name="Rectangle 72"/>
          <p:cNvSpPr/>
          <p:nvPr/>
        </p:nvSpPr>
        <p:spPr>
          <a:xfrm>
            <a:off x="4026114" y="2895261"/>
            <a:ext cx="1246826" cy="1059275"/>
          </a:xfrm>
          <a:prstGeom prst="rect">
            <a:avLst/>
          </a:prstGeom>
          <a:solidFill>
            <a:srgbClr val="FFFF00">
              <a:alpha val="32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sp>
        <p:nvSpPr>
          <p:cNvPr id="121" name="Shape 588"/>
          <p:cNvSpPr txBox="1">
            <a:spLocks/>
          </p:cNvSpPr>
          <p:nvPr/>
        </p:nvSpPr>
        <p:spPr>
          <a:xfrm>
            <a:off x="209761" y="136869"/>
            <a:ext cx="8903687" cy="1135931"/>
          </a:xfrm>
          <a:prstGeom prst="rect">
            <a:avLst/>
          </a:prstGeom>
        </p:spPr>
        <p:txBody>
          <a:bodyPr vert="horz" lIns="91440" tIns="45720" rIns="91440" bIns="45720" rtlCol="1" anchor="ctr">
            <a:normAutofit fontScale="85000" lnSpcReduction="20000"/>
          </a:bodyPr>
          <a:lstStyle>
            <a:lvl1pPr algn="ctr" defTabSz="914400" rtl="1" eaLnBrk="1" latinLnBrk="0" hangingPunct="1">
              <a:spcBef>
                <a:spcPct val="0"/>
              </a:spcBef>
              <a:buNone/>
              <a:defRPr sz="4400" kern="1200">
                <a:solidFill>
                  <a:srgbClr val="FFFFFF"/>
                </a:solidFill>
                <a:latin typeface="+mj-lt"/>
                <a:ea typeface="+mj-ea"/>
                <a:cs typeface="+mj-cs"/>
              </a:defRPr>
            </a:lvl1pPr>
          </a:lstStyle>
          <a:p>
            <a:pPr algn="l" rtl="0"/>
            <a:r>
              <a:rPr lang="en-US" sz="4800" dirty="0" err="1" smtClean="0"/>
              <a:t>Voxelization</a:t>
            </a:r>
            <a:r>
              <a:rPr lang="en-US" sz="4800" dirty="0" smtClean="0"/>
              <a:t> of </a:t>
            </a:r>
          </a:p>
          <a:p>
            <a:pPr algn="l" rtl="0"/>
            <a:r>
              <a:rPr lang="en-US" sz="4800" dirty="0" smtClean="0"/>
              <a:t>projected scattered radiance </a:t>
            </a:r>
          </a:p>
        </p:txBody>
      </p:sp>
      <p:sp>
        <p:nvSpPr>
          <p:cNvPr id="4" name="TextBox 3"/>
          <p:cNvSpPr txBox="1"/>
          <p:nvPr/>
        </p:nvSpPr>
        <p:spPr>
          <a:xfrm>
            <a:off x="274744" y="4057438"/>
            <a:ext cx="4297305" cy="523220"/>
          </a:xfrm>
          <a:prstGeom prst="rect">
            <a:avLst/>
          </a:prstGeom>
          <a:noFill/>
        </p:spPr>
        <p:txBody>
          <a:bodyPr wrap="square" rtlCol="0">
            <a:spAutoFit/>
          </a:bodyPr>
          <a:lstStyle/>
          <a:p>
            <a:r>
              <a:rPr lang="en-US" sz="2800" i="1" dirty="0" smtClean="0">
                <a:solidFill>
                  <a:srgbClr val="FF0000"/>
                </a:solidFill>
                <a:latin typeface="Times New Roman" panose="02020603050405020304" pitchFamily="18" charset="0"/>
                <a:cs typeface="Times New Roman" panose="02020603050405020304" pitchFamily="18" charset="0"/>
              </a:rPr>
              <a:t>J</a:t>
            </a:r>
            <a:r>
              <a:rPr lang="en-US" sz="2800" dirty="0" smtClean="0">
                <a:solidFill>
                  <a:srgbClr val="FF0000"/>
                </a:solidFill>
                <a:latin typeface="Times New Roman" panose="02020603050405020304" pitchFamily="18" charset="0"/>
                <a:cs typeface="Times New Roman" panose="02020603050405020304" pitchFamily="18" charset="0"/>
              </a:rPr>
              <a:t>(</a:t>
            </a:r>
            <a:r>
              <a:rPr lang="en-US" sz="2800" i="1" dirty="0" err="1" smtClean="0">
                <a:solidFill>
                  <a:srgbClr val="FF0000"/>
                </a:solidFill>
                <a:latin typeface="Times New Roman" panose="02020603050405020304" pitchFamily="18" charset="0"/>
                <a:cs typeface="Times New Roman" panose="02020603050405020304" pitchFamily="18" charset="0"/>
              </a:rPr>
              <a:t>x,</a:t>
            </a:r>
            <a:r>
              <a:rPr lang="en-US" sz="2800" i="1" dirty="0" err="1" smtClean="0">
                <a:solidFill>
                  <a:srgbClr val="FF0000"/>
                </a:solidFill>
                <a:latin typeface="Symbol" panose="05050102010706020507" pitchFamily="18" charset="2"/>
                <a:cs typeface="Times New Roman" panose="02020603050405020304" pitchFamily="18" charset="0"/>
              </a:rPr>
              <a:t>w</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smtClean="0">
                <a:solidFill>
                  <a:srgbClr val="FF0000"/>
                </a:solidFill>
                <a:latin typeface="Arial" panose="020B0604020202020204" pitchFamily="34" charset="0"/>
                <a:cs typeface="Arial" panose="020B0604020202020204" pitchFamily="34" charset="0"/>
              </a:rPr>
              <a:t>in camera direction</a:t>
            </a:r>
            <a:endParaRPr lang="en-US" sz="2800" dirty="0">
              <a:solidFill>
                <a:srgbClr val="FF00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054758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wheel(1)">
                                      <p:cBhvr>
                                        <p:cTn id="7" dur="2000"/>
                                        <p:tgtEl>
                                          <p:spTgt spid="1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7"/>
                                        </p:tgtEl>
                                        <p:attrNameLst>
                                          <p:attrName>style.visibility</p:attrName>
                                        </p:attrNameLst>
                                      </p:cBhvr>
                                      <p:to>
                                        <p:strVal val="visible"/>
                                      </p:to>
                                    </p:set>
                                    <p:animEffect transition="in" filter="randombar(horizontal)">
                                      <p:cBhvr>
                                        <p:cTn id="12" dur="500"/>
                                        <p:tgtEl>
                                          <p:spTgt spid="147"/>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46"/>
                                        </p:tgtEl>
                                        <p:attrNameLst>
                                          <p:attrName>style.visibility</p:attrName>
                                        </p:attrNameLst>
                                      </p:cBhvr>
                                      <p:to>
                                        <p:strVal val="visible"/>
                                      </p:to>
                                    </p:set>
                                    <p:animEffect transition="in" filter="wipe(up)">
                                      <p:cBhvr>
                                        <p:cTn id="16"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animBg="1"/>
      <p:bldP spid="14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9"/>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sp>
        <p:nvSpPr>
          <p:cNvPr id="15" name="Shape 586"/>
          <p:cNvSpPr/>
          <p:nvPr/>
        </p:nvSpPr>
        <p:spPr>
          <a:xfrm>
            <a:off x="-51281" y="2036695"/>
            <a:ext cx="9195280" cy="4963363"/>
          </a:xfrm>
          <a:prstGeom prst="rect">
            <a:avLst/>
          </a:prstGeom>
          <a:solidFill>
            <a:srgbClr val="50CEF8"/>
          </a:solidFill>
          <a:ln w="3175">
            <a:miter lim="400000"/>
          </a:ln>
          <a:effectLst>
            <a:outerShdw blurRad="25400" dist="12700" dir="5400000" rotWithShape="0">
              <a:srgbClr val="000000">
                <a:alpha val="50000"/>
              </a:srgbClr>
            </a:outerShdw>
          </a:effectLst>
        </p:spPr>
        <p:txBody>
          <a:bodyPr lIns="26789" tIns="26789" rIns="26789" bIns="26789" anchor="ctr"/>
          <a:lstStyle/>
          <a:p>
            <a:pPr algn="ctr" defTabSz="410751" rtl="1" hangingPunct="0">
              <a:defRPr sz="2200">
                <a:solidFill>
                  <a:srgbClr val="FFFFFF"/>
                </a:solidFill>
              </a:defRPr>
            </a:pPr>
            <a:endParaRPr sz="1547" kern="0">
              <a:solidFill>
                <a:srgbClr val="FFFFFF"/>
              </a:solidFill>
              <a:sym typeface="Helvetica Light"/>
            </a:endParaRPr>
          </a:p>
        </p:txBody>
      </p:sp>
      <p:sp>
        <p:nvSpPr>
          <p:cNvPr id="196" name="Shape 588"/>
          <p:cNvSpPr txBox="1">
            <a:spLocks/>
          </p:cNvSpPr>
          <p:nvPr/>
        </p:nvSpPr>
        <p:spPr>
          <a:xfrm>
            <a:off x="-68965" y="121945"/>
            <a:ext cx="8903687" cy="1135931"/>
          </a:xfrm>
          <a:prstGeom prst="rect">
            <a:avLst/>
          </a:prstGeom>
        </p:spPr>
        <p:txBody>
          <a:bodyPr vert="horz" lIns="91440" tIns="45720" rIns="91440" bIns="45720" rtlCol="1" anchor="ctr">
            <a:normAutofit/>
          </a:bodyPr>
          <a:lstStyle>
            <a:lvl1pPr algn="ctr" defTabSz="914400" rtl="1" eaLnBrk="1" latinLnBrk="0" hangingPunct="1">
              <a:spcBef>
                <a:spcPct val="0"/>
              </a:spcBef>
              <a:buNone/>
              <a:defRPr sz="4400" kern="1200">
                <a:solidFill>
                  <a:srgbClr val="FFFFFF"/>
                </a:solidFill>
                <a:latin typeface="+mj-lt"/>
                <a:ea typeface="+mj-ea"/>
                <a:cs typeface="+mj-cs"/>
              </a:defRPr>
            </a:lvl1pPr>
          </a:lstStyle>
          <a:p>
            <a:r>
              <a:rPr lang="en-US" sz="4800" dirty="0" err="1"/>
              <a:t>Voxelization</a:t>
            </a:r>
            <a:endParaRPr lang="en-US" sz="4800" dirty="0"/>
          </a:p>
        </p:txBody>
      </p:sp>
      <p:cxnSp>
        <p:nvCxnSpPr>
          <p:cNvPr id="198" name="Straight Connector 4"/>
          <p:cNvCxnSpPr/>
          <p:nvPr/>
        </p:nvCxnSpPr>
        <p:spPr>
          <a:xfrm flipV="1">
            <a:off x="1085094" y="2016497"/>
            <a:ext cx="952501" cy="43899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9" name="Straight Connector 5"/>
          <p:cNvCxnSpPr/>
          <p:nvPr/>
        </p:nvCxnSpPr>
        <p:spPr>
          <a:xfrm flipH="1" flipV="1">
            <a:off x="727344" y="2084991"/>
            <a:ext cx="1025256" cy="439503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0" name="Group 17"/>
          <p:cNvGrpSpPr/>
          <p:nvPr/>
        </p:nvGrpSpPr>
        <p:grpSpPr>
          <a:xfrm>
            <a:off x="502819" y="4921801"/>
            <a:ext cx="1810595" cy="1562100"/>
            <a:chOff x="6858000" y="3543300"/>
            <a:chExt cx="1810595" cy="1562100"/>
          </a:xfrm>
        </p:grpSpPr>
        <p:sp>
          <p:nvSpPr>
            <p:cNvPr id="201" name="Rectangle 15"/>
            <p:cNvSpPr/>
            <p:nvPr/>
          </p:nvSpPr>
          <p:spPr>
            <a:xfrm>
              <a:off x="6858000" y="3619500"/>
              <a:ext cx="1810595" cy="1485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sp>
          <p:nvSpPr>
            <p:cNvPr id="202" name="Oval 16"/>
            <p:cNvSpPr/>
            <p:nvPr/>
          </p:nvSpPr>
          <p:spPr>
            <a:xfrm>
              <a:off x="7440276" y="3543300"/>
              <a:ext cx="609600" cy="33155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grpSp>
      <p:grpSp>
        <p:nvGrpSpPr>
          <p:cNvPr id="203" name="Group 32"/>
          <p:cNvGrpSpPr/>
          <p:nvPr/>
        </p:nvGrpSpPr>
        <p:grpSpPr>
          <a:xfrm>
            <a:off x="797544" y="2129982"/>
            <a:ext cx="1148848" cy="851876"/>
            <a:chOff x="1875365" y="2523733"/>
            <a:chExt cx="1148848" cy="851876"/>
          </a:xfrm>
        </p:grpSpPr>
        <p:sp>
          <p:nvSpPr>
            <p:cNvPr id="204" name="Rectangle 6"/>
            <p:cNvSpPr/>
            <p:nvPr/>
          </p:nvSpPr>
          <p:spPr>
            <a:xfrm>
              <a:off x="2023685" y="2523733"/>
              <a:ext cx="889592" cy="851876"/>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sp>
          <p:nvSpPr>
            <p:cNvPr id="205" name="TextBox 204"/>
            <p:cNvSpPr txBox="1"/>
            <p:nvPr/>
          </p:nvSpPr>
          <p:spPr>
            <a:xfrm>
              <a:off x="1875365" y="2674245"/>
              <a:ext cx="1148848" cy="523220"/>
            </a:xfrm>
            <a:prstGeom prst="rect">
              <a:avLst/>
            </a:prstGeom>
            <a:noFill/>
          </p:spPr>
          <p:txBody>
            <a:bodyPr wrap="square" rtlCol="1">
              <a:spAutoFit/>
            </a:bodyPr>
            <a:lstStyle/>
            <a:p>
              <a:pPr algn="ctr" rtl="1"/>
              <a:r>
                <a:rPr lang="en-US" sz="2800" b="1" dirty="0">
                  <a:solidFill>
                    <a:srgbClr val="FF0000"/>
                  </a:solidFill>
                </a:rPr>
                <a:t>voxel</a:t>
              </a:r>
              <a:endParaRPr lang="he-IL" sz="2800" b="1" dirty="0">
                <a:solidFill>
                  <a:srgbClr val="FF0000"/>
                </a:solidFill>
              </a:endParaRPr>
            </a:p>
          </p:txBody>
        </p:sp>
      </p:grpSp>
      <p:sp>
        <p:nvSpPr>
          <p:cNvPr id="206" name="TextBox 205"/>
          <p:cNvSpPr txBox="1"/>
          <p:nvPr/>
        </p:nvSpPr>
        <p:spPr>
          <a:xfrm>
            <a:off x="261153" y="6395782"/>
            <a:ext cx="2015819" cy="461665"/>
          </a:xfrm>
          <a:prstGeom prst="rect">
            <a:avLst/>
          </a:prstGeom>
          <a:noFill/>
        </p:spPr>
        <p:txBody>
          <a:bodyPr wrap="square" rtlCol="1">
            <a:spAutoFit/>
          </a:bodyPr>
          <a:lstStyle/>
          <a:p>
            <a:pPr algn="r" rtl="1"/>
            <a:r>
              <a:rPr lang="en-US" sz="2400" b="1" dirty="0">
                <a:solidFill>
                  <a:prstClr val="black"/>
                </a:solidFill>
              </a:rPr>
              <a:t>Image plane</a:t>
            </a:r>
            <a:endParaRPr lang="he-IL" sz="2400" b="1" dirty="0">
              <a:solidFill>
                <a:prstClr val="black"/>
              </a:solidFill>
            </a:endParaRPr>
          </a:p>
        </p:txBody>
      </p:sp>
      <p:cxnSp>
        <p:nvCxnSpPr>
          <p:cNvPr id="207" name="Straight Connector 30"/>
          <p:cNvCxnSpPr/>
          <p:nvPr/>
        </p:nvCxnSpPr>
        <p:spPr>
          <a:xfrm>
            <a:off x="502819" y="6395780"/>
            <a:ext cx="1774153" cy="0"/>
          </a:xfrm>
          <a:prstGeom prst="line">
            <a:avLst/>
          </a:prstGeom>
          <a:ln w="1270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8640337" y="3"/>
            <a:ext cx="503662" cy="256662"/>
          </a:xfrm>
        </p:spPr>
        <p:txBody>
          <a:bodyPr/>
          <a:lstStyle/>
          <a:p>
            <a:fld id="{29283271-480F-4EE4-86E3-80FE8188B60C}" type="slidenum">
              <a:rPr lang="he-IL" smtClean="0">
                <a:solidFill>
                  <a:srgbClr val="00B050"/>
                </a:solidFill>
              </a:rPr>
              <a:pPr/>
              <a:t>28</a:t>
            </a:fld>
            <a:endParaRPr lang="he-IL" dirty="0">
              <a:solidFill>
                <a:srgbClr val="00B050"/>
              </a:solidFill>
            </a:endParaRPr>
          </a:p>
        </p:txBody>
      </p:sp>
      <p:grpSp>
        <p:nvGrpSpPr>
          <p:cNvPr id="6" name="Group 5"/>
          <p:cNvGrpSpPr/>
          <p:nvPr/>
        </p:nvGrpSpPr>
        <p:grpSpPr>
          <a:xfrm>
            <a:off x="5257800" y="2704141"/>
            <a:ext cx="4103812" cy="3760134"/>
            <a:chOff x="5257800" y="2704141"/>
            <a:chExt cx="4103812" cy="3760134"/>
          </a:xfrm>
        </p:grpSpPr>
        <p:sp>
          <p:nvSpPr>
            <p:cNvPr id="34" name="Oval 2"/>
            <p:cNvSpPr/>
            <p:nvPr/>
          </p:nvSpPr>
          <p:spPr>
            <a:xfrm rot="580377">
              <a:off x="5475412" y="4673415"/>
              <a:ext cx="3886200" cy="179086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grpSp>
          <p:nvGrpSpPr>
            <p:cNvPr id="5" name="Group 4"/>
            <p:cNvGrpSpPr/>
            <p:nvPr/>
          </p:nvGrpSpPr>
          <p:grpSpPr>
            <a:xfrm>
              <a:off x="5257800" y="2704141"/>
              <a:ext cx="3886200" cy="2293861"/>
              <a:chOff x="5257800" y="2704141"/>
              <a:chExt cx="3886200" cy="2293861"/>
            </a:xfrm>
          </p:grpSpPr>
          <p:sp>
            <p:nvSpPr>
              <p:cNvPr id="217" name="Oval 2"/>
              <p:cNvSpPr/>
              <p:nvPr/>
            </p:nvSpPr>
            <p:spPr>
              <a:xfrm>
                <a:off x="5257800" y="2704141"/>
                <a:ext cx="3886200" cy="229386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sp>
            <p:nvSpPr>
              <p:cNvPr id="218" name="Rectangle 1"/>
              <p:cNvSpPr/>
              <p:nvPr/>
            </p:nvSpPr>
            <p:spPr>
              <a:xfrm>
                <a:off x="5334000" y="3258973"/>
                <a:ext cx="2623026" cy="1077218"/>
              </a:xfrm>
              <a:prstGeom prst="rect">
                <a:avLst/>
              </a:prstGeom>
            </p:spPr>
            <p:txBody>
              <a:bodyPr wrap="none">
                <a:spAutoFit/>
              </a:bodyPr>
              <a:lstStyle/>
              <a:p>
                <a:pPr rtl="1"/>
                <a:r>
                  <a:rPr lang="en-US" sz="3200" b="1" dirty="0">
                    <a:solidFill>
                      <a:prstClr val="black"/>
                    </a:solidFill>
                  </a:rPr>
                  <a:t>Spot size </a:t>
                </a:r>
              </a:p>
              <a:p>
                <a:pPr rtl="1"/>
                <a:r>
                  <a:rPr lang="en-US" sz="3200" b="1" dirty="0">
                    <a:solidFill>
                      <a:prstClr val="black"/>
                    </a:solidFill>
                  </a:rPr>
                  <a:t>increases with</a:t>
                </a:r>
                <a:endParaRPr lang="he-IL" sz="3200" dirty="0">
                  <a:solidFill>
                    <a:prstClr val="black"/>
                  </a:solidFill>
                </a:endParaRPr>
              </a:p>
            </p:txBody>
          </p:sp>
          <p:graphicFrame>
            <p:nvGraphicFramePr>
              <p:cNvPr id="219" name="Object 19"/>
              <p:cNvGraphicFramePr>
                <a:graphicFrameLocks noChangeAspect="1"/>
              </p:cNvGraphicFramePr>
              <p:nvPr>
                <p:extLst>
                  <p:ext uri="{D42A27DB-BD31-4B8C-83A1-F6EECF244321}">
                    <p14:modId xmlns:p14="http://schemas.microsoft.com/office/powerpoint/2010/main" val="534821065"/>
                  </p:ext>
                </p:extLst>
              </p:nvPr>
            </p:nvGraphicFramePr>
            <p:xfrm>
              <a:off x="8087009" y="3321717"/>
              <a:ext cx="747713" cy="1222375"/>
            </p:xfrm>
            <a:graphic>
              <a:graphicData uri="http://schemas.openxmlformats.org/presentationml/2006/ole">
                <mc:AlternateContent xmlns:mc="http://schemas.openxmlformats.org/markup-compatibility/2006">
                  <mc:Choice xmlns:v="urn:schemas-microsoft-com:vml" Requires="v">
                    <p:oleObj spid="_x0000_s39963" name="Equation" r:id="rId5" imgW="241200" imgH="393480" progId="Equation.DSMT4">
                      <p:embed/>
                    </p:oleObj>
                  </mc:Choice>
                  <mc:Fallback>
                    <p:oleObj name="Equation" r:id="rId5" imgW="241200" imgH="393480" progId="Equation.DSMT4">
                      <p:embed/>
                      <p:pic>
                        <p:nvPicPr>
                          <p:cNvPr id="0" name=""/>
                          <p:cNvPicPr/>
                          <p:nvPr/>
                        </p:nvPicPr>
                        <p:blipFill>
                          <a:blip r:embed="rId6"/>
                          <a:stretch>
                            <a:fillRect/>
                          </a:stretch>
                        </p:blipFill>
                        <p:spPr>
                          <a:xfrm>
                            <a:off x="8087009" y="3321717"/>
                            <a:ext cx="747713" cy="1222375"/>
                          </a:xfrm>
                          <a:prstGeom prst="rect">
                            <a:avLst/>
                          </a:prstGeom>
                        </p:spPr>
                      </p:pic>
                    </p:oleObj>
                  </mc:Fallback>
                </mc:AlternateContent>
              </a:graphicData>
            </a:graphic>
          </p:graphicFrame>
        </p:grpSp>
        <p:sp>
          <p:nvSpPr>
            <p:cNvPr id="29" name="Rectangle 1"/>
            <p:cNvSpPr/>
            <p:nvPr/>
          </p:nvSpPr>
          <p:spPr>
            <a:xfrm rot="632448">
              <a:off x="6104226" y="5078367"/>
              <a:ext cx="2567369" cy="1077218"/>
            </a:xfrm>
            <a:prstGeom prst="rect">
              <a:avLst/>
            </a:prstGeom>
          </p:spPr>
          <p:txBody>
            <a:bodyPr wrap="none">
              <a:spAutoFit/>
            </a:bodyPr>
            <a:lstStyle/>
            <a:p>
              <a:pPr rtl="1"/>
              <a:r>
                <a:rPr lang="en-US" sz="3200" b="1" dirty="0" smtClean="0">
                  <a:solidFill>
                    <a:prstClr val="black"/>
                  </a:solidFill>
                </a:rPr>
                <a:t>No spike of </a:t>
              </a:r>
            </a:p>
            <a:p>
              <a:pPr rtl="1"/>
              <a:r>
                <a:rPr lang="en-US" sz="3200" b="1" dirty="0" smtClean="0">
                  <a:solidFill>
                    <a:prstClr val="black"/>
                  </a:solidFill>
                </a:rPr>
                <a:t>pixel intensity</a:t>
              </a:r>
              <a:endParaRPr lang="he-IL" sz="3200" dirty="0">
                <a:solidFill>
                  <a:prstClr val="black"/>
                </a:solidFill>
              </a:endParaRPr>
            </a:p>
          </p:txBody>
        </p:sp>
      </p:grpSp>
      <p:cxnSp>
        <p:nvCxnSpPr>
          <p:cNvPr id="30" name="Straight Connector 30"/>
          <p:cNvCxnSpPr/>
          <p:nvPr/>
        </p:nvCxnSpPr>
        <p:spPr>
          <a:xfrm>
            <a:off x="629778" y="6402844"/>
            <a:ext cx="1774153" cy="0"/>
          </a:xfrm>
          <a:prstGeom prst="line">
            <a:avLst/>
          </a:prstGeom>
          <a:ln w="1270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3048000" y="2438401"/>
            <a:ext cx="2438402" cy="4113994"/>
            <a:chOff x="3048000" y="2438401"/>
            <a:chExt cx="2438402" cy="4113994"/>
          </a:xfrm>
        </p:grpSpPr>
        <p:cxnSp>
          <p:nvCxnSpPr>
            <p:cNvPr id="208" name="Straight Connector 4"/>
            <p:cNvCxnSpPr/>
            <p:nvPr/>
          </p:nvCxnSpPr>
          <p:spPr>
            <a:xfrm flipV="1">
              <a:off x="3673727" y="2438401"/>
              <a:ext cx="1812675" cy="41139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9" name="Straight Connector 5"/>
            <p:cNvCxnSpPr/>
            <p:nvPr/>
          </p:nvCxnSpPr>
          <p:spPr>
            <a:xfrm flipH="1" flipV="1">
              <a:off x="3048000" y="2542106"/>
              <a:ext cx="1774574" cy="39379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10" name="Group 17"/>
            <p:cNvGrpSpPr/>
            <p:nvPr/>
          </p:nvGrpSpPr>
          <p:grpSpPr>
            <a:xfrm>
              <a:off x="3361076" y="4990295"/>
              <a:ext cx="1825434" cy="1562100"/>
              <a:chOff x="6858001" y="3543300"/>
              <a:chExt cx="1825434" cy="1562100"/>
            </a:xfrm>
          </p:grpSpPr>
          <p:sp>
            <p:nvSpPr>
              <p:cNvPr id="211" name="Rectangle 15"/>
              <p:cNvSpPr/>
              <p:nvPr/>
            </p:nvSpPr>
            <p:spPr>
              <a:xfrm>
                <a:off x="6858001" y="3619500"/>
                <a:ext cx="1825434" cy="1485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sp>
            <p:nvSpPr>
              <p:cNvPr id="212" name="Oval 16"/>
              <p:cNvSpPr/>
              <p:nvPr/>
            </p:nvSpPr>
            <p:spPr>
              <a:xfrm>
                <a:off x="7440276" y="3543300"/>
                <a:ext cx="609600" cy="33155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grpSp>
        <p:grpSp>
          <p:nvGrpSpPr>
            <p:cNvPr id="213" name="Group 32"/>
            <p:cNvGrpSpPr/>
            <p:nvPr/>
          </p:nvGrpSpPr>
          <p:grpSpPr>
            <a:xfrm>
              <a:off x="3673725" y="3359600"/>
              <a:ext cx="1148848" cy="851876"/>
              <a:chOff x="1875365" y="2523733"/>
              <a:chExt cx="1148848" cy="851876"/>
            </a:xfrm>
          </p:grpSpPr>
          <p:sp>
            <p:nvSpPr>
              <p:cNvPr id="214" name="Rectangle 6"/>
              <p:cNvSpPr/>
              <p:nvPr/>
            </p:nvSpPr>
            <p:spPr>
              <a:xfrm>
                <a:off x="2023685" y="2523733"/>
                <a:ext cx="889592" cy="851876"/>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sp>
            <p:nvSpPr>
              <p:cNvPr id="215" name="TextBox 214"/>
              <p:cNvSpPr txBox="1"/>
              <p:nvPr/>
            </p:nvSpPr>
            <p:spPr>
              <a:xfrm>
                <a:off x="1875365" y="2674245"/>
                <a:ext cx="1148848" cy="523220"/>
              </a:xfrm>
              <a:prstGeom prst="rect">
                <a:avLst/>
              </a:prstGeom>
              <a:noFill/>
            </p:spPr>
            <p:txBody>
              <a:bodyPr wrap="square" rtlCol="1">
                <a:spAutoFit/>
              </a:bodyPr>
              <a:lstStyle/>
              <a:p>
                <a:pPr algn="ctr" rtl="1"/>
                <a:r>
                  <a:rPr lang="en-US" sz="2800" b="1" dirty="0">
                    <a:solidFill>
                      <a:srgbClr val="FF0000"/>
                    </a:solidFill>
                  </a:rPr>
                  <a:t>voxel</a:t>
                </a:r>
                <a:endParaRPr lang="he-IL" sz="2800" b="1" dirty="0">
                  <a:solidFill>
                    <a:srgbClr val="FF0000"/>
                  </a:solidFill>
                </a:endParaRPr>
              </a:p>
            </p:txBody>
          </p:sp>
        </p:grpSp>
        <p:cxnSp>
          <p:nvCxnSpPr>
            <p:cNvPr id="216" name="Straight Connector 30"/>
            <p:cNvCxnSpPr/>
            <p:nvPr/>
          </p:nvCxnSpPr>
          <p:spPr>
            <a:xfrm>
              <a:off x="3361075" y="6464274"/>
              <a:ext cx="1774153" cy="0"/>
            </a:xfrm>
            <a:prstGeom prst="line">
              <a:avLst/>
            </a:prstGeom>
            <a:ln w="1270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489026" y="6464274"/>
              <a:ext cx="1697484" cy="4992"/>
            </a:xfrm>
            <a:prstGeom prst="line">
              <a:avLst/>
            </a:prstGeom>
            <a:ln w="1270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Tree>
    <p:custDataLst>
      <p:tags r:id="rId2"/>
    </p:custDataLst>
    <p:extLst>
      <p:ext uri="{BB962C8B-B14F-4D97-AF65-F5344CB8AC3E}">
        <p14:creationId xmlns:p14="http://schemas.microsoft.com/office/powerpoint/2010/main" val="927673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9"/>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sp>
        <p:nvSpPr>
          <p:cNvPr id="12" name="Shape 586"/>
          <p:cNvSpPr/>
          <p:nvPr/>
        </p:nvSpPr>
        <p:spPr>
          <a:xfrm>
            <a:off x="1042" y="1895059"/>
            <a:ext cx="9195280" cy="5084524"/>
          </a:xfrm>
          <a:prstGeom prst="rect">
            <a:avLst/>
          </a:prstGeom>
          <a:solidFill>
            <a:srgbClr val="50CEF8"/>
          </a:solidFill>
          <a:ln w="3175">
            <a:miter lim="400000"/>
          </a:ln>
          <a:effectLst>
            <a:outerShdw blurRad="25400" dist="12700" dir="5400000" rotWithShape="0">
              <a:srgbClr val="000000">
                <a:alpha val="50000"/>
              </a:srgbClr>
            </a:outerShdw>
          </a:effectLst>
        </p:spPr>
        <p:txBody>
          <a:bodyPr lIns="26789" tIns="26789" rIns="26789" bIns="26789" anchor="ctr"/>
          <a:lstStyle/>
          <a:p>
            <a:pPr algn="ctr" defTabSz="410751" rtl="1" hangingPunct="0">
              <a:defRPr sz="2200">
                <a:solidFill>
                  <a:srgbClr val="FFFFFF"/>
                </a:solidFill>
              </a:defRPr>
            </a:pPr>
            <a:endParaRPr sz="1547" kern="0">
              <a:solidFill>
                <a:srgbClr val="FFFFFF"/>
              </a:solidFill>
              <a:sym typeface="Helvetica Light"/>
            </a:endParaRPr>
          </a:p>
        </p:txBody>
      </p:sp>
      <p:sp>
        <p:nvSpPr>
          <p:cNvPr id="13" name="Shape 588"/>
          <p:cNvSpPr txBox="1">
            <a:spLocks/>
          </p:cNvSpPr>
          <p:nvPr/>
        </p:nvSpPr>
        <p:spPr>
          <a:xfrm>
            <a:off x="-32243" y="-304800"/>
            <a:ext cx="8903687" cy="1135931"/>
          </a:xfrm>
          <a:prstGeom prst="rect">
            <a:avLst/>
          </a:prstGeom>
        </p:spPr>
        <p:txBody>
          <a:bodyPr vert="horz" lIns="91440" tIns="45720" rIns="91440" bIns="45720" rtlCol="1" anchor="ctr">
            <a:normAutofit/>
          </a:bodyPr>
          <a:lstStyle>
            <a:lvl1pPr algn="ctr" defTabSz="914400" rtl="1" eaLnBrk="1" latinLnBrk="0" hangingPunct="1">
              <a:spcBef>
                <a:spcPct val="0"/>
              </a:spcBef>
              <a:buNone/>
              <a:defRPr sz="4400" kern="1200">
                <a:solidFill>
                  <a:srgbClr val="FFFFFF"/>
                </a:solidFill>
                <a:latin typeface="+mj-lt"/>
                <a:ea typeface="+mj-ea"/>
                <a:cs typeface="+mj-cs"/>
              </a:defRPr>
            </a:lvl1pPr>
          </a:lstStyle>
          <a:p>
            <a:r>
              <a:rPr lang="en-US" sz="4800" dirty="0"/>
              <a:t>Conditioning</a:t>
            </a:r>
          </a:p>
        </p:txBody>
      </p:sp>
      <p:sp>
        <p:nvSpPr>
          <p:cNvPr id="18" name="Rectangle 7"/>
          <p:cNvSpPr/>
          <p:nvPr/>
        </p:nvSpPr>
        <p:spPr>
          <a:xfrm>
            <a:off x="0" y="685802"/>
            <a:ext cx="9144000" cy="1133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pic>
        <p:nvPicPr>
          <p:cNvPr id="21" name="pasted-image.pdf"/>
          <p:cNvPicPr>
            <a:picLocks noChangeAspect="1"/>
          </p:cNvPicPr>
          <p:nvPr/>
        </p:nvPicPr>
        <p:blipFill>
          <a:blip r:embed="rId8">
            <a:biLevel thresh="75000"/>
            <a:extLst>
              <a:ext uri="{BEBA8EAE-BF5A-486C-A8C5-ECC9F3942E4B}">
                <a14:imgProps xmlns:a14="http://schemas.microsoft.com/office/drawing/2010/main">
                  <a14:imgLayer r:embed="rId9">
                    <a14:imgEffect>
                      <a14:artisticGlowEdges/>
                    </a14:imgEffect>
                    <a14:imgEffect>
                      <a14:brightnessContrast bright="-40000" contrast="-40000"/>
                    </a14:imgEffect>
                  </a14:imgLayer>
                </a14:imgProps>
              </a:ext>
            </a:extLst>
          </a:blip>
          <a:stretch>
            <a:fillRect/>
          </a:stretch>
        </p:blipFill>
        <p:spPr>
          <a:xfrm>
            <a:off x="1976063" y="821783"/>
            <a:ext cx="1129083" cy="967785"/>
          </a:xfrm>
          <a:prstGeom prst="rect">
            <a:avLst/>
          </a:prstGeom>
          <a:ln w="3175" cap="flat">
            <a:noFill/>
            <a:miter lim="400000"/>
          </a:ln>
          <a:effectLst/>
        </p:spPr>
      </p:pic>
      <p:sp>
        <p:nvSpPr>
          <p:cNvPr id="23" name="חץ ימינה 13"/>
          <p:cNvSpPr/>
          <p:nvPr/>
        </p:nvSpPr>
        <p:spPr>
          <a:xfrm>
            <a:off x="3622009" y="1166621"/>
            <a:ext cx="476522" cy="27810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pic>
        <p:nvPicPr>
          <p:cNvPr id="27" name="Picture 14"/>
          <p:cNvPicPr>
            <a:picLocks noChangeAspect="1"/>
          </p:cNvPicPr>
          <p:nvPr>
            <p:custDataLst>
              <p:tags r:id="rId3"/>
            </p:custDataLst>
          </p:nvPr>
        </p:nvPicPr>
        <p:blipFill rotWithShape="1">
          <a:blip r:embed="rId10" cstate="print">
            <a:extLst>
              <a:ext uri="{28A0092B-C50C-407E-A947-70E740481C1C}">
                <a14:useLocalDpi xmlns:a14="http://schemas.microsoft.com/office/drawing/2010/main" val="0"/>
              </a:ext>
            </a:extLst>
          </a:blip>
          <a:srcRect l="74862" r="5808"/>
          <a:stretch/>
        </p:blipFill>
        <p:spPr>
          <a:xfrm>
            <a:off x="4419602" y="876399"/>
            <a:ext cx="569675" cy="671955"/>
          </a:xfrm>
          <a:prstGeom prst="rect">
            <a:avLst/>
          </a:prstGeom>
        </p:spPr>
      </p:pic>
      <p:sp>
        <p:nvSpPr>
          <p:cNvPr id="2" name="Slide Number Placeholder 1"/>
          <p:cNvSpPr>
            <a:spLocks noGrp="1"/>
          </p:cNvSpPr>
          <p:nvPr>
            <p:ph type="sldNum" sz="quarter" idx="12"/>
          </p:nvPr>
        </p:nvSpPr>
        <p:spPr>
          <a:xfrm>
            <a:off x="8657744" y="160340"/>
            <a:ext cx="393261" cy="372524"/>
          </a:xfrm>
        </p:spPr>
        <p:txBody>
          <a:bodyPr/>
          <a:lstStyle/>
          <a:p>
            <a:fld id="{29283271-480F-4EE4-86E3-80FE8188B60C}" type="slidenum">
              <a:rPr lang="he-IL" smtClean="0">
                <a:solidFill>
                  <a:srgbClr val="00B050"/>
                </a:solidFill>
              </a:rPr>
              <a:pPr/>
              <a:t>29</a:t>
            </a:fld>
            <a:endParaRPr lang="he-IL" dirty="0">
              <a:solidFill>
                <a:srgbClr val="00B050"/>
              </a:solidFill>
            </a:endParaRPr>
          </a:p>
        </p:txBody>
      </p:sp>
      <p:pic>
        <p:nvPicPr>
          <p:cNvPr id="63"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l="69165" t="37929" r="9345" b="41255"/>
          <a:stretch/>
        </p:blipFill>
        <p:spPr bwMode="auto">
          <a:xfrm>
            <a:off x="5238208" y="2818531"/>
            <a:ext cx="3928043" cy="190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l="41081" t="37929" r="37550" b="41255"/>
          <a:stretch/>
        </p:blipFill>
        <p:spPr bwMode="auto">
          <a:xfrm>
            <a:off x="5238206" y="2818530"/>
            <a:ext cx="3905794" cy="190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l="12900" t="37929" r="65732" b="41255"/>
          <a:stretch/>
        </p:blipFill>
        <p:spPr bwMode="auto">
          <a:xfrm>
            <a:off x="5238206" y="2818531"/>
            <a:ext cx="3905794" cy="190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6" name="Group 65"/>
          <p:cNvGrpSpPr/>
          <p:nvPr/>
        </p:nvGrpSpPr>
        <p:grpSpPr>
          <a:xfrm>
            <a:off x="5304924" y="4639303"/>
            <a:ext cx="3746081" cy="683889"/>
            <a:chOff x="-4370873" y="3956123"/>
            <a:chExt cx="3746081" cy="683889"/>
          </a:xfrm>
        </p:grpSpPr>
        <p:pic>
          <p:nvPicPr>
            <p:cNvPr id="67" name="Picture 26"/>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6200000">
              <a:off x="-3558928" y="4042688"/>
              <a:ext cx="675318" cy="518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26"/>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6200000">
              <a:off x="-4449428" y="4042663"/>
              <a:ext cx="675318" cy="518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26"/>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6200000">
              <a:off x="-2836320" y="4034678"/>
              <a:ext cx="675318" cy="518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26"/>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6200000">
              <a:off x="-2012487" y="4042663"/>
              <a:ext cx="675318" cy="518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Picture 26"/>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6200000">
              <a:off x="-1221555" y="4043249"/>
              <a:ext cx="675318" cy="518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73" name="pasted-image.pdf"/>
          <p:cNvPicPr>
            <a:picLocks noChangeAspect="1"/>
          </p:cNvPicPr>
          <p:nvPr/>
        </p:nvPicPr>
        <p:blipFill>
          <a:blip r:embed="rId8">
            <a:biLevel thresh="75000"/>
            <a:extLst>
              <a:ext uri="{BEBA8EAE-BF5A-486C-A8C5-ECC9F3942E4B}">
                <a14:imgProps xmlns:a14="http://schemas.microsoft.com/office/drawing/2010/main">
                  <a14:imgLayer r:embed="rId9">
                    <a14:imgEffect>
                      <a14:artisticGlowEdges/>
                    </a14:imgEffect>
                    <a14:imgEffect>
                      <a14:brightnessContrast bright="-40000" contrast="-40000"/>
                    </a14:imgEffect>
                  </a14:imgLayer>
                </a14:imgProps>
              </a:ext>
            </a:extLst>
          </a:blip>
          <a:stretch>
            <a:fillRect/>
          </a:stretch>
        </p:blipFill>
        <p:spPr>
          <a:xfrm>
            <a:off x="4999426" y="815860"/>
            <a:ext cx="1129083" cy="967785"/>
          </a:xfrm>
          <a:prstGeom prst="rect">
            <a:avLst/>
          </a:prstGeom>
          <a:ln w="3175" cap="flat">
            <a:noFill/>
            <a:miter lim="400000"/>
          </a:ln>
          <a:effectLst/>
        </p:spPr>
      </p:pic>
      <p:grpSp>
        <p:nvGrpSpPr>
          <p:cNvPr id="6" name="Group 5"/>
          <p:cNvGrpSpPr/>
          <p:nvPr/>
        </p:nvGrpSpPr>
        <p:grpSpPr>
          <a:xfrm>
            <a:off x="5661625" y="5476130"/>
            <a:ext cx="3352209" cy="1381870"/>
            <a:chOff x="6172791" y="5476130"/>
            <a:chExt cx="3352209" cy="1381870"/>
          </a:xfrm>
        </p:grpSpPr>
        <p:grpSp>
          <p:nvGrpSpPr>
            <p:cNvPr id="54" name="קבוצה 8"/>
            <p:cNvGrpSpPr/>
            <p:nvPr/>
          </p:nvGrpSpPr>
          <p:grpSpPr>
            <a:xfrm>
              <a:off x="6172791" y="5476130"/>
              <a:ext cx="3352209" cy="1381870"/>
              <a:chOff x="-2239451" y="1735552"/>
              <a:chExt cx="3352209" cy="1381870"/>
            </a:xfrm>
          </p:grpSpPr>
          <p:sp>
            <p:nvSpPr>
              <p:cNvPr id="60" name="Oval 19"/>
              <p:cNvSpPr/>
              <p:nvPr/>
            </p:nvSpPr>
            <p:spPr>
              <a:xfrm>
                <a:off x="-2239451" y="1735552"/>
                <a:ext cx="3352209" cy="1381870"/>
              </a:xfrm>
              <a:prstGeom prst="ellipse">
                <a:avLst/>
              </a:prstGeom>
              <a:solidFill>
                <a:srgbClr val="92D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graphicFrame>
            <p:nvGraphicFramePr>
              <p:cNvPr id="61" name="Object 22"/>
              <p:cNvGraphicFramePr>
                <a:graphicFrameLocks noChangeAspect="1"/>
              </p:cNvGraphicFramePr>
              <p:nvPr>
                <p:extLst/>
              </p:nvPr>
            </p:nvGraphicFramePr>
            <p:xfrm>
              <a:off x="372983" y="1984085"/>
              <a:ext cx="511175" cy="592137"/>
            </p:xfrm>
            <a:graphic>
              <a:graphicData uri="http://schemas.openxmlformats.org/presentationml/2006/ole">
                <mc:AlternateContent xmlns:mc="http://schemas.openxmlformats.org/markup-compatibility/2006">
                  <mc:Choice xmlns:v="urn:schemas-microsoft-com:vml" Requires="v">
                    <p:oleObj spid="_x0000_s41037" name="Equation" r:id="rId14" imgW="164880" imgH="190440" progId="Equation.DSMT4">
                      <p:embed/>
                    </p:oleObj>
                  </mc:Choice>
                  <mc:Fallback>
                    <p:oleObj name="Equation" r:id="rId14" imgW="164880" imgH="190440" progId="Equation.DSMT4">
                      <p:embed/>
                      <p:pic>
                        <p:nvPicPr>
                          <p:cNvPr id="0" name=""/>
                          <p:cNvPicPr/>
                          <p:nvPr/>
                        </p:nvPicPr>
                        <p:blipFill>
                          <a:blip r:embed="rId15"/>
                          <a:stretch>
                            <a:fillRect/>
                          </a:stretch>
                        </p:blipFill>
                        <p:spPr>
                          <a:xfrm>
                            <a:off x="372983" y="1984085"/>
                            <a:ext cx="511175" cy="592137"/>
                          </a:xfrm>
                          <a:prstGeom prst="rect">
                            <a:avLst/>
                          </a:prstGeom>
                        </p:spPr>
                      </p:pic>
                    </p:oleObj>
                  </mc:Fallback>
                </mc:AlternateContent>
              </a:graphicData>
            </a:graphic>
          </p:graphicFrame>
          <p:pic>
            <p:nvPicPr>
              <p:cNvPr id="62" name="Picture 14"/>
              <p:cNvPicPr>
                <a:picLocks noChangeAspect="1"/>
              </p:cNvPicPr>
              <p:nvPr>
                <p:custDataLst>
                  <p:tags r:id="rId5"/>
                </p:custDataLst>
              </p:nvPr>
            </p:nvPicPr>
            <p:blipFill rotWithShape="1">
              <a:blip r:embed="rId10" cstate="print">
                <a:extLst>
                  <a:ext uri="{28A0092B-C50C-407E-A947-70E740481C1C}">
                    <a14:useLocalDpi xmlns:a14="http://schemas.microsoft.com/office/drawing/2010/main" val="0"/>
                  </a:ext>
                </a:extLst>
              </a:blip>
              <a:srcRect l="74862" r="5808"/>
              <a:stretch/>
            </p:blipFill>
            <p:spPr>
              <a:xfrm>
                <a:off x="-2013224" y="1984085"/>
                <a:ext cx="569675" cy="671955"/>
              </a:xfrm>
              <a:prstGeom prst="rect">
                <a:avLst/>
              </a:prstGeom>
            </p:spPr>
          </p:pic>
        </p:grpSp>
        <p:sp>
          <p:nvSpPr>
            <p:cNvPr id="5" name="Rectangle 4"/>
            <p:cNvSpPr/>
            <p:nvPr/>
          </p:nvSpPr>
          <p:spPr>
            <a:xfrm>
              <a:off x="6713630" y="5848499"/>
              <a:ext cx="2167325" cy="461665"/>
            </a:xfrm>
            <a:prstGeom prst="rect">
              <a:avLst/>
            </a:prstGeom>
          </p:spPr>
          <p:txBody>
            <a:bodyPr wrap="none">
              <a:spAutoFit/>
            </a:bodyPr>
            <a:lstStyle/>
            <a:p>
              <a:pPr algn="r" rtl="1"/>
              <a:r>
                <a:rPr lang="en-US" sz="2400" b="1" dirty="0">
                  <a:solidFill>
                    <a:prstClr val="black"/>
                  </a:solidFill>
                </a:rPr>
                <a:t>   increase with </a:t>
              </a:r>
              <a:endParaRPr lang="he-IL" sz="2400" dirty="0">
                <a:solidFill>
                  <a:prstClr val="black"/>
                </a:solidFill>
              </a:endParaRPr>
            </a:p>
          </p:txBody>
        </p:sp>
      </p:grpSp>
      <p:grpSp>
        <p:nvGrpSpPr>
          <p:cNvPr id="9" name="Group 8"/>
          <p:cNvGrpSpPr/>
          <p:nvPr/>
        </p:nvGrpSpPr>
        <p:grpSpPr>
          <a:xfrm>
            <a:off x="153309" y="1898054"/>
            <a:ext cx="4501680" cy="4350345"/>
            <a:chOff x="153309" y="1898054"/>
            <a:chExt cx="4501680" cy="4350345"/>
          </a:xfrm>
        </p:grpSpPr>
        <p:grpSp>
          <p:nvGrpSpPr>
            <p:cNvPr id="8" name="Group 7"/>
            <p:cNvGrpSpPr/>
            <p:nvPr/>
          </p:nvGrpSpPr>
          <p:grpSpPr>
            <a:xfrm>
              <a:off x="217430" y="2329477"/>
              <a:ext cx="3356592" cy="3918922"/>
              <a:chOff x="217430" y="2329477"/>
              <a:chExt cx="3356592" cy="3918922"/>
            </a:xfrm>
          </p:grpSpPr>
          <p:pic>
            <p:nvPicPr>
              <p:cNvPr id="28" name="Picture 26"/>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6200000">
                <a:off x="413004" y="5635654"/>
                <a:ext cx="707283" cy="518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Isosceles Triangle 123"/>
              <p:cNvSpPr/>
              <p:nvPr/>
            </p:nvSpPr>
            <p:spPr>
              <a:xfrm rot="11085742" flipH="1">
                <a:off x="217430" y="2329477"/>
                <a:ext cx="3356592" cy="3359849"/>
              </a:xfrm>
              <a:prstGeom prst="triangle">
                <a:avLst>
                  <a:gd name="adj" fmla="val 18794"/>
                </a:avLst>
              </a:prstGeom>
              <a:gradFill flip="none" rotWithShape="1">
                <a:gsLst>
                  <a:gs pos="100000">
                    <a:srgbClr val="FFFF00">
                      <a:alpha val="45000"/>
                    </a:srgbClr>
                  </a:gs>
                  <a:gs pos="100000">
                    <a:srgbClr val="000000">
                      <a:tint val="44500"/>
                      <a:satMod val="160000"/>
                      <a:lumMod val="90000"/>
                      <a:alpha val="62000"/>
                    </a:srgbClr>
                  </a:gs>
                  <a:gs pos="100000">
                    <a:srgbClr val="000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sp>
            <p:nvSpPr>
              <p:cNvPr id="30" name="Rectangle 110"/>
              <p:cNvSpPr/>
              <p:nvPr/>
            </p:nvSpPr>
            <p:spPr>
              <a:xfrm rot="18812291">
                <a:off x="1541587" y="3800439"/>
                <a:ext cx="2024157" cy="461665"/>
              </a:xfrm>
              <a:prstGeom prst="rect">
                <a:avLst/>
              </a:prstGeom>
              <a:solidFill>
                <a:srgbClr val="50CEF8"/>
              </a:solidFill>
            </p:spPr>
            <p:txBody>
              <a:bodyPr wrap="square">
                <a:spAutoFit/>
              </a:bodyPr>
              <a:lstStyle/>
              <a:p>
                <a:pPr algn="ctr" rtl="1"/>
                <a:r>
                  <a:rPr lang="en-US" sz="2400" b="1" dirty="0">
                    <a:solidFill>
                      <a:srgbClr val="FF0000"/>
                    </a:solidFill>
                  </a:rPr>
                  <a:t>cone of sight</a:t>
                </a:r>
                <a:endParaRPr lang="he-IL" sz="2400" dirty="0">
                  <a:solidFill>
                    <a:prstClr val="black"/>
                  </a:solidFill>
                </a:endParaRPr>
              </a:p>
            </p:txBody>
          </p:sp>
          <p:sp>
            <p:nvSpPr>
              <p:cNvPr id="31" name="Rectangle 35"/>
              <p:cNvSpPr/>
              <p:nvPr/>
            </p:nvSpPr>
            <p:spPr>
              <a:xfrm>
                <a:off x="766645" y="4535713"/>
                <a:ext cx="452817" cy="42454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sp>
            <p:nvSpPr>
              <p:cNvPr id="32" name="Rectangle 35"/>
              <p:cNvSpPr/>
              <p:nvPr/>
            </p:nvSpPr>
            <p:spPr>
              <a:xfrm>
                <a:off x="1459761" y="3264902"/>
                <a:ext cx="452817" cy="42454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graphicFrame>
            <p:nvGraphicFramePr>
              <p:cNvPr id="55" name="אובייקט 54"/>
              <p:cNvGraphicFramePr>
                <a:graphicFrameLocks noChangeAspect="1"/>
              </p:cNvGraphicFramePr>
              <p:nvPr>
                <p:extLst>
                  <p:ext uri="{D42A27DB-BD31-4B8C-83A1-F6EECF244321}">
                    <p14:modId xmlns:p14="http://schemas.microsoft.com/office/powerpoint/2010/main" val="3665768713"/>
                  </p:ext>
                </p:extLst>
              </p:nvPr>
            </p:nvGraphicFramePr>
            <p:xfrm>
              <a:off x="834301" y="4535711"/>
              <a:ext cx="317500" cy="444500"/>
            </p:xfrm>
            <a:graphic>
              <a:graphicData uri="http://schemas.openxmlformats.org/presentationml/2006/ole">
                <mc:AlternateContent xmlns:mc="http://schemas.openxmlformats.org/markup-compatibility/2006">
                  <mc:Choice xmlns:v="urn:schemas-microsoft-com:vml" Requires="v">
                    <p:oleObj spid="_x0000_s41038" name="Equation" r:id="rId16" imgW="126720" imgH="177480" progId="Equation.DSMT4">
                      <p:embed/>
                    </p:oleObj>
                  </mc:Choice>
                  <mc:Fallback>
                    <p:oleObj name="Equation" r:id="rId16" imgW="126720" imgH="177480" progId="Equation.DSMT4">
                      <p:embed/>
                      <p:pic>
                        <p:nvPicPr>
                          <p:cNvPr id="0" name=""/>
                          <p:cNvPicPr>
                            <a:picLocks noChangeAspect="1" noChangeArrowheads="1"/>
                          </p:cNvPicPr>
                          <p:nvPr/>
                        </p:nvPicPr>
                        <p:blipFill>
                          <a:blip r:embed="rId17"/>
                          <a:srcRect/>
                          <a:stretch>
                            <a:fillRect/>
                          </a:stretch>
                        </p:blipFill>
                        <p:spPr bwMode="auto">
                          <a:xfrm>
                            <a:off x="834301" y="4535711"/>
                            <a:ext cx="317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6" name="אובייקט 55"/>
              <p:cNvGraphicFramePr>
                <a:graphicFrameLocks noChangeAspect="1"/>
              </p:cNvGraphicFramePr>
              <p:nvPr>
                <p:extLst>
                  <p:ext uri="{D42A27DB-BD31-4B8C-83A1-F6EECF244321}">
                    <p14:modId xmlns:p14="http://schemas.microsoft.com/office/powerpoint/2010/main" val="324887703"/>
                  </p:ext>
                </p:extLst>
              </p:nvPr>
            </p:nvGraphicFramePr>
            <p:xfrm>
              <a:off x="1477052" y="3293928"/>
              <a:ext cx="412750" cy="349250"/>
            </p:xfrm>
            <a:graphic>
              <a:graphicData uri="http://schemas.openxmlformats.org/presentationml/2006/ole">
                <mc:AlternateContent xmlns:mc="http://schemas.openxmlformats.org/markup-compatibility/2006">
                  <mc:Choice xmlns:v="urn:schemas-microsoft-com:vml" Requires="v">
                    <p:oleObj spid="_x0000_s41039" name="Equation" r:id="rId18" imgW="164880" imgH="139680" progId="Equation.DSMT4">
                      <p:embed/>
                    </p:oleObj>
                  </mc:Choice>
                  <mc:Fallback>
                    <p:oleObj name="Equation" r:id="rId18" imgW="164880" imgH="139680" progId="Equation.DSMT4">
                      <p:embed/>
                      <p:pic>
                        <p:nvPicPr>
                          <p:cNvPr id="0" name=""/>
                          <p:cNvPicPr>
                            <a:picLocks noChangeAspect="1" noChangeArrowheads="1"/>
                          </p:cNvPicPr>
                          <p:nvPr/>
                        </p:nvPicPr>
                        <p:blipFill>
                          <a:blip r:embed="rId19"/>
                          <a:srcRect/>
                          <a:stretch>
                            <a:fillRect/>
                          </a:stretch>
                        </p:blipFill>
                        <p:spPr bwMode="auto">
                          <a:xfrm>
                            <a:off x="1477052" y="3293928"/>
                            <a:ext cx="4127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7" name="Group 6"/>
            <p:cNvGrpSpPr/>
            <p:nvPr/>
          </p:nvGrpSpPr>
          <p:grpSpPr>
            <a:xfrm>
              <a:off x="1561080" y="5042051"/>
              <a:ext cx="3093909" cy="877136"/>
              <a:chOff x="1561080" y="5042051"/>
              <a:chExt cx="3093909" cy="877136"/>
            </a:xfrm>
          </p:grpSpPr>
          <p:pic>
            <p:nvPicPr>
              <p:cNvPr id="4" name="Picture 3"/>
              <p:cNvPicPr>
                <a:picLocks noChangeAspect="1"/>
              </p:cNvPicPr>
              <p:nvPr>
                <p:custDataLst>
                  <p:tags r:id="rId4"/>
                </p:custDataLst>
              </p:nvPr>
            </p:nvPicPr>
            <p:blipFill>
              <a:blip r:embed="rId20" cstate="print">
                <a:extLst>
                  <a:ext uri="{28A0092B-C50C-407E-A947-70E740481C1C}">
                    <a14:useLocalDpi xmlns:a14="http://schemas.microsoft.com/office/drawing/2010/main" val="0"/>
                  </a:ext>
                </a:extLst>
              </a:blip>
              <a:stretch>
                <a:fillRect/>
              </a:stretch>
            </p:blipFill>
            <p:spPr>
              <a:xfrm>
                <a:off x="1561080" y="5163045"/>
                <a:ext cx="3093909" cy="756142"/>
              </a:xfrm>
              <a:prstGeom prst="rect">
                <a:avLst/>
              </a:prstGeom>
            </p:spPr>
          </p:pic>
          <p:sp>
            <p:nvSpPr>
              <p:cNvPr id="3" name="Rectangle 2"/>
              <p:cNvSpPr/>
              <p:nvPr/>
            </p:nvSpPr>
            <p:spPr>
              <a:xfrm>
                <a:off x="4008984" y="5042051"/>
                <a:ext cx="367275" cy="434079"/>
              </a:xfrm>
              <a:prstGeom prst="rect">
                <a:avLst/>
              </a:prstGeom>
              <a:solidFill>
                <a:srgbClr val="50C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051720" y="5151369"/>
                <a:ext cx="360041" cy="324761"/>
              </a:xfrm>
              <a:prstGeom prst="rect">
                <a:avLst/>
              </a:prstGeom>
              <a:solidFill>
                <a:srgbClr val="50C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p:cNvSpPr txBox="1"/>
            <p:nvPr/>
          </p:nvSpPr>
          <p:spPr>
            <a:xfrm>
              <a:off x="153309" y="1898054"/>
              <a:ext cx="4266293" cy="523220"/>
            </a:xfrm>
            <a:prstGeom prst="rect">
              <a:avLst/>
            </a:prstGeom>
            <a:solidFill>
              <a:srgbClr val="50CEF8"/>
            </a:solidFill>
          </p:spPr>
          <p:txBody>
            <a:bodyPr wrap="square" rtlCol="1">
              <a:spAutoFit/>
            </a:bodyPr>
            <a:lstStyle/>
            <a:p>
              <a:r>
                <a:rPr lang="en-US" sz="2800" b="1" i="1" dirty="0" smtClean="0">
                  <a:solidFill>
                    <a:prstClr val="black"/>
                  </a:solidFill>
                </a:rPr>
                <a:t>Rendering,  Fitting gradient</a:t>
              </a:r>
              <a:endParaRPr lang="he-IL" sz="2800" b="1" i="1" dirty="0">
                <a:solidFill>
                  <a:prstClr val="black"/>
                </a:solidFill>
              </a:endParaRPr>
            </a:p>
          </p:txBody>
        </p:sp>
      </p:grpSp>
    </p:spTree>
    <p:custDataLst>
      <p:tags r:id="rId2"/>
    </p:custDataLst>
    <p:extLst>
      <p:ext uri="{BB962C8B-B14F-4D97-AF65-F5344CB8AC3E}">
        <p14:creationId xmlns:p14="http://schemas.microsoft.com/office/powerpoint/2010/main" val="1831197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arn(inVertical)">
                                      <p:cBhvr>
                                        <p:cTn id="7" dur="500"/>
                                        <p:tgtEl>
                                          <p:spTgt spid="66"/>
                                        </p:tgtEl>
                                      </p:cBhvr>
                                    </p:animEffect>
                                  </p:childTnLst>
                                </p:cTn>
                              </p:par>
                              <p:par>
                                <p:cTn id="8" presetID="10" presetClass="entr" presetSubtype="0"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fade">
                                      <p:cBhvr>
                                        <p:cTn id="15" dur="500"/>
                                        <p:tgtEl>
                                          <p:spTgt spid="6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fade">
                                      <p:cBhvr>
                                        <p:cTn id="25"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blender_airmspi.mp4"/>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1" y="1225450"/>
            <a:ext cx="9144001" cy="5105400"/>
          </a:xfrm>
          <a:prstGeom prst="rect">
            <a:avLst/>
          </a:prstGeom>
          <a:ln w="12700">
            <a:miter lim="400000"/>
          </a:ln>
        </p:spPr>
      </p:pic>
      <p:sp>
        <p:nvSpPr>
          <p:cNvPr id="192" name="Shape 192"/>
          <p:cNvSpPr>
            <a:spLocks noGrp="1"/>
          </p:cNvSpPr>
          <p:nvPr>
            <p:ph type="sldNum" sz="quarter" idx="2"/>
          </p:nvPr>
        </p:nvSpPr>
        <p:spPr>
          <a:xfrm>
            <a:off x="8737163" y="0"/>
            <a:ext cx="418139" cy="35824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solidFill>
                  <a:srgbClr val="00882B">
                    <a:lumMod val="60000"/>
                    <a:lumOff val="40000"/>
                  </a:srgbClr>
                </a:solidFill>
              </a:rPr>
              <a:pPr/>
              <a:t>3</a:t>
            </a:fld>
            <a:endParaRPr dirty="0">
              <a:solidFill>
                <a:srgbClr val="00882B">
                  <a:lumMod val="60000"/>
                  <a:lumOff val="40000"/>
                </a:srgbClr>
              </a:solidFill>
            </a:endParaRPr>
          </a:p>
        </p:txBody>
      </p:sp>
      <p:sp>
        <p:nvSpPr>
          <p:cNvPr id="193" name="Shape 193"/>
          <p:cNvSpPr>
            <a:spLocks noGrp="1"/>
          </p:cNvSpPr>
          <p:nvPr>
            <p:ph type="title"/>
          </p:nvPr>
        </p:nvSpPr>
        <p:spPr>
          <a:prstGeom prst="rect">
            <a:avLst/>
          </a:prstGeom>
        </p:spPr>
        <p:txBody>
          <a:bodyPr>
            <a:noAutofit/>
          </a:bodyPr>
          <a:lstStyle>
            <a:lvl1pPr defTabSz="403097">
              <a:defRPr sz="5382"/>
            </a:lvl1pPr>
          </a:lstStyle>
          <a:p>
            <a:r>
              <a:rPr lang="en-US" sz="4400" dirty="0">
                <a:latin typeface="Arial" panose="020B0604020202020204" pitchFamily="34" charset="0"/>
                <a:cs typeface="Arial" panose="020B0604020202020204" pitchFamily="34" charset="0"/>
              </a:rPr>
              <a:t>S</a:t>
            </a:r>
            <a:r>
              <a:rPr sz="4400" dirty="0" smtClean="0">
                <a:latin typeface="Arial" panose="020B0604020202020204" pitchFamily="34" charset="0"/>
                <a:cs typeface="Arial" panose="020B0604020202020204" pitchFamily="34" charset="0"/>
              </a:rPr>
              <a:t>cattering </a:t>
            </a:r>
            <a:r>
              <a:rPr lang="en-US" sz="4400" dirty="0" smtClean="0">
                <a:latin typeface="Arial" panose="020B0604020202020204" pitchFamily="34" charset="0"/>
                <a:cs typeface="Arial" panose="020B0604020202020204" pitchFamily="34" charset="0"/>
              </a:rPr>
              <a:t>Tomography:</a:t>
            </a:r>
            <a:br>
              <a:rPr lang="en-US" sz="4400" dirty="0" smtClean="0">
                <a:latin typeface="Arial" panose="020B0604020202020204" pitchFamily="34" charset="0"/>
                <a:cs typeface="Arial" panose="020B0604020202020204" pitchFamily="34" charset="0"/>
              </a:rPr>
            </a:br>
            <a:r>
              <a:rPr lang="en-US" sz="4400" dirty="0" smtClean="0">
                <a:latin typeface="Arial" panose="020B0604020202020204" pitchFamily="34" charset="0"/>
                <a:cs typeface="Arial" panose="020B0604020202020204" pitchFamily="34" charset="0"/>
              </a:rPr>
              <a:t>passive, large scale</a:t>
            </a:r>
            <a:endParaRPr sz="4400" dirty="0">
              <a:latin typeface="Arial" panose="020B0604020202020204" pitchFamily="34" charset="0"/>
              <a:cs typeface="Arial" panose="020B0604020202020204" pitchFamily="34" charset="0"/>
            </a:endParaRPr>
          </a:p>
        </p:txBody>
      </p:sp>
      <p:sp>
        <p:nvSpPr>
          <p:cNvPr id="194" name="Shape 194"/>
          <p:cNvSpPr/>
          <p:nvPr/>
        </p:nvSpPr>
        <p:spPr>
          <a:xfrm>
            <a:off x="-9294" y="6556721"/>
            <a:ext cx="3024466" cy="313724"/>
          </a:xfrm>
          <a:prstGeom prst="rect">
            <a:avLst/>
          </a:prstGeom>
          <a:ln w="3175">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sz="2400"/>
            </a:lvl1pPr>
          </a:lstStyle>
          <a:p>
            <a:pPr algn="ctr" defTabSz="410751" hangingPunct="0"/>
            <a:r>
              <a:rPr sz="1687" kern="0">
                <a:solidFill>
                  <a:srgbClr val="000000"/>
                </a:solidFill>
                <a:sym typeface="Helvetica Light"/>
              </a:rPr>
              <a:t>Levis, Schechner, Aides, Davis</a:t>
            </a:r>
          </a:p>
        </p:txBody>
      </p:sp>
      <p:grpSp>
        <p:nvGrpSpPr>
          <p:cNvPr id="197" name="Group 197"/>
          <p:cNvGrpSpPr/>
          <p:nvPr/>
        </p:nvGrpSpPr>
        <p:grpSpPr>
          <a:xfrm>
            <a:off x="2451716" y="5894803"/>
            <a:ext cx="3915628" cy="660856"/>
            <a:chOff x="0" y="0"/>
            <a:chExt cx="5568899" cy="939883"/>
          </a:xfrm>
        </p:grpSpPr>
        <p:sp>
          <p:nvSpPr>
            <p:cNvPr id="195" name="Shape 195"/>
            <p:cNvSpPr/>
            <p:nvPr/>
          </p:nvSpPr>
          <p:spPr>
            <a:xfrm>
              <a:off x="961934" y="123739"/>
              <a:ext cx="4606965" cy="692405"/>
            </a:xfrm>
            <a:prstGeom prst="rect">
              <a:avLst/>
            </a:prstGeom>
            <a:gradFill flip="none" rotWithShape="1">
              <a:gsLst>
                <a:gs pos="0">
                  <a:srgbClr val="FBFBFB">
                    <a:alpha val="95140"/>
                  </a:srgbClr>
                </a:gs>
                <a:gs pos="100000">
                  <a:srgbClr val="BEBEBE">
                    <a:alpha val="95140"/>
                  </a:srgbClr>
                </a:gs>
              </a:gsLst>
              <a:lin ang="5400000" scaled="0"/>
            </a:gradFill>
            <a:ln w="3175" cap="flat">
              <a:noFill/>
              <a:miter lim="400000"/>
            </a:ln>
            <a:effectLst>
              <a:outerShdw blurRad="25400" dist="77122" dir="4517018" rotWithShape="0">
                <a:srgbClr val="000000">
                  <a:alpha val="50000"/>
                </a:srgbClr>
              </a:outerShdw>
            </a:effectLst>
            <a:extLst>
              <a:ext uri="{C572A759-6A51-4108-AA02-DFA0A04FC94B}">
                <ma14:wrappingTextBoxFlag xmlns:ma14="http://schemas.microsoft.com/office/mac/drawingml/2011/main" xmlns="" val="1"/>
              </a:ext>
            </a:extLst>
          </p:spPr>
          <p:txBody>
            <a:bodyPr wrap="none" lIns="26789" tIns="26789" rIns="26789" bIns="26789" numCol="1" anchor="ctr">
              <a:spAutoFit/>
            </a:bodyPr>
            <a:lstStyle>
              <a:lvl1pPr>
                <a:defRPr sz="4000" b="1">
                  <a:latin typeface="Helvetica"/>
                  <a:ea typeface="Helvetica"/>
                  <a:cs typeface="Helvetica"/>
                  <a:sym typeface="Helvetica"/>
                </a:defRPr>
              </a:lvl1pPr>
            </a:lstStyle>
            <a:p>
              <a:pPr algn="ctr" defTabSz="410751" hangingPunct="0"/>
              <a:r>
                <a:rPr lang="en-US" sz="2812" kern="0" dirty="0" smtClean="0">
                  <a:solidFill>
                    <a:srgbClr val="000000"/>
                  </a:solidFill>
                </a:rPr>
                <a:t>High-altitude flight</a:t>
              </a:r>
              <a:endParaRPr sz="2812" kern="0" dirty="0">
                <a:solidFill>
                  <a:srgbClr val="000000"/>
                </a:solidFill>
              </a:endParaRPr>
            </a:p>
          </p:txBody>
        </p:sp>
        <p:pic>
          <p:nvPicPr>
            <p:cNvPr id="196" name="nasa.png"/>
            <p:cNvPicPr>
              <a:picLocks noChangeAspect="1"/>
            </p:cNvPicPr>
            <p:nvPr/>
          </p:nvPicPr>
          <p:blipFill>
            <a:blip r:embed="rId6">
              <a:extLst/>
            </a:blip>
            <a:stretch>
              <a:fillRect/>
            </a:stretch>
          </p:blipFill>
          <p:spPr>
            <a:xfrm>
              <a:off x="0" y="0"/>
              <a:ext cx="1132389" cy="939883"/>
            </a:xfrm>
            <a:prstGeom prst="rect">
              <a:avLst/>
            </a:prstGeom>
            <a:ln w="3175" cap="flat">
              <a:noFill/>
              <a:miter lim="400000"/>
            </a:ln>
            <a:effectLst/>
          </p:spPr>
        </p:pic>
      </p:grpSp>
      <p:pic>
        <p:nvPicPr>
          <p:cNvPr id="198" name="pasted-image.tiff"/>
          <p:cNvPicPr>
            <a:picLocks noChangeAspect="1"/>
          </p:cNvPicPr>
          <p:nvPr/>
        </p:nvPicPr>
        <p:blipFill>
          <a:blip r:embed="rId7">
            <a:extLst/>
          </a:blip>
          <a:stretch>
            <a:fillRect/>
          </a:stretch>
        </p:blipFill>
        <p:spPr>
          <a:xfrm>
            <a:off x="-688" y="1222750"/>
            <a:ext cx="5110801" cy="5110801"/>
          </a:xfrm>
          <a:prstGeom prst="rect">
            <a:avLst/>
          </a:prstGeom>
          <a:ln w="3175">
            <a:miter lim="400000"/>
          </a:ln>
        </p:spPr>
      </p:pic>
      <p:grpSp>
        <p:nvGrpSpPr>
          <p:cNvPr id="202" name="Group 202"/>
          <p:cNvGrpSpPr/>
          <p:nvPr/>
        </p:nvGrpSpPr>
        <p:grpSpPr>
          <a:xfrm>
            <a:off x="1217542" y="2018902"/>
            <a:ext cx="5941180" cy="3736586"/>
            <a:chOff x="0" y="-546905"/>
            <a:chExt cx="8449677" cy="5314253"/>
          </a:xfrm>
        </p:grpSpPr>
        <p:sp>
          <p:nvSpPr>
            <p:cNvPr id="199" name="Shape 199"/>
            <p:cNvSpPr/>
            <p:nvPr/>
          </p:nvSpPr>
          <p:spPr>
            <a:xfrm>
              <a:off x="0" y="610396"/>
              <a:ext cx="710196" cy="1270001"/>
            </a:xfrm>
            <a:prstGeom prst="rect">
              <a:avLst/>
            </a:prstGeom>
            <a:noFill/>
            <a:ln w="76200" cap="flat">
              <a:solidFill>
                <a:srgbClr val="AE4431"/>
              </a:solidFill>
              <a:prstDash val="solid"/>
              <a:round/>
            </a:ln>
            <a:effectLst>
              <a:outerShdw blurRad="25400" dist="12700" dir="5400000" rotWithShape="0">
                <a:srgbClr val="000000">
                  <a:alpha val="50000"/>
                </a:srgbClr>
              </a:outerShdw>
            </a:effectLst>
          </p:spPr>
          <p:txBody>
            <a:bodyPr wrap="square" lIns="26789" tIns="26789" rIns="26789" bIns="26789" numCol="1" anchor="ctr">
              <a:noAutofit/>
            </a:bodyPr>
            <a:lstStyle/>
            <a:p>
              <a:pPr algn="ctr" defTabSz="410751" hangingPunct="0">
                <a:defRPr sz="2200">
                  <a:solidFill>
                    <a:srgbClr val="FFFFFF"/>
                  </a:solidFill>
                </a:defRPr>
              </a:pPr>
              <a:endParaRPr sz="1547" kern="0">
                <a:solidFill>
                  <a:srgbClr val="FFFFFF"/>
                </a:solidFill>
                <a:sym typeface="Helvetica Light"/>
              </a:endParaRPr>
            </a:p>
          </p:txBody>
        </p:sp>
        <p:sp>
          <p:nvSpPr>
            <p:cNvPr id="200" name="Shape 200"/>
            <p:cNvSpPr/>
            <p:nvPr/>
          </p:nvSpPr>
          <p:spPr>
            <a:xfrm flipV="1">
              <a:off x="379324" y="-546906"/>
              <a:ext cx="7822307" cy="1157303"/>
            </a:xfrm>
            <a:prstGeom prst="line">
              <a:avLst/>
            </a:prstGeom>
            <a:noFill/>
            <a:ln w="76200" cap="flat">
              <a:solidFill>
                <a:srgbClr val="B34836"/>
              </a:solidFill>
              <a:prstDash val="solid"/>
              <a:miter lim="400000"/>
            </a:ln>
            <a:effectLst>
              <a:outerShdw blurRad="254000" rotWithShape="0">
                <a:srgbClr val="000000"/>
              </a:outerShdw>
            </a:effectLst>
          </p:spPr>
          <p:txBody>
            <a:bodyPr wrap="square" lIns="26789" tIns="26789" rIns="26789" bIns="26789" numCol="1" anchor="ctr">
              <a:noAutofit/>
            </a:bodyPr>
            <a:lstStyle/>
            <a:p>
              <a:pPr algn="ctr" defTabSz="410751" hangingPunct="0">
                <a:defRPr sz="2200"/>
              </a:pPr>
              <a:endParaRPr sz="1547" kern="0">
                <a:solidFill>
                  <a:srgbClr val="000000"/>
                </a:solidFill>
                <a:sym typeface="Helvetica Light"/>
              </a:endParaRPr>
            </a:p>
          </p:txBody>
        </p:sp>
        <p:sp>
          <p:nvSpPr>
            <p:cNvPr id="201" name="Shape 201"/>
            <p:cNvSpPr/>
            <p:nvPr/>
          </p:nvSpPr>
          <p:spPr>
            <a:xfrm>
              <a:off x="274859" y="1882804"/>
              <a:ext cx="8174819" cy="2884545"/>
            </a:xfrm>
            <a:prstGeom prst="line">
              <a:avLst/>
            </a:prstGeom>
            <a:noFill/>
            <a:ln w="76200" cap="flat">
              <a:solidFill>
                <a:srgbClr val="B04634"/>
              </a:solidFill>
              <a:prstDash val="solid"/>
              <a:miter lim="400000"/>
            </a:ln>
            <a:effectLst>
              <a:outerShdw blurRad="114300" dist="41442" dir="5400000" rotWithShape="0">
                <a:srgbClr val="000000">
                  <a:alpha val="57288"/>
                </a:srgbClr>
              </a:outerShdw>
            </a:effectLst>
          </p:spPr>
          <p:txBody>
            <a:bodyPr wrap="square" lIns="26789" tIns="26789" rIns="26789" bIns="26789" numCol="1" anchor="ctr">
              <a:noAutofit/>
            </a:bodyPr>
            <a:lstStyle/>
            <a:p>
              <a:pPr algn="ctr" defTabSz="410751" hangingPunct="0">
                <a:defRPr sz="2200"/>
              </a:pPr>
              <a:endParaRPr sz="1547" kern="0">
                <a:solidFill>
                  <a:srgbClr val="000000"/>
                </a:solidFill>
                <a:sym typeface="Helvetica Light"/>
              </a:endParaRPr>
            </a:p>
          </p:txBody>
        </p:sp>
      </p:grpSp>
      <p:sp>
        <p:nvSpPr>
          <p:cNvPr id="203" name="Shape 203"/>
          <p:cNvSpPr/>
          <p:nvPr/>
        </p:nvSpPr>
        <p:spPr>
          <a:xfrm>
            <a:off x="4702649" y="1957472"/>
            <a:ext cx="4425850" cy="3861484"/>
          </a:xfrm>
          <a:prstGeom prst="rect">
            <a:avLst/>
          </a:prstGeom>
          <a:blipFill>
            <a:blip r:embed="rId8"/>
          </a:blipFill>
          <a:ln w="3175">
            <a:miter lim="400000"/>
          </a:ln>
          <a:effectLst>
            <a:outerShdw blurRad="25400" dist="231362" dir="10800000" rotWithShape="0">
              <a:srgbClr val="000000">
                <a:alpha val="50000"/>
              </a:srgbClr>
            </a:outerShdw>
          </a:effectLst>
        </p:spPr>
        <p:txBody>
          <a:bodyPr lIns="26789" tIns="26789" rIns="26789" bIns="26789" anchor="ctr"/>
          <a:lstStyle/>
          <a:p>
            <a:pPr algn="ctr" defTabSz="410751" hangingPunct="0">
              <a:defRPr sz="2200">
                <a:solidFill>
                  <a:srgbClr val="FFFFFF"/>
                </a:solidFill>
              </a:defRPr>
            </a:pPr>
            <a:endParaRPr sz="1547" kern="0">
              <a:solidFill>
                <a:srgbClr val="FFFFFF"/>
              </a:solidFill>
              <a:sym typeface="Helvetica Light"/>
            </a:endParaRPr>
          </a:p>
        </p:txBody>
      </p:sp>
      <p:pic>
        <p:nvPicPr>
          <p:cNvPr id="204" name="groundtruth_animation.gif"/>
          <p:cNvPicPr>
            <a:picLocks/>
          </p:cNvPicPr>
          <p:nvPr/>
        </p:nvPicPr>
        <p:blipFill>
          <a:blip r:embed="rId9">
            <a:extLst/>
          </a:blip>
          <a:stretch>
            <a:fillRect/>
          </a:stretch>
        </p:blipFill>
        <p:spPr>
          <a:xfrm>
            <a:off x="4772449" y="2518474"/>
            <a:ext cx="4286251" cy="3210507"/>
          </a:xfrm>
          <a:prstGeom prst="rect">
            <a:avLst/>
          </a:prstGeom>
          <a:ln w="12700">
            <a:miter lim="400000"/>
          </a:ln>
        </p:spPr>
      </p:pic>
      <p:sp>
        <p:nvSpPr>
          <p:cNvPr id="205" name="Shape 205"/>
          <p:cNvSpPr/>
          <p:nvPr/>
        </p:nvSpPr>
        <p:spPr>
          <a:xfrm>
            <a:off x="4769264" y="2035888"/>
            <a:ext cx="4292619" cy="1173545"/>
          </a:xfrm>
          <a:prstGeom prst="rect">
            <a:avLst/>
          </a:prstGeom>
          <a:solidFill>
            <a:srgbClr val="FFFFFF"/>
          </a:solidFill>
          <a:ln w="3175">
            <a:miter lim="400000"/>
          </a:ln>
          <a:extLst>
            <a:ext uri="{C572A759-6A51-4108-AA02-DFA0A04FC94B}">
              <ma14:wrappingTextBoxFlag xmlns:ma14="http://schemas.microsoft.com/office/mac/drawingml/2011/main" xmlns="" val="1"/>
            </a:ext>
          </a:extLst>
        </p:spPr>
        <p:txBody>
          <a:bodyPr lIns="26789" tIns="26789" rIns="26789" bIns="26789" anchor="ctr"/>
          <a:lstStyle>
            <a:lvl1pPr>
              <a:defRPr sz="4100"/>
            </a:lvl1pPr>
          </a:lstStyle>
          <a:p>
            <a:pPr algn="ctr" defTabSz="410751" hangingPunct="0"/>
            <a:r>
              <a:rPr sz="2883" kern="0">
                <a:solidFill>
                  <a:srgbClr val="000000"/>
                </a:solidFill>
                <a:sym typeface="Helvetica Light"/>
              </a:rPr>
              <a:t>Scatter distribution within a cloud</a:t>
            </a:r>
          </a:p>
        </p:txBody>
      </p:sp>
      <p:sp>
        <p:nvSpPr>
          <p:cNvPr id="206" name="Shape 206"/>
          <p:cNvSpPr/>
          <p:nvPr/>
        </p:nvSpPr>
        <p:spPr>
          <a:xfrm>
            <a:off x="5917626" y="5225683"/>
            <a:ext cx="2870578" cy="432795"/>
          </a:xfrm>
          <a:prstGeom prst="rect">
            <a:avLst/>
          </a:prstGeom>
          <a:ln w="3175">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p>
            <a:pPr algn="ctr" defTabSz="410751" hangingPunct="0">
              <a:defRPr sz="3500">
                <a:solidFill>
                  <a:srgbClr val="FF2600"/>
                </a:solidFill>
              </a:defRPr>
            </a:pPr>
            <a:r>
              <a:rPr sz="2461" kern="0">
                <a:solidFill>
                  <a:srgbClr val="000000"/>
                </a:solidFill>
                <a:sym typeface="Helvetica Light"/>
              </a:rPr>
              <a:t>: </a:t>
            </a:r>
            <a:r>
              <a:rPr sz="2461" kern="0">
                <a:solidFill>
                  <a:srgbClr val="FF2600"/>
                </a:solidFill>
                <a:sym typeface="Helvetica Light"/>
              </a:rPr>
              <a:t>315,000 unknowns</a:t>
            </a:r>
          </a:p>
        </p:txBody>
      </p:sp>
      <p:pic>
        <p:nvPicPr>
          <p:cNvPr id="207" name="pasted-image.pdf"/>
          <p:cNvPicPr>
            <a:picLocks noChangeAspect="1"/>
          </p:cNvPicPr>
          <p:nvPr/>
        </p:nvPicPr>
        <p:blipFill>
          <a:blip r:embed="rId10">
            <a:extLst/>
          </a:blip>
          <a:stretch>
            <a:fillRect/>
          </a:stretch>
        </p:blipFill>
        <p:spPr>
          <a:xfrm>
            <a:off x="5232890" y="5279237"/>
            <a:ext cx="703758" cy="388643"/>
          </a:xfrm>
          <a:prstGeom prst="rect">
            <a:avLst/>
          </a:prstGeom>
          <a:ln w="3175">
            <a:miter lim="400000"/>
          </a:ln>
        </p:spPr>
      </p:pic>
      <p:sp>
        <p:nvSpPr>
          <p:cNvPr id="19" name="TextBox 18"/>
          <p:cNvSpPr txBox="1"/>
          <p:nvPr/>
        </p:nvSpPr>
        <p:spPr>
          <a:xfrm>
            <a:off x="3159592" y="6516502"/>
            <a:ext cx="936154" cy="35394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Helvetica Light"/>
              </a:rPr>
              <a:t>ICCV’15</a:t>
            </a:r>
            <a:endParaRPr kumimoji="0" lang="en-US"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Light"/>
            </a:endParaRPr>
          </a:p>
        </p:txBody>
      </p:sp>
    </p:spTree>
    <p:extLst>
      <p:ext uri="{BB962C8B-B14F-4D97-AF65-F5344CB8AC3E}">
        <p14:creationId xmlns:p14="http://schemas.microsoft.com/office/powerpoint/2010/main" val="22590280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8" fill="hold"/>
                                        <p:tgtEl>
                                          <p:spTgt spid="191"/>
                                        </p:tgtEl>
                                      </p:cBhvr>
                                    </p:cmd>
                                  </p:childTnLst>
                                </p:cTn>
                              </p:par>
                            </p:childTnLst>
                          </p:cTn>
                        </p:par>
                      </p:childTnLst>
                    </p:cTn>
                  </p:par>
                  <p:par>
                    <p:cTn id="7" fill="hold">
                      <p:stCondLst>
                        <p:cond delay="indefinite"/>
                      </p:stCondLst>
                      <p:childTnLst>
                        <p:par>
                          <p:cTn id="8" fill="hold">
                            <p:stCondLst>
                              <p:cond delay="0"/>
                            </p:stCondLst>
                            <p:childTnLst>
                              <p:par>
                                <p:cTn id="9" presetID="9" presetClass="entr" fill="hold" grpId="0" nodeType="clickEffect">
                                  <p:stCondLst>
                                    <p:cond delay="0"/>
                                  </p:stCondLst>
                                  <p:iterate>
                                    <p:tmAbs val="0"/>
                                  </p:iterate>
                                  <p:childTnLst>
                                    <p:set>
                                      <p:cBhvr>
                                        <p:cTn id="10" fill="hold"/>
                                        <p:tgtEl>
                                          <p:spTgt spid="198"/>
                                        </p:tgtEl>
                                        <p:attrNameLst>
                                          <p:attrName>style.visibility</p:attrName>
                                        </p:attrNameLst>
                                      </p:cBhvr>
                                      <p:to>
                                        <p:strVal val="visible"/>
                                      </p:to>
                                    </p:set>
                                    <p:animEffect transition="in" filter="dissolve">
                                      <p:cBhvr>
                                        <p:cTn id="11" dur="1000"/>
                                        <p:tgtEl>
                                          <p:spTgt spid="198"/>
                                        </p:tgtEl>
                                      </p:cBhvr>
                                    </p:animEffect>
                                  </p:childTnLst>
                                </p:cTn>
                              </p:par>
                              <p:par>
                                <p:cTn id="12" presetID="22" presetClass="entr" presetSubtype="8" fill="hold" grpId="0" nodeType="withEffect">
                                  <p:stCondLst>
                                    <p:cond delay="0"/>
                                  </p:stCondLst>
                                  <p:iterate>
                                    <p:tmAbs val="0"/>
                                  </p:iterate>
                                  <p:childTnLst>
                                    <p:set>
                                      <p:cBhvr>
                                        <p:cTn id="13" fill="hold"/>
                                        <p:tgtEl>
                                          <p:spTgt spid="202"/>
                                        </p:tgtEl>
                                        <p:attrNameLst>
                                          <p:attrName>style.visibility</p:attrName>
                                        </p:attrNameLst>
                                      </p:cBhvr>
                                      <p:to>
                                        <p:strVal val="visible"/>
                                      </p:to>
                                    </p:set>
                                    <p:animEffect transition="in" filter="wipe(left)">
                                      <p:cBhvr>
                                        <p:cTn id="14" dur="1000"/>
                                        <p:tgtEl>
                                          <p:spTgt spid="202"/>
                                        </p:tgtEl>
                                      </p:cBhvr>
                                    </p:animEffect>
                                  </p:childTnLst>
                                </p:cTn>
                              </p:par>
                              <p:par>
                                <p:cTn id="15" presetID="22" presetClass="entr" presetSubtype="8" fill="hold" grpId="0" nodeType="withEffect">
                                  <p:stCondLst>
                                    <p:cond delay="0"/>
                                  </p:stCondLst>
                                  <p:iterate>
                                    <p:tmAbs val="0"/>
                                  </p:iterate>
                                  <p:childTnLst>
                                    <p:set>
                                      <p:cBhvr>
                                        <p:cTn id="16" fill="hold"/>
                                        <p:tgtEl>
                                          <p:spTgt spid="203"/>
                                        </p:tgtEl>
                                        <p:attrNameLst>
                                          <p:attrName>style.visibility</p:attrName>
                                        </p:attrNameLst>
                                      </p:cBhvr>
                                      <p:to>
                                        <p:strVal val="visible"/>
                                      </p:to>
                                    </p:set>
                                    <p:animEffect transition="in" filter="wipe(left)">
                                      <p:cBhvr>
                                        <p:cTn id="17" dur="1000"/>
                                        <p:tgtEl>
                                          <p:spTgt spid="203"/>
                                        </p:tgtEl>
                                      </p:cBhvr>
                                    </p:animEffect>
                                  </p:childTnLst>
                                </p:cTn>
                              </p:par>
                              <p:par>
                                <p:cTn id="18" presetID="22" presetClass="entr" presetSubtype="8" fill="hold" grpId="0" nodeType="withEffect">
                                  <p:stCondLst>
                                    <p:cond delay="0"/>
                                  </p:stCondLst>
                                  <p:iterate>
                                    <p:tmAbs val="0"/>
                                  </p:iterate>
                                  <p:childTnLst>
                                    <p:set>
                                      <p:cBhvr>
                                        <p:cTn id="19" fill="hold"/>
                                        <p:tgtEl>
                                          <p:spTgt spid="205"/>
                                        </p:tgtEl>
                                        <p:attrNameLst>
                                          <p:attrName>style.visibility</p:attrName>
                                        </p:attrNameLst>
                                      </p:cBhvr>
                                      <p:to>
                                        <p:strVal val="visible"/>
                                      </p:to>
                                    </p:set>
                                    <p:animEffect transition="in" filter="wipe(left)">
                                      <p:cBhvr>
                                        <p:cTn id="20" dur="1000"/>
                                        <p:tgtEl>
                                          <p:spTgt spid="205"/>
                                        </p:tgtEl>
                                      </p:cBhvr>
                                    </p:animEffect>
                                  </p:childTnLst>
                                </p:cTn>
                              </p:par>
                              <p:par>
                                <p:cTn id="21" presetID="9" presetClass="entr" fill="hold" grpId="0" nodeType="withEffect">
                                  <p:stCondLst>
                                    <p:cond delay="0"/>
                                  </p:stCondLst>
                                  <p:iterate>
                                    <p:tmAbs val="0"/>
                                  </p:iterate>
                                  <p:childTnLst>
                                    <p:set>
                                      <p:cBhvr>
                                        <p:cTn id="22" fill="hold"/>
                                        <p:tgtEl>
                                          <p:spTgt spid="206"/>
                                        </p:tgtEl>
                                        <p:attrNameLst>
                                          <p:attrName>style.visibility</p:attrName>
                                        </p:attrNameLst>
                                      </p:cBhvr>
                                      <p:to>
                                        <p:strVal val="visible"/>
                                      </p:to>
                                    </p:set>
                                    <p:animEffect transition="in" filter="dissolve">
                                      <p:cBhvr>
                                        <p:cTn id="23" dur="1000"/>
                                        <p:tgtEl>
                                          <p:spTgt spid="206"/>
                                        </p:tgtEl>
                                      </p:cBhvr>
                                    </p:animEffect>
                                  </p:childTnLst>
                                </p:cTn>
                              </p:par>
                              <p:par>
                                <p:cTn id="24" presetID="9" presetClass="entr" fill="hold" grpId="0" nodeType="withEffect">
                                  <p:stCondLst>
                                    <p:cond delay="0"/>
                                  </p:stCondLst>
                                  <p:iterate>
                                    <p:tmAbs val="0"/>
                                  </p:iterate>
                                  <p:childTnLst>
                                    <p:set>
                                      <p:cBhvr>
                                        <p:cTn id="25" fill="hold"/>
                                        <p:tgtEl>
                                          <p:spTgt spid="207"/>
                                        </p:tgtEl>
                                        <p:attrNameLst>
                                          <p:attrName>style.visibility</p:attrName>
                                        </p:attrNameLst>
                                      </p:cBhvr>
                                      <p:to>
                                        <p:strVal val="visible"/>
                                      </p:to>
                                    </p:set>
                                    <p:animEffect transition="in" filter="dissolve">
                                      <p:cBhvr>
                                        <p:cTn id="26" dur="1000"/>
                                        <p:tgtEl>
                                          <p:spTgt spid="207"/>
                                        </p:tgtEl>
                                      </p:cBhvr>
                                    </p:animEffect>
                                  </p:childTnLst>
                                </p:cTn>
                              </p:par>
                              <p:par>
                                <p:cTn id="27" presetID="10" presetClass="entr" presetSubtype="0" fill="hold" nodeType="withEffect">
                                  <p:stCondLst>
                                    <p:cond delay="0"/>
                                  </p:stCondLst>
                                  <p:childTnLst>
                                    <p:set>
                                      <p:cBhvr>
                                        <p:cTn id="28" dur="1" fill="hold">
                                          <p:stCondLst>
                                            <p:cond delay="0"/>
                                          </p:stCondLst>
                                        </p:cTn>
                                        <p:tgtEl>
                                          <p:spTgt spid="204"/>
                                        </p:tgtEl>
                                        <p:attrNameLst>
                                          <p:attrName>style.visibility</p:attrName>
                                        </p:attrNameLst>
                                      </p:cBhvr>
                                      <p:to>
                                        <p:strVal val="visible"/>
                                      </p:to>
                                    </p:set>
                                    <p:animEffect transition="in" filter="fade">
                                      <p:cBhvr>
                                        <p:cTn id="29" dur="500"/>
                                        <p:tgtEl>
                                          <p:spTgt spid="20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30" fill="hold" display="0">
                  <p:stCondLst>
                    <p:cond delay="indefinite"/>
                  </p:stCondLst>
                </p:cTn>
                <p:tgtEl>
                  <p:spTgt spid="191"/>
                </p:tgtEl>
              </p:cMediaNode>
            </p:video>
          </p:childTnLst>
        </p:cTn>
      </p:par>
    </p:tnLst>
    <p:bldLst>
      <p:bldP spid="198" grpId="0" animBg="1" advAuto="0"/>
      <p:bldP spid="202" grpId="0" animBg="1" advAuto="0"/>
      <p:bldP spid="203" grpId="0" animBg="1" advAuto="0"/>
      <p:bldP spid="205" grpId="0" animBg="1" advAuto="0"/>
      <p:bldP spid="206" grpId="0" animBg="1" advAuto="0"/>
      <p:bldP spid="207" grpId="0"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9"/>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sp>
        <p:nvSpPr>
          <p:cNvPr id="15" name="Shape 586"/>
          <p:cNvSpPr/>
          <p:nvPr/>
        </p:nvSpPr>
        <p:spPr>
          <a:xfrm>
            <a:off x="-51281" y="2016222"/>
            <a:ext cx="9195280" cy="4963363"/>
          </a:xfrm>
          <a:prstGeom prst="rect">
            <a:avLst/>
          </a:prstGeom>
          <a:solidFill>
            <a:srgbClr val="50CEF8"/>
          </a:solidFill>
          <a:ln w="3175">
            <a:miter lim="400000"/>
          </a:ln>
          <a:effectLst>
            <a:outerShdw blurRad="25400" dist="12700" dir="5400000" rotWithShape="0">
              <a:srgbClr val="000000">
                <a:alpha val="50000"/>
              </a:srgbClr>
            </a:outerShdw>
          </a:effectLst>
        </p:spPr>
        <p:txBody>
          <a:bodyPr lIns="26789" tIns="26789" rIns="26789" bIns="26789" anchor="ctr"/>
          <a:lstStyle/>
          <a:p>
            <a:pPr algn="ctr" defTabSz="410751" rtl="1" hangingPunct="0">
              <a:defRPr sz="2200">
                <a:solidFill>
                  <a:srgbClr val="FFFFFF"/>
                </a:solidFill>
              </a:defRPr>
            </a:pPr>
            <a:endParaRPr sz="1547" kern="0">
              <a:solidFill>
                <a:srgbClr val="FFFFFF"/>
              </a:solidFill>
              <a:sym typeface="Helvetica Light"/>
            </a:endParaRPr>
          </a:p>
        </p:txBody>
      </p:sp>
      <p:sp>
        <p:nvSpPr>
          <p:cNvPr id="16" name="Shape 587"/>
          <p:cNvSpPr/>
          <p:nvPr/>
        </p:nvSpPr>
        <p:spPr>
          <a:xfrm>
            <a:off x="-1974" y="6286607"/>
            <a:ext cx="9186237" cy="607684"/>
          </a:xfrm>
          <a:custGeom>
            <a:avLst/>
            <a:gdLst/>
            <a:ahLst/>
            <a:cxnLst>
              <a:cxn ang="0">
                <a:pos x="wd2" y="hd2"/>
              </a:cxn>
              <a:cxn ang="5400000">
                <a:pos x="wd2" y="hd2"/>
              </a:cxn>
              <a:cxn ang="10800000">
                <a:pos x="wd2" y="hd2"/>
              </a:cxn>
              <a:cxn ang="16200000">
                <a:pos x="wd2" y="hd2"/>
              </a:cxn>
            </a:cxnLst>
            <a:rect l="0" t="0" r="r" b="b"/>
            <a:pathLst>
              <a:path w="21600" h="21600" extrusionOk="0">
                <a:moveTo>
                  <a:pt x="0" y="20308"/>
                </a:moveTo>
                <a:lnTo>
                  <a:pt x="60" y="13875"/>
                </a:lnTo>
                <a:lnTo>
                  <a:pt x="1503" y="10910"/>
                </a:lnTo>
                <a:lnTo>
                  <a:pt x="3933" y="8574"/>
                </a:lnTo>
                <a:lnTo>
                  <a:pt x="5877" y="12851"/>
                </a:lnTo>
                <a:lnTo>
                  <a:pt x="6743" y="11854"/>
                </a:lnTo>
                <a:lnTo>
                  <a:pt x="8393" y="7392"/>
                </a:lnTo>
                <a:lnTo>
                  <a:pt x="9604" y="11382"/>
                </a:lnTo>
                <a:lnTo>
                  <a:pt x="10297" y="11637"/>
                </a:lnTo>
                <a:lnTo>
                  <a:pt x="10597" y="9392"/>
                </a:lnTo>
                <a:lnTo>
                  <a:pt x="10873" y="7425"/>
                </a:lnTo>
                <a:lnTo>
                  <a:pt x="11364" y="9170"/>
                </a:lnTo>
                <a:lnTo>
                  <a:pt x="13063" y="3891"/>
                </a:lnTo>
                <a:lnTo>
                  <a:pt x="14816" y="3713"/>
                </a:lnTo>
                <a:lnTo>
                  <a:pt x="15508" y="8644"/>
                </a:lnTo>
                <a:lnTo>
                  <a:pt x="17654" y="8984"/>
                </a:lnTo>
                <a:lnTo>
                  <a:pt x="19447" y="4552"/>
                </a:lnTo>
                <a:lnTo>
                  <a:pt x="20332" y="281"/>
                </a:lnTo>
                <a:lnTo>
                  <a:pt x="21160" y="0"/>
                </a:lnTo>
                <a:lnTo>
                  <a:pt x="21600" y="21600"/>
                </a:lnTo>
              </a:path>
            </a:pathLst>
          </a:custGeom>
          <a:solidFill>
            <a:schemeClr val="accent6">
              <a:lumMod val="50000"/>
            </a:schemeClr>
          </a:solidFill>
          <a:ln w="12700">
            <a:solidFill>
              <a:srgbClr val="000000"/>
            </a:solidFill>
            <a:miter lim="400000"/>
          </a:ln>
        </p:spPr>
        <p:txBody>
          <a:bodyPr lIns="26789" tIns="26789" rIns="26789" bIns="26789" anchor="ctr"/>
          <a:lstStyle/>
          <a:p>
            <a:pPr algn="ctr" defTabSz="410751" rtl="1" hangingPunct="0">
              <a:defRPr sz="2200"/>
            </a:pPr>
            <a:endParaRPr sz="1547" kern="0">
              <a:solidFill>
                <a:srgbClr val="000000"/>
              </a:solidFill>
              <a:sym typeface="Helvetica Light"/>
            </a:endParaRPr>
          </a:p>
        </p:txBody>
      </p:sp>
      <p:sp>
        <p:nvSpPr>
          <p:cNvPr id="19" name="Shape 603"/>
          <p:cNvSpPr/>
          <p:nvPr/>
        </p:nvSpPr>
        <p:spPr>
          <a:xfrm>
            <a:off x="6540385" y="1176642"/>
            <a:ext cx="887208" cy="770936"/>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10800"/>
                </a:lnTo>
                <a:lnTo>
                  <a:pt x="5400" y="21600"/>
                </a:lnTo>
                <a:lnTo>
                  <a:pt x="16200" y="21600"/>
                </a:lnTo>
                <a:lnTo>
                  <a:pt x="21600" y="10800"/>
                </a:lnTo>
                <a:lnTo>
                  <a:pt x="16200" y="0"/>
                </a:lnTo>
                <a:close/>
              </a:path>
            </a:pathLst>
          </a:custGeom>
          <a:solidFill>
            <a:srgbClr val="FFCC00"/>
          </a:solidFill>
          <a:ln w="3175" cap="flat">
            <a:noFill/>
            <a:miter lim="400000"/>
          </a:ln>
          <a:effectLst/>
        </p:spPr>
        <p:txBody>
          <a:bodyPr wrap="square" lIns="32146" tIns="32146" rIns="32146" bIns="32146" numCol="1" anchor="ctr">
            <a:noAutofit/>
          </a:bodyPr>
          <a:lstStyle/>
          <a:p>
            <a:pPr algn="r" rtl="1" hangingPunct="0">
              <a:defRPr sz="2400">
                <a:latin typeface="Times New Roman"/>
                <a:ea typeface="Times New Roman"/>
                <a:cs typeface="Times New Roman"/>
                <a:sym typeface="Times New Roman"/>
              </a:defRPr>
            </a:pPr>
            <a:endParaRPr sz="1687" kern="0">
              <a:solidFill>
                <a:srgbClr val="000000"/>
              </a:solidFill>
              <a:latin typeface="Times New Roman"/>
              <a:ea typeface="Times New Roman"/>
              <a:cs typeface="Times New Roman"/>
              <a:sym typeface="Times New Roman"/>
            </a:endParaRPr>
          </a:p>
        </p:txBody>
      </p:sp>
      <p:sp>
        <p:nvSpPr>
          <p:cNvPr id="20" name="Shape 604"/>
          <p:cNvSpPr/>
          <p:nvPr/>
        </p:nvSpPr>
        <p:spPr>
          <a:xfrm rot="1600208">
            <a:off x="6540385" y="1176642"/>
            <a:ext cx="887208" cy="770936"/>
          </a:xfrm>
          <a:custGeom>
            <a:avLst/>
            <a:gdLst/>
            <a:ahLst/>
            <a:cxnLst>
              <a:cxn ang="0">
                <a:pos x="wd2" y="hd2"/>
              </a:cxn>
              <a:cxn ang="5400000">
                <a:pos x="wd2" y="hd2"/>
              </a:cxn>
              <a:cxn ang="10800000">
                <a:pos x="wd2" y="hd2"/>
              </a:cxn>
              <a:cxn ang="16200000">
                <a:pos x="wd2" y="hd2"/>
              </a:cxn>
            </a:cxnLst>
            <a:rect l="0" t="0" r="r" b="b"/>
            <a:pathLst>
              <a:path w="21600" h="21600" extrusionOk="0">
                <a:moveTo>
                  <a:pt x="5600" y="0"/>
                </a:moveTo>
                <a:lnTo>
                  <a:pt x="0" y="10800"/>
                </a:lnTo>
                <a:lnTo>
                  <a:pt x="5600" y="21600"/>
                </a:lnTo>
                <a:lnTo>
                  <a:pt x="16000" y="21600"/>
                </a:lnTo>
                <a:lnTo>
                  <a:pt x="21600" y="10800"/>
                </a:lnTo>
                <a:lnTo>
                  <a:pt x="16000" y="0"/>
                </a:lnTo>
                <a:close/>
              </a:path>
            </a:pathLst>
          </a:custGeom>
          <a:solidFill>
            <a:srgbClr val="FFCC00"/>
          </a:solidFill>
          <a:ln w="3175" cap="flat">
            <a:noFill/>
            <a:miter lim="400000"/>
          </a:ln>
          <a:effectLst/>
        </p:spPr>
        <p:txBody>
          <a:bodyPr wrap="square" lIns="32146" tIns="32146" rIns="32146" bIns="32146" numCol="1" anchor="ctr">
            <a:noAutofit/>
          </a:bodyPr>
          <a:lstStyle/>
          <a:p>
            <a:pPr algn="r" rtl="1" hangingPunct="0">
              <a:defRPr sz="2400">
                <a:latin typeface="Times New Roman"/>
                <a:ea typeface="Times New Roman"/>
                <a:cs typeface="Times New Roman"/>
                <a:sym typeface="Times New Roman"/>
              </a:defRPr>
            </a:pPr>
            <a:endParaRPr sz="1687" kern="0">
              <a:solidFill>
                <a:srgbClr val="000000"/>
              </a:solidFill>
              <a:latin typeface="Times New Roman"/>
              <a:ea typeface="Times New Roman"/>
              <a:cs typeface="Times New Roman"/>
              <a:sym typeface="Times New Roman"/>
            </a:endParaRPr>
          </a:p>
        </p:txBody>
      </p:sp>
      <p:sp>
        <p:nvSpPr>
          <p:cNvPr id="21" name="Shape 605"/>
          <p:cNvSpPr/>
          <p:nvPr/>
        </p:nvSpPr>
        <p:spPr>
          <a:xfrm>
            <a:off x="6678808" y="1249990"/>
            <a:ext cx="610365" cy="624243"/>
          </a:xfrm>
          <a:prstGeom prst="ellipse">
            <a:avLst/>
          </a:prstGeom>
          <a:solidFill>
            <a:srgbClr val="FF6600"/>
          </a:solidFill>
          <a:ln w="19050" cap="flat">
            <a:solidFill>
              <a:srgbClr val="000000"/>
            </a:solidFill>
            <a:prstDash val="solid"/>
            <a:miter lim="800000"/>
          </a:ln>
          <a:effectLst/>
        </p:spPr>
        <p:txBody>
          <a:bodyPr wrap="square" lIns="32146" tIns="32146" rIns="32146" bIns="32146" numCol="1" anchor="ctr">
            <a:noAutofit/>
          </a:bodyPr>
          <a:lstStyle/>
          <a:p>
            <a:pPr algn="r" rtl="1" hangingPunct="0">
              <a:defRPr sz="2400">
                <a:latin typeface="Times New Roman"/>
                <a:ea typeface="Times New Roman"/>
                <a:cs typeface="Times New Roman"/>
                <a:sym typeface="Times New Roman"/>
              </a:defRPr>
            </a:pPr>
            <a:endParaRPr sz="1687" kern="0">
              <a:solidFill>
                <a:srgbClr val="000000"/>
              </a:solidFill>
              <a:latin typeface="Times New Roman"/>
              <a:ea typeface="Times New Roman"/>
              <a:cs typeface="Times New Roman"/>
              <a:sym typeface="Times New Roman"/>
            </a:endParaRPr>
          </a:p>
        </p:txBody>
      </p:sp>
      <p:pic>
        <p:nvPicPr>
          <p:cNvPr id="30" name="Picture 8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6200000">
            <a:off x="6412934" y="5932280"/>
            <a:ext cx="713870" cy="563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5" name="Group 62"/>
          <p:cNvGrpSpPr/>
          <p:nvPr/>
        </p:nvGrpSpPr>
        <p:grpSpPr>
          <a:xfrm>
            <a:off x="2" y="2117193"/>
            <a:ext cx="9143999" cy="3877616"/>
            <a:chOff x="5266227" y="2609138"/>
            <a:chExt cx="2781249" cy="1432680"/>
          </a:xfrm>
        </p:grpSpPr>
        <p:cxnSp>
          <p:nvCxnSpPr>
            <p:cNvPr id="26" name="Straight Connector 65"/>
            <p:cNvCxnSpPr/>
            <p:nvPr/>
          </p:nvCxnSpPr>
          <p:spPr>
            <a:xfrm flipV="1">
              <a:off x="5266227" y="3713154"/>
              <a:ext cx="2781249" cy="8261"/>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67"/>
            <p:cNvCxnSpPr/>
            <p:nvPr/>
          </p:nvCxnSpPr>
          <p:spPr>
            <a:xfrm>
              <a:off x="5266227" y="3295830"/>
              <a:ext cx="2781249" cy="2516"/>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68"/>
            <p:cNvCxnSpPr/>
            <p:nvPr/>
          </p:nvCxnSpPr>
          <p:spPr>
            <a:xfrm flipV="1">
              <a:off x="5266227" y="2895400"/>
              <a:ext cx="2781249" cy="145"/>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71"/>
            <p:cNvCxnSpPr/>
            <p:nvPr/>
          </p:nvCxnSpPr>
          <p:spPr>
            <a:xfrm>
              <a:off x="5658629" y="2609138"/>
              <a:ext cx="0" cy="1329298"/>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73"/>
            <p:cNvCxnSpPr/>
            <p:nvPr/>
          </p:nvCxnSpPr>
          <p:spPr>
            <a:xfrm flipH="1">
              <a:off x="6082727" y="2609138"/>
              <a:ext cx="0" cy="1353303"/>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74"/>
            <p:cNvCxnSpPr/>
            <p:nvPr/>
          </p:nvCxnSpPr>
          <p:spPr>
            <a:xfrm>
              <a:off x="6482645" y="2609138"/>
              <a:ext cx="0" cy="143268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76"/>
            <p:cNvCxnSpPr/>
            <p:nvPr/>
          </p:nvCxnSpPr>
          <p:spPr>
            <a:xfrm flipH="1">
              <a:off x="6861031" y="2609138"/>
              <a:ext cx="17756" cy="1381825"/>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77"/>
            <p:cNvCxnSpPr/>
            <p:nvPr/>
          </p:nvCxnSpPr>
          <p:spPr>
            <a:xfrm>
              <a:off x="7254939" y="2609138"/>
              <a:ext cx="619" cy="1329298"/>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80"/>
            <p:cNvCxnSpPr/>
            <p:nvPr/>
          </p:nvCxnSpPr>
          <p:spPr>
            <a:xfrm flipH="1">
              <a:off x="7669271" y="2610147"/>
              <a:ext cx="0" cy="1431671"/>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120" name="Oval 9"/>
          <p:cNvSpPr/>
          <p:nvPr/>
        </p:nvSpPr>
        <p:spPr>
          <a:xfrm flipV="1">
            <a:off x="1905002" y="2326961"/>
            <a:ext cx="232545" cy="21540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cxnSp>
        <p:nvCxnSpPr>
          <p:cNvPr id="121" name="מחבר חץ ישר 59"/>
          <p:cNvCxnSpPr/>
          <p:nvPr/>
        </p:nvCxnSpPr>
        <p:spPr>
          <a:xfrm>
            <a:off x="2021274" y="2542368"/>
            <a:ext cx="501049" cy="35000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2" name="Oval 9"/>
          <p:cNvSpPr/>
          <p:nvPr/>
        </p:nvSpPr>
        <p:spPr>
          <a:xfrm flipV="1">
            <a:off x="3143443" y="2366804"/>
            <a:ext cx="232545" cy="21540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sp>
        <p:nvSpPr>
          <p:cNvPr id="123" name="Oval 9"/>
          <p:cNvSpPr/>
          <p:nvPr/>
        </p:nvSpPr>
        <p:spPr>
          <a:xfrm flipV="1">
            <a:off x="5791202" y="2374998"/>
            <a:ext cx="232545" cy="21540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sp>
        <p:nvSpPr>
          <p:cNvPr id="124" name="Oval 9"/>
          <p:cNvSpPr/>
          <p:nvPr/>
        </p:nvSpPr>
        <p:spPr>
          <a:xfrm flipV="1">
            <a:off x="438251" y="2308778"/>
            <a:ext cx="232545" cy="21540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sp>
        <p:nvSpPr>
          <p:cNvPr id="125" name="Oval 9"/>
          <p:cNvSpPr/>
          <p:nvPr/>
        </p:nvSpPr>
        <p:spPr>
          <a:xfrm flipV="1">
            <a:off x="4521192" y="2366803"/>
            <a:ext cx="232545" cy="21540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cxnSp>
        <p:nvCxnSpPr>
          <p:cNvPr id="126" name="מחבר חץ ישר 59"/>
          <p:cNvCxnSpPr/>
          <p:nvPr/>
        </p:nvCxnSpPr>
        <p:spPr>
          <a:xfrm>
            <a:off x="3274239" y="2567298"/>
            <a:ext cx="459563" cy="3250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מחבר חץ ישר 59"/>
          <p:cNvCxnSpPr/>
          <p:nvPr/>
        </p:nvCxnSpPr>
        <p:spPr>
          <a:xfrm>
            <a:off x="5907474" y="2582208"/>
            <a:ext cx="116273" cy="46579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מחבר חץ ישר 59"/>
          <p:cNvCxnSpPr/>
          <p:nvPr/>
        </p:nvCxnSpPr>
        <p:spPr>
          <a:xfrm>
            <a:off x="571301" y="2510328"/>
            <a:ext cx="495501" cy="36797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מחבר חץ ישר 59"/>
          <p:cNvCxnSpPr/>
          <p:nvPr/>
        </p:nvCxnSpPr>
        <p:spPr>
          <a:xfrm>
            <a:off x="4615014" y="2595424"/>
            <a:ext cx="261786" cy="45257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9" name="Oval 9"/>
          <p:cNvSpPr/>
          <p:nvPr/>
        </p:nvSpPr>
        <p:spPr>
          <a:xfrm flipV="1">
            <a:off x="7051693" y="2374997"/>
            <a:ext cx="232545" cy="21540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sp>
        <p:nvSpPr>
          <p:cNvPr id="160" name="Oval 9"/>
          <p:cNvSpPr/>
          <p:nvPr/>
        </p:nvSpPr>
        <p:spPr>
          <a:xfrm flipV="1">
            <a:off x="8312184" y="2374996"/>
            <a:ext cx="232545" cy="21540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cxnSp>
        <p:nvCxnSpPr>
          <p:cNvPr id="161" name="מחבר חץ ישר 59"/>
          <p:cNvCxnSpPr/>
          <p:nvPr/>
        </p:nvCxnSpPr>
        <p:spPr>
          <a:xfrm flipH="1">
            <a:off x="7051693" y="2582209"/>
            <a:ext cx="77723" cy="41405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מחבר חץ ישר 59"/>
          <p:cNvCxnSpPr/>
          <p:nvPr/>
        </p:nvCxnSpPr>
        <p:spPr>
          <a:xfrm flipH="1">
            <a:off x="8197887" y="2582206"/>
            <a:ext cx="153471" cy="41405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3" name="Oval 9"/>
          <p:cNvSpPr/>
          <p:nvPr/>
        </p:nvSpPr>
        <p:spPr>
          <a:xfrm flipV="1">
            <a:off x="1979990" y="3337028"/>
            <a:ext cx="232545" cy="21540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cxnSp>
        <p:nvCxnSpPr>
          <p:cNvPr id="164" name="מחבר חץ ישר 59"/>
          <p:cNvCxnSpPr/>
          <p:nvPr/>
        </p:nvCxnSpPr>
        <p:spPr>
          <a:xfrm>
            <a:off x="2096260" y="3552433"/>
            <a:ext cx="617322" cy="36366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5" name="Oval 9"/>
          <p:cNvSpPr/>
          <p:nvPr/>
        </p:nvSpPr>
        <p:spPr>
          <a:xfrm flipV="1">
            <a:off x="3218431" y="3376871"/>
            <a:ext cx="232545" cy="21540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sp>
        <p:nvSpPr>
          <p:cNvPr id="166" name="Oval 9"/>
          <p:cNvSpPr/>
          <p:nvPr/>
        </p:nvSpPr>
        <p:spPr>
          <a:xfrm flipV="1">
            <a:off x="5866190" y="3385065"/>
            <a:ext cx="232545" cy="21540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sp>
        <p:nvSpPr>
          <p:cNvPr id="167" name="Oval 9"/>
          <p:cNvSpPr/>
          <p:nvPr/>
        </p:nvSpPr>
        <p:spPr>
          <a:xfrm flipV="1">
            <a:off x="513239" y="3318845"/>
            <a:ext cx="232545" cy="21540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sp>
        <p:nvSpPr>
          <p:cNvPr id="168" name="Oval 9"/>
          <p:cNvSpPr/>
          <p:nvPr/>
        </p:nvSpPr>
        <p:spPr>
          <a:xfrm flipV="1">
            <a:off x="4596180" y="3376870"/>
            <a:ext cx="232545" cy="21540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cxnSp>
        <p:nvCxnSpPr>
          <p:cNvPr id="169" name="מחבר חץ ישר 59"/>
          <p:cNvCxnSpPr/>
          <p:nvPr/>
        </p:nvCxnSpPr>
        <p:spPr>
          <a:xfrm>
            <a:off x="3349227" y="3577365"/>
            <a:ext cx="536975" cy="31100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מחבר חץ ישר 59"/>
          <p:cNvCxnSpPr/>
          <p:nvPr/>
        </p:nvCxnSpPr>
        <p:spPr>
          <a:xfrm>
            <a:off x="5982462" y="3592275"/>
            <a:ext cx="116273" cy="46579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מחבר חץ ישר 59"/>
          <p:cNvCxnSpPr/>
          <p:nvPr/>
        </p:nvCxnSpPr>
        <p:spPr>
          <a:xfrm>
            <a:off x="646289" y="3520395"/>
            <a:ext cx="643825" cy="36797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מחבר חץ ישר 59"/>
          <p:cNvCxnSpPr/>
          <p:nvPr/>
        </p:nvCxnSpPr>
        <p:spPr>
          <a:xfrm>
            <a:off x="4690002" y="3605491"/>
            <a:ext cx="415398" cy="37026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3" name="Oval 9"/>
          <p:cNvSpPr/>
          <p:nvPr/>
        </p:nvSpPr>
        <p:spPr>
          <a:xfrm flipV="1">
            <a:off x="7126681" y="3385064"/>
            <a:ext cx="232545" cy="21540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sp>
        <p:nvSpPr>
          <p:cNvPr id="174" name="Oval 9"/>
          <p:cNvSpPr/>
          <p:nvPr/>
        </p:nvSpPr>
        <p:spPr>
          <a:xfrm flipV="1">
            <a:off x="8387172" y="3385063"/>
            <a:ext cx="232545" cy="21540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cxnSp>
        <p:nvCxnSpPr>
          <p:cNvPr id="175" name="מחבר חץ ישר 59"/>
          <p:cNvCxnSpPr/>
          <p:nvPr/>
        </p:nvCxnSpPr>
        <p:spPr>
          <a:xfrm flipH="1">
            <a:off x="7126681" y="3592276"/>
            <a:ext cx="77723" cy="41405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מחבר חץ ישר 59"/>
          <p:cNvCxnSpPr/>
          <p:nvPr/>
        </p:nvCxnSpPr>
        <p:spPr>
          <a:xfrm flipH="1">
            <a:off x="8272875" y="3592273"/>
            <a:ext cx="153471" cy="41405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7" name="Oval 9"/>
          <p:cNvSpPr/>
          <p:nvPr/>
        </p:nvSpPr>
        <p:spPr>
          <a:xfrm flipV="1">
            <a:off x="2021274" y="4431691"/>
            <a:ext cx="232545" cy="21540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cxnSp>
        <p:nvCxnSpPr>
          <p:cNvPr id="178" name="מחבר חץ ישר 59"/>
          <p:cNvCxnSpPr/>
          <p:nvPr/>
        </p:nvCxnSpPr>
        <p:spPr>
          <a:xfrm>
            <a:off x="2137544" y="4647098"/>
            <a:ext cx="681856" cy="18746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9" name="Oval 9"/>
          <p:cNvSpPr/>
          <p:nvPr/>
        </p:nvSpPr>
        <p:spPr>
          <a:xfrm flipV="1">
            <a:off x="3259715" y="4471534"/>
            <a:ext cx="232545" cy="21540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sp>
        <p:nvSpPr>
          <p:cNvPr id="180" name="Oval 9"/>
          <p:cNvSpPr/>
          <p:nvPr/>
        </p:nvSpPr>
        <p:spPr>
          <a:xfrm flipV="1">
            <a:off x="5907474" y="4479728"/>
            <a:ext cx="232545" cy="21540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sp>
        <p:nvSpPr>
          <p:cNvPr id="181" name="Oval 9"/>
          <p:cNvSpPr/>
          <p:nvPr/>
        </p:nvSpPr>
        <p:spPr>
          <a:xfrm flipV="1">
            <a:off x="554523" y="4413508"/>
            <a:ext cx="232545" cy="21540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sp>
        <p:nvSpPr>
          <p:cNvPr id="182" name="Oval 9"/>
          <p:cNvSpPr/>
          <p:nvPr/>
        </p:nvSpPr>
        <p:spPr>
          <a:xfrm flipV="1">
            <a:off x="4637464" y="4471533"/>
            <a:ext cx="232545" cy="21540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cxnSp>
        <p:nvCxnSpPr>
          <p:cNvPr id="183" name="מחבר חץ ישר 59"/>
          <p:cNvCxnSpPr/>
          <p:nvPr/>
        </p:nvCxnSpPr>
        <p:spPr>
          <a:xfrm>
            <a:off x="3390509" y="4672028"/>
            <a:ext cx="608746" cy="22193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מחבר חץ ישר 59"/>
          <p:cNvCxnSpPr/>
          <p:nvPr/>
        </p:nvCxnSpPr>
        <p:spPr>
          <a:xfrm>
            <a:off x="6023746" y="4686940"/>
            <a:ext cx="277945" cy="44068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מחבר חץ ישר 59"/>
          <p:cNvCxnSpPr/>
          <p:nvPr/>
        </p:nvCxnSpPr>
        <p:spPr>
          <a:xfrm>
            <a:off x="687573" y="4615058"/>
            <a:ext cx="602541" cy="21950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6" name="מחבר חץ ישר 59"/>
          <p:cNvCxnSpPr/>
          <p:nvPr/>
        </p:nvCxnSpPr>
        <p:spPr>
          <a:xfrm>
            <a:off x="4731288" y="4700154"/>
            <a:ext cx="512001" cy="32904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7" name="Oval 9"/>
          <p:cNvSpPr/>
          <p:nvPr/>
        </p:nvSpPr>
        <p:spPr>
          <a:xfrm flipV="1">
            <a:off x="7167965" y="4479727"/>
            <a:ext cx="232545" cy="21540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sp>
        <p:nvSpPr>
          <p:cNvPr id="188" name="Oval 9"/>
          <p:cNvSpPr/>
          <p:nvPr/>
        </p:nvSpPr>
        <p:spPr>
          <a:xfrm flipV="1">
            <a:off x="8428456" y="4479726"/>
            <a:ext cx="232545" cy="21540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cxnSp>
        <p:nvCxnSpPr>
          <p:cNvPr id="189" name="מחבר חץ ישר 59"/>
          <p:cNvCxnSpPr/>
          <p:nvPr/>
        </p:nvCxnSpPr>
        <p:spPr>
          <a:xfrm flipH="1">
            <a:off x="7028422" y="4686939"/>
            <a:ext cx="217267" cy="41405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מחבר חץ ישר 59"/>
          <p:cNvCxnSpPr/>
          <p:nvPr/>
        </p:nvCxnSpPr>
        <p:spPr>
          <a:xfrm flipH="1">
            <a:off x="8077202" y="4686936"/>
            <a:ext cx="390429" cy="41405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1" name="Oval 9"/>
          <p:cNvSpPr/>
          <p:nvPr/>
        </p:nvSpPr>
        <p:spPr>
          <a:xfrm flipV="1">
            <a:off x="2062558" y="5526354"/>
            <a:ext cx="232545" cy="21540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cxnSp>
        <p:nvCxnSpPr>
          <p:cNvPr id="192" name="מחבר חץ ישר 59"/>
          <p:cNvCxnSpPr/>
          <p:nvPr/>
        </p:nvCxnSpPr>
        <p:spPr>
          <a:xfrm>
            <a:off x="2212535" y="5754223"/>
            <a:ext cx="501049" cy="4059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3" name="Oval 9"/>
          <p:cNvSpPr/>
          <p:nvPr/>
        </p:nvSpPr>
        <p:spPr>
          <a:xfrm flipV="1">
            <a:off x="3300999" y="5566197"/>
            <a:ext cx="232545" cy="21540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sp>
        <p:nvSpPr>
          <p:cNvPr id="194" name="Oval 9"/>
          <p:cNvSpPr/>
          <p:nvPr/>
        </p:nvSpPr>
        <p:spPr>
          <a:xfrm flipV="1">
            <a:off x="5948758" y="5574391"/>
            <a:ext cx="232545" cy="21540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sp>
        <p:nvSpPr>
          <p:cNvPr id="195" name="Oval 9"/>
          <p:cNvSpPr/>
          <p:nvPr/>
        </p:nvSpPr>
        <p:spPr>
          <a:xfrm flipV="1">
            <a:off x="595807" y="5508171"/>
            <a:ext cx="232545" cy="21540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sp>
        <p:nvSpPr>
          <p:cNvPr id="196" name="Oval 9"/>
          <p:cNvSpPr/>
          <p:nvPr/>
        </p:nvSpPr>
        <p:spPr>
          <a:xfrm flipV="1">
            <a:off x="4678748" y="5566196"/>
            <a:ext cx="232545" cy="21540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cxnSp>
        <p:nvCxnSpPr>
          <p:cNvPr id="197" name="מחבר חץ ישר 59"/>
          <p:cNvCxnSpPr/>
          <p:nvPr/>
        </p:nvCxnSpPr>
        <p:spPr>
          <a:xfrm>
            <a:off x="3431793" y="5766691"/>
            <a:ext cx="567462" cy="9047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מחבר חץ ישר 59"/>
          <p:cNvCxnSpPr/>
          <p:nvPr/>
        </p:nvCxnSpPr>
        <p:spPr>
          <a:xfrm>
            <a:off x="6065028" y="5781603"/>
            <a:ext cx="473322" cy="7556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9" name="מחבר חץ ישר 59"/>
          <p:cNvCxnSpPr/>
          <p:nvPr/>
        </p:nvCxnSpPr>
        <p:spPr>
          <a:xfrm>
            <a:off x="728857" y="5709719"/>
            <a:ext cx="561257" cy="5697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0" name="מחבר חץ ישר 59"/>
          <p:cNvCxnSpPr/>
          <p:nvPr/>
        </p:nvCxnSpPr>
        <p:spPr>
          <a:xfrm>
            <a:off x="4772572" y="5794819"/>
            <a:ext cx="450213" cy="11412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1" name="Oval 9"/>
          <p:cNvSpPr/>
          <p:nvPr/>
        </p:nvSpPr>
        <p:spPr>
          <a:xfrm flipV="1">
            <a:off x="7209249" y="5574390"/>
            <a:ext cx="232545" cy="21540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sp>
        <p:nvSpPr>
          <p:cNvPr id="202" name="Oval 9"/>
          <p:cNvSpPr/>
          <p:nvPr/>
        </p:nvSpPr>
        <p:spPr>
          <a:xfrm flipV="1">
            <a:off x="8469740" y="5574389"/>
            <a:ext cx="232545" cy="21540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cxnSp>
        <p:nvCxnSpPr>
          <p:cNvPr id="203" name="מחבר חץ ישר 59"/>
          <p:cNvCxnSpPr/>
          <p:nvPr/>
        </p:nvCxnSpPr>
        <p:spPr>
          <a:xfrm flipH="1">
            <a:off x="6769869" y="5781600"/>
            <a:ext cx="517102" cy="7556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4" name="מחבר חץ ישר 59"/>
          <p:cNvCxnSpPr/>
          <p:nvPr/>
        </p:nvCxnSpPr>
        <p:spPr>
          <a:xfrm flipH="1">
            <a:off x="8077202" y="5781601"/>
            <a:ext cx="431713" cy="7556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9" name="Isosceles Triangle 123"/>
          <p:cNvSpPr/>
          <p:nvPr/>
        </p:nvSpPr>
        <p:spPr>
          <a:xfrm rot="9067623" flipH="1">
            <a:off x="1996996" y="352128"/>
            <a:ext cx="3356592" cy="6718808"/>
          </a:xfrm>
          <a:prstGeom prst="triangle">
            <a:avLst>
              <a:gd name="adj" fmla="val 100000"/>
            </a:avLst>
          </a:prstGeom>
          <a:gradFill flip="none" rotWithShape="1">
            <a:gsLst>
              <a:gs pos="100000">
                <a:srgbClr val="FFFF00">
                  <a:alpha val="45000"/>
                </a:srgbClr>
              </a:gs>
              <a:gs pos="100000">
                <a:srgbClr val="000000">
                  <a:tint val="44500"/>
                  <a:satMod val="160000"/>
                  <a:lumMod val="90000"/>
                  <a:alpha val="62000"/>
                </a:srgbClr>
              </a:gs>
              <a:gs pos="100000">
                <a:srgbClr val="000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sp>
        <p:nvSpPr>
          <p:cNvPr id="210" name="Rectangle 110"/>
          <p:cNvSpPr/>
          <p:nvPr/>
        </p:nvSpPr>
        <p:spPr>
          <a:xfrm>
            <a:off x="35148" y="1164177"/>
            <a:ext cx="5172364" cy="830997"/>
          </a:xfrm>
          <a:prstGeom prst="rect">
            <a:avLst/>
          </a:prstGeom>
          <a:solidFill>
            <a:schemeClr val="bg1"/>
          </a:solidFill>
        </p:spPr>
        <p:txBody>
          <a:bodyPr wrap="square">
            <a:spAutoFit/>
          </a:bodyPr>
          <a:lstStyle/>
          <a:p>
            <a:pPr algn="ctr" rtl="1"/>
            <a:r>
              <a:rPr lang="en-US" sz="2400" b="1" dirty="0">
                <a:solidFill>
                  <a:srgbClr val="FF0000"/>
                </a:solidFill>
              </a:rPr>
              <a:t>Discrete scattered </a:t>
            </a:r>
          </a:p>
          <a:p>
            <a:pPr algn="ctr" rtl="1"/>
            <a:r>
              <a:rPr lang="en-US" sz="2400" b="1" dirty="0">
                <a:solidFill>
                  <a:srgbClr val="FF0000"/>
                </a:solidFill>
              </a:rPr>
              <a:t>radiance toward cameras</a:t>
            </a:r>
            <a:endParaRPr lang="he-IL" sz="2400" dirty="0">
              <a:solidFill>
                <a:prstClr val="black"/>
              </a:solidFill>
            </a:endParaRPr>
          </a:p>
        </p:txBody>
      </p:sp>
      <p:grpSp>
        <p:nvGrpSpPr>
          <p:cNvPr id="213" name="קבוצה 212"/>
          <p:cNvGrpSpPr/>
          <p:nvPr/>
        </p:nvGrpSpPr>
        <p:grpSpPr>
          <a:xfrm>
            <a:off x="4399575" y="1312907"/>
            <a:ext cx="430878" cy="498407"/>
            <a:chOff x="4165300" y="1225797"/>
            <a:chExt cx="430878" cy="498407"/>
          </a:xfrm>
        </p:grpSpPr>
        <p:pic>
          <p:nvPicPr>
            <p:cNvPr id="211" name="Picture 101"/>
            <p:cNvPicPr>
              <a:picLocks noChangeAspect="1"/>
            </p:cNvPicPr>
            <p:nvPr>
              <p:custDataLst>
                <p:tags r:id="rId4"/>
              </p:custDataLst>
            </p:nvPr>
          </p:nvPicPr>
          <p:blipFill rotWithShape="1">
            <a:blip r:embed="rId9" cstate="print">
              <a:extLst>
                <a:ext uri="{28A0092B-C50C-407E-A947-70E740481C1C}">
                  <a14:useLocalDpi xmlns:a14="http://schemas.microsoft.com/office/drawing/2010/main" val="0"/>
                </a:ext>
              </a:extLst>
            </a:blip>
            <a:srcRect l="-1" r="32907"/>
            <a:stretch/>
          </p:blipFill>
          <p:spPr>
            <a:xfrm>
              <a:off x="4165300" y="1225797"/>
              <a:ext cx="311955" cy="498407"/>
            </a:xfrm>
            <a:prstGeom prst="rect">
              <a:avLst/>
            </a:prstGeom>
          </p:spPr>
        </p:pic>
        <p:sp>
          <p:nvSpPr>
            <p:cNvPr id="212" name="מלבן 211"/>
            <p:cNvSpPr/>
            <p:nvPr/>
          </p:nvSpPr>
          <p:spPr>
            <a:xfrm>
              <a:off x="4419599" y="1562110"/>
              <a:ext cx="176579" cy="1620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grpSp>
      <p:sp>
        <p:nvSpPr>
          <p:cNvPr id="214" name="מלבן 213"/>
          <p:cNvSpPr/>
          <p:nvPr/>
        </p:nvSpPr>
        <p:spPr>
          <a:xfrm>
            <a:off x="1290114" y="-152400"/>
            <a:ext cx="3061711" cy="13165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sp>
        <p:nvSpPr>
          <p:cNvPr id="87" name="Shape 588"/>
          <p:cNvSpPr txBox="1">
            <a:spLocks/>
          </p:cNvSpPr>
          <p:nvPr/>
        </p:nvSpPr>
        <p:spPr>
          <a:xfrm>
            <a:off x="-32243" y="-304800"/>
            <a:ext cx="8903687" cy="1135931"/>
          </a:xfrm>
          <a:prstGeom prst="rect">
            <a:avLst/>
          </a:prstGeom>
        </p:spPr>
        <p:txBody>
          <a:bodyPr vert="horz" lIns="91440" tIns="45720" rIns="91440" bIns="45720" rtlCol="1" anchor="ctr">
            <a:normAutofit/>
          </a:bodyPr>
          <a:lstStyle>
            <a:lvl1pPr algn="ctr" defTabSz="914400" rtl="1" eaLnBrk="1" latinLnBrk="0" hangingPunct="1">
              <a:spcBef>
                <a:spcPct val="0"/>
              </a:spcBef>
              <a:buNone/>
              <a:defRPr sz="4400" kern="1200">
                <a:solidFill>
                  <a:srgbClr val="FFFFFF"/>
                </a:solidFill>
                <a:latin typeface="+mj-lt"/>
                <a:ea typeface="+mj-ea"/>
                <a:cs typeface="+mj-cs"/>
              </a:defRPr>
            </a:lvl1pPr>
          </a:lstStyle>
          <a:p>
            <a:r>
              <a:rPr lang="en-US" sz="4800" dirty="0"/>
              <a:t>Scattered </a:t>
            </a:r>
            <a:r>
              <a:rPr lang="en-US" sz="4800" dirty="0" smtClean="0"/>
              <a:t>radiance </a:t>
            </a:r>
            <a:r>
              <a:rPr lang="en-US" sz="4800" dirty="0" err="1" smtClean="0"/>
              <a:t>voxelization</a:t>
            </a:r>
            <a:endParaRPr lang="en-US" sz="4800" dirty="0"/>
          </a:p>
        </p:txBody>
      </p:sp>
      <p:pic>
        <p:nvPicPr>
          <p:cNvPr id="88" name="Picture 8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6200000">
            <a:off x="3133829" y="6262679"/>
            <a:ext cx="713870" cy="563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 name="Picture 8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6200000">
            <a:off x="8232686" y="6262680"/>
            <a:ext cx="713870" cy="563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83844" y="80604"/>
            <a:ext cx="2133600" cy="365125"/>
          </a:xfrm>
        </p:spPr>
        <p:txBody>
          <a:bodyPr/>
          <a:lstStyle/>
          <a:p>
            <a:fld id="{29283271-480F-4EE4-86E3-80FE8188B60C}" type="slidenum">
              <a:rPr lang="he-IL" smtClean="0">
                <a:solidFill>
                  <a:prstClr val="black">
                    <a:tint val="75000"/>
                  </a:prstClr>
                </a:solidFill>
              </a:rPr>
              <a:pPr/>
              <a:t>30</a:t>
            </a:fld>
            <a:endParaRPr lang="he-IL" dirty="0">
              <a:solidFill>
                <a:prstClr val="black">
                  <a:tint val="75000"/>
                </a:prstClr>
              </a:solidFill>
            </a:endParaRPr>
          </a:p>
        </p:txBody>
      </p:sp>
      <p:grpSp>
        <p:nvGrpSpPr>
          <p:cNvPr id="234" name="Group 233"/>
          <p:cNvGrpSpPr/>
          <p:nvPr/>
        </p:nvGrpSpPr>
        <p:grpSpPr>
          <a:xfrm>
            <a:off x="554521" y="2472011"/>
            <a:ext cx="8054382" cy="3715557"/>
            <a:chOff x="554521" y="2472009"/>
            <a:chExt cx="8054382" cy="3715557"/>
          </a:xfrm>
        </p:grpSpPr>
        <p:cxnSp>
          <p:nvCxnSpPr>
            <p:cNvPr id="235" name="מחבר חץ ישר 59"/>
            <p:cNvCxnSpPr/>
            <p:nvPr/>
          </p:nvCxnSpPr>
          <p:spPr>
            <a:xfrm>
              <a:off x="3260307" y="2539037"/>
              <a:ext cx="74394" cy="40101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6" name="מחבר חץ ישר 59"/>
            <p:cNvCxnSpPr/>
            <p:nvPr/>
          </p:nvCxnSpPr>
          <p:spPr>
            <a:xfrm>
              <a:off x="3301591" y="2501763"/>
              <a:ext cx="584609" cy="23778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7" name="מחבר חץ ישר 59"/>
            <p:cNvCxnSpPr/>
            <p:nvPr/>
          </p:nvCxnSpPr>
          <p:spPr>
            <a:xfrm flipH="1">
              <a:off x="4419599" y="2581315"/>
              <a:ext cx="214910" cy="35631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מחבר חץ ישר 59"/>
            <p:cNvCxnSpPr/>
            <p:nvPr/>
          </p:nvCxnSpPr>
          <p:spPr>
            <a:xfrm>
              <a:off x="4675793" y="2544041"/>
              <a:ext cx="429607" cy="266004"/>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9" name="מחבר חץ ישר 59"/>
            <p:cNvCxnSpPr/>
            <p:nvPr/>
          </p:nvCxnSpPr>
          <p:spPr>
            <a:xfrm flipH="1">
              <a:off x="5651278" y="2531635"/>
              <a:ext cx="214910" cy="35631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0" name="מחבר חץ ישר 59"/>
            <p:cNvCxnSpPr/>
            <p:nvPr/>
          </p:nvCxnSpPr>
          <p:spPr>
            <a:xfrm>
              <a:off x="5907472" y="2494361"/>
              <a:ext cx="394217" cy="38393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1" name="מחבר חץ ישר 59"/>
            <p:cNvCxnSpPr/>
            <p:nvPr/>
          </p:nvCxnSpPr>
          <p:spPr>
            <a:xfrm flipH="1">
              <a:off x="6781800" y="2559977"/>
              <a:ext cx="330751" cy="339757"/>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2" name="מחבר חץ ישר 59"/>
            <p:cNvCxnSpPr/>
            <p:nvPr/>
          </p:nvCxnSpPr>
          <p:spPr>
            <a:xfrm>
              <a:off x="7153835" y="2522703"/>
              <a:ext cx="288442" cy="449097"/>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3" name="מחבר חץ ישר 59"/>
            <p:cNvCxnSpPr/>
            <p:nvPr/>
          </p:nvCxnSpPr>
          <p:spPr>
            <a:xfrm flipH="1">
              <a:off x="7900563" y="2578477"/>
              <a:ext cx="458660" cy="23156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4" name="מחבר חץ ישר 59"/>
            <p:cNvCxnSpPr/>
            <p:nvPr/>
          </p:nvCxnSpPr>
          <p:spPr>
            <a:xfrm>
              <a:off x="8400506" y="2541203"/>
              <a:ext cx="108407" cy="506797"/>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5" name="מחבר חץ ישר 59"/>
            <p:cNvCxnSpPr/>
            <p:nvPr/>
          </p:nvCxnSpPr>
          <p:spPr>
            <a:xfrm flipH="1">
              <a:off x="5728375" y="3574346"/>
              <a:ext cx="214910" cy="35631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6" name="מחבר חץ ישר 59"/>
            <p:cNvCxnSpPr/>
            <p:nvPr/>
          </p:nvCxnSpPr>
          <p:spPr>
            <a:xfrm>
              <a:off x="5984569" y="3537072"/>
              <a:ext cx="394217" cy="38393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7" name="מחבר חץ ישר 59"/>
            <p:cNvCxnSpPr/>
            <p:nvPr/>
          </p:nvCxnSpPr>
          <p:spPr>
            <a:xfrm flipH="1">
              <a:off x="6858897" y="3602688"/>
              <a:ext cx="330751" cy="339757"/>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8" name="מחבר חץ ישר 59"/>
            <p:cNvCxnSpPr/>
            <p:nvPr/>
          </p:nvCxnSpPr>
          <p:spPr>
            <a:xfrm>
              <a:off x="7230932" y="3565414"/>
              <a:ext cx="288442" cy="449097"/>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9" name="מחבר חץ ישר 59"/>
            <p:cNvCxnSpPr/>
            <p:nvPr/>
          </p:nvCxnSpPr>
          <p:spPr>
            <a:xfrm flipH="1">
              <a:off x="7977660" y="3621188"/>
              <a:ext cx="458660" cy="23156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0" name="מחבר חץ ישר 59"/>
            <p:cNvCxnSpPr/>
            <p:nvPr/>
          </p:nvCxnSpPr>
          <p:spPr>
            <a:xfrm>
              <a:off x="8477603" y="3583914"/>
              <a:ext cx="108407" cy="506797"/>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1" name="מחבר חץ ישר 59"/>
            <p:cNvCxnSpPr/>
            <p:nvPr/>
          </p:nvCxnSpPr>
          <p:spPr>
            <a:xfrm flipH="1">
              <a:off x="5651278" y="4617057"/>
              <a:ext cx="369104" cy="24762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2" name="מחבר חץ ישר 59"/>
            <p:cNvCxnSpPr/>
            <p:nvPr/>
          </p:nvCxnSpPr>
          <p:spPr>
            <a:xfrm>
              <a:off x="6061666" y="4579783"/>
              <a:ext cx="368387" cy="449417"/>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3" name="מחבר חץ ישר 59"/>
            <p:cNvCxnSpPr/>
            <p:nvPr/>
          </p:nvCxnSpPr>
          <p:spPr>
            <a:xfrm flipH="1">
              <a:off x="6781800" y="4645399"/>
              <a:ext cx="484946" cy="18916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4" name="מחבר חץ ישר 59"/>
            <p:cNvCxnSpPr/>
            <p:nvPr/>
          </p:nvCxnSpPr>
          <p:spPr>
            <a:xfrm>
              <a:off x="7308029" y="4608125"/>
              <a:ext cx="288442" cy="449097"/>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5" name="מחבר חץ ישר 59"/>
            <p:cNvCxnSpPr/>
            <p:nvPr/>
          </p:nvCxnSpPr>
          <p:spPr>
            <a:xfrm flipH="1">
              <a:off x="7977660" y="4663899"/>
              <a:ext cx="535757" cy="17066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6" name="מחבר חץ ישר 59"/>
            <p:cNvCxnSpPr/>
            <p:nvPr/>
          </p:nvCxnSpPr>
          <p:spPr>
            <a:xfrm>
              <a:off x="8554700" y="4626625"/>
              <a:ext cx="10811" cy="50099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7" name="מחבר חץ ישר 59"/>
            <p:cNvCxnSpPr/>
            <p:nvPr/>
          </p:nvCxnSpPr>
          <p:spPr>
            <a:xfrm flipH="1">
              <a:off x="5486400" y="5715066"/>
              <a:ext cx="498169" cy="19387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8" name="מחבר חץ ישר 59"/>
            <p:cNvCxnSpPr/>
            <p:nvPr/>
          </p:nvCxnSpPr>
          <p:spPr>
            <a:xfrm>
              <a:off x="6181301" y="5682092"/>
              <a:ext cx="497505" cy="72131"/>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9" name="מחבר חץ ישר 59"/>
            <p:cNvCxnSpPr/>
            <p:nvPr/>
          </p:nvCxnSpPr>
          <p:spPr>
            <a:xfrm flipH="1">
              <a:off x="6781800" y="5688110"/>
              <a:ext cx="562043" cy="55774"/>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0" name="מחבר חץ ישר 59"/>
            <p:cNvCxnSpPr/>
            <p:nvPr/>
          </p:nvCxnSpPr>
          <p:spPr>
            <a:xfrm>
              <a:off x="7385126" y="5741652"/>
              <a:ext cx="515437" cy="10441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1" name="מחבר חץ ישר 59"/>
            <p:cNvCxnSpPr/>
            <p:nvPr/>
          </p:nvCxnSpPr>
          <p:spPr>
            <a:xfrm flipH="1">
              <a:off x="8054757" y="5706610"/>
              <a:ext cx="535757" cy="6007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2" name="מחבר חץ ישר 59"/>
            <p:cNvCxnSpPr/>
            <p:nvPr/>
          </p:nvCxnSpPr>
          <p:spPr>
            <a:xfrm>
              <a:off x="8565511" y="5689573"/>
              <a:ext cx="43392" cy="49799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3" name="מחבר חץ ישר 59"/>
            <p:cNvCxnSpPr/>
            <p:nvPr/>
          </p:nvCxnSpPr>
          <p:spPr>
            <a:xfrm flipV="1">
              <a:off x="2096611" y="5657047"/>
              <a:ext cx="724356" cy="5316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4" name="מחבר חץ ישר 59"/>
            <p:cNvCxnSpPr/>
            <p:nvPr/>
          </p:nvCxnSpPr>
          <p:spPr>
            <a:xfrm>
              <a:off x="2139609" y="5752744"/>
              <a:ext cx="517083" cy="312397"/>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5" name="מחבר חץ ישר 59"/>
            <p:cNvCxnSpPr/>
            <p:nvPr/>
          </p:nvCxnSpPr>
          <p:spPr>
            <a:xfrm>
              <a:off x="3390510" y="5748737"/>
              <a:ext cx="26759" cy="38847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6" name="מחבר חץ ישר 59"/>
            <p:cNvCxnSpPr/>
            <p:nvPr/>
          </p:nvCxnSpPr>
          <p:spPr>
            <a:xfrm>
              <a:off x="3512311" y="5688110"/>
              <a:ext cx="486944"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7" name="מחבר חץ ישר 59"/>
            <p:cNvCxnSpPr/>
            <p:nvPr/>
          </p:nvCxnSpPr>
          <p:spPr>
            <a:xfrm flipH="1">
              <a:off x="4259039" y="5743884"/>
              <a:ext cx="458660" cy="23156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8" name="מחבר חץ ישר 59"/>
            <p:cNvCxnSpPr/>
            <p:nvPr/>
          </p:nvCxnSpPr>
          <p:spPr>
            <a:xfrm>
              <a:off x="4758982" y="5706610"/>
              <a:ext cx="542682" cy="31594"/>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9" name="מחבר חץ ישר 59"/>
            <p:cNvCxnSpPr/>
            <p:nvPr/>
          </p:nvCxnSpPr>
          <p:spPr>
            <a:xfrm>
              <a:off x="2075925" y="3547588"/>
              <a:ext cx="322225" cy="38307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0" name="מחבר חץ ישר 59"/>
            <p:cNvCxnSpPr/>
            <p:nvPr/>
          </p:nvCxnSpPr>
          <p:spPr>
            <a:xfrm>
              <a:off x="2117209" y="3510314"/>
              <a:ext cx="470995" cy="11020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1" name="מחבר חץ ישר 59"/>
            <p:cNvCxnSpPr/>
            <p:nvPr/>
          </p:nvCxnSpPr>
          <p:spPr>
            <a:xfrm>
              <a:off x="3353811" y="3598724"/>
              <a:ext cx="63458" cy="415787"/>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2" name="מחבר חץ ישר 59"/>
            <p:cNvCxnSpPr/>
            <p:nvPr/>
          </p:nvCxnSpPr>
          <p:spPr>
            <a:xfrm>
              <a:off x="3395095" y="3561450"/>
              <a:ext cx="470995" cy="11020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3" name="מחבר חץ ישר 59"/>
            <p:cNvCxnSpPr/>
            <p:nvPr/>
          </p:nvCxnSpPr>
          <p:spPr>
            <a:xfrm flipH="1">
              <a:off x="4566025" y="3570406"/>
              <a:ext cx="144479" cy="44410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4" name="מחבר חץ ישר 59"/>
            <p:cNvCxnSpPr/>
            <p:nvPr/>
          </p:nvCxnSpPr>
          <p:spPr>
            <a:xfrm>
              <a:off x="4751788" y="3533132"/>
              <a:ext cx="470995" cy="11020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5" name="מחבר חץ ישר 59"/>
            <p:cNvCxnSpPr/>
            <p:nvPr/>
          </p:nvCxnSpPr>
          <p:spPr>
            <a:xfrm flipH="1">
              <a:off x="4419599" y="4682328"/>
              <a:ext cx="292852" cy="374894"/>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6" name="מחבר חץ ישר 59"/>
            <p:cNvCxnSpPr/>
            <p:nvPr/>
          </p:nvCxnSpPr>
          <p:spPr>
            <a:xfrm>
              <a:off x="4753735" y="4645054"/>
              <a:ext cx="547929" cy="18761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7" name="מחבר חץ ישר 59"/>
            <p:cNvCxnSpPr/>
            <p:nvPr/>
          </p:nvCxnSpPr>
          <p:spPr>
            <a:xfrm>
              <a:off x="3320569" y="4644658"/>
              <a:ext cx="55416" cy="47178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8" name="מחבר חץ ישר 59"/>
            <p:cNvCxnSpPr/>
            <p:nvPr/>
          </p:nvCxnSpPr>
          <p:spPr>
            <a:xfrm>
              <a:off x="3361853" y="4607384"/>
              <a:ext cx="470995" cy="6464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9" name="מחבר חץ ישר 59"/>
            <p:cNvCxnSpPr/>
            <p:nvPr/>
          </p:nvCxnSpPr>
          <p:spPr>
            <a:xfrm>
              <a:off x="2144413" y="4652330"/>
              <a:ext cx="334059" cy="40489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0" name="מחבר חץ ישר 59"/>
            <p:cNvCxnSpPr/>
            <p:nvPr/>
          </p:nvCxnSpPr>
          <p:spPr>
            <a:xfrm>
              <a:off x="2185697" y="4615056"/>
              <a:ext cx="470995" cy="11020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1" name="מחבר חץ ישר 59"/>
            <p:cNvCxnSpPr/>
            <p:nvPr/>
          </p:nvCxnSpPr>
          <p:spPr>
            <a:xfrm>
              <a:off x="554521" y="2509283"/>
              <a:ext cx="191261" cy="40101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2" name="מחבר חץ ישר 59"/>
            <p:cNvCxnSpPr/>
            <p:nvPr/>
          </p:nvCxnSpPr>
          <p:spPr>
            <a:xfrm>
              <a:off x="595805" y="2472009"/>
              <a:ext cx="470995" cy="11020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3" name="מחבר חץ ישר 59"/>
            <p:cNvCxnSpPr/>
            <p:nvPr/>
          </p:nvCxnSpPr>
          <p:spPr>
            <a:xfrm>
              <a:off x="1979988" y="2536611"/>
              <a:ext cx="191261" cy="40101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4" name="מחבר חץ ישר 59"/>
            <p:cNvCxnSpPr/>
            <p:nvPr/>
          </p:nvCxnSpPr>
          <p:spPr>
            <a:xfrm>
              <a:off x="2021272" y="2499337"/>
              <a:ext cx="470995" cy="11020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5" name="מחבר חץ ישר 59"/>
            <p:cNvCxnSpPr/>
            <p:nvPr/>
          </p:nvCxnSpPr>
          <p:spPr>
            <a:xfrm>
              <a:off x="571299" y="3484571"/>
              <a:ext cx="376968" cy="36494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6" name="מחבר חץ ישר 59"/>
            <p:cNvCxnSpPr/>
            <p:nvPr/>
          </p:nvCxnSpPr>
          <p:spPr>
            <a:xfrm>
              <a:off x="612583" y="3447297"/>
              <a:ext cx="470995" cy="11020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7" name="מחבר חץ ישר 59"/>
            <p:cNvCxnSpPr/>
            <p:nvPr/>
          </p:nvCxnSpPr>
          <p:spPr>
            <a:xfrm>
              <a:off x="687571" y="4604902"/>
              <a:ext cx="321912" cy="380254"/>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8" name="מחבר חץ ישר 59"/>
            <p:cNvCxnSpPr/>
            <p:nvPr/>
          </p:nvCxnSpPr>
          <p:spPr>
            <a:xfrm>
              <a:off x="728855" y="4567628"/>
              <a:ext cx="470995" cy="11020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9" name="מחבר חץ ישר 59"/>
            <p:cNvCxnSpPr/>
            <p:nvPr/>
          </p:nvCxnSpPr>
          <p:spPr>
            <a:xfrm>
              <a:off x="704498" y="5694320"/>
              <a:ext cx="495352" cy="228414"/>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0" name="מחבר חץ ישר 59"/>
            <p:cNvCxnSpPr/>
            <p:nvPr/>
          </p:nvCxnSpPr>
          <p:spPr>
            <a:xfrm flipV="1">
              <a:off x="745782" y="5634055"/>
              <a:ext cx="470995" cy="22991"/>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92" name="מלבן 211"/>
          <p:cNvSpPr/>
          <p:nvPr/>
        </p:nvSpPr>
        <p:spPr>
          <a:xfrm>
            <a:off x="4082462" y="1712137"/>
            <a:ext cx="176579" cy="1620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grpSp>
        <p:nvGrpSpPr>
          <p:cNvPr id="11" name="Group 10"/>
          <p:cNvGrpSpPr/>
          <p:nvPr/>
        </p:nvGrpSpPr>
        <p:grpSpPr>
          <a:xfrm>
            <a:off x="5791202" y="2016220"/>
            <a:ext cx="3352799" cy="2403380"/>
            <a:chOff x="5791200" y="2016220"/>
            <a:chExt cx="3352799" cy="2403380"/>
          </a:xfrm>
        </p:grpSpPr>
        <p:sp>
          <p:nvSpPr>
            <p:cNvPr id="3" name="Rounded Rectangle 2"/>
            <p:cNvSpPr/>
            <p:nvPr/>
          </p:nvSpPr>
          <p:spPr>
            <a:xfrm>
              <a:off x="5835830" y="2016220"/>
              <a:ext cx="3308169" cy="2397286"/>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pic>
          <p:nvPicPr>
            <p:cNvPr id="205" name="Picture 204"/>
            <p:cNvPicPr>
              <a:picLocks noChangeAspect="1"/>
            </p:cNvPicPr>
            <p:nvPr>
              <p:custDataLst>
                <p:tags r:id="rId2"/>
              </p:custDataLst>
            </p:nvPr>
          </p:nvPicPr>
          <p:blipFill rotWithShape="1">
            <a:blip r:embed="rId10" cstate="print">
              <a:extLst>
                <a:ext uri="{28A0092B-C50C-407E-A947-70E740481C1C}">
                  <a14:useLocalDpi xmlns:a14="http://schemas.microsoft.com/office/drawing/2010/main" val="0"/>
                </a:ext>
              </a:extLst>
            </a:blip>
            <a:srcRect l="14619"/>
            <a:stretch/>
          </p:blipFill>
          <p:spPr>
            <a:xfrm>
              <a:off x="6430053" y="2967337"/>
              <a:ext cx="2601935" cy="281509"/>
            </a:xfrm>
            <a:prstGeom prst="rect">
              <a:avLst/>
            </a:prstGeom>
          </p:spPr>
        </p:pic>
        <p:sp>
          <p:nvSpPr>
            <p:cNvPr id="4" name="TextBox 3"/>
            <p:cNvSpPr txBox="1"/>
            <p:nvPr/>
          </p:nvSpPr>
          <p:spPr>
            <a:xfrm>
              <a:off x="5791200" y="3472725"/>
              <a:ext cx="2017721" cy="461665"/>
            </a:xfrm>
            <a:prstGeom prst="rect">
              <a:avLst/>
            </a:prstGeom>
            <a:noFill/>
          </p:spPr>
          <p:txBody>
            <a:bodyPr wrap="square" rtlCol="1">
              <a:spAutoFit/>
            </a:bodyPr>
            <a:lstStyle/>
            <a:p>
              <a:pPr algn="l"/>
              <a:r>
                <a:rPr lang="en-US" sz="2400" b="1" dirty="0" smtClean="0">
                  <a:solidFill>
                    <a:srgbClr val="FF0000"/>
                  </a:solidFill>
                </a:rPr>
                <a:t>  Projection</a:t>
              </a:r>
              <a:endParaRPr lang="he-IL" sz="2400" b="1" dirty="0">
                <a:solidFill>
                  <a:srgbClr val="FF0000"/>
                </a:solidFill>
              </a:endParaRPr>
            </a:p>
          </p:txBody>
        </p:sp>
        <p:sp>
          <p:nvSpPr>
            <p:cNvPr id="207" name="TextBox 206"/>
            <p:cNvSpPr txBox="1"/>
            <p:nvPr/>
          </p:nvSpPr>
          <p:spPr>
            <a:xfrm>
              <a:off x="7005080" y="3957935"/>
              <a:ext cx="2017721" cy="461665"/>
            </a:xfrm>
            <a:prstGeom prst="rect">
              <a:avLst/>
            </a:prstGeom>
            <a:noFill/>
          </p:spPr>
          <p:txBody>
            <a:bodyPr wrap="square" rtlCol="1">
              <a:spAutoFit/>
            </a:bodyPr>
            <a:lstStyle/>
            <a:p>
              <a:pPr algn="r" rtl="1"/>
              <a:r>
                <a:rPr lang="en-US" sz="2400" b="1" dirty="0">
                  <a:solidFill>
                    <a:srgbClr val="FF0000"/>
                  </a:solidFill>
                </a:rPr>
                <a:t>element-wise</a:t>
              </a:r>
              <a:endParaRPr lang="he-IL" sz="2400" b="1" dirty="0">
                <a:solidFill>
                  <a:srgbClr val="FF0000"/>
                </a:solidFill>
              </a:endParaRPr>
            </a:p>
          </p:txBody>
        </p:sp>
        <p:cxnSp>
          <p:nvCxnSpPr>
            <p:cNvPr id="6" name="Straight Arrow Connector 5"/>
            <p:cNvCxnSpPr/>
            <p:nvPr/>
          </p:nvCxnSpPr>
          <p:spPr>
            <a:xfrm flipV="1">
              <a:off x="8129893" y="3277579"/>
              <a:ext cx="0" cy="76768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flipV="1">
              <a:off x="6574028" y="3248846"/>
              <a:ext cx="0" cy="29174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5" name="TextBox 214"/>
            <p:cNvSpPr txBox="1"/>
            <p:nvPr/>
          </p:nvSpPr>
          <p:spPr>
            <a:xfrm>
              <a:off x="7062821" y="2137171"/>
              <a:ext cx="2017721" cy="461665"/>
            </a:xfrm>
            <a:prstGeom prst="rect">
              <a:avLst/>
            </a:prstGeom>
            <a:noFill/>
          </p:spPr>
          <p:txBody>
            <a:bodyPr wrap="square" rtlCol="1">
              <a:spAutoFit/>
            </a:bodyPr>
            <a:lstStyle/>
            <a:p>
              <a:pPr algn="r" rtl="1"/>
              <a:r>
                <a:rPr lang="en-US" sz="2400" b="1" dirty="0">
                  <a:solidFill>
                    <a:srgbClr val="FF0000"/>
                  </a:solidFill>
                </a:rPr>
                <a:t>Transmittance</a:t>
              </a:r>
              <a:endParaRPr lang="he-IL" sz="2400" b="1" dirty="0">
                <a:solidFill>
                  <a:srgbClr val="FF0000"/>
                </a:solidFill>
              </a:endParaRPr>
            </a:p>
          </p:txBody>
        </p:sp>
        <p:cxnSp>
          <p:nvCxnSpPr>
            <p:cNvPr id="216" name="Straight Arrow Connector 215"/>
            <p:cNvCxnSpPr/>
            <p:nvPr/>
          </p:nvCxnSpPr>
          <p:spPr>
            <a:xfrm flipH="1">
              <a:off x="8436320" y="2524183"/>
              <a:ext cx="10716" cy="36376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5965608" y="2494361"/>
              <a:ext cx="1002646" cy="311684"/>
            </a:xfrm>
            <a:prstGeom prst="rect">
              <a:avLst/>
            </a:prstGeom>
          </p:spPr>
        </p:pic>
      </p:grpSp>
    </p:spTree>
    <p:custDataLst>
      <p:tags r:id="rId1"/>
    </p:custDataLst>
    <p:extLst>
      <p:ext uri="{BB962C8B-B14F-4D97-AF65-F5344CB8AC3E}">
        <p14:creationId xmlns:p14="http://schemas.microsoft.com/office/powerpoint/2010/main" val="4241822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isplaying snapshot1.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1733" t="20520" r="21963"/>
          <a:stretch/>
        </p:blipFill>
        <p:spPr bwMode="auto">
          <a:xfrm>
            <a:off x="2663806" y="2204867"/>
            <a:ext cx="2481217" cy="15886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1166612" y="4470663"/>
            <a:ext cx="2045529" cy="289277"/>
          </a:xfrm>
          <a:prstGeom prst="rect">
            <a:avLst/>
          </a:prstGeom>
        </p:spPr>
      </p:pic>
      <p:pic>
        <p:nvPicPr>
          <p:cNvPr id="16" name="Picture 15" descr="Displaying snapshot1.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1733" t="20520" r="21963"/>
          <a:stretch/>
        </p:blipFill>
        <p:spPr bwMode="auto">
          <a:xfrm>
            <a:off x="6517254" y="2204864"/>
            <a:ext cx="2498694" cy="15547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5911648" y="2270623"/>
            <a:ext cx="514806" cy="221688"/>
          </a:xfrm>
          <a:prstGeom prst="rect">
            <a:avLst/>
          </a:prstGeom>
        </p:spPr>
      </p:pic>
      <p:pic>
        <p:nvPicPr>
          <p:cNvPr id="20" name="Picture 18" descr="Displaying snapshot13.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2704" t="21083" r="23166" b="7999"/>
          <a:stretch/>
        </p:blipFill>
        <p:spPr bwMode="auto">
          <a:xfrm>
            <a:off x="-252536" y="2204864"/>
            <a:ext cx="2737874" cy="15886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3" name="Left-Right Arrow 32"/>
          <p:cNvSpPr/>
          <p:nvPr/>
        </p:nvSpPr>
        <p:spPr>
          <a:xfrm>
            <a:off x="5242754" y="2630355"/>
            <a:ext cx="640818" cy="239358"/>
          </a:xfrm>
          <a:prstGeom prst="lef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pic>
        <p:nvPicPr>
          <p:cNvPr id="34" name="Picture 4" descr="Displaying snapshot1.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87188" t="25505" r="7707" b="11321"/>
          <a:stretch/>
        </p:blipFill>
        <p:spPr bwMode="auto">
          <a:xfrm rot="5400000">
            <a:off x="1989852" y="3045857"/>
            <a:ext cx="279331" cy="1861755"/>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1117209" y="4116401"/>
            <a:ext cx="325721" cy="391646"/>
          </a:xfrm>
          <a:prstGeom prst="rect">
            <a:avLst/>
          </a:prstGeom>
          <a:noFill/>
        </p:spPr>
        <p:txBody>
          <a:bodyPr wrap="square" rtlCol="1">
            <a:spAutoFit/>
          </a:bodyPr>
          <a:lstStyle/>
          <a:p>
            <a:pPr algn="r" rtl="1"/>
            <a:r>
              <a:rPr lang="en-US" dirty="0">
                <a:solidFill>
                  <a:prstClr val="black"/>
                </a:solidFill>
              </a:rPr>
              <a:t>0</a:t>
            </a:r>
            <a:endParaRPr lang="he-IL" dirty="0">
              <a:solidFill>
                <a:prstClr val="black"/>
              </a:solidFill>
            </a:endParaRPr>
          </a:p>
        </p:txBody>
      </p:sp>
      <p:sp>
        <p:nvSpPr>
          <p:cNvPr id="37" name="TextBox 36"/>
          <p:cNvSpPr txBox="1"/>
          <p:nvPr/>
        </p:nvSpPr>
        <p:spPr>
          <a:xfrm>
            <a:off x="1686301" y="4116401"/>
            <a:ext cx="622364" cy="391646"/>
          </a:xfrm>
          <a:prstGeom prst="rect">
            <a:avLst/>
          </a:prstGeom>
          <a:noFill/>
        </p:spPr>
        <p:txBody>
          <a:bodyPr wrap="square" rtlCol="1">
            <a:spAutoFit/>
          </a:bodyPr>
          <a:lstStyle/>
          <a:p>
            <a:pPr algn="r" rtl="1"/>
            <a:r>
              <a:rPr lang="en-US" dirty="0">
                <a:solidFill>
                  <a:prstClr val="black"/>
                </a:solidFill>
              </a:rPr>
              <a:t>2.3</a:t>
            </a:r>
            <a:endParaRPr lang="he-IL" dirty="0">
              <a:solidFill>
                <a:prstClr val="black"/>
              </a:solidFill>
            </a:endParaRPr>
          </a:p>
        </p:txBody>
      </p:sp>
      <p:sp>
        <p:nvSpPr>
          <p:cNvPr id="38" name="TextBox 37"/>
          <p:cNvSpPr txBox="1"/>
          <p:nvPr/>
        </p:nvSpPr>
        <p:spPr>
          <a:xfrm>
            <a:off x="2597494" y="4111691"/>
            <a:ext cx="622364" cy="391646"/>
          </a:xfrm>
          <a:prstGeom prst="rect">
            <a:avLst/>
          </a:prstGeom>
          <a:noFill/>
        </p:spPr>
        <p:txBody>
          <a:bodyPr wrap="square" rtlCol="1">
            <a:spAutoFit/>
          </a:bodyPr>
          <a:lstStyle/>
          <a:p>
            <a:pPr algn="r" rtl="1"/>
            <a:r>
              <a:rPr lang="en-US" dirty="0">
                <a:solidFill>
                  <a:prstClr val="black"/>
                </a:solidFill>
              </a:rPr>
              <a:t>4.5</a:t>
            </a:r>
            <a:endParaRPr lang="he-IL" dirty="0">
              <a:solidFill>
                <a:prstClr val="black"/>
              </a:solidFill>
            </a:endParaRPr>
          </a:p>
        </p:txBody>
      </p:sp>
      <p:grpSp>
        <p:nvGrpSpPr>
          <p:cNvPr id="12" name="Group 11"/>
          <p:cNvGrpSpPr/>
          <p:nvPr/>
        </p:nvGrpSpPr>
        <p:grpSpPr>
          <a:xfrm>
            <a:off x="6717823" y="3787908"/>
            <a:ext cx="2102649" cy="922871"/>
            <a:chOff x="6131982" y="3787908"/>
            <a:chExt cx="2102649" cy="922871"/>
          </a:xfrm>
        </p:grpSpPr>
        <p:pic>
          <p:nvPicPr>
            <p:cNvPr id="39" name="Picture 38"/>
            <p:cNvPicPr>
              <a:picLocks noChangeAspect="1"/>
            </p:cNvPicPr>
            <p:nvPr>
              <p:custDataLst>
                <p:tags r:id="rId6"/>
              </p:custDataLst>
            </p:nvPr>
          </p:nvPicPr>
          <p:blipFill>
            <a:blip r:embed="rId10" cstate="print">
              <a:extLst>
                <a:ext uri="{28A0092B-C50C-407E-A947-70E740481C1C}">
                  <a14:useLocalDpi xmlns:a14="http://schemas.microsoft.com/office/drawing/2010/main" val="0"/>
                </a:ext>
              </a:extLst>
            </a:blip>
            <a:stretch>
              <a:fillRect/>
            </a:stretch>
          </p:blipFill>
          <p:spPr>
            <a:xfrm>
              <a:off x="6181385" y="4421502"/>
              <a:ext cx="2045529" cy="289277"/>
            </a:xfrm>
            <a:prstGeom prst="rect">
              <a:avLst/>
            </a:prstGeom>
          </p:spPr>
        </p:pic>
        <p:pic>
          <p:nvPicPr>
            <p:cNvPr id="41" name="Picture 4" descr="Displaying snapshot1.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87188" t="25505" r="7707" b="11321"/>
            <a:stretch/>
          </p:blipFill>
          <p:spPr bwMode="auto">
            <a:xfrm rot="5400000">
              <a:off x="7004624" y="2996696"/>
              <a:ext cx="279331" cy="186175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6131982" y="4067240"/>
              <a:ext cx="325721" cy="391646"/>
            </a:xfrm>
            <a:prstGeom prst="rect">
              <a:avLst/>
            </a:prstGeom>
            <a:noFill/>
          </p:spPr>
          <p:txBody>
            <a:bodyPr wrap="square" rtlCol="1">
              <a:spAutoFit/>
            </a:bodyPr>
            <a:lstStyle/>
            <a:p>
              <a:pPr algn="r" rtl="1"/>
              <a:r>
                <a:rPr lang="en-US" dirty="0">
                  <a:solidFill>
                    <a:prstClr val="black"/>
                  </a:solidFill>
                </a:rPr>
                <a:t>0</a:t>
              </a:r>
              <a:endParaRPr lang="he-IL" dirty="0">
                <a:solidFill>
                  <a:prstClr val="black"/>
                </a:solidFill>
              </a:endParaRPr>
            </a:p>
          </p:txBody>
        </p:sp>
        <p:sp>
          <p:nvSpPr>
            <p:cNvPr id="43" name="TextBox 42"/>
            <p:cNvSpPr txBox="1"/>
            <p:nvPr/>
          </p:nvSpPr>
          <p:spPr>
            <a:xfrm>
              <a:off x="6701074" y="4067240"/>
              <a:ext cx="622364" cy="391646"/>
            </a:xfrm>
            <a:prstGeom prst="rect">
              <a:avLst/>
            </a:prstGeom>
            <a:noFill/>
          </p:spPr>
          <p:txBody>
            <a:bodyPr wrap="square" rtlCol="1">
              <a:spAutoFit/>
            </a:bodyPr>
            <a:lstStyle/>
            <a:p>
              <a:pPr algn="r" rtl="1"/>
              <a:r>
                <a:rPr lang="en-US" dirty="0">
                  <a:solidFill>
                    <a:prstClr val="black"/>
                  </a:solidFill>
                </a:rPr>
                <a:t>23</a:t>
              </a:r>
              <a:endParaRPr lang="he-IL" dirty="0">
                <a:solidFill>
                  <a:prstClr val="black"/>
                </a:solidFill>
              </a:endParaRPr>
            </a:p>
          </p:txBody>
        </p:sp>
        <p:sp>
          <p:nvSpPr>
            <p:cNvPr id="44" name="TextBox 43"/>
            <p:cNvSpPr txBox="1"/>
            <p:nvPr/>
          </p:nvSpPr>
          <p:spPr>
            <a:xfrm>
              <a:off x="7612267" y="4062530"/>
              <a:ext cx="622364" cy="391646"/>
            </a:xfrm>
            <a:prstGeom prst="rect">
              <a:avLst/>
            </a:prstGeom>
            <a:noFill/>
          </p:spPr>
          <p:txBody>
            <a:bodyPr wrap="square" rtlCol="1">
              <a:spAutoFit/>
            </a:bodyPr>
            <a:lstStyle/>
            <a:p>
              <a:pPr algn="r" rtl="1"/>
              <a:r>
                <a:rPr lang="en-US" dirty="0">
                  <a:solidFill>
                    <a:prstClr val="black"/>
                  </a:solidFill>
                </a:rPr>
                <a:t>45</a:t>
              </a:r>
              <a:endParaRPr lang="he-IL" dirty="0">
                <a:solidFill>
                  <a:prstClr val="black"/>
                </a:solidFill>
              </a:endParaRPr>
            </a:p>
          </p:txBody>
        </p:sp>
      </p:grpSp>
      <p:sp>
        <p:nvSpPr>
          <p:cNvPr id="4" name="מציין מיקום של מספר שקופית 3"/>
          <p:cNvSpPr>
            <a:spLocks noGrp="1"/>
          </p:cNvSpPr>
          <p:nvPr>
            <p:ph type="sldNum" sz="quarter" idx="12"/>
          </p:nvPr>
        </p:nvSpPr>
        <p:spPr>
          <a:xfrm>
            <a:off x="8646001" y="44624"/>
            <a:ext cx="462503" cy="360040"/>
          </a:xfrm>
        </p:spPr>
        <p:txBody>
          <a:bodyPr/>
          <a:lstStyle/>
          <a:p>
            <a:fld id="{98C413C6-2950-4EEC-9A10-45C700E9C42D}" type="slidenum">
              <a:rPr lang="he-IL" smtClean="0">
                <a:solidFill>
                  <a:prstClr val="black">
                    <a:tint val="75000"/>
                  </a:prstClr>
                </a:solidFill>
              </a:rPr>
              <a:pPr/>
              <a:t>31</a:t>
            </a:fld>
            <a:endParaRPr lang="he-IL" dirty="0">
              <a:solidFill>
                <a:prstClr val="black">
                  <a:tint val="75000"/>
                </a:prstClr>
              </a:solidFill>
            </a:endParaRPr>
          </a:p>
        </p:txBody>
      </p:sp>
      <p:grpSp>
        <p:nvGrpSpPr>
          <p:cNvPr id="8" name="Group 7"/>
          <p:cNvGrpSpPr/>
          <p:nvPr/>
        </p:nvGrpSpPr>
        <p:grpSpPr>
          <a:xfrm>
            <a:off x="429071" y="116632"/>
            <a:ext cx="8261501" cy="1832331"/>
            <a:chOff x="414955" y="2862067"/>
            <a:chExt cx="8261501" cy="1832331"/>
          </a:xfrm>
        </p:grpSpPr>
        <p:grpSp>
          <p:nvGrpSpPr>
            <p:cNvPr id="46" name="Group 8"/>
            <p:cNvGrpSpPr/>
            <p:nvPr/>
          </p:nvGrpSpPr>
          <p:grpSpPr>
            <a:xfrm>
              <a:off x="414955" y="2919453"/>
              <a:ext cx="3581400" cy="568203"/>
              <a:chOff x="2857851" y="2947177"/>
              <a:chExt cx="2915000" cy="568203"/>
            </a:xfrm>
          </p:grpSpPr>
          <p:sp>
            <p:nvSpPr>
              <p:cNvPr id="62" name="Rounded Rectangle 9"/>
              <p:cNvSpPr/>
              <p:nvPr/>
            </p:nvSpPr>
            <p:spPr>
              <a:xfrm>
                <a:off x="2857851" y="2947177"/>
                <a:ext cx="2915000" cy="568203"/>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pic>
            <p:nvPicPr>
              <p:cNvPr id="64" name="Picture 10"/>
              <p:cNvPicPr>
                <a:picLocks noChangeAspect="1"/>
              </p:cNvPicPr>
              <p:nvPr>
                <p:custDataLst>
                  <p:tags r:id="rId5"/>
                </p:custDataLst>
              </p:nvPr>
            </p:nvPicPr>
            <p:blipFill>
              <a:blip r:embed="rId14" cstate="print">
                <a:extLst>
                  <a:ext uri="{28A0092B-C50C-407E-A947-70E740481C1C}">
                    <a14:useLocalDpi xmlns:a14="http://schemas.microsoft.com/office/drawing/2010/main" val="0"/>
                  </a:ext>
                </a:extLst>
              </a:blip>
              <a:stretch>
                <a:fillRect/>
              </a:stretch>
            </p:blipFill>
            <p:spPr>
              <a:xfrm>
                <a:off x="2913345" y="3048000"/>
                <a:ext cx="586560" cy="385490"/>
              </a:xfrm>
              <a:prstGeom prst="rect">
                <a:avLst/>
              </a:prstGeom>
            </p:spPr>
          </p:pic>
          <p:sp>
            <p:nvSpPr>
              <p:cNvPr id="65" name="TextBox 64"/>
              <p:cNvSpPr txBox="1"/>
              <p:nvPr/>
            </p:nvSpPr>
            <p:spPr>
              <a:xfrm>
                <a:off x="3123046" y="3001215"/>
                <a:ext cx="2649805" cy="461665"/>
              </a:xfrm>
              <a:prstGeom prst="rect">
                <a:avLst/>
              </a:prstGeom>
              <a:noFill/>
            </p:spPr>
            <p:txBody>
              <a:bodyPr wrap="square" rtlCol="1">
                <a:spAutoFit/>
              </a:bodyPr>
              <a:lstStyle/>
              <a:p>
                <a:pPr algn="r" rtl="1"/>
                <a:r>
                  <a:rPr lang="en-US" sz="2400" b="1" dirty="0">
                    <a:solidFill>
                      <a:srgbClr val="FF0000"/>
                    </a:solidFill>
                  </a:rPr>
                  <a:t>20x20x40</a:t>
                </a:r>
                <a:r>
                  <a:rPr lang="en-US" sz="2400" dirty="0">
                    <a:solidFill>
                      <a:prstClr val="black"/>
                    </a:solidFill>
                  </a:rPr>
                  <a:t> voxel grid</a:t>
                </a:r>
                <a:endParaRPr lang="he-IL" sz="2400" dirty="0">
                  <a:solidFill>
                    <a:prstClr val="black"/>
                  </a:solidFill>
                </a:endParaRPr>
              </a:p>
            </p:txBody>
          </p:sp>
        </p:grpSp>
        <p:sp>
          <p:nvSpPr>
            <p:cNvPr id="2" name="TextBox 1"/>
            <p:cNvSpPr txBox="1"/>
            <p:nvPr/>
          </p:nvSpPr>
          <p:spPr>
            <a:xfrm>
              <a:off x="1016445" y="3645056"/>
              <a:ext cx="2704240" cy="954107"/>
            </a:xfrm>
            <a:prstGeom prst="rect">
              <a:avLst/>
            </a:prstGeom>
            <a:solidFill>
              <a:srgbClr val="FFFF00"/>
            </a:solidFill>
            <a:ln w="76200">
              <a:solidFill>
                <a:schemeClr val="tx1"/>
              </a:solidFill>
            </a:ln>
          </p:spPr>
          <p:txBody>
            <a:bodyPr wrap="square" rtlCol="1">
              <a:spAutoFit/>
            </a:bodyPr>
            <a:lstStyle/>
            <a:p>
              <a:pPr algn="ctr" rtl="1"/>
              <a:r>
                <a:rPr lang="en-US" sz="2800" dirty="0">
                  <a:solidFill>
                    <a:srgbClr val="FF0000"/>
                  </a:solidFill>
                  <a:latin typeface="Arial" panose="020B0604020202020204" pitchFamily="34" charset="0"/>
                  <a:cs typeface="Arial" panose="020B0604020202020204" pitchFamily="34" charset="0"/>
                </a:rPr>
                <a:t>16000</a:t>
              </a:r>
              <a:r>
                <a:rPr lang="en-US" sz="2800" i="1" dirty="0">
                  <a:solidFill>
                    <a:srgbClr val="FF0000"/>
                  </a:solidFill>
                  <a:latin typeface="Arial" panose="020B0604020202020204" pitchFamily="34" charset="0"/>
                  <a:cs typeface="Arial" panose="020B0604020202020204" pitchFamily="34" charset="0"/>
                </a:rPr>
                <a:t> unknowns </a:t>
              </a:r>
              <a:endParaRPr lang="he-IL" sz="2800" i="1" dirty="0">
                <a:solidFill>
                  <a:srgbClr val="FF0000"/>
                </a:solidFill>
                <a:latin typeface="Arial" panose="020B0604020202020204" pitchFamily="34" charset="0"/>
                <a:cs typeface="Arial" panose="020B0604020202020204" pitchFamily="34" charset="0"/>
              </a:endParaRPr>
            </a:p>
          </p:txBody>
        </p:sp>
        <p:grpSp>
          <p:nvGrpSpPr>
            <p:cNvPr id="5" name="קבוצה 4"/>
            <p:cNvGrpSpPr/>
            <p:nvPr/>
          </p:nvGrpSpPr>
          <p:grpSpPr>
            <a:xfrm>
              <a:off x="5308361" y="2862067"/>
              <a:ext cx="3368095" cy="1832331"/>
              <a:chOff x="5246907" y="3572045"/>
              <a:chExt cx="3326318" cy="1832331"/>
            </a:xfrm>
          </p:grpSpPr>
          <p:sp>
            <p:nvSpPr>
              <p:cNvPr id="6" name="מלבן מעוגל 5"/>
              <p:cNvSpPr/>
              <p:nvPr/>
            </p:nvSpPr>
            <p:spPr>
              <a:xfrm>
                <a:off x="5246907" y="3572045"/>
                <a:ext cx="3326318" cy="1832331"/>
              </a:xfrm>
              <a:prstGeom prst="roundRect">
                <a:avLst/>
              </a:prstGeom>
              <a:solidFill>
                <a:schemeClr val="accent3">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dirty="0">
                  <a:solidFill>
                    <a:prstClr val="white"/>
                  </a:solidFill>
                </a:endParaRPr>
              </a:p>
            </p:txBody>
          </p:sp>
          <p:sp>
            <p:nvSpPr>
              <p:cNvPr id="28" name="Rectangle 6"/>
              <p:cNvSpPr/>
              <p:nvPr/>
            </p:nvSpPr>
            <p:spPr>
              <a:xfrm>
                <a:off x="5350825" y="3644053"/>
                <a:ext cx="2995115" cy="584775"/>
              </a:xfrm>
              <a:prstGeom prst="rect">
                <a:avLst/>
              </a:prstGeom>
            </p:spPr>
            <p:txBody>
              <a:bodyPr wrap="none">
                <a:spAutoFit/>
              </a:bodyPr>
              <a:lstStyle/>
              <a:p>
                <a:pPr algn="r" rtl="1"/>
                <a:r>
                  <a:rPr lang="en-US" sz="3200" b="1" dirty="0">
                    <a:solidFill>
                      <a:prstClr val="black"/>
                    </a:solidFill>
                    <a:effectLst>
                      <a:outerShdw blurRad="38100" dist="38100" dir="2700000" algn="tl">
                        <a:srgbClr val="000000">
                          <a:alpha val="43137"/>
                        </a:srgbClr>
                      </a:outerShdw>
                    </a:effectLst>
                  </a:rPr>
                  <a:t>Aides et al. 2013</a:t>
                </a:r>
                <a:endParaRPr lang="he-IL" sz="3200" dirty="0">
                  <a:solidFill>
                    <a:prstClr val="black"/>
                  </a:solidFill>
                </a:endParaRPr>
              </a:p>
            </p:txBody>
          </p:sp>
          <p:sp>
            <p:nvSpPr>
              <p:cNvPr id="29" name="Rectangle 2"/>
              <p:cNvSpPr/>
              <p:nvPr/>
            </p:nvSpPr>
            <p:spPr>
              <a:xfrm>
                <a:off x="5530875" y="4350208"/>
                <a:ext cx="2906923" cy="954107"/>
              </a:xfrm>
              <a:prstGeom prst="rect">
                <a:avLst/>
              </a:prstGeom>
              <a:solidFill>
                <a:srgbClr val="FFFF00"/>
              </a:solidFill>
              <a:ln>
                <a:solidFill>
                  <a:srgbClr val="FF0000"/>
                </a:solidFill>
              </a:ln>
            </p:spPr>
            <p:txBody>
              <a:bodyPr wrap="none">
                <a:spAutoFit/>
              </a:bodyPr>
              <a:lstStyle/>
              <a:p>
                <a:pPr algn="ctr"/>
                <a:r>
                  <a:rPr lang="en-US" sz="2800" dirty="0" smtClean="0">
                    <a:solidFill>
                      <a:srgbClr val="FF0000"/>
                    </a:solidFill>
                    <a:latin typeface="Arial" panose="020B0604020202020204" pitchFamily="34" charset="0"/>
                    <a:cs typeface="Arial" panose="020B0604020202020204" pitchFamily="34" charset="0"/>
                  </a:rPr>
                  <a:t>Single scattering </a:t>
                </a:r>
              </a:p>
              <a:p>
                <a:pPr algn="ctr"/>
                <a:r>
                  <a:rPr lang="en-US" sz="2800" dirty="0" smtClean="0">
                    <a:solidFill>
                      <a:srgbClr val="FF0000"/>
                    </a:solidFill>
                    <a:latin typeface="Arial" panose="020B0604020202020204" pitchFamily="34" charset="0"/>
                    <a:cs typeface="Arial" panose="020B0604020202020204" pitchFamily="34" charset="0"/>
                  </a:rPr>
                  <a:t>approximation</a:t>
                </a:r>
                <a:r>
                  <a:rPr lang="en-US" sz="2800" b="1" dirty="0" smtClean="0">
                    <a:solidFill>
                      <a:srgbClr val="FF0000"/>
                    </a:solidFill>
                    <a:latin typeface="David" panose="020E0502060401010101" pitchFamily="34" charset="-79"/>
                  </a:rPr>
                  <a:t> </a:t>
                </a:r>
                <a:endParaRPr lang="he-IL" sz="2800" b="1" dirty="0">
                  <a:solidFill>
                    <a:srgbClr val="FF0000"/>
                  </a:solidFill>
                  <a:latin typeface="David" panose="020E0502060401010101" pitchFamily="34" charset="-79"/>
                </a:endParaRPr>
              </a:p>
            </p:txBody>
          </p:sp>
        </p:grpSp>
      </p:grpSp>
      <p:sp>
        <p:nvSpPr>
          <p:cNvPr id="31" name="Rectangle 30"/>
          <p:cNvSpPr/>
          <p:nvPr/>
        </p:nvSpPr>
        <p:spPr>
          <a:xfrm>
            <a:off x="3759826" y="5013176"/>
            <a:ext cx="2965856" cy="1569660"/>
          </a:xfrm>
          <a:prstGeom prst="rect">
            <a:avLst/>
          </a:prstGeom>
          <a:solidFill>
            <a:srgbClr val="FFFF00"/>
          </a:solidFill>
          <a:ln>
            <a:solidFill>
              <a:srgbClr val="FF0000"/>
            </a:solidFill>
          </a:ln>
        </p:spPr>
        <p:txBody>
          <a:bodyPr wrap="square">
            <a:spAutoFit/>
          </a:bodyPr>
          <a:lstStyle/>
          <a:p>
            <a:pPr rtl="1"/>
            <a:r>
              <a:rPr lang="en-US" sz="2400" b="1" dirty="0" smtClean="0">
                <a:solidFill>
                  <a:prstClr val="black"/>
                </a:solidFill>
              </a:rPr>
              <a:t>Including</a:t>
            </a:r>
            <a:endParaRPr lang="en-US" sz="2400" b="1" dirty="0">
              <a:solidFill>
                <a:prstClr val="black"/>
              </a:solidFill>
            </a:endParaRPr>
          </a:p>
          <a:p>
            <a:pPr marL="342900" indent="-342900">
              <a:buFont typeface="Arial" panose="020B0604020202020204" pitchFamily="34" charset="0"/>
              <a:buChar char="•"/>
            </a:pPr>
            <a:r>
              <a:rPr lang="en-US" sz="2400" b="1" dirty="0" err="1" smtClean="0">
                <a:solidFill>
                  <a:prstClr val="black"/>
                </a:solidFill>
              </a:rPr>
              <a:t>Poissonian</a:t>
            </a:r>
            <a:r>
              <a:rPr lang="en-US" sz="2400" b="1" dirty="0" smtClean="0">
                <a:solidFill>
                  <a:prstClr val="black"/>
                </a:solidFill>
              </a:rPr>
              <a:t> </a:t>
            </a:r>
            <a:r>
              <a:rPr lang="en-US" sz="2400" b="1" dirty="0">
                <a:solidFill>
                  <a:prstClr val="black"/>
                </a:solidFill>
              </a:rPr>
              <a:t>noise</a:t>
            </a:r>
          </a:p>
          <a:p>
            <a:pPr marL="342900" indent="-342900">
              <a:buFont typeface="Arial" panose="020B0604020202020204" pitchFamily="34" charset="0"/>
              <a:buChar char="•"/>
            </a:pPr>
            <a:r>
              <a:rPr lang="en-US" sz="2400" b="1" dirty="0">
                <a:solidFill>
                  <a:prstClr val="black"/>
                </a:solidFill>
              </a:rPr>
              <a:t>Camera noise</a:t>
            </a:r>
          </a:p>
          <a:p>
            <a:pPr marL="342900" indent="-342900">
              <a:buFont typeface="Arial" panose="020B0604020202020204" pitchFamily="34" charset="0"/>
              <a:buChar char="•"/>
            </a:pPr>
            <a:r>
              <a:rPr lang="en-US" sz="2400" b="1" dirty="0">
                <a:solidFill>
                  <a:prstClr val="black"/>
                </a:solidFill>
              </a:rPr>
              <a:t>Quantization</a:t>
            </a:r>
            <a:endParaRPr lang="he-IL" sz="2400" b="1" dirty="0">
              <a:solidFill>
                <a:prstClr val="black"/>
              </a:solidFill>
            </a:endParaRPr>
          </a:p>
        </p:txBody>
      </p:sp>
      <p:pic>
        <p:nvPicPr>
          <p:cNvPr id="30" name="Simulation movie.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5"/>
          <a:srcRect l="13119" t="7278" r="9159" b="11499"/>
          <a:stretch/>
        </p:blipFill>
        <p:spPr>
          <a:xfrm>
            <a:off x="1548252" y="4886221"/>
            <a:ext cx="2098484" cy="1864576"/>
          </a:xfrm>
          <a:prstGeom prst="ellipse">
            <a:avLst/>
          </a:prstGeom>
          <a:ln>
            <a:noFill/>
          </a:ln>
          <a:effectLst>
            <a:softEdge rad="112500"/>
          </a:effectLst>
        </p:spPr>
      </p:pic>
    </p:spTree>
    <p:extLst>
      <p:ext uri="{BB962C8B-B14F-4D97-AF65-F5344CB8AC3E}">
        <p14:creationId xmlns:p14="http://schemas.microsoft.com/office/powerpoint/2010/main" val="3256799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0"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0"/>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547" y="1346425"/>
            <a:ext cx="3809999" cy="523220"/>
          </a:xfrm>
          <a:prstGeom prst="rect">
            <a:avLst/>
          </a:prstGeom>
          <a:noFill/>
        </p:spPr>
        <p:txBody>
          <a:bodyPr wrap="square" rtlCol="1">
            <a:spAutoFit/>
          </a:bodyPr>
          <a:lstStyle/>
          <a:p>
            <a:pPr algn="ctr" rtl="1"/>
            <a:r>
              <a:rPr lang="en-US" sz="2800" b="1" dirty="0" smtClean="0">
                <a:solidFill>
                  <a:srgbClr val="FF0000"/>
                </a:solidFill>
              </a:rPr>
              <a:t>Isotropic phase-</a:t>
            </a:r>
            <a:r>
              <a:rPr lang="en-US" sz="2800" b="1" dirty="0" err="1" smtClean="0">
                <a:solidFill>
                  <a:srgbClr val="FF0000"/>
                </a:solidFill>
              </a:rPr>
              <a:t>func</a:t>
            </a:r>
            <a:endParaRPr lang="he-IL" sz="2800" b="1" dirty="0">
              <a:solidFill>
                <a:srgbClr val="FF0000"/>
              </a:solidFill>
            </a:endParaRPr>
          </a:p>
        </p:txBody>
      </p:sp>
      <p:grpSp>
        <p:nvGrpSpPr>
          <p:cNvPr id="9" name="Group 8"/>
          <p:cNvGrpSpPr/>
          <p:nvPr/>
        </p:nvGrpSpPr>
        <p:grpSpPr>
          <a:xfrm>
            <a:off x="891730" y="4495800"/>
            <a:ext cx="1914144" cy="2201430"/>
            <a:chOff x="3484728" y="1423767"/>
            <a:chExt cx="1914144" cy="2201430"/>
          </a:xfrm>
        </p:grpSpPr>
        <p:pic>
          <p:nvPicPr>
            <p:cNvPr id="6" name="Picture 4" descr="Displaying snapshot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7271" t="16407" r="-1"/>
            <a:stretch/>
          </p:blipFill>
          <p:spPr bwMode="auto">
            <a:xfrm>
              <a:off x="4191000" y="1632594"/>
              <a:ext cx="501601" cy="17599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3484728" y="3352401"/>
              <a:ext cx="1914144" cy="272796"/>
            </a:xfrm>
            <a:prstGeom prst="rect">
              <a:avLst/>
            </a:prstGeom>
          </p:spPr>
        </p:pic>
        <p:sp>
          <p:nvSpPr>
            <p:cNvPr id="8" name="TextBox 7"/>
            <p:cNvSpPr txBox="1"/>
            <p:nvPr/>
          </p:nvSpPr>
          <p:spPr>
            <a:xfrm>
              <a:off x="3975215" y="1423767"/>
              <a:ext cx="933169" cy="369332"/>
            </a:xfrm>
            <a:prstGeom prst="rect">
              <a:avLst/>
            </a:prstGeom>
            <a:solidFill>
              <a:schemeClr val="bg1"/>
            </a:solidFill>
          </p:spPr>
          <p:txBody>
            <a:bodyPr wrap="square" rtlCol="1">
              <a:spAutoFit/>
            </a:bodyPr>
            <a:lstStyle/>
            <a:p>
              <a:pPr algn="ctr" rtl="1"/>
              <a:r>
                <a:rPr lang="en-US" b="1" dirty="0">
                  <a:solidFill>
                    <a:prstClr val="black"/>
                  </a:solidFill>
                </a:rPr>
                <a:t>density</a:t>
              </a:r>
              <a:endParaRPr lang="he-IL" b="1" dirty="0">
                <a:solidFill>
                  <a:prstClr val="black"/>
                </a:solidFill>
              </a:endParaRPr>
            </a:p>
          </p:txBody>
        </p:sp>
      </p:grpSp>
      <p:sp>
        <p:nvSpPr>
          <p:cNvPr id="10" name="TextBox 9"/>
          <p:cNvSpPr txBox="1"/>
          <p:nvPr/>
        </p:nvSpPr>
        <p:spPr>
          <a:xfrm>
            <a:off x="4134708" y="3515217"/>
            <a:ext cx="4685283" cy="523220"/>
          </a:xfrm>
          <a:prstGeom prst="rect">
            <a:avLst/>
          </a:prstGeom>
          <a:noFill/>
        </p:spPr>
        <p:txBody>
          <a:bodyPr wrap="square" rtlCol="1">
            <a:spAutoFit/>
          </a:bodyPr>
          <a:lstStyle/>
          <a:p>
            <a:pPr algn="ctr"/>
            <a:r>
              <a:rPr lang="en-US" sz="2800" b="1" dirty="0" smtClean="0">
                <a:solidFill>
                  <a:srgbClr val="FF0000"/>
                </a:solidFill>
              </a:rPr>
              <a:t>anisotropic phase-</a:t>
            </a:r>
            <a:r>
              <a:rPr lang="en-US" sz="2800" b="1" dirty="0" err="1" smtClean="0">
                <a:solidFill>
                  <a:srgbClr val="FF0000"/>
                </a:solidFill>
              </a:rPr>
              <a:t>func</a:t>
            </a:r>
            <a:endParaRPr lang="he-IL" sz="2800" b="1" dirty="0">
              <a:solidFill>
                <a:srgbClr val="FF0000"/>
              </a:solidFill>
            </a:endParaRPr>
          </a:p>
        </p:txBody>
      </p:sp>
      <p:grpSp>
        <p:nvGrpSpPr>
          <p:cNvPr id="27" name="Group 26"/>
          <p:cNvGrpSpPr/>
          <p:nvPr/>
        </p:nvGrpSpPr>
        <p:grpSpPr>
          <a:xfrm>
            <a:off x="107317" y="1870429"/>
            <a:ext cx="3689069" cy="2523506"/>
            <a:chOff x="1225161" y="1200762"/>
            <a:chExt cx="6287516" cy="4914891"/>
          </a:xfrm>
        </p:grpSpPr>
        <p:pic>
          <p:nvPicPr>
            <p:cNvPr id="28" name="Picture 27" descr="Displaying snapshot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733" t="20520" r="21963"/>
            <a:stretch/>
          </p:blipFill>
          <p:spPr bwMode="auto">
            <a:xfrm>
              <a:off x="1225161" y="1200762"/>
              <a:ext cx="6287516" cy="398352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2239476" y="5216494"/>
              <a:ext cx="3374690" cy="899159"/>
            </a:xfrm>
            <a:prstGeom prst="rect">
              <a:avLst/>
            </a:prstGeom>
            <a:solidFill>
              <a:schemeClr val="bg1"/>
            </a:solidFill>
          </p:spPr>
          <p:txBody>
            <a:bodyPr wrap="none">
              <a:spAutoFit/>
            </a:bodyPr>
            <a:lstStyle/>
            <a:p>
              <a:pPr algn="r" rtl="1"/>
              <a:r>
                <a:rPr lang="en-US" sz="2400" b="1" dirty="0">
                  <a:solidFill>
                    <a:srgbClr val="FF0000"/>
                  </a:solidFill>
                  <a:latin typeface="David" panose="020E0502060401010101" pitchFamily="34" charset="-79"/>
                  <a:cs typeface="David" panose="020E0502060401010101" pitchFamily="34" charset="-79"/>
                </a:rPr>
                <a:t>Ground truth</a:t>
              </a:r>
              <a:endParaRPr lang="he-IL" sz="2400" b="1" dirty="0">
                <a:solidFill>
                  <a:srgbClr val="FF0000"/>
                </a:solidFill>
                <a:latin typeface="David" panose="020E0502060401010101" pitchFamily="34" charset="-79"/>
                <a:cs typeface="David" panose="020E0502060401010101" pitchFamily="34" charset="-79"/>
              </a:endParaRPr>
            </a:p>
          </p:txBody>
        </p:sp>
      </p:grpSp>
      <p:grpSp>
        <p:nvGrpSpPr>
          <p:cNvPr id="30" name="Group 29"/>
          <p:cNvGrpSpPr/>
          <p:nvPr/>
        </p:nvGrpSpPr>
        <p:grpSpPr>
          <a:xfrm>
            <a:off x="137035" y="1872000"/>
            <a:ext cx="3690000" cy="2556000"/>
            <a:chOff x="-3621189" y="1332109"/>
            <a:chExt cx="6038483" cy="4704729"/>
          </a:xfrm>
        </p:grpSpPr>
        <p:pic>
          <p:nvPicPr>
            <p:cNvPr id="31" name="Picture 2" descr="Displaying snapshot2.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1899" t="20523" r="22340"/>
            <a:stretch/>
          </p:blipFill>
          <p:spPr bwMode="auto">
            <a:xfrm>
              <a:off x="-3621189" y="1332109"/>
              <a:ext cx="6038483" cy="3853271"/>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3621189" y="5158109"/>
              <a:ext cx="5589385" cy="878729"/>
            </a:xfrm>
            <a:prstGeom prst="rect">
              <a:avLst/>
            </a:prstGeom>
            <a:solidFill>
              <a:schemeClr val="bg1"/>
            </a:solidFill>
          </p:spPr>
          <p:txBody>
            <a:bodyPr wrap="square">
              <a:spAutoFit/>
            </a:bodyPr>
            <a:lstStyle/>
            <a:p>
              <a:pPr algn="ctr" rtl="1"/>
              <a:r>
                <a:rPr lang="en-US" sz="2400" b="1" dirty="0">
                  <a:solidFill>
                    <a:prstClr val="black"/>
                  </a:solidFill>
                  <a:latin typeface="David" panose="020E0502060401010101" pitchFamily="34" charset="-79"/>
                  <a:cs typeface="David" panose="020E0502060401010101" pitchFamily="34" charset="-79"/>
                </a:rPr>
                <a:t>Single scat. approx. </a:t>
              </a:r>
              <a:endParaRPr lang="he-IL" sz="2400" b="1" dirty="0">
                <a:solidFill>
                  <a:prstClr val="black"/>
                </a:solidFill>
                <a:latin typeface="David" panose="020E0502060401010101" pitchFamily="34" charset="-79"/>
                <a:cs typeface="David" panose="020E0502060401010101" pitchFamily="34" charset="-79"/>
              </a:endParaRPr>
            </a:p>
          </p:txBody>
        </p:sp>
      </p:grpSp>
      <p:grpSp>
        <p:nvGrpSpPr>
          <p:cNvPr id="33" name="Group 32"/>
          <p:cNvGrpSpPr/>
          <p:nvPr/>
        </p:nvGrpSpPr>
        <p:grpSpPr>
          <a:xfrm>
            <a:off x="126508" y="1870431"/>
            <a:ext cx="3689069" cy="2482251"/>
            <a:chOff x="1225161" y="1200762"/>
            <a:chExt cx="6287516" cy="4834541"/>
          </a:xfrm>
        </p:grpSpPr>
        <p:pic>
          <p:nvPicPr>
            <p:cNvPr id="34" name="Picture 33" descr="Displaying snapshot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733" t="20520" r="21963"/>
            <a:stretch/>
          </p:blipFill>
          <p:spPr bwMode="auto">
            <a:xfrm>
              <a:off x="1225161" y="1200762"/>
              <a:ext cx="6287516" cy="3983520"/>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1961891" y="5136144"/>
              <a:ext cx="4495800" cy="899159"/>
            </a:xfrm>
            <a:prstGeom prst="rect">
              <a:avLst/>
            </a:prstGeom>
            <a:solidFill>
              <a:schemeClr val="bg1"/>
            </a:solidFill>
          </p:spPr>
          <p:txBody>
            <a:bodyPr wrap="square">
              <a:spAutoFit/>
            </a:bodyPr>
            <a:lstStyle/>
            <a:p>
              <a:pPr algn="ctr" rtl="1"/>
              <a:r>
                <a:rPr lang="en-US" sz="2400" b="1" dirty="0">
                  <a:solidFill>
                    <a:srgbClr val="FF0000"/>
                  </a:solidFill>
                  <a:latin typeface="David" panose="020E0502060401010101" pitchFamily="34" charset="-79"/>
                  <a:cs typeface="David" panose="020E0502060401010101" pitchFamily="34" charset="-79"/>
                </a:rPr>
                <a:t>Ground truth</a:t>
              </a:r>
              <a:endParaRPr lang="he-IL" sz="2400" b="1" dirty="0">
                <a:solidFill>
                  <a:srgbClr val="FF0000"/>
                </a:solidFill>
                <a:latin typeface="David" panose="020E0502060401010101" pitchFamily="34" charset="-79"/>
                <a:cs typeface="David" panose="020E0502060401010101" pitchFamily="34" charset="-79"/>
              </a:endParaRPr>
            </a:p>
          </p:txBody>
        </p:sp>
      </p:grpSp>
      <p:grpSp>
        <p:nvGrpSpPr>
          <p:cNvPr id="36" name="Group 35"/>
          <p:cNvGrpSpPr/>
          <p:nvPr/>
        </p:nvGrpSpPr>
        <p:grpSpPr>
          <a:xfrm>
            <a:off x="152720" y="1872000"/>
            <a:ext cx="3688086" cy="2491306"/>
            <a:chOff x="6974570" y="1052138"/>
            <a:chExt cx="6308821" cy="4582527"/>
          </a:xfrm>
        </p:grpSpPr>
        <p:pic>
          <p:nvPicPr>
            <p:cNvPr id="37" name="Picture 36" descr="Displaying snapshot3.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2496" t="20558" r="21833"/>
            <a:stretch/>
          </p:blipFill>
          <p:spPr bwMode="auto">
            <a:xfrm>
              <a:off x="6974570" y="1052138"/>
              <a:ext cx="6308821" cy="3733337"/>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7785684" y="4785475"/>
              <a:ext cx="4206322" cy="849190"/>
            </a:xfrm>
            <a:prstGeom prst="rect">
              <a:avLst/>
            </a:prstGeom>
            <a:solidFill>
              <a:schemeClr val="bg1"/>
            </a:solidFill>
          </p:spPr>
          <p:txBody>
            <a:bodyPr wrap="square">
              <a:spAutoFit/>
            </a:bodyPr>
            <a:lstStyle/>
            <a:p>
              <a:pPr algn="ctr" rtl="1"/>
              <a:r>
                <a:rPr lang="en-US" sz="2400" b="1" dirty="0">
                  <a:solidFill>
                    <a:srgbClr val="FF0000"/>
                  </a:solidFill>
                  <a:latin typeface="David" panose="020E0502060401010101" pitchFamily="34" charset="-79"/>
                  <a:cs typeface="David" panose="020E0502060401010101" pitchFamily="34" charset="-79"/>
                </a:rPr>
                <a:t>Our results </a:t>
              </a:r>
              <a:endParaRPr lang="he-IL" sz="2400" b="1" dirty="0">
                <a:solidFill>
                  <a:srgbClr val="FF0000"/>
                </a:solidFill>
                <a:latin typeface="David" panose="020E0502060401010101" pitchFamily="34" charset="-79"/>
                <a:cs typeface="David" panose="020E0502060401010101" pitchFamily="34" charset="-79"/>
              </a:endParaRPr>
            </a:p>
          </p:txBody>
        </p:sp>
      </p:grpSp>
      <p:sp>
        <p:nvSpPr>
          <p:cNvPr id="45" name="Rounded Rectangle 44"/>
          <p:cNvSpPr/>
          <p:nvPr/>
        </p:nvSpPr>
        <p:spPr>
          <a:xfrm>
            <a:off x="762000" y="4495800"/>
            <a:ext cx="2339530" cy="2362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grpSp>
        <p:nvGrpSpPr>
          <p:cNvPr id="46" name="Group 45"/>
          <p:cNvGrpSpPr/>
          <p:nvPr/>
        </p:nvGrpSpPr>
        <p:grpSpPr>
          <a:xfrm>
            <a:off x="4771709" y="4032057"/>
            <a:ext cx="3356921" cy="2405774"/>
            <a:chOff x="807979" y="1413957"/>
            <a:chExt cx="6135005" cy="4568046"/>
          </a:xfrm>
        </p:grpSpPr>
        <p:pic>
          <p:nvPicPr>
            <p:cNvPr id="47" name="Picture 46" descr="Displaying snapshot13.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2704" t="21083" r="23166" b="7999"/>
            <a:stretch/>
          </p:blipFill>
          <p:spPr bwMode="auto">
            <a:xfrm>
              <a:off x="807979" y="1413957"/>
              <a:ext cx="6135005" cy="358741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1721537" y="5105401"/>
              <a:ext cx="4495800" cy="876602"/>
            </a:xfrm>
            <a:prstGeom prst="rect">
              <a:avLst/>
            </a:prstGeom>
            <a:solidFill>
              <a:schemeClr val="bg1"/>
            </a:solidFill>
          </p:spPr>
          <p:txBody>
            <a:bodyPr wrap="square">
              <a:spAutoFit/>
            </a:bodyPr>
            <a:lstStyle/>
            <a:p>
              <a:pPr algn="ctr" rtl="1"/>
              <a:r>
                <a:rPr lang="en-US" sz="2400" b="1" dirty="0">
                  <a:solidFill>
                    <a:srgbClr val="FF0000"/>
                  </a:solidFill>
                  <a:latin typeface="David" panose="020E0502060401010101" pitchFamily="34" charset="-79"/>
                  <a:cs typeface="David" panose="020E0502060401010101" pitchFamily="34" charset="-79"/>
                </a:rPr>
                <a:t>Ground truth</a:t>
              </a:r>
              <a:endParaRPr lang="he-IL" sz="2400" b="1" dirty="0">
                <a:solidFill>
                  <a:srgbClr val="FF0000"/>
                </a:solidFill>
                <a:latin typeface="David" panose="020E0502060401010101" pitchFamily="34" charset="-79"/>
                <a:cs typeface="David" panose="020E0502060401010101" pitchFamily="34" charset="-79"/>
              </a:endParaRPr>
            </a:p>
          </p:txBody>
        </p:sp>
      </p:grpSp>
      <p:grpSp>
        <p:nvGrpSpPr>
          <p:cNvPr id="49" name="Group 48"/>
          <p:cNvGrpSpPr/>
          <p:nvPr/>
        </p:nvGrpSpPr>
        <p:grpSpPr>
          <a:xfrm>
            <a:off x="4765957" y="4036514"/>
            <a:ext cx="3381842" cy="2442341"/>
            <a:chOff x="829852" y="1428592"/>
            <a:chExt cx="6180549" cy="4637479"/>
          </a:xfrm>
        </p:grpSpPr>
        <p:sp>
          <p:nvSpPr>
            <p:cNvPr id="50" name="Rectangle 49"/>
            <p:cNvSpPr/>
            <p:nvPr/>
          </p:nvSpPr>
          <p:spPr>
            <a:xfrm>
              <a:off x="1209420" y="5189469"/>
              <a:ext cx="5800981" cy="876602"/>
            </a:xfrm>
            <a:prstGeom prst="rect">
              <a:avLst/>
            </a:prstGeom>
            <a:solidFill>
              <a:schemeClr val="bg1"/>
            </a:solidFill>
          </p:spPr>
          <p:txBody>
            <a:bodyPr wrap="square">
              <a:spAutoFit/>
            </a:bodyPr>
            <a:lstStyle/>
            <a:p>
              <a:pPr algn="ctr" rtl="1"/>
              <a:r>
                <a:rPr lang="en-US" sz="2400" b="1" dirty="0">
                  <a:solidFill>
                    <a:prstClr val="black"/>
                  </a:solidFill>
                  <a:latin typeface="David" panose="020E0502060401010101" pitchFamily="34" charset="-79"/>
                  <a:cs typeface="David" panose="020E0502060401010101" pitchFamily="34" charset="-79"/>
                </a:rPr>
                <a:t>Single scat. approx. </a:t>
              </a:r>
              <a:endParaRPr lang="he-IL" sz="2400" b="1" dirty="0">
                <a:solidFill>
                  <a:prstClr val="black"/>
                </a:solidFill>
                <a:latin typeface="David" panose="020E0502060401010101" pitchFamily="34" charset="-79"/>
                <a:cs typeface="David" panose="020E0502060401010101" pitchFamily="34" charset="-79"/>
              </a:endParaRPr>
            </a:p>
          </p:txBody>
        </p:sp>
        <p:pic>
          <p:nvPicPr>
            <p:cNvPr id="51" name="Picture 20" descr="Displaying snapshot14.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3315" t="21342" r="22555" b="7225"/>
            <a:stretch/>
          </p:blipFill>
          <p:spPr bwMode="auto">
            <a:xfrm>
              <a:off x="829852" y="1428592"/>
              <a:ext cx="6180548" cy="35727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Group 51"/>
          <p:cNvGrpSpPr/>
          <p:nvPr/>
        </p:nvGrpSpPr>
        <p:grpSpPr>
          <a:xfrm>
            <a:off x="4734241" y="4032059"/>
            <a:ext cx="3356921" cy="2528775"/>
            <a:chOff x="807979" y="1413957"/>
            <a:chExt cx="6135005" cy="4801598"/>
          </a:xfrm>
        </p:grpSpPr>
        <p:pic>
          <p:nvPicPr>
            <p:cNvPr id="53" name="Picture 52" descr="Displaying snapshot13.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2704" t="21083" r="23166" b="7999"/>
            <a:stretch/>
          </p:blipFill>
          <p:spPr bwMode="auto">
            <a:xfrm>
              <a:off x="807979" y="1413957"/>
              <a:ext cx="6135005" cy="3587419"/>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53"/>
            <p:cNvSpPr/>
            <p:nvPr/>
          </p:nvSpPr>
          <p:spPr>
            <a:xfrm>
              <a:off x="1627580" y="5338953"/>
              <a:ext cx="4803636" cy="876602"/>
            </a:xfrm>
            <a:prstGeom prst="rect">
              <a:avLst/>
            </a:prstGeom>
            <a:solidFill>
              <a:schemeClr val="bg1"/>
            </a:solidFill>
          </p:spPr>
          <p:txBody>
            <a:bodyPr wrap="square">
              <a:spAutoFit/>
            </a:bodyPr>
            <a:lstStyle/>
            <a:p>
              <a:pPr algn="ctr" rtl="1"/>
              <a:r>
                <a:rPr lang="en-US" sz="2400" b="1" dirty="0">
                  <a:solidFill>
                    <a:srgbClr val="FF0000"/>
                  </a:solidFill>
                  <a:latin typeface="David" panose="020E0502060401010101" pitchFamily="34" charset="-79"/>
                  <a:cs typeface="David" panose="020E0502060401010101" pitchFamily="34" charset="-79"/>
                </a:rPr>
                <a:t>Ground truth</a:t>
              </a:r>
              <a:endParaRPr lang="he-IL" sz="2400" b="1" dirty="0">
                <a:solidFill>
                  <a:srgbClr val="FF0000"/>
                </a:solidFill>
                <a:latin typeface="David" panose="020E0502060401010101" pitchFamily="34" charset="-79"/>
                <a:cs typeface="David" panose="020E0502060401010101" pitchFamily="34" charset="-79"/>
              </a:endParaRPr>
            </a:p>
          </p:txBody>
        </p:sp>
      </p:grpSp>
      <p:grpSp>
        <p:nvGrpSpPr>
          <p:cNvPr id="55" name="Group 54"/>
          <p:cNvGrpSpPr/>
          <p:nvPr/>
        </p:nvGrpSpPr>
        <p:grpSpPr>
          <a:xfrm>
            <a:off x="4758614" y="4015945"/>
            <a:ext cx="3353751" cy="2544889"/>
            <a:chOff x="804988" y="1380353"/>
            <a:chExt cx="6129211" cy="4832194"/>
          </a:xfrm>
        </p:grpSpPr>
        <p:sp>
          <p:nvSpPr>
            <p:cNvPr id="56" name="Rectangle 55"/>
            <p:cNvSpPr/>
            <p:nvPr/>
          </p:nvSpPr>
          <p:spPr>
            <a:xfrm>
              <a:off x="1883617" y="5335945"/>
              <a:ext cx="4190999" cy="876602"/>
            </a:xfrm>
            <a:prstGeom prst="rect">
              <a:avLst/>
            </a:prstGeom>
            <a:solidFill>
              <a:schemeClr val="bg1"/>
            </a:solidFill>
          </p:spPr>
          <p:txBody>
            <a:bodyPr wrap="square">
              <a:spAutoFit/>
            </a:bodyPr>
            <a:lstStyle/>
            <a:p>
              <a:pPr algn="ctr" rtl="1"/>
              <a:r>
                <a:rPr lang="en-US" sz="2400" b="1" dirty="0">
                  <a:solidFill>
                    <a:srgbClr val="FF0000"/>
                  </a:solidFill>
                  <a:latin typeface="David" panose="020E0502060401010101" pitchFamily="34" charset="-79"/>
                  <a:cs typeface="David" panose="020E0502060401010101" pitchFamily="34" charset="-79"/>
                </a:rPr>
                <a:t>Our results </a:t>
              </a:r>
              <a:endParaRPr lang="he-IL" sz="2400" b="1" dirty="0">
                <a:solidFill>
                  <a:srgbClr val="FF0000"/>
                </a:solidFill>
                <a:latin typeface="David" panose="020E0502060401010101" pitchFamily="34" charset="-79"/>
                <a:cs typeface="David" panose="020E0502060401010101" pitchFamily="34" charset="-79"/>
              </a:endParaRPr>
            </a:p>
          </p:txBody>
        </p:sp>
        <p:pic>
          <p:nvPicPr>
            <p:cNvPr id="57" name="Picture 22" descr="Displaying snapshot15.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2937" t="20664" r="23039" b="6363"/>
            <a:stretch/>
          </p:blipFill>
          <p:spPr bwMode="auto">
            <a:xfrm>
              <a:off x="804988" y="1380353"/>
              <a:ext cx="6129211" cy="371842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Slide Number Placeholder 1"/>
          <p:cNvSpPr>
            <a:spLocks noGrp="1"/>
          </p:cNvSpPr>
          <p:nvPr>
            <p:ph type="sldNum" sz="quarter" idx="12"/>
          </p:nvPr>
        </p:nvSpPr>
        <p:spPr>
          <a:xfrm>
            <a:off x="305987" y="6376939"/>
            <a:ext cx="2133600" cy="365125"/>
          </a:xfrm>
        </p:spPr>
        <p:txBody>
          <a:bodyPr/>
          <a:lstStyle/>
          <a:p>
            <a:fld id="{29283271-480F-4EE4-86E3-80FE8188B60C}" type="slidenum">
              <a:rPr lang="he-IL" smtClean="0">
                <a:solidFill>
                  <a:prstClr val="black">
                    <a:tint val="75000"/>
                  </a:prstClr>
                </a:solidFill>
              </a:rPr>
              <a:pPr/>
              <a:t>32</a:t>
            </a:fld>
            <a:endParaRPr lang="he-IL" dirty="0">
              <a:solidFill>
                <a:prstClr val="black">
                  <a:tint val="75000"/>
                </a:prstClr>
              </a:solidFill>
            </a:endParaRPr>
          </a:p>
        </p:txBody>
      </p:sp>
      <p:pic>
        <p:nvPicPr>
          <p:cNvPr id="39"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52600" y="49982"/>
            <a:ext cx="2014030" cy="1998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48798" y="1536464"/>
            <a:ext cx="2017712" cy="2017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Oval 47"/>
          <p:cNvSpPr/>
          <p:nvPr/>
        </p:nvSpPr>
        <p:spPr>
          <a:xfrm>
            <a:off x="1140766" y="836712"/>
            <a:ext cx="533400" cy="50008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cxnSp>
        <p:nvCxnSpPr>
          <p:cNvPr id="42" name="Straight Arrow Connector 48"/>
          <p:cNvCxnSpPr/>
          <p:nvPr/>
        </p:nvCxnSpPr>
        <p:spPr>
          <a:xfrm>
            <a:off x="683568" y="1086756"/>
            <a:ext cx="757239"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Oval 24"/>
          <p:cNvSpPr/>
          <p:nvPr/>
        </p:nvSpPr>
        <p:spPr>
          <a:xfrm>
            <a:off x="5446634" y="2915809"/>
            <a:ext cx="1143000" cy="608576"/>
          </a:xfrm>
          <a:custGeom>
            <a:avLst/>
            <a:gdLst>
              <a:gd name="connsiteX0" fmla="*/ 0 w 1143000"/>
              <a:gd name="connsiteY0" fmla="*/ 250044 h 500088"/>
              <a:gd name="connsiteX1" fmla="*/ 571500 w 1143000"/>
              <a:gd name="connsiteY1" fmla="*/ 0 h 500088"/>
              <a:gd name="connsiteX2" fmla="*/ 1143000 w 1143000"/>
              <a:gd name="connsiteY2" fmla="*/ 250044 h 500088"/>
              <a:gd name="connsiteX3" fmla="*/ 571500 w 1143000"/>
              <a:gd name="connsiteY3" fmla="*/ 500088 h 500088"/>
              <a:gd name="connsiteX4" fmla="*/ 0 w 1143000"/>
              <a:gd name="connsiteY4" fmla="*/ 250044 h 500088"/>
              <a:gd name="connsiteX0" fmla="*/ 0 w 1143000"/>
              <a:gd name="connsiteY0" fmla="*/ 308162 h 558206"/>
              <a:gd name="connsiteX1" fmla="*/ 571500 w 1143000"/>
              <a:gd name="connsiteY1" fmla="*/ 58118 h 558206"/>
              <a:gd name="connsiteX2" fmla="*/ 1143000 w 1143000"/>
              <a:gd name="connsiteY2" fmla="*/ 308162 h 558206"/>
              <a:gd name="connsiteX3" fmla="*/ 571500 w 1143000"/>
              <a:gd name="connsiteY3" fmla="*/ 558206 h 558206"/>
              <a:gd name="connsiteX4" fmla="*/ 0 w 1143000"/>
              <a:gd name="connsiteY4" fmla="*/ 308162 h 558206"/>
              <a:gd name="connsiteX0" fmla="*/ 0 w 1143000"/>
              <a:gd name="connsiteY0" fmla="*/ 308162 h 608576"/>
              <a:gd name="connsiteX1" fmla="*/ 571500 w 1143000"/>
              <a:gd name="connsiteY1" fmla="*/ 58118 h 608576"/>
              <a:gd name="connsiteX2" fmla="*/ 1143000 w 1143000"/>
              <a:gd name="connsiteY2" fmla="*/ 308162 h 608576"/>
              <a:gd name="connsiteX3" fmla="*/ 571500 w 1143000"/>
              <a:gd name="connsiteY3" fmla="*/ 558206 h 608576"/>
              <a:gd name="connsiteX4" fmla="*/ 0 w 1143000"/>
              <a:gd name="connsiteY4" fmla="*/ 308162 h 60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608576">
                <a:moveTo>
                  <a:pt x="0" y="308162"/>
                </a:moveTo>
                <a:cubicBezTo>
                  <a:pt x="0" y="170067"/>
                  <a:pt x="313621" y="240998"/>
                  <a:pt x="571500" y="58118"/>
                </a:cubicBezTo>
                <a:cubicBezTo>
                  <a:pt x="829379" y="-124762"/>
                  <a:pt x="1143000" y="170067"/>
                  <a:pt x="1143000" y="308162"/>
                </a:cubicBezTo>
                <a:cubicBezTo>
                  <a:pt x="1143000" y="446257"/>
                  <a:pt x="800503" y="721836"/>
                  <a:pt x="571500" y="558206"/>
                </a:cubicBezTo>
                <a:cubicBezTo>
                  <a:pt x="342497" y="394576"/>
                  <a:pt x="0" y="446257"/>
                  <a:pt x="0" y="308162"/>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cxnSp>
        <p:nvCxnSpPr>
          <p:cNvPr id="44" name="Straight Arrow Connector 50"/>
          <p:cNvCxnSpPr/>
          <p:nvPr/>
        </p:nvCxnSpPr>
        <p:spPr>
          <a:xfrm>
            <a:off x="4943234" y="3223971"/>
            <a:ext cx="757239"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3833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500"/>
                                        <p:tgtEl>
                                          <p:spTgt spid="5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par>
                                <p:cTn id="24" presetID="10" presetClass="entr" presetSubtype="0" fill="hold"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splaying snapshot1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704" t="21083" r="23166" b="7999"/>
          <a:stretch/>
        </p:blipFill>
        <p:spPr bwMode="auto">
          <a:xfrm>
            <a:off x="5105400" y="762000"/>
            <a:ext cx="3736478" cy="218489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flipV="1">
            <a:off x="5229458" y="1329436"/>
            <a:ext cx="3488362" cy="47624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rot="20917664">
            <a:off x="5932889" y="1697452"/>
            <a:ext cx="1977379" cy="461665"/>
          </a:xfrm>
          <a:prstGeom prst="rect">
            <a:avLst/>
          </a:prstGeom>
          <a:noFill/>
        </p:spPr>
        <p:txBody>
          <a:bodyPr wrap="square" rtlCol="1">
            <a:spAutoFit/>
          </a:bodyPr>
          <a:lstStyle/>
          <a:p>
            <a:pPr algn="r" rtl="1"/>
            <a:r>
              <a:rPr lang="en-US" sz="2400" b="1" dirty="0">
                <a:solidFill>
                  <a:srgbClr val="FF0000"/>
                </a:solidFill>
              </a:rPr>
              <a:t>Diagonal slice</a:t>
            </a:r>
            <a:endParaRPr lang="he-IL" sz="2400" b="1" dirty="0">
              <a:solidFill>
                <a:srgbClr val="FF0000"/>
              </a:solidFill>
            </a:endParaRPr>
          </a:p>
        </p:txBody>
      </p:sp>
      <p:pic>
        <p:nvPicPr>
          <p:cNvPr id="7" name="Picture 6" descr="Displaying snapshot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733" t="20520" r="21963"/>
          <a:stretch/>
        </p:blipFill>
        <p:spPr bwMode="auto">
          <a:xfrm>
            <a:off x="-21771" y="698196"/>
            <a:ext cx="3886200" cy="246214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flipV="1">
            <a:off x="255320" y="1289571"/>
            <a:ext cx="3488362" cy="47624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20917664">
            <a:off x="958751" y="1657587"/>
            <a:ext cx="1977379" cy="461665"/>
          </a:xfrm>
          <a:prstGeom prst="rect">
            <a:avLst/>
          </a:prstGeom>
          <a:noFill/>
        </p:spPr>
        <p:txBody>
          <a:bodyPr wrap="square" rtlCol="1">
            <a:spAutoFit/>
          </a:bodyPr>
          <a:lstStyle/>
          <a:p>
            <a:pPr algn="r" rtl="1"/>
            <a:r>
              <a:rPr lang="en-US" sz="2400" b="1" dirty="0">
                <a:solidFill>
                  <a:srgbClr val="FF0000"/>
                </a:solidFill>
              </a:rPr>
              <a:t>Diagonal slice</a:t>
            </a:r>
            <a:endParaRPr lang="he-IL" sz="2400" b="1" dirty="0">
              <a:solidFill>
                <a:srgbClr val="FF0000"/>
              </a:solidFill>
            </a:endParaRPr>
          </a:p>
        </p:txBody>
      </p:sp>
      <p:sp>
        <p:nvSpPr>
          <p:cNvPr id="10" name="Rectangle 2"/>
          <p:cNvSpPr>
            <a:spLocks noGrp="1" noChangeArrowheads="1"/>
          </p:cNvSpPr>
          <p:nvPr/>
        </p:nvSpPr>
        <p:spPr bwMode="auto">
          <a:xfrm>
            <a:off x="-39893" y="-76200"/>
            <a:ext cx="9144000" cy="939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rtl="1" eaLnBrk="0" fontAlgn="base" hangingPunct="0">
              <a:spcBef>
                <a:spcPct val="0"/>
              </a:spcBef>
              <a:spcAft>
                <a:spcPct val="0"/>
              </a:spcAft>
              <a:defRPr sz="4400" b="1" u="sng">
                <a:solidFill>
                  <a:schemeClr val="tx2"/>
                </a:solidFill>
                <a:effectLst>
                  <a:outerShdw blurRad="38100" dist="38100" dir="2700000" algn="tl">
                    <a:srgbClr val="000000">
                      <a:alpha val="43137"/>
                    </a:srgbClr>
                  </a:outerShdw>
                </a:effectLst>
                <a:latin typeface="David" pitchFamily="34" charset="-79"/>
                <a:ea typeface="+mj-ea"/>
                <a:cs typeface="David" pitchFamily="34" charset="-79"/>
              </a:defRPr>
            </a:lvl1pPr>
            <a:lvl2pPr algn="ctr" rtl="0" eaLnBrk="0" fontAlgn="base" hangingPunct="0">
              <a:spcBef>
                <a:spcPct val="0"/>
              </a:spcBef>
              <a:spcAft>
                <a:spcPct val="0"/>
              </a:spcAft>
              <a:defRPr sz="4400">
                <a:solidFill>
                  <a:schemeClr val="tx2"/>
                </a:solidFill>
                <a:latin typeface="Tahoma" pitchFamily="34" charset="0"/>
              </a:defRPr>
            </a:lvl2pPr>
            <a:lvl3pPr algn="ctr" rtl="0" eaLnBrk="0" fontAlgn="base" hangingPunct="0">
              <a:spcBef>
                <a:spcPct val="0"/>
              </a:spcBef>
              <a:spcAft>
                <a:spcPct val="0"/>
              </a:spcAft>
              <a:defRPr sz="4400">
                <a:solidFill>
                  <a:schemeClr val="tx2"/>
                </a:solidFill>
                <a:latin typeface="Tahoma" pitchFamily="34" charset="0"/>
              </a:defRPr>
            </a:lvl3pPr>
            <a:lvl4pPr algn="ctr" rtl="0" eaLnBrk="0" fontAlgn="base" hangingPunct="0">
              <a:spcBef>
                <a:spcPct val="0"/>
              </a:spcBef>
              <a:spcAft>
                <a:spcPct val="0"/>
              </a:spcAft>
              <a:defRPr sz="4400">
                <a:solidFill>
                  <a:schemeClr val="tx2"/>
                </a:solidFill>
                <a:latin typeface="Tahoma" pitchFamily="34" charset="0"/>
              </a:defRPr>
            </a:lvl4pPr>
            <a:lvl5pPr algn="ctr" rtl="0" eaLnBrk="0" fontAlgn="base" hangingPunct="0">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a:lstStyle>
          <a:p>
            <a:pPr algn="ctr"/>
            <a:r>
              <a:rPr lang="en-US" sz="4800" u="none" dirty="0" smtClean="0">
                <a:solidFill>
                  <a:srgbClr val="44546A"/>
                </a:solidFill>
              </a:rPr>
              <a:t>Results: </a:t>
            </a:r>
            <a:r>
              <a:rPr lang="en-US" sz="4800" u="none" dirty="0">
                <a:solidFill>
                  <a:srgbClr val="44546A"/>
                </a:solidFill>
              </a:rPr>
              <a:t>diagonal</a:t>
            </a:r>
            <a:r>
              <a:rPr lang="en-US" sz="4800" u="none" dirty="0">
                <a:solidFill>
                  <a:srgbClr val="FF0000"/>
                </a:solidFill>
              </a:rPr>
              <a:t> </a:t>
            </a:r>
            <a:r>
              <a:rPr lang="en-US" sz="4800" u="none" dirty="0">
                <a:solidFill>
                  <a:srgbClr val="44546A"/>
                </a:solidFill>
              </a:rPr>
              <a:t>slice</a:t>
            </a:r>
            <a:endParaRPr lang="he-IL" sz="4800" u="none" dirty="0">
              <a:solidFill>
                <a:srgbClr val="44546A"/>
              </a:solidFill>
            </a:endParaRPr>
          </a:p>
        </p:txBody>
      </p:sp>
      <p:grpSp>
        <p:nvGrpSpPr>
          <p:cNvPr id="12" name="Group 11"/>
          <p:cNvGrpSpPr/>
          <p:nvPr/>
        </p:nvGrpSpPr>
        <p:grpSpPr>
          <a:xfrm>
            <a:off x="239068" y="3823481"/>
            <a:ext cx="3362456" cy="2315362"/>
            <a:chOff x="1302777" y="2717480"/>
            <a:chExt cx="3362456" cy="2315362"/>
          </a:xfrm>
        </p:grpSpPr>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2777" y="2717480"/>
              <a:ext cx="3362456" cy="1586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1323544" y="4509622"/>
              <a:ext cx="3157869" cy="523220"/>
            </a:xfrm>
            <a:prstGeom prst="rect">
              <a:avLst/>
            </a:prstGeom>
            <a:solidFill>
              <a:schemeClr val="bg1"/>
            </a:solidFill>
          </p:spPr>
          <p:txBody>
            <a:bodyPr wrap="square">
              <a:spAutoFit/>
            </a:bodyPr>
            <a:lstStyle/>
            <a:p>
              <a:pPr algn="ctr" rtl="1"/>
              <a:r>
                <a:rPr lang="en-US" sz="2800" b="1" dirty="0">
                  <a:solidFill>
                    <a:srgbClr val="FF0000"/>
                  </a:solidFill>
                  <a:latin typeface="David" panose="020E0502060401010101" pitchFamily="34" charset="-79"/>
                  <a:cs typeface="David" panose="020E0502060401010101" pitchFamily="34" charset="-79"/>
                </a:rPr>
                <a:t>Ground truth</a:t>
              </a:r>
              <a:endParaRPr lang="he-IL" sz="2800" b="1" dirty="0">
                <a:solidFill>
                  <a:srgbClr val="FF0000"/>
                </a:solidFill>
                <a:latin typeface="David" panose="020E0502060401010101" pitchFamily="34" charset="-79"/>
                <a:cs typeface="David" panose="020E0502060401010101" pitchFamily="34" charset="-79"/>
              </a:endParaRPr>
            </a:p>
          </p:txBody>
        </p:sp>
      </p:grpSp>
      <p:grpSp>
        <p:nvGrpSpPr>
          <p:cNvPr id="15" name="Group 14"/>
          <p:cNvGrpSpPr/>
          <p:nvPr/>
        </p:nvGrpSpPr>
        <p:grpSpPr>
          <a:xfrm>
            <a:off x="55248" y="3819854"/>
            <a:ext cx="3525824" cy="2318991"/>
            <a:chOff x="1076581" y="2713851"/>
            <a:chExt cx="3588652" cy="2318991"/>
          </a:xfrm>
        </p:grpSpPr>
        <p:pic>
          <p:nvPicPr>
            <p:cNvPr id="16"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9407" y="2713851"/>
              <a:ext cx="3375826" cy="1627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1076581" y="4509622"/>
              <a:ext cx="3529549" cy="523220"/>
            </a:xfrm>
            <a:prstGeom prst="rect">
              <a:avLst/>
            </a:prstGeom>
            <a:solidFill>
              <a:schemeClr val="bg1"/>
            </a:solidFill>
          </p:spPr>
          <p:txBody>
            <a:bodyPr wrap="square">
              <a:spAutoFit/>
            </a:bodyPr>
            <a:lstStyle/>
            <a:p>
              <a:pPr algn="r" rtl="1"/>
              <a:r>
                <a:rPr lang="en-US" sz="2800" b="1" dirty="0">
                  <a:solidFill>
                    <a:prstClr val="black"/>
                  </a:solidFill>
                  <a:latin typeface="David" panose="020E0502060401010101" pitchFamily="34" charset="-79"/>
                  <a:cs typeface="David" panose="020E0502060401010101" pitchFamily="34" charset="-79"/>
                </a:rPr>
                <a:t>Single scat. approx.</a:t>
              </a:r>
              <a:endParaRPr lang="he-IL" sz="2800" b="1" dirty="0">
                <a:solidFill>
                  <a:prstClr val="black"/>
                </a:solidFill>
                <a:latin typeface="David" panose="020E0502060401010101" pitchFamily="34" charset="-79"/>
                <a:cs typeface="David" panose="020E0502060401010101" pitchFamily="34" charset="-79"/>
              </a:endParaRPr>
            </a:p>
          </p:txBody>
        </p:sp>
      </p:grpSp>
      <p:grpSp>
        <p:nvGrpSpPr>
          <p:cNvPr id="18" name="Group 17"/>
          <p:cNvGrpSpPr/>
          <p:nvPr/>
        </p:nvGrpSpPr>
        <p:grpSpPr>
          <a:xfrm>
            <a:off x="266210" y="3823827"/>
            <a:ext cx="3362456" cy="2315362"/>
            <a:chOff x="1302777" y="2717480"/>
            <a:chExt cx="3362456" cy="2315362"/>
          </a:xfrm>
        </p:grpSpPr>
        <p:pic>
          <p:nvPicPr>
            <p:cNvPr id="1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2777" y="2717480"/>
              <a:ext cx="3362456" cy="1586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p:cNvSpPr/>
            <p:nvPr/>
          </p:nvSpPr>
          <p:spPr>
            <a:xfrm>
              <a:off x="1323544" y="4509622"/>
              <a:ext cx="3157869" cy="523220"/>
            </a:xfrm>
            <a:prstGeom prst="rect">
              <a:avLst/>
            </a:prstGeom>
            <a:solidFill>
              <a:schemeClr val="bg1"/>
            </a:solidFill>
          </p:spPr>
          <p:txBody>
            <a:bodyPr wrap="square">
              <a:spAutoFit/>
            </a:bodyPr>
            <a:lstStyle/>
            <a:p>
              <a:pPr algn="ctr" rtl="1"/>
              <a:r>
                <a:rPr lang="en-US" sz="2800" b="1" dirty="0">
                  <a:solidFill>
                    <a:srgbClr val="FF0000"/>
                  </a:solidFill>
                  <a:latin typeface="David" panose="020E0502060401010101" pitchFamily="34" charset="-79"/>
                  <a:cs typeface="David" panose="020E0502060401010101" pitchFamily="34" charset="-79"/>
                </a:rPr>
                <a:t>Ground truth</a:t>
              </a:r>
              <a:endParaRPr lang="he-IL" sz="2800" b="1" dirty="0">
                <a:solidFill>
                  <a:srgbClr val="FF0000"/>
                </a:solidFill>
                <a:latin typeface="David" panose="020E0502060401010101" pitchFamily="34" charset="-79"/>
                <a:cs typeface="David" panose="020E0502060401010101" pitchFamily="34" charset="-79"/>
              </a:endParaRPr>
            </a:p>
          </p:txBody>
        </p:sp>
      </p:grpSp>
      <p:grpSp>
        <p:nvGrpSpPr>
          <p:cNvPr id="21" name="Group 20"/>
          <p:cNvGrpSpPr/>
          <p:nvPr/>
        </p:nvGrpSpPr>
        <p:grpSpPr>
          <a:xfrm>
            <a:off x="25290" y="3806963"/>
            <a:ext cx="3560770" cy="2315362"/>
            <a:chOff x="1038379" y="2717480"/>
            <a:chExt cx="3678162" cy="2315362"/>
          </a:xfrm>
        </p:grpSpPr>
        <p:pic>
          <p:nvPicPr>
            <p:cNvPr id="2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2776" y="2717480"/>
              <a:ext cx="3377479" cy="1586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ectangle 22"/>
            <p:cNvSpPr/>
            <p:nvPr/>
          </p:nvSpPr>
          <p:spPr>
            <a:xfrm>
              <a:off x="1038379" y="4509622"/>
              <a:ext cx="3678162" cy="523220"/>
            </a:xfrm>
            <a:prstGeom prst="rect">
              <a:avLst/>
            </a:prstGeom>
            <a:solidFill>
              <a:schemeClr val="bg1"/>
            </a:solidFill>
          </p:spPr>
          <p:txBody>
            <a:bodyPr wrap="square">
              <a:spAutoFit/>
            </a:bodyPr>
            <a:lstStyle/>
            <a:p>
              <a:pPr algn="ctr" rtl="1"/>
              <a:r>
                <a:rPr lang="en-US" sz="2800" b="1" dirty="0">
                  <a:solidFill>
                    <a:srgbClr val="FF0000"/>
                  </a:solidFill>
                  <a:latin typeface="David" panose="020E0502060401010101" pitchFamily="34" charset="-79"/>
                  <a:cs typeface="David" panose="020E0502060401010101" pitchFamily="34" charset="-79"/>
                </a:rPr>
                <a:t>Our results </a:t>
              </a:r>
              <a:endParaRPr lang="he-IL" sz="2800" b="1" dirty="0">
                <a:solidFill>
                  <a:srgbClr val="FF0000"/>
                </a:solidFill>
                <a:latin typeface="David" panose="020E0502060401010101" pitchFamily="34" charset="-79"/>
                <a:cs typeface="David" panose="020E0502060401010101" pitchFamily="34" charset="-79"/>
              </a:endParaRPr>
            </a:p>
          </p:txBody>
        </p:sp>
      </p:grpSp>
      <p:pic>
        <p:nvPicPr>
          <p:cNvPr id="3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15906" y="578031"/>
            <a:ext cx="934212" cy="1979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8" name="Group 37"/>
          <p:cNvGrpSpPr/>
          <p:nvPr/>
        </p:nvGrpSpPr>
        <p:grpSpPr>
          <a:xfrm>
            <a:off x="4873143" y="3842822"/>
            <a:ext cx="4495800" cy="2327215"/>
            <a:chOff x="-30445" y="3422376"/>
            <a:chExt cx="4495800" cy="2327215"/>
          </a:xfrm>
        </p:grpSpPr>
        <p:sp>
          <p:nvSpPr>
            <p:cNvPr id="39" name="Rectangle 38"/>
            <p:cNvSpPr/>
            <p:nvPr/>
          </p:nvSpPr>
          <p:spPr>
            <a:xfrm>
              <a:off x="-30445" y="5226371"/>
              <a:ext cx="4495800" cy="523220"/>
            </a:xfrm>
            <a:prstGeom prst="rect">
              <a:avLst/>
            </a:prstGeom>
            <a:solidFill>
              <a:schemeClr val="bg1"/>
            </a:solidFill>
          </p:spPr>
          <p:txBody>
            <a:bodyPr wrap="square">
              <a:spAutoFit/>
            </a:bodyPr>
            <a:lstStyle/>
            <a:p>
              <a:pPr algn="ctr" rtl="1"/>
              <a:r>
                <a:rPr lang="en-US" sz="2800" b="1" dirty="0">
                  <a:solidFill>
                    <a:srgbClr val="FF0000"/>
                  </a:solidFill>
                  <a:latin typeface="David" panose="020E0502060401010101" pitchFamily="34" charset="-79"/>
                  <a:cs typeface="David" panose="020E0502060401010101" pitchFamily="34" charset="-79"/>
                </a:rPr>
                <a:t>Ground truth</a:t>
              </a:r>
              <a:endParaRPr lang="he-IL" sz="2800" b="1" dirty="0">
                <a:solidFill>
                  <a:srgbClr val="FF0000"/>
                </a:solidFill>
                <a:latin typeface="David" panose="020E0502060401010101" pitchFamily="34" charset="-79"/>
                <a:cs typeface="David" panose="020E0502060401010101" pitchFamily="34" charset="-79"/>
              </a:endParaRPr>
            </a:p>
          </p:txBody>
        </p:sp>
        <p:pic>
          <p:nvPicPr>
            <p:cNvPr id="4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1485" y="3422376"/>
              <a:ext cx="3362457" cy="1658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1" name="Group 40"/>
          <p:cNvGrpSpPr/>
          <p:nvPr/>
        </p:nvGrpSpPr>
        <p:grpSpPr>
          <a:xfrm>
            <a:off x="4125810" y="3842820"/>
            <a:ext cx="5800982" cy="2305550"/>
            <a:chOff x="-777777" y="3456206"/>
            <a:chExt cx="5800982" cy="2305550"/>
          </a:xfrm>
        </p:grpSpPr>
        <p:sp>
          <p:nvSpPr>
            <p:cNvPr id="42" name="Rectangle 41"/>
            <p:cNvSpPr/>
            <p:nvPr/>
          </p:nvSpPr>
          <p:spPr>
            <a:xfrm>
              <a:off x="-777777" y="5226371"/>
              <a:ext cx="5800982" cy="535385"/>
            </a:xfrm>
            <a:prstGeom prst="rect">
              <a:avLst/>
            </a:prstGeom>
            <a:solidFill>
              <a:schemeClr val="bg1"/>
            </a:solidFill>
          </p:spPr>
          <p:txBody>
            <a:bodyPr wrap="square">
              <a:spAutoFit/>
            </a:bodyPr>
            <a:lstStyle/>
            <a:p>
              <a:pPr algn="ctr" rtl="1"/>
              <a:r>
                <a:rPr lang="en-US" sz="2800" b="1" dirty="0">
                  <a:solidFill>
                    <a:prstClr val="black"/>
                  </a:solidFill>
                  <a:latin typeface="David" panose="020E0502060401010101" pitchFamily="34" charset="-79"/>
                  <a:cs typeface="David" panose="020E0502060401010101" pitchFamily="34" charset="-79"/>
                </a:rPr>
                <a:t>Single scat. approx. </a:t>
              </a:r>
              <a:endParaRPr lang="he-IL" sz="2800" b="1" dirty="0">
                <a:solidFill>
                  <a:prstClr val="black"/>
                </a:solidFill>
                <a:latin typeface="David" panose="020E0502060401010101" pitchFamily="34" charset="-79"/>
                <a:cs typeface="David" panose="020E0502060401010101" pitchFamily="34" charset="-79"/>
              </a:endParaRPr>
            </a:p>
          </p:txBody>
        </p:sp>
        <p:pic>
          <p:nvPicPr>
            <p:cNvPr id="43"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1486" y="3456206"/>
              <a:ext cx="3362456" cy="1658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4" name="Group 43"/>
          <p:cNvGrpSpPr/>
          <p:nvPr/>
        </p:nvGrpSpPr>
        <p:grpSpPr>
          <a:xfrm>
            <a:off x="4873143" y="3842822"/>
            <a:ext cx="4495800" cy="2327215"/>
            <a:chOff x="-30445" y="3422376"/>
            <a:chExt cx="4495800" cy="2327215"/>
          </a:xfrm>
        </p:grpSpPr>
        <p:sp>
          <p:nvSpPr>
            <p:cNvPr id="45" name="Rectangle 44"/>
            <p:cNvSpPr/>
            <p:nvPr/>
          </p:nvSpPr>
          <p:spPr>
            <a:xfrm>
              <a:off x="-30445" y="5226371"/>
              <a:ext cx="4495800" cy="523220"/>
            </a:xfrm>
            <a:prstGeom prst="rect">
              <a:avLst/>
            </a:prstGeom>
            <a:solidFill>
              <a:schemeClr val="bg1"/>
            </a:solidFill>
          </p:spPr>
          <p:txBody>
            <a:bodyPr wrap="square">
              <a:spAutoFit/>
            </a:bodyPr>
            <a:lstStyle/>
            <a:p>
              <a:pPr algn="ctr" rtl="1"/>
              <a:r>
                <a:rPr lang="en-US" sz="2800" b="1" dirty="0">
                  <a:solidFill>
                    <a:srgbClr val="FF0000"/>
                  </a:solidFill>
                  <a:latin typeface="David" panose="020E0502060401010101" pitchFamily="34" charset="-79"/>
                  <a:cs typeface="David" panose="020E0502060401010101" pitchFamily="34" charset="-79"/>
                </a:rPr>
                <a:t>Ground truth</a:t>
              </a:r>
              <a:endParaRPr lang="he-IL" sz="2800" b="1" dirty="0">
                <a:solidFill>
                  <a:srgbClr val="FF0000"/>
                </a:solidFill>
                <a:latin typeface="David" panose="020E0502060401010101" pitchFamily="34" charset="-79"/>
                <a:cs typeface="David" panose="020E0502060401010101" pitchFamily="34" charset="-79"/>
              </a:endParaRPr>
            </a:p>
          </p:txBody>
        </p:sp>
        <p:pic>
          <p:nvPicPr>
            <p:cNvPr id="4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1485" y="3422376"/>
              <a:ext cx="3362457" cy="1658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7" name="Group 46"/>
          <p:cNvGrpSpPr/>
          <p:nvPr/>
        </p:nvGrpSpPr>
        <p:grpSpPr>
          <a:xfrm>
            <a:off x="4913107" y="3834975"/>
            <a:ext cx="4191000" cy="2287350"/>
            <a:chOff x="10424" y="3475311"/>
            <a:chExt cx="4191000" cy="2287350"/>
          </a:xfrm>
        </p:grpSpPr>
        <p:sp>
          <p:nvSpPr>
            <p:cNvPr id="48" name="Rectangle 47"/>
            <p:cNvSpPr/>
            <p:nvPr/>
          </p:nvSpPr>
          <p:spPr>
            <a:xfrm>
              <a:off x="10424" y="5239442"/>
              <a:ext cx="4191000" cy="523219"/>
            </a:xfrm>
            <a:prstGeom prst="rect">
              <a:avLst/>
            </a:prstGeom>
            <a:solidFill>
              <a:schemeClr val="bg1"/>
            </a:solidFill>
          </p:spPr>
          <p:txBody>
            <a:bodyPr wrap="square">
              <a:spAutoFit/>
            </a:bodyPr>
            <a:lstStyle/>
            <a:p>
              <a:pPr algn="ctr" rtl="1"/>
              <a:r>
                <a:rPr lang="en-US" sz="2800" b="1" dirty="0">
                  <a:solidFill>
                    <a:srgbClr val="FF0000"/>
                  </a:solidFill>
                  <a:latin typeface="David" panose="020E0502060401010101" pitchFamily="34" charset="-79"/>
                  <a:cs typeface="David" panose="020E0502060401010101" pitchFamily="34" charset="-79"/>
                </a:rPr>
                <a:t>Our results </a:t>
              </a:r>
              <a:endParaRPr lang="he-IL" sz="2800" b="1" dirty="0">
                <a:solidFill>
                  <a:srgbClr val="FF0000"/>
                </a:solidFill>
                <a:latin typeface="David" panose="020E0502060401010101" pitchFamily="34" charset="-79"/>
                <a:cs typeface="David" panose="020E0502060401010101" pitchFamily="34" charset="-79"/>
              </a:endParaRPr>
            </a:p>
          </p:txBody>
        </p:sp>
        <p:pic>
          <p:nvPicPr>
            <p:cNvPr id="49"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1484" y="3475311"/>
              <a:ext cx="3362457" cy="1605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Slide Number Placeholder 1"/>
          <p:cNvSpPr>
            <a:spLocks noGrp="1"/>
          </p:cNvSpPr>
          <p:nvPr>
            <p:ph type="sldNum" sz="quarter" idx="12"/>
          </p:nvPr>
        </p:nvSpPr>
        <p:spPr/>
        <p:txBody>
          <a:bodyPr/>
          <a:lstStyle/>
          <a:p>
            <a:fld id="{29283271-480F-4EE4-86E3-80FE8188B60C}" type="slidenum">
              <a:rPr lang="he-IL" smtClean="0">
                <a:solidFill>
                  <a:prstClr val="black">
                    <a:tint val="75000"/>
                  </a:prstClr>
                </a:solidFill>
              </a:rPr>
              <a:pPr/>
              <a:t>33</a:t>
            </a:fld>
            <a:endParaRPr lang="he-IL">
              <a:solidFill>
                <a:prstClr val="black">
                  <a:tint val="75000"/>
                </a:prstClr>
              </a:solidFill>
            </a:endParaRPr>
          </a:p>
        </p:txBody>
      </p:sp>
    </p:spTree>
    <p:custDataLst>
      <p:tags r:id="rId1"/>
    </p:custDataLst>
    <p:extLst>
      <p:ext uri="{BB962C8B-B14F-4D97-AF65-F5344CB8AC3E}">
        <p14:creationId xmlns:p14="http://schemas.microsoft.com/office/powerpoint/2010/main" val="1286488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splaying snapshot13.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704" t="21083" r="23166" b="7999"/>
          <a:stretch/>
        </p:blipFill>
        <p:spPr bwMode="auto">
          <a:xfrm>
            <a:off x="5105400" y="762000"/>
            <a:ext cx="3736478" cy="218489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flipV="1">
            <a:off x="5229458" y="1329436"/>
            <a:ext cx="3488362" cy="47624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rot="20917664">
            <a:off x="5932889" y="1697452"/>
            <a:ext cx="1977379" cy="461665"/>
          </a:xfrm>
          <a:prstGeom prst="rect">
            <a:avLst/>
          </a:prstGeom>
          <a:noFill/>
        </p:spPr>
        <p:txBody>
          <a:bodyPr wrap="square" rtlCol="1">
            <a:spAutoFit/>
          </a:bodyPr>
          <a:lstStyle/>
          <a:p>
            <a:pPr algn="r" rtl="1"/>
            <a:r>
              <a:rPr lang="en-US" sz="2400" b="1" dirty="0">
                <a:solidFill>
                  <a:srgbClr val="FF0000"/>
                </a:solidFill>
              </a:rPr>
              <a:t>Diagonal slice</a:t>
            </a:r>
            <a:endParaRPr lang="he-IL" sz="2400" b="1" dirty="0">
              <a:solidFill>
                <a:srgbClr val="FF0000"/>
              </a:solidFill>
            </a:endParaRPr>
          </a:p>
        </p:txBody>
      </p:sp>
      <p:pic>
        <p:nvPicPr>
          <p:cNvPr id="7" name="Picture 6" descr="Displaying snapshot1.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733" t="20520" r="21963"/>
          <a:stretch/>
        </p:blipFill>
        <p:spPr bwMode="auto">
          <a:xfrm>
            <a:off x="-21771" y="698196"/>
            <a:ext cx="3886200" cy="246214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flipV="1">
            <a:off x="255320" y="1289571"/>
            <a:ext cx="3488362" cy="47624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20917664">
            <a:off x="958751" y="1657587"/>
            <a:ext cx="1977379" cy="461665"/>
          </a:xfrm>
          <a:prstGeom prst="rect">
            <a:avLst/>
          </a:prstGeom>
          <a:noFill/>
        </p:spPr>
        <p:txBody>
          <a:bodyPr wrap="square" rtlCol="1">
            <a:spAutoFit/>
          </a:bodyPr>
          <a:lstStyle/>
          <a:p>
            <a:pPr algn="r" rtl="1"/>
            <a:r>
              <a:rPr lang="en-US" sz="2400" b="1" dirty="0">
                <a:solidFill>
                  <a:srgbClr val="FF0000"/>
                </a:solidFill>
              </a:rPr>
              <a:t>Diagonal slice</a:t>
            </a:r>
            <a:endParaRPr lang="he-IL" sz="2400" b="1" dirty="0">
              <a:solidFill>
                <a:srgbClr val="FF0000"/>
              </a:solidFill>
            </a:endParaRPr>
          </a:p>
        </p:txBody>
      </p:sp>
      <p:sp>
        <p:nvSpPr>
          <p:cNvPr id="26" name="Rectangle 2"/>
          <p:cNvSpPr>
            <a:spLocks noGrp="1" noChangeArrowheads="1"/>
          </p:cNvSpPr>
          <p:nvPr/>
        </p:nvSpPr>
        <p:spPr bwMode="auto">
          <a:xfrm>
            <a:off x="-39893" y="-76200"/>
            <a:ext cx="9144000" cy="939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rtl="1" eaLnBrk="0" fontAlgn="base" hangingPunct="0">
              <a:spcBef>
                <a:spcPct val="0"/>
              </a:spcBef>
              <a:spcAft>
                <a:spcPct val="0"/>
              </a:spcAft>
              <a:defRPr sz="4400" b="1" u="sng">
                <a:solidFill>
                  <a:schemeClr val="tx2"/>
                </a:solidFill>
                <a:effectLst>
                  <a:outerShdw blurRad="38100" dist="38100" dir="2700000" algn="tl">
                    <a:srgbClr val="000000">
                      <a:alpha val="43137"/>
                    </a:srgbClr>
                  </a:outerShdw>
                </a:effectLst>
                <a:latin typeface="David" pitchFamily="34" charset="-79"/>
                <a:ea typeface="+mj-ea"/>
                <a:cs typeface="David" pitchFamily="34" charset="-79"/>
              </a:defRPr>
            </a:lvl1pPr>
            <a:lvl2pPr algn="ctr" rtl="0" eaLnBrk="0" fontAlgn="base" hangingPunct="0">
              <a:spcBef>
                <a:spcPct val="0"/>
              </a:spcBef>
              <a:spcAft>
                <a:spcPct val="0"/>
              </a:spcAft>
              <a:defRPr sz="4400">
                <a:solidFill>
                  <a:schemeClr val="tx2"/>
                </a:solidFill>
                <a:latin typeface="Tahoma" pitchFamily="34" charset="0"/>
              </a:defRPr>
            </a:lvl2pPr>
            <a:lvl3pPr algn="ctr" rtl="0" eaLnBrk="0" fontAlgn="base" hangingPunct="0">
              <a:spcBef>
                <a:spcPct val="0"/>
              </a:spcBef>
              <a:spcAft>
                <a:spcPct val="0"/>
              </a:spcAft>
              <a:defRPr sz="4400">
                <a:solidFill>
                  <a:schemeClr val="tx2"/>
                </a:solidFill>
                <a:latin typeface="Tahoma" pitchFamily="34" charset="0"/>
              </a:defRPr>
            </a:lvl3pPr>
            <a:lvl4pPr algn="ctr" rtl="0" eaLnBrk="0" fontAlgn="base" hangingPunct="0">
              <a:spcBef>
                <a:spcPct val="0"/>
              </a:spcBef>
              <a:spcAft>
                <a:spcPct val="0"/>
              </a:spcAft>
              <a:defRPr sz="4400">
                <a:solidFill>
                  <a:schemeClr val="tx2"/>
                </a:solidFill>
                <a:latin typeface="Tahoma" pitchFamily="34" charset="0"/>
              </a:defRPr>
            </a:lvl4pPr>
            <a:lvl5pPr algn="ctr" rtl="0" eaLnBrk="0" fontAlgn="base" hangingPunct="0">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a:lstStyle>
          <a:p>
            <a:pPr algn="ctr"/>
            <a:r>
              <a:rPr lang="en-US" sz="4800" u="none" dirty="0" smtClean="0">
                <a:solidFill>
                  <a:srgbClr val="44546A"/>
                </a:solidFill>
              </a:rPr>
              <a:t>Errors: </a:t>
            </a:r>
            <a:r>
              <a:rPr lang="en-US" sz="4800" u="none" dirty="0">
                <a:solidFill>
                  <a:srgbClr val="44546A"/>
                </a:solidFill>
              </a:rPr>
              <a:t>diagonal</a:t>
            </a:r>
            <a:r>
              <a:rPr lang="en-US" sz="4800" u="none" dirty="0">
                <a:solidFill>
                  <a:srgbClr val="FF0000"/>
                </a:solidFill>
              </a:rPr>
              <a:t> </a:t>
            </a:r>
            <a:r>
              <a:rPr lang="en-US" sz="4800" u="none" dirty="0">
                <a:solidFill>
                  <a:srgbClr val="44546A"/>
                </a:solidFill>
              </a:rPr>
              <a:t>slice</a:t>
            </a:r>
            <a:endParaRPr lang="he-IL" sz="4800" u="none" dirty="0">
              <a:solidFill>
                <a:srgbClr val="44546A"/>
              </a:solidFill>
            </a:endParaRPr>
          </a:p>
        </p:txBody>
      </p:sp>
      <p:sp>
        <p:nvSpPr>
          <p:cNvPr id="27" name="Rectangle 26"/>
          <p:cNvSpPr/>
          <p:nvPr/>
        </p:nvSpPr>
        <p:spPr>
          <a:xfrm>
            <a:off x="3879449" y="2209800"/>
            <a:ext cx="1079142" cy="523220"/>
          </a:xfrm>
          <a:prstGeom prst="rect">
            <a:avLst/>
          </a:prstGeom>
          <a:solidFill>
            <a:schemeClr val="bg1"/>
          </a:solidFill>
        </p:spPr>
        <p:txBody>
          <a:bodyPr wrap="none">
            <a:spAutoFit/>
          </a:bodyPr>
          <a:lstStyle/>
          <a:p>
            <a:pPr algn="r" rtl="1"/>
            <a:r>
              <a:rPr lang="en-US" sz="2800" b="1" dirty="0">
                <a:solidFill>
                  <a:srgbClr val="FF0000"/>
                </a:solidFill>
                <a:latin typeface="David" panose="020E0502060401010101" pitchFamily="34" charset="-79"/>
                <a:cs typeface="David" panose="020E0502060401010101" pitchFamily="34" charset="-79"/>
              </a:rPr>
              <a:t>Error</a:t>
            </a:r>
            <a:endParaRPr lang="he-IL" sz="2800" b="1" dirty="0">
              <a:solidFill>
                <a:srgbClr val="FF0000"/>
              </a:solidFill>
              <a:latin typeface="David" panose="020E0502060401010101" pitchFamily="34" charset="-79"/>
              <a:cs typeface="David" panose="020E0502060401010101" pitchFamily="34" charset="-79"/>
            </a:endParaRPr>
          </a:p>
        </p:txBody>
      </p:sp>
      <p:pic>
        <p:nvPicPr>
          <p:cNvPr id="2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2251" y="3259764"/>
            <a:ext cx="855203" cy="1958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2" y="2678593"/>
            <a:ext cx="1838325"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0" name="Group 29"/>
          <p:cNvGrpSpPr/>
          <p:nvPr/>
        </p:nvGrpSpPr>
        <p:grpSpPr>
          <a:xfrm>
            <a:off x="299052" y="3535327"/>
            <a:ext cx="3350117" cy="2293306"/>
            <a:chOff x="4819596" y="3178722"/>
            <a:chExt cx="3350117" cy="2293306"/>
          </a:xfrm>
        </p:grpSpPr>
        <p:sp>
          <p:nvSpPr>
            <p:cNvPr id="31" name="Rectangle 30"/>
            <p:cNvSpPr/>
            <p:nvPr/>
          </p:nvSpPr>
          <p:spPr>
            <a:xfrm>
              <a:off x="4826706" y="4948808"/>
              <a:ext cx="3257623" cy="523220"/>
            </a:xfrm>
            <a:prstGeom prst="rect">
              <a:avLst/>
            </a:prstGeom>
            <a:solidFill>
              <a:schemeClr val="bg1"/>
            </a:solidFill>
          </p:spPr>
          <p:txBody>
            <a:bodyPr wrap="square">
              <a:spAutoFit/>
            </a:bodyPr>
            <a:lstStyle/>
            <a:p>
              <a:pPr algn="r" rtl="1"/>
              <a:r>
                <a:rPr lang="en-US" sz="2800" b="1" dirty="0">
                  <a:solidFill>
                    <a:prstClr val="black"/>
                  </a:solidFill>
                  <a:latin typeface="David" panose="020E0502060401010101" pitchFamily="34" charset="-79"/>
                  <a:cs typeface="David" panose="020E0502060401010101" pitchFamily="34" charset="-79"/>
                </a:rPr>
                <a:t>Single scat. approx.</a:t>
              </a:r>
              <a:endParaRPr lang="he-IL" sz="2800" b="1" dirty="0">
                <a:solidFill>
                  <a:prstClr val="black"/>
                </a:solidFill>
                <a:latin typeface="David" panose="020E0502060401010101" pitchFamily="34" charset="-79"/>
                <a:cs typeface="David" panose="020E0502060401010101" pitchFamily="34" charset="-79"/>
              </a:endParaRPr>
            </a:p>
          </p:txBody>
        </p:sp>
        <p:pic>
          <p:nvPicPr>
            <p:cNvPr id="32"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19596" y="3178722"/>
              <a:ext cx="3350117" cy="1557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2" name="Group 41"/>
          <p:cNvGrpSpPr/>
          <p:nvPr/>
        </p:nvGrpSpPr>
        <p:grpSpPr>
          <a:xfrm>
            <a:off x="95890" y="3535327"/>
            <a:ext cx="3678162" cy="2279672"/>
            <a:chOff x="7928801" y="4834532"/>
            <a:chExt cx="3678162" cy="2279672"/>
          </a:xfrm>
        </p:grpSpPr>
        <p:sp>
          <p:nvSpPr>
            <p:cNvPr id="43" name="Rectangle 42"/>
            <p:cNvSpPr/>
            <p:nvPr/>
          </p:nvSpPr>
          <p:spPr>
            <a:xfrm>
              <a:off x="7928801" y="6590984"/>
              <a:ext cx="3678162" cy="523220"/>
            </a:xfrm>
            <a:prstGeom prst="rect">
              <a:avLst/>
            </a:prstGeom>
            <a:solidFill>
              <a:schemeClr val="bg1"/>
            </a:solidFill>
          </p:spPr>
          <p:txBody>
            <a:bodyPr wrap="square">
              <a:spAutoFit/>
            </a:bodyPr>
            <a:lstStyle/>
            <a:p>
              <a:pPr algn="ctr" rtl="1"/>
              <a:r>
                <a:rPr lang="en-US" sz="2800" b="1" dirty="0">
                  <a:solidFill>
                    <a:srgbClr val="FF0000"/>
                  </a:solidFill>
                  <a:latin typeface="David" panose="020E0502060401010101" pitchFamily="34" charset="-79"/>
                  <a:cs typeface="David" panose="020E0502060401010101" pitchFamily="34" charset="-79"/>
                </a:rPr>
                <a:t>Our</a:t>
              </a:r>
              <a:endParaRPr lang="he-IL" sz="2800" b="1" dirty="0">
                <a:solidFill>
                  <a:srgbClr val="FF0000"/>
                </a:solidFill>
                <a:latin typeface="David" panose="020E0502060401010101" pitchFamily="34" charset="-79"/>
                <a:cs typeface="David" panose="020E0502060401010101" pitchFamily="34" charset="-79"/>
              </a:endParaRPr>
            </a:p>
          </p:txBody>
        </p:sp>
        <p:pic>
          <p:nvPicPr>
            <p:cNvPr id="44"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69713" y="4834532"/>
              <a:ext cx="3320797" cy="1539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9" name="Group 48"/>
          <p:cNvGrpSpPr/>
          <p:nvPr/>
        </p:nvGrpSpPr>
        <p:grpSpPr>
          <a:xfrm>
            <a:off x="4154906" y="3477723"/>
            <a:ext cx="5800982" cy="2352970"/>
            <a:chOff x="3694366" y="3442616"/>
            <a:chExt cx="5800982" cy="2352970"/>
          </a:xfrm>
        </p:grpSpPr>
        <p:pic>
          <p:nvPicPr>
            <p:cNvPr id="5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67143" y="3442616"/>
              <a:ext cx="3365429" cy="1663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 name="Rectangle 50"/>
            <p:cNvSpPr/>
            <p:nvPr/>
          </p:nvSpPr>
          <p:spPr>
            <a:xfrm>
              <a:off x="3694366" y="5260201"/>
              <a:ext cx="5800982" cy="535385"/>
            </a:xfrm>
            <a:prstGeom prst="rect">
              <a:avLst/>
            </a:prstGeom>
            <a:solidFill>
              <a:schemeClr val="bg1"/>
            </a:solidFill>
          </p:spPr>
          <p:txBody>
            <a:bodyPr wrap="square">
              <a:spAutoFit/>
            </a:bodyPr>
            <a:lstStyle/>
            <a:p>
              <a:pPr algn="ctr" rtl="1"/>
              <a:r>
                <a:rPr lang="en-US" sz="2800" b="1" dirty="0">
                  <a:solidFill>
                    <a:prstClr val="black"/>
                  </a:solidFill>
                  <a:latin typeface="David" panose="020E0502060401010101" pitchFamily="34" charset="-79"/>
                  <a:cs typeface="David" panose="020E0502060401010101" pitchFamily="34" charset="-79"/>
                </a:rPr>
                <a:t>Single scat. approx. </a:t>
              </a:r>
              <a:endParaRPr lang="he-IL" sz="2800" b="1" dirty="0">
                <a:solidFill>
                  <a:prstClr val="black"/>
                </a:solidFill>
                <a:latin typeface="David" panose="020E0502060401010101" pitchFamily="34" charset="-79"/>
                <a:cs typeface="David" panose="020E0502060401010101" pitchFamily="34" charset="-79"/>
              </a:endParaRPr>
            </a:p>
          </p:txBody>
        </p:sp>
      </p:grpSp>
      <p:grpSp>
        <p:nvGrpSpPr>
          <p:cNvPr id="52" name="Group 51"/>
          <p:cNvGrpSpPr/>
          <p:nvPr/>
        </p:nvGrpSpPr>
        <p:grpSpPr>
          <a:xfrm>
            <a:off x="4990158" y="3487808"/>
            <a:ext cx="4191000" cy="2300108"/>
            <a:chOff x="4522409" y="3461648"/>
            <a:chExt cx="4191000" cy="2300108"/>
          </a:xfrm>
        </p:grpSpPr>
        <p:pic>
          <p:nvPicPr>
            <p:cNvPr id="53"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67143" y="3461648"/>
              <a:ext cx="3362456" cy="1594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 name="Rectangle 53"/>
            <p:cNvSpPr/>
            <p:nvPr/>
          </p:nvSpPr>
          <p:spPr>
            <a:xfrm>
              <a:off x="4522409" y="5238537"/>
              <a:ext cx="4191000" cy="523219"/>
            </a:xfrm>
            <a:prstGeom prst="rect">
              <a:avLst/>
            </a:prstGeom>
            <a:solidFill>
              <a:schemeClr val="bg1"/>
            </a:solidFill>
          </p:spPr>
          <p:txBody>
            <a:bodyPr wrap="square">
              <a:spAutoFit/>
            </a:bodyPr>
            <a:lstStyle/>
            <a:p>
              <a:pPr algn="ctr" rtl="1"/>
              <a:r>
                <a:rPr lang="en-US" sz="2800" b="1" dirty="0">
                  <a:solidFill>
                    <a:srgbClr val="FF0000"/>
                  </a:solidFill>
                  <a:latin typeface="David" panose="020E0502060401010101" pitchFamily="34" charset="-79"/>
                  <a:cs typeface="David" panose="020E0502060401010101" pitchFamily="34" charset="-79"/>
                </a:rPr>
                <a:t>Our</a:t>
              </a:r>
              <a:endParaRPr lang="he-IL" sz="2800" b="1" dirty="0">
                <a:solidFill>
                  <a:srgbClr val="FF0000"/>
                </a:solidFill>
                <a:latin typeface="David" panose="020E0502060401010101" pitchFamily="34" charset="-79"/>
                <a:cs typeface="David" panose="020E0502060401010101" pitchFamily="34" charset="-79"/>
              </a:endParaRPr>
            </a:p>
          </p:txBody>
        </p:sp>
      </p:grpSp>
      <p:grpSp>
        <p:nvGrpSpPr>
          <p:cNvPr id="55" name="Group 54"/>
          <p:cNvGrpSpPr/>
          <p:nvPr/>
        </p:nvGrpSpPr>
        <p:grpSpPr>
          <a:xfrm>
            <a:off x="1943302" y="6013829"/>
            <a:ext cx="4931159" cy="536760"/>
            <a:chOff x="1953986" y="3921860"/>
            <a:chExt cx="4931159" cy="536760"/>
          </a:xfrm>
        </p:grpSpPr>
        <p:sp>
          <p:nvSpPr>
            <p:cNvPr id="56" name="Rounded Rectangle 106"/>
            <p:cNvSpPr/>
            <p:nvPr/>
          </p:nvSpPr>
          <p:spPr>
            <a:xfrm>
              <a:off x="2062405" y="3921860"/>
              <a:ext cx="4822740" cy="536760"/>
            </a:xfrm>
            <a:prstGeom prst="roundRect">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solidFill>
                  <a:prstClr val="white"/>
                </a:solidFill>
              </a:endParaRPr>
            </a:p>
          </p:txBody>
        </p:sp>
        <p:sp>
          <p:nvSpPr>
            <p:cNvPr id="57" name="Rectangle 116"/>
            <p:cNvSpPr/>
            <p:nvPr/>
          </p:nvSpPr>
          <p:spPr>
            <a:xfrm>
              <a:off x="1953986" y="3935399"/>
              <a:ext cx="4931158" cy="523220"/>
            </a:xfrm>
            <a:prstGeom prst="rect">
              <a:avLst/>
            </a:prstGeom>
          </p:spPr>
          <p:txBody>
            <a:bodyPr wrap="none">
              <a:spAutoFit/>
            </a:bodyPr>
            <a:lstStyle/>
            <a:p>
              <a:pPr algn="r" rtl="1"/>
              <a:r>
                <a:rPr lang="en-US" sz="2800" b="1" dirty="0">
                  <a:solidFill>
                    <a:srgbClr val="C00000"/>
                  </a:solidFill>
                  <a:latin typeface="David" panose="020E0502060401010101" pitchFamily="34" charset="-79"/>
                  <a:cs typeface="David" panose="020E0502060401010101" pitchFamily="34" charset="-79"/>
                </a:rPr>
                <a:t>Error measure down by        0.5</a:t>
              </a:r>
              <a:endParaRPr lang="he-IL" sz="2800" b="1" dirty="0">
                <a:solidFill>
                  <a:srgbClr val="C00000"/>
                </a:solidFill>
                <a:latin typeface="David" panose="020E0502060401010101" pitchFamily="34" charset="-79"/>
                <a:cs typeface="David" panose="020E0502060401010101" pitchFamily="34" charset="-79"/>
              </a:endParaRPr>
            </a:p>
          </p:txBody>
        </p:sp>
        <p:graphicFrame>
          <p:nvGraphicFramePr>
            <p:cNvPr id="58" name="Object 57"/>
            <p:cNvGraphicFramePr>
              <a:graphicFrameLocks noChangeAspect="1"/>
            </p:cNvGraphicFramePr>
            <p:nvPr>
              <p:extLst/>
            </p:nvPr>
          </p:nvGraphicFramePr>
          <p:xfrm>
            <a:off x="5872387" y="4014108"/>
            <a:ext cx="365802" cy="365802"/>
          </p:xfrm>
          <a:graphic>
            <a:graphicData uri="http://schemas.openxmlformats.org/presentationml/2006/ole">
              <mc:AlternateContent xmlns:mc="http://schemas.openxmlformats.org/markup-compatibility/2006">
                <mc:Choice xmlns:v="urn:schemas-microsoft-com:vml" Requires="v">
                  <p:oleObj spid="_x0000_s42011" name="Equation" r:id="rId13" imgW="126720" imgH="126720" progId="Equation.DSMT4">
                    <p:embed/>
                  </p:oleObj>
                </mc:Choice>
                <mc:Fallback>
                  <p:oleObj name="Equation" r:id="rId13" imgW="126720" imgH="126720" progId="Equation.DSMT4">
                    <p:embed/>
                    <p:pic>
                      <p:nvPicPr>
                        <p:cNvPr id="0" name=""/>
                        <p:cNvPicPr/>
                        <p:nvPr/>
                      </p:nvPicPr>
                      <p:blipFill>
                        <a:blip r:embed="rId14"/>
                        <a:stretch>
                          <a:fillRect/>
                        </a:stretch>
                      </p:blipFill>
                      <p:spPr>
                        <a:xfrm>
                          <a:off x="5872387" y="4014108"/>
                          <a:ext cx="365802" cy="365802"/>
                        </a:xfrm>
                        <a:prstGeom prst="rect">
                          <a:avLst/>
                        </a:prstGeom>
                      </p:spPr>
                    </p:pic>
                  </p:oleObj>
                </mc:Fallback>
              </mc:AlternateContent>
            </a:graphicData>
          </a:graphic>
        </p:graphicFrame>
      </p:grpSp>
      <p:sp>
        <p:nvSpPr>
          <p:cNvPr id="2" name="Slide Number Placeholder 1"/>
          <p:cNvSpPr>
            <a:spLocks noGrp="1"/>
          </p:cNvSpPr>
          <p:nvPr>
            <p:ph type="sldNum" sz="quarter" idx="12"/>
          </p:nvPr>
        </p:nvSpPr>
        <p:spPr/>
        <p:txBody>
          <a:bodyPr/>
          <a:lstStyle/>
          <a:p>
            <a:fld id="{29283271-480F-4EE4-86E3-80FE8188B60C}" type="slidenum">
              <a:rPr lang="he-IL" smtClean="0">
                <a:solidFill>
                  <a:prstClr val="black">
                    <a:tint val="75000"/>
                  </a:prstClr>
                </a:solidFill>
              </a:rPr>
              <a:pPr/>
              <a:t>34</a:t>
            </a:fld>
            <a:endParaRPr lang="he-IL">
              <a:solidFill>
                <a:prstClr val="black">
                  <a:tint val="75000"/>
                </a:prstClr>
              </a:solidFill>
            </a:endParaRPr>
          </a:p>
        </p:txBody>
      </p:sp>
    </p:spTree>
    <p:custDataLst>
      <p:tags r:id="rId2"/>
    </p:custDataLst>
    <p:extLst>
      <p:ext uri="{BB962C8B-B14F-4D97-AF65-F5344CB8AC3E}">
        <p14:creationId xmlns:p14="http://schemas.microsoft.com/office/powerpoint/2010/main" val="74865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5" name="Shape 1555"/>
          <p:cNvSpPr>
            <a:spLocks noGrp="1"/>
          </p:cNvSpPr>
          <p:nvPr>
            <p:ph type="sldNum" sz="quarter" idx="2"/>
          </p:nvPr>
        </p:nvSpPr>
        <p:spPr>
          <a:xfrm>
            <a:off x="8737163" y="0"/>
            <a:ext cx="418139" cy="35824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solidFill>
                  <a:srgbClr val="00882B">
                    <a:lumMod val="60000"/>
                    <a:lumOff val="40000"/>
                  </a:srgbClr>
                </a:solidFill>
              </a:rPr>
              <a:pPr/>
              <a:t>4</a:t>
            </a:fld>
            <a:endParaRPr dirty="0">
              <a:solidFill>
                <a:srgbClr val="00882B">
                  <a:lumMod val="60000"/>
                  <a:lumOff val="40000"/>
                </a:srgbClr>
              </a:solidFill>
            </a:endParaRPr>
          </a:p>
        </p:txBody>
      </p:sp>
      <p:sp>
        <p:nvSpPr>
          <p:cNvPr id="1556" name="Shape 1556"/>
          <p:cNvSpPr>
            <a:spLocks noGrp="1"/>
          </p:cNvSpPr>
          <p:nvPr>
            <p:ph type="title"/>
          </p:nvPr>
        </p:nvSpPr>
        <p:spPr>
          <a:prstGeom prst="rect">
            <a:avLst/>
          </a:prstGeom>
        </p:spPr>
        <p:txBody>
          <a:bodyPr/>
          <a:lstStyle/>
          <a:p>
            <a:pPr lvl="1"/>
            <a:r>
              <a:t>Airborne experiment</a:t>
            </a:r>
          </a:p>
        </p:txBody>
      </p:sp>
      <p:sp>
        <p:nvSpPr>
          <p:cNvPr id="1557" name="Shape 1557"/>
          <p:cNvSpPr/>
          <p:nvPr/>
        </p:nvSpPr>
        <p:spPr>
          <a:xfrm>
            <a:off x="-9294" y="6556721"/>
            <a:ext cx="3024466" cy="313724"/>
          </a:xfrm>
          <a:prstGeom prst="rect">
            <a:avLst/>
          </a:prstGeom>
          <a:ln w="3175">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sz="2400"/>
            </a:lvl1pPr>
          </a:lstStyle>
          <a:p>
            <a:pPr algn="ctr" defTabSz="410751" hangingPunct="0"/>
            <a:r>
              <a:rPr sz="1687" kern="0">
                <a:solidFill>
                  <a:srgbClr val="000000"/>
                </a:solidFill>
                <a:sym typeface="Helvetica Light"/>
              </a:rPr>
              <a:t>Levis, Schechner, Aides, Davis</a:t>
            </a:r>
          </a:p>
        </p:txBody>
      </p:sp>
      <p:pic>
        <p:nvPicPr>
          <p:cNvPr id="1558" name="googlemaps.png"/>
          <p:cNvPicPr>
            <a:picLocks noChangeAspect="1"/>
          </p:cNvPicPr>
          <p:nvPr/>
        </p:nvPicPr>
        <p:blipFill>
          <a:blip r:embed="rId3">
            <a:extLst/>
          </a:blip>
          <a:srcRect l="6756"/>
          <a:stretch>
            <a:fillRect/>
          </a:stretch>
        </p:blipFill>
        <p:spPr>
          <a:xfrm>
            <a:off x="3061751" y="2183795"/>
            <a:ext cx="6062313" cy="3434620"/>
          </a:xfrm>
          <a:prstGeom prst="rect">
            <a:avLst/>
          </a:prstGeom>
          <a:ln w="3175">
            <a:miter lim="400000"/>
          </a:ln>
        </p:spPr>
      </p:pic>
      <p:pic>
        <p:nvPicPr>
          <p:cNvPr id="1559" name="image77.png"/>
          <p:cNvPicPr>
            <a:picLocks/>
          </p:cNvPicPr>
          <p:nvPr/>
        </p:nvPicPr>
        <p:blipFill>
          <a:blip r:embed="rId4">
            <a:extLst/>
          </a:blip>
          <a:srcRect l="522" r="29395"/>
          <a:stretch>
            <a:fillRect/>
          </a:stretch>
        </p:blipFill>
        <p:spPr>
          <a:xfrm>
            <a:off x="34549" y="1921635"/>
            <a:ext cx="2990557" cy="3833814"/>
          </a:xfrm>
          <a:prstGeom prst="rect">
            <a:avLst/>
          </a:prstGeom>
          <a:ln w="12700">
            <a:miter lim="400000"/>
          </a:ln>
          <a:effectLst>
            <a:outerShdw blurRad="177800" dist="88900" dir="5400000" rotWithShape="0">
              <a:srgbClr val="000000">
                <a:alpha val="70000"/>
              </a:srgbClr>
            </a:outerShdw>
          </a:effectLst>
        </p:spPr>
      </p:pic>
      <p:grpSp>
        <p:nvGrpSpPr>
          <p:cNvPr id="1566" name="Group 1566"/>
          <p:cNvGrpSpPr/>
          <p:nvPr/>
        </p:nvGrpSpPr>
        <p:grpSpPr>
          <a:xfrm>
            <a:off x="26333" y="1906622"/>
            <a:ext cx="3022559" cy="3774004"/>
            <a:chOff x="0" y="0"/>
            <a:chExt cx="4298748" cy="5367471"/>
          </a:xfrm>
        </p:grpSpPr>
        <p:sp>
          <p:nvSpPr>
            <p:cNvPr id="1560" name="Shape 1560"/>
            <p:cNvSpPr/>
            <p:nvPr/>
          </p:nvSpPr>
          <p:spPr>
            <a:xfrm>
              <a:off x="75489" y="0"/>
              <a:ext cx="4193210" cy="2296867"/>
            </a:xfrm>
            <a:prstGeom prst="rect">
              <a:avLst/>
            </a:prstGeom>
            <a:solidFill>
              <a:srgbClr val="FFFFFF">
                <a:alpha val="67195"/>
              </a:srgbClr>
            </a:solidFill>
            <a:ln w="3175" cap="flat">
              <a:noFill/>
              <a:miter lim="400000"/>
            </a:ln>
            <a:effectLst/>
          </p:spPr>
          <p:txBody>
            <a:bodyPr wrap="square" lIns="26789" tIns="26789" rIns="26789" bIns="26789" numCol="1" anchor="ctr">
              <a:noAutofit/>
            </a:bodyPr>
            <a:lstStyle/>
            <a:p>
              <a:pPr algn="ctr" defTabSz="410751" hangingPunct="0">
                <a:defRPr sz="2200">
                  <a:solidFill>
                    <a:srgbClr val="FFFFFF"/>
                  </a:solidFill>
                </a:defRPr>
              </a:pPr>
              <a:endParaRPr sz="1547" kern="0">
                <a:solidFill>
                  <a:srgbClr val="FFFFFF"/>
                </a:solidFill>
                <a:sym typeface="Helvetica Light"/>
              </a:endParaRPr>
            </a:p>
          </p:txBody>
        </p:sp>
        <p:sp>
          <p:nvSpPr>
            <p:cNvPr id="1561" name="Shape 1561"/>
            <p:cNvSpPr/>
            <p:nvPr/>
          </p:nvSpPr>
          <p:spPr>
            <a:xfrm>
              <a:off x="45439" y="3886520"/>
              <a:ext cx="4253310" cy="1480952"/>
            </a:xfrm>
            <a:prstGeom prst="rect">
              <a:avLst/>
            </a:prstGeom>
            <a:solidFill>
              <a:srgbClr val="FFFFFF">
                <a:alpha val="67195"/>
              </a:srgbClr>
            </a:solidFill>
            <a:ln w="3175" cap="flat">
              <a:noFill/>
              <a:miter lim="400000"/>
            </a:ln>
            <a:effectLst/>
          </p:spPr>
          <p:txBody>
            <a:bodyPr wrap="square" lIns="26789" tIns="26789" rIns="26789" bIns="26789" numCol="1" anchor="ctr">
              <a:noAutofit/>
            </a:bodyPr>
            <a:lstStyle/>
            <a:p>
              <a:pPr algn="ctr" defTabSz="410751" hangingPunct="0">
                <a:defRPr sz="2200">
                  <a:solidFill>
                    <a:srgbClr val="FFFFFF"/>
                  </a:solidFill>
                </a:defRPr>
              </a:pPr>
              <a:endParaRPr sz="1547" kern="0">
                <a:solidFill>
                  <a:srgbClr val="FFFFFF"/>
                </a:solidFill>
                <a:sym typeface="Helvetica Light"/>
              </a:endParaRPr>
            </a:p>
          </p:txBody>
        </p:sp>
        <p:sp>
          <p:nvSpPr>
            <p:cNvPr id="1562" name="Shape 1562"/>
            <p:cNvSpPr/>
            <p:nvPr/>
          </p:nvSpPr>
          <p:spPr>
            <a:xfrm>
              <a:off x="1614359" y="2296170"/>
              <a:ext cx="2662319" cy="1591162"/>
            </a:xfrm>
            <a:prstGeom prst="rect">
              <a:avLst/>
            </a:prstGeom>
            <a:solidFill>
              <a:srgbClr val="FFFFFF">
                <a:alpha val="67195"/>
              </a:srgbClr>
            </a:solidFill>
            <a:ln w="3175" cap="flat">
              <a:noFill/>
              <a:miter lim="400000"/>
            </a:ln>
            <a:effectLst/>
          </p:spPr>
          <p:txBody>
            <a:bodyPr wrap="square" lIns="26789" tIns="26789" rIns="26789" bIns="26789" numCol="1" anchor="ctr">
              <a:noAutofit/>
            </a:bodyPr>
            <a:lstStyle/>
            <a:p>
              <a:pPr algn="ctr" defTabSz="410751" hangingPunct="0">
                <a:defRPr sz="2200">
                  <a:solidFill>
                    <a:srgbClr val="FFFFFF"/>
                  </a:solidFill>
                </a:defRPr>
              </a:pPr>
              <a:endParaRPr sz="1547" kern="0">
                <a:solidFill>
                  <a:srgbClr val="FFFFFF"/>
                </a:solidFill>
                <a:sym typeface="Helvetica Light"/>
              </a:endParaRPr>
            </a:p>
          </p:txBody>
        </p:sp>
        <p:sp>
          <p:nvSpPr>
            <p:cNvPr id="1563" name="Shape 1563"/>
            <p:cNvSpPr/>
            <p:nvPr/>
          </p:nvSpPr>
          <p:spPr>
            <a:xfrm>
              <a:off x="0" y="2296170"/>
              <a:ext cx="477127" cy="1591161"/>
            </a:xfrm>
            <a:prstGeom prst="rect">
              <a:avLst/>
            </a:prstGeom>
            <a:solidFill>
              <a:srgbClr val="FFFFFF">
                <a:alpha val="67195"/>
              </a:srgbClr>
            </a:solidFill>
            <a:ln w="3175" cap="flat">
              <a:noFill/>
              <a:miter lim="400000"/>
            </a:ln>
            <a:effectLst/>
          </p:spPr>
          <p:txBody>
            <a:bodyPr wrap="square" lIns="26789" tIns="26789" rIns="26789" bIns="26789" numCol="1" anchor="ctr">
              <a:noAutofit/>
            </a:bodyPr>
            <a:lstStyle/>
            <a:p>
              <a:pPr algn="ctr" defTabSz="410751" hangingPunct="0">
                <a:defRPr sz="2200">
                  <a:solidFill>
                    <a:srgbClr val="FFFFFF"/>
                  </a:solidFill>
                </a:defRPr>
              </a:pPr>
              <a:endParaRPr sz="1547" kern="0">
                <a:solidFill>
                  <a:srgbClr val="FFFFFF"/>
                </a:solidFill>
                <a:sym typeface="Helvetica Light"/>
              </a:endParaRPr>
            </a:p>
          </p:txBody>
        </p:sp>
        <p:pic>
          <p:nvPicPr>
            <p:cNvPr id="1564" name="pasted-image.pdf"/>
            <p:cNvPicPr>
              <a:picLocks noChangeAspect="1"/>
            </p:cNvPicPr>
            <p:nvPr/>
          </p:nvPicPr>
          <p:blipFill>
            <a:blip r:embed="rId5">
              <a:extLst/>
            </a:blip>
            <a:srcRect/>
            <a:stretch>
              <a:fillRect/>
            </a:stretch>
          </p:blipFill>
          <p:spPr>
            <a:xfrm>
              <a:off x="400045" y="1792762"/>
              <a:ext cx="3159745" cy="371112"/>
            </a:xfrm>
            <a:prstGeom prst="rect">
              <a:avLst/>
            </a:prstGeom>
            <a:ln w="3175" cap="flat">
              <a:noFill/>
              <a:miter lim="400000"/>
            </a:ln>
            <a:effectLst/>
          </p:spPr>
        </p:pic>
        <p:sp>
          <p:nvSpPr>
            <p:cNvPr id="1565" name="Shape 1565"/>
            <p:cNvSpPr/>
            <p:nvPr/>
          </p:nvSpPr>
          <p:spPr>
            <a:xfrm>
              <a:off x="490224" y="2306330"/>
              <a:ext cx="1111039" cy="1570842"/>
            </a:xfrm>
            <a:prstGeom prst="rect">
              <a:avLst/>
            </a:prstGeom>
            <a:noFill/>
            <a:ln w="12700" cap="flat">
              <a:solidFill>
                <a:srgbClr val="FF2600"/>
              </a:solidFill>
              <a:prstDash val="solid"/>
              <a:miter lim="400000"/>
            </a:ln>
            <a:effectLst/>
          </p:spPr>
          <p:txBody>
            <a:bodyPr wrap="square" lIns="26789" tIns="26789" rIns="26789" bIns="26789" numCol="1" anchor="ctr">
              <a:noAutofit/>
            </a:bodyPr>
            <a:lstStyle/>
            <a:p>
              <a:pPr algn="ctr" defTabSz="410751" hangingPunct="0">
                <a:defRPr sz="2200">
                  <a:solidFill>
                    <a:srgbClr val="FFFFFF"/>
                  </a:solidFill>
                </a:defRPr>
              </a:pPr>
              <a:endParaRPr sz="1547" kern="0">
                <a:solidFill>
                  <a:srgbClr val="FFFFFF"/>
                </a:solidFill>
                <a:sym typeface="Helvetica Light"/>
              </a:endParaRPr>
            </a:p>
          </p:txBody>
        </p:sp>
      </p:grpSp>
      <p:sp>
        <p:nvSpPr>
          <p:cNvPr id="1567" name="Shape 1567"/>
          <p:cNvSpPr/>
          <p:nvPr/>
        </p:nvSpPr>
        <p:spPr>
          <a:xfrm>
            <a:off x="733106" y="1594289"/>
            <a:ext cx="1609014" cy="400350"/>
          </a:xfrm>
          <a:prstGeom prst="rect">
            <a:avLst/>
          </a:prstGeom>
          <a:solidFill>
            <a:srgbClr val="FFFFFF"/>
          </a:solidFill>
          <a:ln w="3175">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sz="3200"/>
            </a:lvl1pPr>
          </a:lstStyle>
          <a:p>
            <a:pPr algn="ctr" defTabSz="410751" hangingPunct="0"/>
            <a:r>
              <a:rPr sz="2250" kern="0">
                <a:solidFill>
                  <a:srgbClr val="000000"/>
                </a:solidFill>
                <a:sym typeface="Helvetica Light"/>
              </a:rPr>
              <a:t>Nadir image</a:t>
            </a:r>
          </a:p>
        </p:txBody>
      </p:sp>
      <p:grpSp>
        <p:nvGrpSpPr>
          <p:cNvPr id="1570" name="Group 1570"/>
          <p:cNvGrpSpPr/>
          <p:nvPr/>
        </p:nvGrpSpPr>
        <p:grpSpPr>
          <a:xfrm>
            <a:off x="3912096" y="2560431"/>
            <a:ext cx="3713249" cy="3434644"/>
            <a:chOff x="0" y="0"/>
            <a:chExt cx="5281063" cy="4884825"/>
          </a:xfrm>
        </p:grpSpPr>
        <p:pic>
          <p:nvPicPr>
            <p:cNvPr id="1568" name="image80.png" descr="C:\Users\levisav\Dropbox\Atmosphere\Papers\[2015] AGU\Figures\results_mspi.png"/>
            <p:cNvPicPr>
              <a:picLocks noChangeAspect="1"/>
            </p:cNvPicPr>
            <p:nvPr/>
          </p:nvPicPr>
          <p:blipFill>
            <a:blip r:embed="rId6">
              <a:extLst/>
            </a:blip>
            <a:srcRect/>
            <a:stretch>
              <a:fillRect/>
            </a:stretch>
          </p:blipFill>
          <p:spPr>
            <a:xfrm>
              <a:off x="0" y="0"/>
              <a:ext cx="5281064" cy="4884826"/>
            </a:xfrm>
            <a:prstGeom prst="rect">
              <a:avLst/>
            </a:prstGeom>
            <a:ln w="12700" cap="flat">
              <a:noFill/>
              <a:miter lim="400000"/>
            </a:ln>
            <a:effectLst>
              <a:outerShdw blurRad="177800" dist="88900" dir="5400000" rotWithShape="0">
                <a:srgbClr val="000000">
                  <a:alpha val="70000"/>
                </a:srgbClr>
              </a:outerShdw>
            </a:effectLst>
          </p:spPr>
        </p:pic>
        <p:sp>
          <p:nvSpPr>
            <p:cNvPr id="1569" name="Shape 1569"/>
            <p:cNvSpPr/>
            <p:nvPr/>
          </p:nvSpPr>
          <p:spPr>
            <a:xfrm>
              <a:off x="240075" y="21389"/>
              <a:ext cx="4068788" cy="680068"/>
            </a:xfrm>
            <a:prstGeom prst="rect">
              <a:avLst/>
            </a:prstGeom>
            <a:solidFill>
              <a:srgbClr val="FFFFFF"/>
            </a:solidFill>
            <a:ln w="3175"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ctr">
              <a:noAutofit/>
            </a:bodyPr>
            <a:lstStyle>
              <a:lvl1pPr>
                <a:defRPr sz="3600"/>
              </a:lvl1pPr>
            </a:lstStyle>
            <a:p>
              <a:pPr algn="ctr" defTabSz="410751" hangingPunct="0"/>
              <a:r>
                <a:rPr sz="2531" kern="0">
                  <a:solidFill>
                    <a:srgbClr val="000000"/>
                  </a:solidFill>
                  <a:sym typeface="Helvetica Light"/>
                </a:rPr>
                <a:t>84,380 unknowns</a:t>
              </a:r>
            </a:p>
          </p:txBody>
        </p:sp>
      </p:grpSp>
      <p:grpSp>
        <p:nvGrpSpPr>
          <p:cNvPr id="1573" name="Group 1573"/>
          <p:cNvGrpSpPr/>
          <p:nvPr/>
        </p:nvGrpSpPr>
        <p:grpSpPr>
          <a:xfrm>
            <a:off x="3492925" y="1451379"/>
            <a:ext cx="5368056" cy="682421"/>
            <a:chOff x="239130" y="-5292"/>
            <a:chExt cx="7634566" cy="970553"/>
          </a:xfrm>
        </p:grpSpPr>
        <p:sp>
          <p:nvSpPr>
            <p:cNvPr id="1571" name="Shape 1571"/>
            <p:cNvSpPr/>
            <p:nvPr/>
          </p:nvSpPr>
          <p:spPr>
            <a:xfrm>
              <a:off x="433041" y="-5292"/>
              <a:ext cx="7007616" cy="569386"/>
            </a:xfrm>
            <a:prstGeom prst="rect">
              <a:avLst/>
            </a:prstGeom>
            <a:solidFill>
              <a:srgbClr val="FFFFFF"/>
            </a:solidFill>
            <a:ln w="3175" cap="flat">
              <a:noFill/>
              <a:miter lim="400000"/>
            </a:ln>
            <a:effectLst/>
            <a:extLst>
              <a:ext uri="{C572A759-6A51-4108-AA02-DFA0A04FC94B}">
                <ma14:wrappingTextBoxFlag xmlns:ma14="http://schemas.microsoft.com/office/mac/drawingml/2011/main" xmlns="" val="1"/>
              </a:ext>
            </a:extLst>
          </p:spPr>
          <p:txBody>
            <a:bodyPr wrap="none" lIns="26789" tIns="26789" rIns="26789" bIns="26789" numCol="1" anchor="ctr">
              <a:spAutoFit/>
            </a:bodyPr>
            <a:lstStyle>
              <a:lvl1pPr>
                <a:defRPr sz="3200"/>
              </a:lvl1pPr>
            </a:lstStyle>
            <a:p>
              <a:pPr algn="ctr" defTabSz="410751" hangingPunct="0"/>
              <a:r>
                <a:rPr sz="2250" kern="0">
                  <a:solidFill>
                    <a:srgbClr val="000000"/>
                  </a:solidFill>
                  <a:sym typeface="Helvetica Light"/>
                </a:rPr>
                <a:t>JPL’s AirMSPI on board NASA’s ER-2</a:t>
              </a:r>
            </a:p>
          </p:txBody>
        </p:sp>
        <p:sp>
          <p:nvSpPr>
            <p:cNvPr id="1572" name="Shape 1572"/>
            <p:cNvSpPr/>
            <p:nvPr/>
          </p:nvSpPr>
          <p:spPr>
            <a:xfrm>
              <a:off x="239130" y="457339"/>
              <a:ext cx="7634566" cy="507922"/>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none" lIns="26789" tIns="26789" rIns="26789" bIns="26789" numCol="1" anchor="ctr">
              <a:spAutoFit/>
            </a:bodyPr>
            <a:lstStyle>
              <a:lvl1pPr algn="r" defTabSz="1300480">
                <a:defRPr sz="2800"/>
              </a:lvl1pPr>
            </a:lstStyle>
            <a:p>
              <a:pPr hangingPunct="0"/>
              <a:r>
                <a:rPr sz="1969" kern="0" dirty="0">
                  <a:solidFill>
                    <a:srgbClr val="000000"/>
                  </a:solidFill>
                  <a:sym typeface="Helvetica Light"/>
                </a:rPr>
                <a:t>Airborne </a:t>
              </a:r>
              <a:r>
                <a:rPr sz="1969" kern="0" dirty="0" err="1">
                  <a:solidFill>
                    <a:srgbClr val="000000"/>
                  </a:solidFill>
                  <a:sym typeface="Helvetica Light"/>
                </a:rPr>
                <a:t>Multiangle</a:t>
              </a:r>
              <a:r>
                <a:rPr sz="1969" kern="0" dirty="0">
                  <a:solidFill>
                    <a:srgbClr val="000000"/>
                  </a:solidFill>
                  <a:sym typeface="Helvetica Light"/>
                </a:rPr>
                <a:t> </a:t>
              </a:r>
              <a:r>
                <a:rPr sz="1969" kern="0" dirty="0" err="1">
                  <a:solidFill>
                    <a:srgbClr val="000000"/>
                  </a:solidFill>
                  <a:sym typeface="Helvetica Light"/>
                </a:rPr>
                <a:t>SpectroPolarimetric</a:t>
              </a:r>
              <a:r>
                <a:rPr sz="1969" kern="0" dirty="0">
                  <a:solidFill>
                    <a:srgbClr val="000000"/>
                  </a:solidFill>
                  <a:sym typeface="Helvetica Light"/>
                </a:rPr>
                <a:t> Imager</a:t>
              </a:r>
            </a:p>
          </p:txBody>
        </p:sp>
      </p:grpSp>
      <p:sp>
        <p:nvSpPr>
          <p:cNvPr id="21" name="Shape 1546"/>
          <p:cNvSpPr/>
          <p:nvPr/>
        </p:nvSpPr>
        <p:spPr>
          <a:xfrm>
            <a:off x="6416171" y="5995043"/>
            <a:ext cx="2606083" cy="324625"/>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2500"/>
            </a:lvl1pPr>
          </a:lstStyle>
          <a:p>
            <a:pPr algn="ctr" defTabSz="410751" hangingPunct="0"/>
            <a:r>
              <a:rPr lang="en-US" sz="1758" kern="0" dirty="0">
                <a:solidFill>
                  <a:srgbClr val="000000"/>
                </a:solidFill>
                <a:sym typeface="Helvetica Light"/>
              </a:rPr>
              <a:t>Dave </a:t>
            </a:r>
            <a:r>
              <a:rPr sz="1758" kern="0" dirty="0">
                <a:solidFill>
                  <a:srgbClr val="000000"/>
                </a:solidFill>
                <a:sym typeface="Helvetica Light"/>
              </a:rPr>
              <a:t>Diner</a:t>
            </a:r>
            <a:r>
              <a:rPr lang="en-US" sz="1758" kern="0" dirty="0">
                <a:solidFill>
                  <a:srgbClr val="000000"/>
                </a:solidFill>
                <a:sym typeface="Helvetica Light"/>
              </a:rPr>
              <a:t>‘s team at JPL</a:t>
            </a:r>
            <a:endParaRPr sz="1758" kern="0" dirty="0">
              <a:solidFill>
                <a:srgbClr val="000000"/>
              </a:solidFill>
              <a:sym typeface="Helvetica Light"/>
            </a:endParaRPr>
          </a:p>
        </p:txBody>
      </p:sp>
      <p:sp>
        <p:nvSpPr>
          <p:cNvPr id="22" name="TextBox 21"/>
          <p:cNvSpPr txBox="1"/>
          <p:nvPr/>
        </p:nvSpPr>
        <p:spPr>
          <a:xfrm>
            <a:off x="3159592" y="6516502"/>
            <a:ext cx="936154" cy="35394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Helvetica Light"/>
              </a:rPr>
              <a:t>ICCV’15</a:t>
            </a:r>
            <a:endParaRPr kumimoji="0" lang="en-US"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Light"/>
            </a:endParaRPr>
          </a:p>
        </p:txBody>
      </p:sp>
    </p:spTree>
    <p:extLst>
      <p:ext uri="{BB962C8B-B14F-4D97-AF65-F5344CB8AC3E}">
        <p14:creationId xmlns:p14="http://schemas.microsoft.com/office/powerpoint/2010/main" val="545187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66"/>
                                        </p:tgtEl>
                                        <p:attrNameLst>
                                          <p:attrName>style.visibility</p:attrName>
                                        </p:attrNameLst>
                                      </p:cBhvr>
                                      <p:to>
                                        <p:strVal val="visible"/>
                                      </p:to>
                                    </p:set>
                                    <p:animEffect transition="in" filter="fade">
                                      <p:cBhvr>
                                        <p:cTn id="7" dur="500"/>
                                        <p:tgtEl>
                                          <p:spTgt spid="156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Shape 318"/>
          <p:cNvSpPr/>
          <p:nvPr/>
        </p:nvSpPr>
        <p:spPr>
          <a:xfrm>
            <a:off x="1489647" y="129310"/>
            <a:ext cx="6594735" cy="546544"/>
          </a:xfrm>
          <a:prstGeom prst="rect">
            <a:avLst/>
          </a:prstGeom>
          <a:ln w="3175">
            <a:miter lim="400000"/>
          </a:ln>
          <a:extLst>
            <a:ext uri="{C572A759-6A51-4108-AA02-DFA0A04FC94B}">
              <ma14:wrappingTextBoxFlag xmlns:ma14="http://schemas.microsoft.com/office/mac/drawingml/2011/main" xmlns="" val="1"/>
            </a:ext>
          </a:extLst>
        </p:spPr>
        <p:txBody>
          <a:bodyPr wrap="square" lIns="26789" tIns="26789" rIns="26789" bIns="26789" anchor="ctr">
            <a:spAutoFit/>
          </a:bodyPr>
          <a:lstStyle/>
          <a:p>
            <a:pPr defTabSz="410751" hangingPunct="0">
              <a:defRPr sz="4000"/>
            </a:pPr>
            <a:r>
              <a:rPr sz="3200" kern="0" dirty="0">
                <a:solidFill>
                  <a:srgbClr val="000000"/>
                </a:solidFill>
                <a:sym typeface="Helvetica Light"/>
              </a:rPr>
              <a:t>Medical </a:t>
            </a:r>
            <a:r>
              <a:rPr sz="3200" kern="0" dirty="0" smtClean="0">
                <a:solidFill>
                  <a:srgbClr val="000000"/>
                </a:solidFill>
                <a:sym typeface="Helvetica Light"/>
              </a:rPr>
              <a:t>C</a:t>
            </a:r>
            <a:r>
              <a:rPr lang="en-US" sz="3200" kern="0" dirty="0" smtClean="0">
                <a:solidFill>
                  <a:srgbClr val="000000"/>
                </a:solidFill>
                <a:sym typeface="Helvetica Light"/>
              </a:rPr>
              <a:t>omputed Tomography (CT)</a:t>
            </a:r>
            <a:endParaRPr sz="3200" kern="0" dirty="0">
              <a:solidFill>
                <a:srgbClr val="000000"/>
              </a:solidFill>
              <a:sym typeface="Helvetica Light"/>
            </a:endParaRPr>
          </a:p>
        </p:txBody>
      </p:sp>
      <p:pic>
        <p:nvPicPr>
          <p:cNvPr id="319" name="PET-schema.png"/>
          <p:cNvPicPr>
            <a:picLocks noChangeAspect="1"/>
          </p:cNvPicPr>
          <p:nvPr/>
        </p:nvPicPr>
        <p:blipFill>
          <a:blip r:embed="rId3">
            <a:extLst/>
          </a:blip>
          <a:srcRect l="329" t="2725" r="54135" b="38992"/>
          <a:stretch>
            <a:fillRect/>
          </a:stretch>
        </p:blipFill>
        <p:spPr>
          <a:xfrm>
            <a:off x="-20788" y="980728"/>
            <a:ext cx="4163747" cy="3905396"/>
          </a:xfrm>
          <a:custGeom>
            <a:avLst/>
            <a:gdLst/>
            <a:ahLst/>
            <a:cxnLst>
              <a:cxn ang="0">
                <a:pos x="wd2" y="hd2"/>
              </a:cxn>
              <a:cxn ang="5400000">
                <a:pos x="wd2" y="hd2"/>
              </a:cxn>
              <a:cxn ang="10800000">
                <a:pos x="wd2" y="hd2"/>
              </a:cxn>
              <a:cxn ang="16200000">
                <a:pos x="wd2" y="hd2"/>
              </a:cxn>
            </a:cxnLst>
            <a:rect l="0" t="0" r="r" b="b"/>
            <a:pathLst>
              <a:path w="21600" h="21597" extrusionOk="0">
                <a:moveTo>
                  <a:pt x="11878" y="1"/>
                </a:moveTo>
                <a:cubicBezTo>
                  <a:pt x="11353" y="13"/>
                  <a:pt x="10878" y="117"/>
                  <a:pt x="10410" y="318"/>
                </a:cubicBezTo>
                <a:cubicBezTo>
                  <a:pt x="10379" y="334"/>
                  <a:pt x="10335" y="353"/>
                  <a:pt x="10322" y="365"/>
                </a:cubicBezTo>
                <a:cubicBezTo>
                  <a:pt x="10286" y="399"/>
                  <a:pt x="10247" y="414"/>
                  <a:pt x="10235" y="401"/>
                </a:cubicBezTo>
                <a:cubicBezTo>
                  <a:pt x="10233" y="399"/>
                  <a:pt x="10220" y="404"/>
                  <a:pt x="10216" y="404"/>
                </a:cubicBezTo>
                <a:cubicBezTo>
                  <a:pt x="10078" y="471"/>
                  <a:pt x="9939" y="548"/>
                  <a:pt x="9800" y="634"/>
                </a:cubicBezTo>
                <a:cubicBezTo>
                  <a:pt x="9800" y="635"/>
                  <a:pt x="9799" y="635"/>
                  <a:pt x="9799" y="636"/>
                </a:cubicBezTo>
                <a:cubicBezTo>
                  <a:pt x="9783" y="662"/>
                  <a:pt x="9752" y="683"/>
                  <a:pt x="9724" y="686"/>
                </a:cubicBezTo>
                <a:cubicBezTo>
                  <a:pt x="9599" y="767"/>
                  <a:pt x="9473" y="853"/>
                  <a:pt x="9346" y="949"/>
                </a:cubicBezTo>
                <a:cubicBezTo>
                  <a:pt x="9337" y="960"/>
                  <a:pt x="9321" y="976"/>
                  <a:pt x="9318" y="984"/>
                </a:cubicBezTo>
                <a:cubicBezTo>
                  <a:pt x="9306" y="1018"/>
                  <a:pt x="9268" y="1044"/>
                  <a:pt x="9234" y="1044"/>
                </a:cubicBezTo>
                <a:cubicBezTo>
                  <a:pt x="9227" y="1044"/>
                  <a:pt x="9211" y="1057"/>
                  <a:pt x="9200" y="1061"/>
                </a:cubicBezTo>
                <a:cubicBezTo>
                  <a:pt x="9159" y="1094"/>
                  <a:pt x="9118" y="1122"/>
                  <a:pt x="9077" y="1156"/>
                </a:cubicBezTo>
                <a:cubicBezTo>
                  <a:pt x="9022" y="1200"/>
                  <a:pt x="8955" y="1272"/>
                  <a:pt x="8891" y="1333"/>
                </a:cubicBezTo>
                <a:cubicBezTo>
                  <a:pt x="8870" y="1360"/>
                  <a:pt x="8848" y="1388"/>
                  <a:pt x="8841" y="1407"/>
                </a:cubicBezTo>
                <a:cubicBezTo>
                  <a:pt x="8826" y="1446"/>
                  <a:pt x="8794" y="1478"/>
                  <a:pt x="8768" y="1478"/>
                </a:cubicBezTo>
                <a:cubicBezTo>
                  <a:pt x="8755" y="1478"/>
                  <a:pt x="8731" y="1496"/>
                  <a:pt x="8707" y="1512"/>
                </a:cubicBezTo>
                <a:cubicBezTo>
                  <a:pt x="8628" y="1597"/>
                  <a:pt x="8549" y="1691"/>
                  <a:pt x="8469" y="1785"/>
                </a:cubicBezTo>
                <a:cubicBezTo>
                  <a:pt x="8457" y="1808"/>
                  <a:pt x="8441" y="1832"/>
                  <a:pt x="8441" y="1845"/>
                </a:cubicBezTo>
                <a:cubicBezTo>
                  <a:pt x="8441" y="1886"/>
                  <a:pt x="8410" y="1930"/>
                  <a:pt x="8370" y="1941"/>
                </a:cubicBezTo>
                <a:cubicBezTo>
                  <a:pt x="8349" y="1947"/>
                  <a:pt x="8319" y="1973"/>
                  <a:pt x="8288" y="2003"/>
                </a:cubicBezTo>
                <a:cubicBezTo>
                  <a:pt x="8224" y="2082"/>
                  <a:pt x="8165" y="2159"/>
                  <a:pt x="8108" y="2236"/>
                </a:cubicBezTo>
                <a:cubicBezTo>
                  <a:pt x="8071" y="2299"/>
                  <a:pt x="8043" y="2356"/>
                  <a:pt x="8052" y="2379"/>
                </a:cubicBezTo>
                <a:cubicBezTo>
                  <a:pt x="8063" y="2412"/>
                  <a:pt x="8041" y="2441"/>
                  <a:pt x="7998" y="2453"/>
                </a:cubicBezTo>
                <a:cubicBezTo>
                  <a:pt x="7971" y="2461"/>
                  <a:pt x="7927" y="2511"/>
                  <a:pt x="7881" y="2571"/>
                </a:cubicBezTo>
                <a:cubicBezTo>
                  <a:pt x="7854" y="2615"/>
                  <a:pt x="7813" y="2672"/>
                  <a:pt x="7794" y="2710"/>
                </a:cubicBezTo>
                <a:cubicBezTo>
                  <a:pt x="7774" y="2750"/>
                  <a:pt x="7743" y="2794"/>
                  <a:pt x="7717" y="2841"/>
                </a:cubicBezTo>
                <a:cubicBezTo>
                  <a:pt x="7701" y="2878"/>
                  <a:pt x="7689" y="2913"/>
                  <a:pt x="7693" y="2930"/>
                </a:cubicBezTo>
                <a:cubicBezTo>
                  <a:pt x="7699" y="2958"/>
                  <a:pt x="7678" y="2990"/>
                  <a:pt x="7648" y="3003"/>
                </a:cubicBezTo>
                <a:cubicBezTo>
                  <a:pt x="7631" y="3010"/>
                  <a:pt x="7607" y="3040"/>
                  <a:pt x="7584" y="3071"/>
                </a:cubicBezTo>
                <a:cubicBezTo>
                  <a:pt x="7563" y="3104"/>
                  <a:pt x="7541" y="3151"/>
                  <a:pt x="7523" y="3177"/>
                </a:cubicBezTo>
                <a:cubicBezTo>
                  <a:pt x="7501" y="3210"/>
                  <a:pt x="7484" y="3243"/>
                  <a:pt x="7464" y="3276"/>
                </a:cubicBezTo>
                <a:cubicBezTo>
                  <a:pt x="7411" y="3387"/>
                  <a:pt x="7370" y="3501"/>
                  <a:pt x="7380" y="3543"/>
                </a:cubicBezTo>
                <a:cubicBezTo>
                  <a:pt x="7393" y="3596"/>
                  <a:pt x="7377" y="3625"/>
                  <a:pt x="7331" y="3638"/>
                </a:cubicBezTo>
                <a:cubicBezTo>
                  <a:pt x="7292" y="3649"/>
                  <a:pt x="7226" y="3761"/>
                  <a:pt x="7172" y="3881"/>
                </a:cubicBezTo>
                <a:cubicBezTo>
                  <a:pt x="7170" y="3885"/>
                  <a:pt x="7168" y="3887"/>
                  <a:pt x="7166" y="3892"/>
                </a:cubicBezTo>
                <a:cubicBezTo>
                  <a:pt x="7111" y="4014"/>
                  <a:pt x="7069" y="4145"/>
                  <a:pt x="7085" y="4188"/>
                </a:cubicBezTo>
                <a:cubicBezTo>
                  <a:pt x="7096" y="4220"/>
                  <a:pt x="7083" y="4256"/>
                  <a:pt x="7054" y="4268"/>
                </a:cubicBezTo>
                <a:cubicBezTo>
                  <a:pt x="7031" y="4277"/>
                  <a:pt x="6985" y="4366"/>
                  <a:pt x="6940" y="4470"/>
                </a:cubicBezTo>
                <a:cubicBezTo>
                  <a:pt x="6922" y="4517"/>
                  <a:pt x="6904" y="4564"/>
                  <a:pt x="6888" y="4615"/>
                </a:cubicBezTo>
                <a:cubicBezTo>
                  <a:pt x="6883" y="4630"/>
                  <a:pt x="6877" y="4639"/>
                  <a:pt x="6872" y="4652"/>
                </a:cubicBezTo>
                <a:cubicBezTo>
                  <a:pt x="6837" y="4762"/>
                  <a:pt x="6826" y="4833"/>
                  <a:pt x="6850" y="4881"/>
                </a:cubicBezTo>
                <a:cubicBezTo>
                  <a:pt x="6884" y="4948"/>
                  <a:pt x="6878" y="4964"/>
                  <a:pt x="6817" y="4981"/>
                </a:cubicBezTo>
                <a:cubicBezTo>
                  <a:pt x="6776" y="4992"/>
                  <a:pt x="6734" y="5039"/>
                  <a:pt x="6723" y="5086"/>
                </a:cubicBezTo>
                <a:cubicBezTo>
                  <a:pt x="6708" y="5144"/>
                  <a:pt x="6690" y="5159"/>
                  <a:pt x="6663" y="5131"/>
                </a:cubicBezTo>
                <a:cubicBezTo>
                  <a:pt x="6656" y="5123"/>
                  <a:pt x="6651" y="5042"/>
                  <a:pt x="6646" y="4907"/>
                </a:cubicBezTo>
                <a:cubicBezTo>
                  <a:pt x="6637" y="5672"/>
                  <a:pt x="6612" y="5810"/>
                  <a:pt x="6543" y="5810"/>
                </a:cubicBezTo>
                <a:cubicBezTo>
                  <a:pt x="6500" y="5810"/>
                  <a:pt x="6477" y="5705"/>
                  <a:pt x="6461" y="5476"/>
                </a:cubicBezTo>
                <a:cubicBezTo>
                  <a:pt x="6455" y="5771"/>
                  <a:pt x="6450" y="6093"/>
                  <a:pt x="6440" y="6120"/>
                </a:cubicBezTo>
                <a:cubicBezTo>
                  <a:pt x="6409" y="6209"/>
                  <a:pt x="6413" y="6244"/>
                  <a:pt x="6465" y="6305"/>
                </a:cubicBezTo>
                <a:cubicBezTo>
                  <a:pt x="6526" y="6377"/>
                  <a:pt x="6525" y="6381"/>
                  <a:pt x="6451" y="6402"/>
                </a:cubicBezTo>
                <a:cubicBezTo>
                  <a:pt x="6396" y="6417"/>
                  <a:pt x="6370" y="6481"/>
                  <a:pt x="6341" y="6631"/>
                </a:cubicBezTo>
                <a:cubicBezTo>
                  <a:pt x="6339" y="6635"/>
                  <a:pt x="6339" y="6640"/>
                  <a:pt x="6338" y="6645"/>
                </a:cubicBezTo>
                <a:cubicBezTo>
                  <a:pt x="6331" y="6671"/>
                  <a:pt x="6329" y="6694"/>
                  <a:pt x="6323" y="6720"/>
                </a:cubicBezTo>
                <a:cubicBezTo>
                  <a:pt x="6288" y="6936"/>
                  <a:pt x="6289" y="6980"/>
                  <a:pt x="6346" y="7047"/>
                </a:cubicBezTo>
                <a:cubicBezTo>
                  <a:pt x="6411" y="7123"/>
                  <a:pt x="6410" y="7126"/>
                  <a:pt x="6319" y="7163"/>
                </a:cubicBezTo>
                <a:cubicBezTo>
                  <a:pt x="6290" y="7175"/>
                  <a:pt x="6271" y="7192"/>
                  <a:pt x="6255" y="7212"/>
                </a:cubicBezTo>
                <a:cubicBezTo>
                  <a:pt x="6233" y="7279"/>
                  <a:pt x="6211" y="7395"/>
                  <a:pt x="6194" y="7546"/>
                </a:cubicBezTo>
                <a:cubicBezTo>
                  <a:pt x="6183" y="7693"/>
                  <a:pt x="6189" y="7748"/>
                  <a:pt x="6251" y="7797"/>
                </a:cubicBezTo>
                <a:cubicBezTo>
                  <a:pt x="6336" y="7866"/>
                  <a:pt x="6321" y="7918"/>
                  <a:pt x="6216" y="7918"/>
                </a:cubicBezTo>
                <a:cubicBezTo>
                  <a:pt x="6149" y="7918"/>
                  <a:pt x="6107" y="8084"/>
                  <a:pt x="6106" y="8360"/>
                </a:cubicBezTo>
                <a:cubicBezTo>
                  <a:pt x="6106" y="8406"/>
                  <a:pt x="6112" y="8438"/>
                  <a:pt x="6121" y="8465"/>
                </a:cubicBezTo>
                <a:cubicBezTo>
                  <a:pt x="6124" y="8475"/>
                  <a:pt x="6126" y="8484"/>
                  <a:pt x="6129" y="8492"/>
                </a:cubicBezTo>
                <a:cubicBezTo>
                  <a:pt x="6142" y="8517"/>
                  <a:pt x="6159" y="8537"/>
                  <a:pt x="6186" y="8552"/>
                </a:cubicBezTo>
                <a:cubicBezTo>
                  <a:pt x="6251" y="8589"/>
                  <a:pt x="6256" y="8605"/>
                  <a:pt x="6213" y="8646"/>
                </a:cubicBezTo>
                <a:cubicBezTo>
                  <a:pt x="6178" y="8681"/>
                  <a:pt x="5844" y="8710"/>
                  <a:pt x="5087" y="8743"/>
                </a:cubicBezTo>
                <a:cubicBezTo>
                  <a:pt x="4659" y="8762"/>
                  <a:pt x="4355" y="8782"/>
                  <a:pt x="4030" y="8813"/>
                </a:cubicBezTo>
                <a:cubicBezTo>
                  <a:pt x="4013" y="8814"/>
                  <a:pt x="3992" y="8816"/>
                  <a:pt x="3975" y="8817"/>
                </a:cubicBezTo>
                <a:cubicBezTo>
                  <a:pt x="3942" y="8820"/>
                  <a:pt x="3910" y="8825"/>
                  <a:pt x="3877" y="8828"/>
                </a:cubicBezTo>
                <a:cubicBezTo>
                  <a:pt x="3550" y="8862"/>
                  <a:pt x="3208" y="8905"/>
                  <a:pt x="2688" y="8979"/>
                </a:cubicBezTo>
                <a:cubicBezTo>
                  <a:pt x="2200" y="9049"/>
                  <a:pt x="1951" y="9090"/>
                  <a:pt x="1744" y="9126"/>
                </a:cubicBezTo>
                <a:cubicBezTo>
                  <a:pt x="1499" y="9175"/>
                  <a:pt x="1322" y="9221"/>
                  <a:pt x="1265" y="9259"/>
                </a:cubicBezTo>
                <a:cubicBezTo>
                  <a:pt x="1245" y="9274"/>
                  <a:pt x="1213" y="9290"/>
                  <a:pt x="1173" y="9305"/>
                </a:cubicBezTo>
                <a:cubicBezTo>
                  <a:pt x="1172" y="9305"/>
                  <a:pt x="1171" y="9305"/>
                  <a:pt x="1170" y="9305"/>
                </a:cubicBezTo>
                <a:cubicBezTo>
                  <a:pt x="1166" y="9306"/>
                  <a:pt x="1162" y="9308"/>
                  <a:pt x="1158" y="9310"/>
                </a:cubicBezTo>
                <a:cubicBezTo>
                  <a:pt x="1130" y="9319"/>
                  <a:pt x="1099" y="9327"/>
                  <a:pt x="1064" y="9336"/>
                </a:cubicBezTo>
                <a:cubicBezTo>
                  <a:pt x="1037" y="9343"/>
                  <a:pt x="1007" y="9348"/>
                  <a:pt x="977" y="9354"/>
                </a:cubicBezTo>
                <a:cubicBezTo>
                  <a:pt x="705" y="9414"/>
                  <a:pt x="346" y="9449"/>
                  <a:pt x="252" y="9399"/>
                </a:cubicBezTo>
                <a:cubicBezTo>
                  <a:pt x="201" y="9372"/>
                  <a:pt x="121" y="9338"/>
                  <a:pt x="75" y="9323"/>
                </a:cubicBezTo>
                <a:lnTo>
                  <a:pt x="72" y="9322"/>
                </a:lnTo>
                <a:cubicBezTo>
                  <a:pt x="67" y="9323"/>
                  <a:pt x="56" y="9319"/>
                  <a:pt x="54" y="9322"/>
                </a:cubicBezTo>
                <a:cubicBezTo>
                  <a:pt x="37" y="9339"/>
                  <a:pt x="18" y="10912"/>
                  <a:pt x="12" y="12817"/>
                </a:cubicBezTo>
                <a:lnTo>
                  <a:pt x="0" y="16247"/>
                </a:lnTo>
                <a:lnTo>
                  <a:pt x="327" y="16035"/>
                </a:lnTo>
                <a:lnTo>
                  <a:pt x="662" y="15818"/>
                </a:lnTo>
                <a:lnTo>
                  <a:pt x="1045" y="15818"/>
                </a:lnTo>
                <a:cubicBezTo>
                  <a:pt x="1338" y="15818"/>
                  <a:pt x="1439" y="15833"/>
                  <a:pt x="1474" y="15877"/>
                </a:cubicBezTo>
                <a:cubicBezTo>
                  <a:pt x="1511" y="15925"/>
                  <a:pt x="1497" y="15948"/>
                  <a:pt x="1394" y="16014"/>
                </a:cubicBezTo>
                <a:cubicBezTo>
                  <a:pt x="1326" y="16058"/>
                  <a:pt x="986" y="16278"/>
                  <a:pt x="640" y="16502"/>
                </a:cubicBezTo>
                <a:lnTo>
                  <a:pt x="200" y="16789"/>
                </a:lnTo>
                <a:lnTo>
                  <a:pt x="32" y="16899"/>
                </a:lnTo>
                <a:lnTo>
                  <a:pt x="32" y="18255"/>
                </a:lnTo>
                <a:cubicBezTo>
                  <a:pt x="32" y="18989"/>
                  <a:pt x="43" y="19579"/>
                  <a:pt x="59" y="19599"/>
                </a:cubicBezTo>
                <a:cubicBezTo>
                  <a:pt x="109" y="19589"/>
                  <a:pt x="476" y="19497"/>
                  <a:pt x="964" y="19372"/>
                </a:cubicBezTo>
                <a:cubicBezTo>
                  <a:pt x="2041" y="19098"/>
                  <a:pt x="4275" y="18392"/>
                  <a:pt x="5320" y="17996"/>
                </a:cubicBezTo>
                <a:lnTo>
                  <a:pt x="6035" y="17726"/>
                </a:lnTo>
                <a:lnTo>
                  <a:pt x="6123" y="17838"/>
                </a:lnTo>
                <a:lnTo>
                  <a:pt x="6150" y="17872"/>
                </a:lnTo>
                <a:cubicBezTo>
                  <a:pt x="6192" y="17915"/>
                  <a:pt x="6268" y="17913"/>
                  <a:pt x="6456" y="17849"/>
                </a:cubicBezTo>
                <a:lnTo>
                  <a:pt x="6965" y="17639"/>
                </a:lnTo>
                <a:lnTo>
                  <a:pt x="7719" y="17329"/>
                </a:lnTo>
                <a:lnTo>
                  <a:pt x="7739" y="17354"/>
                </a:lnTo>
                <a:cubicBezTo>
                  <a:pt x="7739" y="17354"/>
                  <a:pt x="7745" y="17351"/>
                  <a:pt x="7745" y="17351"/>
                </a:cubicBezTo>
                <a:cubicBezTo>
                  <a:pt x="7746" y="17351"/>
                  <a:pt x="7764" y="17383"/>
                  <a:pt x="7767" y="17386"/>
                </a:cubicBezTo>
                <a:lnTo>
                  <a:pt x="7793" y="17417"/>
                </a:lnTo>
                <a:cubicBezTo>
                  <a:pt x="7833" y="17465"/>
                  <a:pt x="7896" y="17515"/>
                  <a:pt x="7930" y="17528"/>
                </a:cubicBezTo>
                <a:cubicBezTo>
                  <a:pt x="7969" y="17543"/>
                  <a:pt x="7983" y="17580"/>
                  <a:pt x="7972" y="17625"/>
                </a:cubicBezTo>
                <a:cubicBezTo>
                  <a:pt x="7962" y="17668"/>
                  <a:pt x="8006" y="17776"/>
                  <a:pt x="8062" y="17885"/>
                </a:cubicBezTo>
                <a:cubicBezTo>
                  <a:pt x="8082" y="17919"/>
                  <a:pt x="8102" y="17960"/>
                  <a:pt x="8121" y="17990"/>
                </a:cubicBezTo>
                <a:cubicBezTo>
                  <a:pt x="8161" y="18052"/>
                  <a:pt x="8190" y="18085"/>
                  <a:pt x="8215" y="18115"/>
                </a:cubicBezTo>
                <a:cubicBezTo>
                  <a:pt x="8233" y="18133"/>
                  <a:pt x="8253" y="18159"/>
                  <a:pt x="8266" y="18163"/>
                </a:cubicBezTo>
                <a:cubicBezTo>
                  <a:pt x="8302" y="18173"/>
                  <a:pt x="8330" y="18219"/>
                  <a:pt x="8330" y="18267"/>
                </a:cubicBezTo>
                <a:cubicBezTo>
                  <a:pt x="8330" y="18297"/>
                  <a:pt x="8343" y="18339"/>
                  <a:pt x="8364" y="18385"/>
                </a:cubicBezTo>
                <a:cubicBezTo>
                  <a:pt x="8365" y="18386"/>
                  <a:pt x="8365" y="18385"/>
                  <a:pt x="8366" y="18386"/>
                </a:cubicBezTo>
                <a:cubicBezTo>
                  <a:pt x="8380" y="18417"/>
                  <a:pt x="8401" y="18451"/>
                  <a:pt x="8421" y="18483"/>
                </a:cubicBezTo>
                <a:cubicBezTo>
                  <a:pt x="8442" y="18517"/>
                  <a:pt x="8463" y="18550"/>
                  <a:pt x="8489" y="18585"/>
                </a:cubicBezTo>
                <a:cubicBezTo>
                  <a:pt x="8545" y="18660"/>
                  <a:pt x="8605" y="18725"/>
                  <a:pt x="8648" y="18743"/>
                </a:cubicBezTo>
                <a:cubicBezTo>
                  <a:pt x="8705" y="18766"/>
                  <a:pt x="8730" y="18799"/>
                  <a:pt x="8716" y="18837"/>
                </a:cubicBezTo>
                <a:cubicBezTo>
                  <a:pt x="8705" y="18869"/>
                  <a:pt x="8739" y="18957"/>
                  <a:pt x="8793" y="19033"/>
                </a:cubicBezTo>
                <a:cubicBezTo>
                  <a:pt x="8879" y="19153"/>
                  <a:pt x="8885" y="19183"/>
                  <a:pt x="8845" y="19263"/>
                </a:cubicBezTo>
                <a:cubicBezTo>
                  <a:pt x="8842" y="19269"/>
                  <a:pt x="8843" y="19268"/>
                  <a:pt x="8841" y="19274"/>
                </a:cubicBezTo>
                <a:cubicBezTo>
                  <a:pt x="8838" y="19291"/>
                  <a:pt x="8841" y="19301"/>
                  <a:pt x="8845" y="19311"/>
                </a:cubicBezTo>
                <a:cubicBezTo>
                  <a:pt x="8851" y="19306"/>
                  <a:pt x="8851" y="19309"/>
                  <a:pt x="8859" y="19301"/>
                </a:cubicBezTo>
                <a:cubicBezTo>
                  <a:pt x="8894" y="19271"/>
                  <a:pt x="8940" y="19261"/>
                  <a:pt x="8968" y="19280"/>
                </a:cubicBezTo>
                <a:cubicBezTo>
                  <a:pt x="8994" y="19297"/>
                  <a:pt x="9040" y="19313"/>
                  <a:pt x="9071" y="19314"/>
                </a:cubicBezTo>
                <a:cubicBezTo>
                  <a:pt x="9101" y="19314"/>
                  <a:pt x="9124" y="19346"/>
                  <a:pt x="9121" y="19385"/>
                </a:cubicBezTo>
                <a:cubicBezTo>
                  <a:pt x="9117" y="19441"/>
                  <a:pt x="9227" y="19588"/>
                  <a:pt x="9333" y="19699"/>
                </a:cubicBezTo>
                <a:cubicBezTo>
                  <a:pt x="9362" y="19729"/>
                  <a:pt x="9387" y="19754"/>
                  <a:pt x="9418" y="19786"/>
                </a:cubicBezTo>
                <a:cubicBezTo>
                  <a:pt x="9454" y="19815"/>
                  <a:pt x="9488" y="19835"/>
                  <a:pt x="9507" y="19834"/>
                </a:cubicBezTo>
                <a:cubicBezTo>
                  <a:pt x="9545" y="19830"/>
                  <a:pt x="9571" y="19857"/>
                  <a:pt x="9572" y="19897"/>
                </a:cubicBezTo>
                <a:cubicBezTo>
                  <a:pt x="9572" y="19914"/>
                  <a:pt x="9588" y="19941"/>
                  <a:pt x="9604" y="19968"/>
                </a:cubicBezTo>
                <a:cubicBezTo>
                  <a:pt x="9700" y="20067"/>
                  <a:pt x="9802" y="20170"/>
                  <a:pt x="9910" y="20272"/>
                </a:cubicBezTo>
                <a:cubicBezTo>
                  <a:pt x="9917" y="20274"/>
                  <a:pt x="9929" y="20283"/>
                  <a:pt x="9934" y="20283"/>
                </a:cubicBezTo>
                <a:cubicBezTo>
                  <a:pt x="9971" y="20283"/>
                  <a:pt x="10012" y="20317"/>
                  <a:pt x="10026" y="20358"/>
                </a:cubicBezTo>
                <a:cubicBezTo>
                  <a:pt x="10031" y="20371"/>
                  <a:pt x="10050" y="20392"/>
                  <a:pt x="10062" y="20409"/>
                </a:cubicBezTo>
                <a:cubicBezTo>
                  <a:pt x="10164" y="20502"/>
                  <a:pt x="10267" y="20597"/>
                  <a:pt x="10362" y="20678"/>
                </a:cubicBezTo>
                <a:cubicBezTo>
                  <a:pt x="10363" y="20678"/>
                  <a:pt x="10363" y="20679"/>
                  <a:pt x="10364" y="20679"/>
                </a:cubicBezTo>
                <a:cubicBezTo>
                  <a:pt x="10400" y="20702"/>
                  <a:pt x="10434" y="20718"/>
                  <a:pt x="10453" y="20718"/>
                </a:cubicBezTo>
                <a:cubicBezTo>
                  <a:pt x="10490" y="20718"/>
                  <a:pt x="10530" y="20745"/>
                  <a:pt x="10542" y="20778"/>
                </a:cubicBezTo>
                <a:cubicBezTo>
                  <a:pt x="10573" y="20865"/>
                  <a:pt x="10868" y="21073"/>
                  <a:pt x="10960" y="21073"/>
                </a:cubicBezTo>
                <a:cubicBezTo>
                  <a:pt x="11003" y="21073"/>
                  <a:pt x="11046" y="21098"/>
                  <a:pt x="11057" y="21128"/>
                </a:cubicBezTo>
                <a:cubicBezTo>
                  <a:pt x="11068" y="21159"/>
                  <a:pt x="11176" y="21240"/>
                  <a:pt x="11297" y="21309"/>
                </a:cubicBezTo>
                <a:cubicBezTo>
                  <a:pt x="11480" y="21413"/>
                  <a:pt x="11518" y="21450"/>
                  <a:pt x="11520" y="21539"/>
                </a:cubicBezTo>
                <a:cubicBezTo>
                  <a:pt x="11521" y="21566"/>
                  <a:pt x="11522" y="21569"/>
                  <a:pt x="11523" y="21582"/>
                </a:cubicBezTo>
                <a:cubicBezTo>
                  <a:pt x="11526" y="21589"/>
                  <a:pt x="11529" y="21594"/>
                  <a:pt x="11533" y="21596"/>
                </a:cubicBezTo>
                <a:lnTo>
                  <a:pt x="11538" y="21596"/>
                </a:lnTo>
                <a:cubicBezTo>
                  <a:pt x="11542" y="21588"/>
                  <a:pt x="11546" y="21583"/>
                  <a:pt x="11556" y="21554"/>
                </a:cubicBezTo>
                <a:cubicBezTo>
                  <a:pt x="11593" y="21456"/>
                  <a:pt x="11622" y="21458"/>
                  <a:pt x="11882" y="21571"/>
                </a:cubicBezTo>
                <a:cubicBezTo>
                  <a:pt x="11937" y="21595"/>
                  <a:pt x="11979" y="21598"/>
                  <a:pt x="12009" y="21596"/>
                </a:cubicBezTo>
                <a:lnTo>
                  <a:pt x="14863" y="21596"/>
                </a:lnTo>
                <a:cubicBezTo>
                  <a:pt x="15103" y="21511"/>
                  <a:pt x="15421" y="21388"/>
                  <a:pt x="15946" y="21182"/>
                </a:cubicBezTo>
                <a:cubicBezTo>
                  <a:pt x="17104" y="20729"/>
                  <a:pt x="17844" y="20378"/>
                  <a:pt x="18131" y="20144"/>
                </a:cubicBezTo>
                <a:cubicBezTo>
                  <a:pt x="18204" y="20085"/>
                  <a:pt x="18247" y="20057"/>
                  <a:pt x="18279" y="20037"/>
                </a:cubicBezTo>
                <a:cubicBezTo>
                  <a:pt x="18293" y="20027"/>
                  <a:pt x="18308" y="20017"/>
                  <a:pt x="18323" y="20007"/>
                </a:cubicBezTo>
                <a:cubicBezTo>
                  <a:pt x="18328" y="20007"/>
                  <a:pt x="18363" y="19975"/>
                  <a:pt x="18378" y="19965"/>
                </a:cubicBezTo>
                <a:cubicBezTo>
                  <a:pt x="18406" y="19946"/>
                  <a:pt x="18433" y="19929"/>
                  <a:pt x="18486" y="19883"/>
                </a:cubicBezTo>
                <a:cubicBezTo>
                  <a:pt x="18495" y="19876"/>
                  <a:pt x="18502" y="19868"/>
                  <a:pt x="18511" y="19862"/>
                </a:cubicBezTo>
                <a:cubicBezTo>
                  <a:pt x="18787" y="19614"/>
                  <a:pt x="19260" y="19132"/>
                  <a:pt x="19252" y="19085"/>
                </a:cubicBezTo>
                <a:cubicBezTo>
                  <a:pt x="19248" y="19061"/>
                  <a:pt x="19278" y="19024"/>
                  <a:pt x="19319" y="19004"/>
                </a:cubicBezTo>
                <a:cubicBezTo>
                  <a:pt x="19357" y="18985"/>
                  <a:pt x="19419" y="18919"/>
                  <a:pt x="19482" y="18841"/>
                </a:cubicBezTo>
                <a:cubicBezTo>
                  <a:pt x="19515" y="18799"/>
                  <a:pt x="19546" y="18758"/>
                  <a:pt x="19578" y="18715"/>
                </a:cubicBezTo>
                <a:cubicBezTo>
                  <a:pt x="19655" y="18605"/>
                  <a:pt x="19719" y="18495"/>
                  <a:pt x="19717" y="18456"/>
                </a:cubicBezTo>
                <a:cubicBezTo>
                  <a:pt x="19714" y="18415"/>
                  <a:pt x="19743" y="18369"/>
                  <a:pt x="19782" y="18354"/>
                </a:cubicBezTo>
                <a:cubicBezTo>
                  <a:pt x="19889" y="18312"/>
                  <a:pt x="20194" y="17788"/>
                  <a:pt x="20147" y="17727"/>
                </a:cubicBezTo>
                <a:cubicBezTo>
                  <a:pt x="20118" y="17691"/>
                  <a:pt x="20131" y="17665"/>
                  <a:pt x="20197" y="17633"/>
                </a:cubicBezTo>
                <a:cubicBezTo>
                  <a:pt x="20311" y="17578"/>
                  <a:pt x="20584" y="17014"/>
                  <a:pt x="20526" y="16953"/>
                </a:cubicBezTo>
                <a:cubicBezTo>
                  <a:pt x="20483" y="16907"/>
                  <a:pt x="20539" y="16810"/>
                  <a:pt x="20608" y="16808"/>
                </a:cubicBezTo>
                <a:cubicBezTo>
                  <a:pt x="20623" y="16791"/>
                  <a:pt x="20639" y="16768"/>
                  <a:pt x="20658" y="16735"/>
                </a:cubicBezTo>
                <a:cubicBezTo>
                  <a:pt x="20665" y="16722"/>
                  <a:pt x="20668" y="16723"/>
                  <a:pt x="20676" y="16706"/>
                </a:cubicBezTo>
                <a:cubicBezTo>
                  <a:pt x="20701" y="16656"/>
                  <a:pt x="20729" y="16585"/>
                  <a:pt x="20757" y="16513"/>
                </a:cubicBezTo>
                <a:cubicBezTo>
                  <a:pt x="20763" y="16497"/>
                  <a:pt x="20771" y="16484"/>
                  <a:pt x="20776" y="16468"/>
                </a:cubicBezTo>
                <a:cubicBezTo>
                  <a:pt x="20777" y="16466"/>
                  <a:pt x="20777" y="16467"/>
                  <a:pt x="20778" y="16465"/>
                </a:cubicBezTo>
                <a:cubicBezTo>
                  <a:pt x="20891" y="16158"/>
                  <a:pt x="20896" y="16125"/>
                  <a:pt x="20841" y="16061"/>
                </a:cubicBezTo>
                <a:cubicBezTo>
                  <a:pt x="20775" y="15983"/>
                  <a:pt x="20796" y="15937"/>
                  <a:pt x="20898" y="15937"/>
                </a:cubicBezTo>
                <a:cubicBezTo>
                  <a:pt x="20950" y="15937"/>
                  <a:pt x="20987" y="15855"/>
                  <a:pt x="21069" y="15572"/>
                </a:cubicBezTo>
                <a:cubicBezTo>
                  <a:pt x="21108" y="15434"/>
                  <a:pt x="21121" y="15380"/>
                  <a:pt x="21132" y="15323"/>
                </a:cubicBezTo>
                <a:cubicBezTo>
                  <a:pt x="21137" y="15295"/>
                  <a:pt x="21147" y="15257"/>
                  <a:pt x="21150" y="15235"/>
                </a:cubicBezTo>
                <a:cubicBezTo>
                  <a:pt x="21150" y="15193"/>
                  <a:pt x="21134" y="15172"/>
                  <a:pt x="21103" y="15146"/>
                </a:cubicBezTo>
                <a:cubicBezTo>
                  <a:pt x="21036" y="15088"/>
                  <a:pt x="21037" y="15082"/>
                  <a:pt x="21099" y="15027"/>
                </a:cubicBezTo>
                <a:cubicBezTo>
                  <a:pt x="21102" y="15024"/>
                  <a:pt x="21116" y="15023"/>
                  <a:pt x="21121" y="15021"/>
                </a:cubicBezTo>
                <a:cubicBezTo>
                  <a:pt x="20228" y="15009"/>
                  <a:pt x="19424" y="14980"/>
                  <a:pt x="19384" y="14928"/>
                </a:cubicBezTo>
                <a:cubicBezTo>
                  <a:pt x="19327" y="14856"/>
                  <a:pt x="19330" y="14821"/>
                  <a:pt x="19392" y="14780"/>
                </a:cubicBezTo>
                <a:cubicBezTo>
                  <a:pt x="19432" y="14753"/>
                  <a:pt x="20291" y="14740"/>
                  <a:pt x="21319" y="14744"/>
                </a:cubicBezTo>
                <a:lnTo>
                  <a:pt x="21322" y="14653"/>
                </a:lnTo>
                <a:cubicBezTo>
                  <a:pt x="21323" y="14588"/>
                  <a:pt x="21337" y="14462"/>
                  <a:pt x="21352" y="14374"/>
                </a:cubicBezTo>
                <a:cubicBezTo>
                  <a:pt x="21357" y="14349"/>
                  <a:pt x="21352" y="14343"/>
                  <a:pt x="21354" y="14325"/>
                </a:cubicBezTo>
                <a:cubicBezTo>
                  <a:pt x="21345" y="14264"/>
                  <a:pt x="21331" y="14212"/>
                  <a:pt x="21312" y="14187"/>
                </a:cubicBezTo>
                <a:cubicBezTo>
                  <a:pt x="21310" y="14185"/>
                  <a:pt x="21312" y="14185"/>
                  <a:pt x="21310" y="14183"/>
                </a:cubicBezTo>
                <a:cubicBezTo>
                  <a:pt x="21301" y="14177"/>
                  <a:pt x="21294" y="14172"/>
                  <a:pt x="21282" y="14166"/>
                </a:cubicBezTo>
                <a:cubicBezTo>
                  <a:pt x="21202" y="14127"/>
                  <a:pt x="21190" y="14107"/>
                  <a:pt x="21225" y="14062"/>
                </a:cubicBezTo>
                <a:cubicBezTo>
                  <a:pt x="21249" y="14032"/>
                  <a:pt x="21305" y="14001"/>
                  <a:pt x="21350" y="13994"/>
                </a:cubicBezTo>
                <a:cubicBezTo>
                  <a:pt x="21366" y="13992"/>
                  <a:pt x="21379" y="13986"/>
                  <a:pt x="21390" y="13978"/>
                </a:cubicBezTo>
                <a:cubicBezTo>
                  <a:pt x="21420" y="13918"/>
                  <a:pt x="21441" y="13822"/>
                  <a:pt x="21462" y="13721"/>
                </a:cubicBezTo>
                <a:cubicBezTo>
                  <a:pt x="21466" y="13697"/>
                  <a:pt x="21470" y="13695"/>
                  <a:pt x="21474" y="13666"/>
                </a:cubicBezTo>
                <a:cubicBezTo>
                  <a:pt x="21495" y="13514"/>
                  <a:pt x="21503" y="13440"/>
                  <a:pt x="21509" y="13365"/>
                </a:cubicBezTo>
                <a:cubicBezTo>
                  <a:pt x="21511" y="13260"/>
                  <a:pt x="21502" y="13179"/>
                  <a:pt x="21471" y="13167"/>
                </a:cubicBezTo>
                <a:cubicBezTo>
                  <a:pt x="21446" y="13163"/>
                  <a:pt x="21403" y="13151"/>
                  <a:pt x="21355" y="13132"/>
                </a:cubicBezTo>
                <a:cubicBezTo>
                  <a:pt x="21277" y="13100"/>
                  <a:pt x="21264" y="13080"/>
                  <a:pt x="21297" y="13038"/>
                </a:cubicBezTo>
                <a:cubicBezTo>
                  <a:pt x="21321" y="13008"/>
                  <a:pt x="21388" y="12973"/>
                  <a:pt x="21447" y="12961"/>
                </a:cubicBezTo>
                <a:cubicBezTo>
                  <a:pt x="21464" y="12957"/>
                  <a:pt x="21473" y="12952"/>
                  <a:pt x="21486" y="12948"/>
                </a:cubicBezTo>
                <a:cubicBezTo>
                  <a:pt x="21512" y="12924"/>
                  <a:pt x="21533" y="12884"/>
                  <a:pt x="21549" y="12831"/>
                </a:cubicBezTo>
                <a:cubicBezTo>
                  <a:pt x="21560" y="12775"/>
                  <a:pt x="21569" y="12713"/>
                  <a:pt x="21580" y="12559"/>
                </a:cubicBezTo>
                <a:cubicBezTo>
                  <a:pt x="21594" y="12351"/>
                  <a:pt x="21595" y="12169"/>
                  <a:pt x="21581" y="12154"/>
                </a:cubicBezTo>
                <a:cubicBezTo>
                  <a:pt x="21567" y="12138"/>
                  <a:pt x="21471" y="12107"/>
                  <a:pt x="21370" y="12086"/>
                </a:cubicBezTo>
                <a:cubicBezTo>
                  <a:pt x="21268" y="12064"/>
                  <a:pt x="21185" y="12029"/>
                  <a:pt x="21185" y="12007"/>
                </a:cubicBezTo>
                <a:cubicBezTo>
                  <a:pt x="21184" y="11985"/>
                  <a:pt x="21278" y="11944"/>
                  <a:pt x="21392" y="11914"/>
                </a:cubicBezTo>
                <a:lnTo>
                  <a:pt x="21575" y="11867"/>
                </a:lnTo>
                <a:cubicBezTo>
                  <a:pt x="21584" y="11858"/>
                  <a:pt x="21591" y="11848"/>
                  <a:pt x="21597" y="11834"/>
                </a:cubicBezTo>
                <a:lnTo>
                  <a:pt x="21597" y="11454"/>
                </a:lnTo>
                <a:lnTo>
                  <a:pt x="21597" y="11050"/>
                </a:lnTo>
                <a:lnTo>
                  <a:pt x="21208" y="11015"/>
                </a:lnTo>
                <a:cubicBezTo>
                  <a:pt x="20993" y="10995"/>
                  <a:pt x="20816" y="10962"/>
                  <a:pt x="20814" y="10941"/>
                </a:cubicBezTo>
                <a:cubicBezTo>
                  <a:pt x="20812" y="10919"/>
                  <a:pt x="20988" y="10876"/>
                  <a:pt x="21205" y="10845"/>
                </a:cubicBezTo>
                <a:lnTo>
                  <a:pt x="21599" y="10788"/>
                </a:lnTo>
                <a:cubicBezTo>
                  <a:pt x="21599" y="10788"/>
                  <a:pt x="21600" y="10788"/>
                  <a:pt x="21600" y="10788"/>
                </a:cubicBezTo>
                <a:lnTo>
                  <a:pt x="21600" y="10786"/>
                </a:lnTo>
                <a:lnTo>
                  <a:pt x="21578" y="10549"/>
                </a:lnTo>
                <a:cubicBezTo>
                  <a:pt x="21567" y="10417"/>
                  <a:pt x="21549" y="10232"/>
                  <a:pt x="21538" y="10138"/>
                </a:cubicBezTo>
                <a:lnTo>
                  <a:pt x="21517" y="9972"/>
                </a:lnTo>
                <a:lnTo>
                  <a:pt x="21489" y="9968"/>
                </a:lnTo>
                <a:lnTo>
                  <a:pt x="20993" y="9999"/>
                </a:lnTo>
                <a:cubicBezTo>
                  <a:pt x="19849" y="10069"/>
                  <a:pt x="19771" y="10011"/>
                  <a:pt x="20766" y="9828"/>
                </a:cubicBezTo>
                <a:cubicBezTo>
                  <a:pt x="21144" y="9759"/>
                  <a:pt x="21459" y="9693"/>
                  <a:pt x="21473" y="9681"/>
                </a:cubicBezTo>
                <a:cubicBezTo>
                  <a:pt x="21474" y="9679"/>
                  <a:pt x="21473" y="9662"/>
                  <a:pt x="21474" y="9657"/>
                </a:cubicBezTo>
                <a:cubicBezTo>
                  <a:pt x="21484" y="9609"/>
                  <a:pt x="21441" y="9239"/>
                  <a:pt x="21405" y="9041"/>
                </a:cubicBezTo>
                <a:cubicBezTo>
                  <a:pt x="21374" y="8951"/>
                  <a:pt x="21327" y="8924"/>
                  <a:pt x="21218" y="8905"/>
                </a:cubicBezTo>
                <a:cubicBezTo>
                  <a:pt x="21168" y="8907"/>
                  <a:pt x="21130" y="8907"/>
                  <a:pt x="21037" y="8916"/>
                </a:cubicBezTo>
                <a:cubicBezTo>
                  <a:pt x="20468" y="8973"/>
                  <a:pt x="20453" y="8901"/>
                  <a:pt x="20996" y="8726"/>
                </a:cubicBezTo>
                <a:cubicBezTo>
                  <a:pt x="21138" y="8681"/>
                  <a:pt x="21230" y="8639"/>
                  <a:pt x="21279" y="8607"/>
                </a:cubicBezTo>
                <a:cubicBezTo>
                  <a:pt x="21297" y="8565"/>
                  <a:pt x="21303" y="8507"/>
                  <a:pt x="21296" y="8428"/>
                </a:cubicBezTo>
                <a:cubicBezTo>
                  <a:pt x="21280" y="8355"/>
                  <a:pt x="21267" y="8304"/>
                  <a:pt x="21242" y="8185"/>
                </a:cubicBezTo>
                <a:lnTo>
                  <a:pt x="21219" y="8070"/>
                </a:lnTo>
                <a:cubicBezTo>
                  <a:pt x="21176" y="7922"/>
                  <a:pt x="21134" y="7842"/>
                  <a:pt x="21067" y="7839"/>
                </a:cubicBezTo>
                <a:lnTo>
                  <a:pt x="20962" y="7839"/>
                </a:lnTo>
                <a:cubicBezTo>
                  <a:pt x="20682" y="7839"/>
                  <a:pt x="20654" y="7776"/>
                  <a:pt x="20889" y="7671"/>
                </a:cubicBezTo>
                <a:cubicBezTo>
                  <a:pt x="20993" y="7624"/>
                  <a:pt x="21079" y="7561"/>
                  <a:pt x="21079" y="7530"/>
                </a:cubicBezTo>
                <a:cubicBezTo>
                  <a:pt x="21079" y="7500"/>
                  <a:pt x="21035" y="7327"/>
                  <a:pt x="20982" y="7144"/>
                </a:cubicBezTo>
                <a:lnTo>
                  <a:pt x="20930" y="6967"/>
                </a:lnTo>
                <a:cubicBezTo>
                  <a:pt x="20902" y="6904"/>
                  <a:pt x="20875" y="6847"/>
                  <a:pt x="20847" y="6811"/>
                </a:cubicBezTo>
                <a:lnTo>
                  <a:pt x="20724" y="6811"/>
                </a:lnTo>
                <a:cubicBezTo>
                  <a:pt x="20515" y="6811"/>
                  <a:pt x="20491" y="6760"/>
                  <a:pt x="20652" y="6654"/>
                </a:cubicBezTo>
                <a:cubicBezTo>
                  <a:pt x="20719" y="6610"/>
                  <a:pt x="20766" y="6567"/>
                  <a:pt x="20773" y="6549"/>
                </a:cubicBezTo>
                <a:cubicBezTo>
                  <a:pt x="20775" y="6539"/>
                  <a:pt x="20773" y="6526"/>
                  <a:pt x="20773" y="6515"/>
                </a:cubicBezTo>
                <a:cubicBezTo>
                  <a:pt x="20767" y="6482"/>
                  <a:pt x="20724" y="6345"/>
                  <a:pt x="20662" y="6169"/>
                </a:cubicBezTo>
                <a:cubicBezTo>
                  <a:pt x="20614" y="6031"/>
                  <a:pt x="20588" y="5974"/>
                  <a:pt x="20562" y="5924"/>
                </a:cubicBezTo>
                <a:cubicBezTo>
                  <a:pt x="20548" y="5896"/>
                  <a:pt x="20538" y="5882"/>
                  <a:pt x="20526" y="5861"/>
                </a:cubicBezTo>
                <a:cubicBezTo>
                  <a:pt x="20499" y="5833"/>
                  <a:pt x="20472" y="5824"/>
                  <a:pt x="20423" y="5824"/>
                </a:cubicBezTo>
                <a:cubicBezTo>
                  <a:pt x="20267" y="5823"/>
                  <a:pt x="20246" y="5777"/>
                  <a:pt x="20355" y="5668"/>
                </a:cubicBezTo>
                <a:lnTo>
                  <a:pt x="20409" y="5614"/>
                </a:lnTo>
                <a:cubicBezTo>
                  <a:pt x="20407" y="5537"/>
                  <a:pt x="20359" y="5400"/>
                  <a:pt x="20299" y="5266"/>
                </a:cubicBezTo>
                <a:lnTo>
                  <a:pt x="20280" y="5226"/>
                </a:lnTo>
                <a:cubicBezTo>
                  <a:pt x="20239" y="5139"/>
                  <a:pt x="20217" y="5108"/>
                  <a:pt x="20190" y="5058"/>
                </a:cubicBezTo>
                <a:cubicBezTo>
                  <a:pt x="20137" y="4969"/>
                  <a:pt x="20085" y="4896"/>
                  <a:pt x="20051" y="4887"/>
                </a:cubicBezTo>
                <a:cubicBezTo>
                  <a:pt x="20047" y="4886"/>
                  <a:pt x="20046" y="4882"/>
                  <a:pt x="20042" y="4881"/>
                </a:cubicBezTo>
                <a:cubicBezTo>
                  <a:pt x="20036" y="4880"/>
                  <a:pt x="20031" y="4876"/>
                  <a:pt x="20025" y="4876"/>
                </a:cubicBezTo>
                <a:cubicBezTo>
                  <a:pt x="19912" y="4876"/>
                  <a:pt x="19876" y="4821"/>
                  <a:pt x="19948" y="4757"/>
                </a:cubicBezTo>
                <a:cubicBezTo>
                  <a:pt x="19962" y="4745"/>
                  <a:pt x="19969" y="4735"/>
                  <a:pt x="19977" y="4725"/>
                </a:cubicBezTo>
                <a:cubicBezTo>
                  <a:pt x="19979" y="4666"/>
                  <a:pt x="19942" y="4562"/>
                  <a:pt x="19890" y="4450"/>
                </a:cubicBezTo>
                <a:cubicBezTo>
                  <a:pt x="19870" y="4413"/>
                  <a:pt x="19871" y="4408"/>
                  <a:pt x="19843" y="4356"/>
                </a:cubicBezTo>
                <a:cubicBezTo>
                  <a:pt x="19745" y="4180"/>
                  <a:pt x="19654" y="4061"/>
                  <a:pt x="19611" y="4054"/>
                </a:cubicBezTo>
                <a:cubicBezTo>
                  <a:pt x="19456" y="4027"/>
                  <a:pt x="19446" y="4015"/>
                  <a:pt x="19489" y="3913"/>
                </a:cubicBezTo>
                <a:cubicBezTo>
                  <a:pt x="19526" y="3828"/>
                  <a:pt x="19510" y="3785"/>
                  <a:pt x="19350" y="3538"/>
                </a:cubicBezTo>
                <a:cubicBezTo>
                  <a:pt x="19226" y="3346"/>
                  <a:pt x="19146" y="3258"/>
                  <a:pt x="19093" y="3257"/>
                </a:cubicBezTo>
                <a:cubicBezTo>
                  <a:pt x="18990" y="3256"/>
                  <a:pt x="18962" y="3220"/>
                  <a:pt x="19002" y="3142"/>
                </a:cubicBezTo>
                <a:cubicBezTo>
                  <a:pt x="19006" y="3133"/>
                  <a:pt x="19006" y="3121"/>
                  <a:pt x="19006" y="3109"/>
                </a:cubicBezTo>
                <a:cubicBezTo>
                  <a:pt x="19006" y="3088"/>
                  <a:pt x="18985" y="3050"/>
                  <a:pt x="18962" y="3009"/>
                </a:cubicBezTo>
                <a:cubicBezTo>
                  <a:pt x="18934" y="2961"/>
                  <a:pt x="18896" y="2905"/>
                  <a:pt x="18828" y="2821"/>
                </a:cubicBezTo>
                <a:cubicBezTo>
                  <a:pt x="18773" y="2753"/>
                  <a:pt x="18716" y="2690"/>
                  <a:pt x="18666" y="2640"/>
                </a:cubicBezTo>
                <a:cubicBezTo>
                  <a:pt x="18637" y="2615"/>
                  <a:pt x="18606" y="2588"/>
                  <a:pt x="18586" y="2580"/>
                </a:cubicBezTo>
                <a:cubicBezTo>
                  <a:pt x="18558" y="2569"/>
                  <a:pt x="18537" y="2548"/>
                  <a:pt x="18521" y="2527"/>
                </a:cubicBezTo>
                <a:cubicBezTo>
                  <a:pt x="18491" y="2510"/>
                  <a:pt x="18466" y="2483"/>
                  <a:pt x="18466" y="2455"/>
                </a:cubicBezTo>
                <a:cubicBezTo>
                  <a:pt x="18465" y="2381"/>
                  <a:pt x="18261" y="2154"/>
                  <a:pt x="18107" y="2029"/>
                </a:cubicBezTo>
                <a:cubicBezTo>
                  <a:pt x="18076" y="2008"/>
                  <a:pt x="18045" y="1984"/>
                  <a:pt x="18029" y="1984"/>
                </a:cubicBezTo>
                <a:cubicBezTo>
                  <a:pt x="18005" y="1984"/>
                  <a:pt x="17976" y="1965"/>
                  <a:pt x="17948" y="1938"/>
                </a:cubicBezTo>
                <a:cubicBezTo>
                  <a:pt x="17903" y="1927"/>
                  <a:pt x="17877" y="1905"/>
                  <a:pt x="17883" y="1869"/>
                </a:cubicBezTo>
                <a:cubicBezTo>
                  <a:pt x="17884" y="1856"/>
                  <a:pt x="17863" y="1829"/>
                  <a:pt x="17846" y="1805"/>
                </a:cubicBezTo>
                <a:cubicBezTo>
                  <a:pt x="17834" y="1788"/>
                  <a:pt x="17820" y="1771"/>
                  <a:pt x="17804" y="1753"/>
                </a:cubicBezTo>
                <a:cubicBezTo>
                  <a:pt x="17688" y="1629"/>
                  <a:pt x="17472" y="1460"/>
                  <a:pt x="17373" y="1436"/>
                </a:cubicBezTo>
                <a:cubicBezTo>
                  <a:pt x="17322" y="1424"/>
                  <a:pt x="17284" y="1394"/>
                  <a:pt x="17289" y="1369"/>
                </a:cubicBezTo>
                <a:cubicBezTo>
                  <a:pt x="17292" y="1351"/>
                  <a:pt x="17216" y="1290"/>
                  <a:pt x="17125" y="1223"/>
                </a:cubicBezTo>
                <a:cubicBezTo>
                  <a:pt x="16630" y="913"/>
                  <a:pt x="15998" y="601"/>
                  <a:pt x="15510" y="460"/>
                </a:cubicBezTo>
                <a:cubicBezTo>
                  <a:pt x="15248" y="384"/>
                  <a:pt x="14701" y="286"/>
                  <a:pt x="14096" y="200"/>
                </a:cubicBezTo>
                <a:cubicBezTo>
                  <a:pt x="14095" y="200"/>
                  <a:pt x="14094" y="200"/>
                  <a:pt x="14094" y="200"/>
                </a:cubicBezTo>
                <a:cubicBezTo>
                  <a:pt x="14093" y="200"/>
                  <a:pt x="14092" y="200"/>
                  <a:pt x="14091" y="200"/>
                </a:cubicBezTo>
                <a:cubicBezTo>
                  <a:pt x="13486" y="115"/>
                  <a:pt x="12823" y="42"/>
                  <a:pt x="12325" y="11"/>
                </a:cubicBezTo>
                <a:cubicBezTo>
                  <a:pt x="12171" y="1"/>
                  <a:pt x="12023" y="-2"/>
                  <a:pt x="11878" y="1"/>
                </a:cubicBezTo>
                <a:close/>
                <a:moveTo>
                  <a:pt x="14175" y="11814"/>
                </a:moveTo>
                <a:lnTo>
                  <a:pt x="14669" y="12183"/>
                </a:lnTo>
                <a:cubicBezTo>
                  <a:pt x="15350" y="12676"/>
                  <a:pt x="17116" y="13991"/>
                  <a:pt x="17175" y="14055"/>
                </a:cubicBezTo>
                <a:cubicBezTo>
                  <a:pt x="17247" y="14133"/>
                  <a:pt x="16977" y="15267"/>
                  <a:pt x="16716" y="15977"/>
                </a:cubicBezTo>
                <a:cubicBezTo>
                  <a:pt x="16547" y="16438"/>
                  <a:pt x="16283" y="16956"/>
                  <a:pt x="16012" y="17399"/>
                </a:cubicBezTo>
                <a:cubicBezTo>
                  <a:pt x="15869" y="17632"/>
                  <a:pt x="15725" y="17851"/>
                  <a:pt x="15589" y="18014"/>
                </a:cubicBezTo>
                <a:cubicBezTo>
                  <a:pt x="15379" y="18269"/>
                  <a:pt x="15008" y="18644"/>
                  <a:pt x="14854" y="18755"/>
                </a:cubicBezTo>
                <a:cubicBezTo>
                  <a:pt x="14819" y="18781"/>
                  <a:pt x="14779" y="18795"/>
                  <a:pt x="14734" y="18804"/>
                </a:cubicBezTo>
                <a:cubicBezTo>
                  <a:pt x="14722" y="18809"/>
                  <a:pt x="14704" y="18817"/>
                  <a:pt x="14698" y="18817"/>
                </a:cubicBezTo>
                <a:cubicBezTo>
                  <a:pt x="14696" y="18817"/>
                  <a:pt x="14673" y="18813"/>
                  <a:pt x="14669" y="18812"/>
                </a:cubicBezTo>
                <a:cubicBezTo>
                  <a:pt x="14584" y="18815"/>
                  <a:pt x="14470" y="18798"/>
                  <a:pt x="14297" y="18761"/>
                </a:cubicBezTo>
                <a:cubicBezTo>
                  <a:pt x="13398" y="18569"/>
                  <a:pt x="12621" y="18122"/>
                  <a:pt x="11873" y="17360"/>
                </a:cubicBezTo>
                <a:cubicBezTo>
                  <a:pt x="11836" y="17322"/>
                  <a:pt x="11791" y="17268"/>
                  <a:pt x="11749" y="17223"/>
                </a:cubicBezTo>
                <a:cubicBezTo>
                  <a:pt x="11703" y="17174"/>
                  <a:pt x="11658" y="17125"/>
                  <a:pt x="11613" y="17075"/>
                </a:cubicBezTo>
                <a:cubicBezTo>
                  <a:pt x="11513" y="16961"/>
                  <a:pt x="11412" y="16840"/>
                  <a:pt x="11315" y="16720"/>
                </a:cubicBezTo>
                <a:cubicBezTo>
                  <a:pt x="11308" y="16711"/>
                  <a:pt x="11301" y="16704"/>
                  <a:pt x="11294" y="16695"/>
                </a:cubicBezTo>
                <a:cubicBezTo>
                  <a:pt x="11294" y="16695"/>
                  <a:pt x="11293" y="16694"/>
                  <a:pt x="11293" y="16693"/>
                </a:cubicBezTo>
                <a:cubicBezTo>
                  <a:pt x="11292" y="16692"/>
                  <a:pt x="11291" y="16691"/>
                  <a:pt x="11290" y="16690"/>
                </a:cubicBezTo>
                <a:cubicBezTo>
                  <a:pt x="11099" y="16453"/>
                  <a:pt x="10938" y="16233"/>
                  <a:pt x="10889" y="16136"/>
                </a:cubicBezTo>
                <a:cubicBezTo>
                  <a:pt x="10888" y="16134"/>
                  <a:pt x="10890" y="16125"/>
                  <a:pt x="10889" y="16122"/>
                </a:cubicBezTo>
                <a:lnTo>
                  <a:pt x="10848" y="16059"/>
                </a:lnTo>
                <a:lnTo>
                  <a:pt x="11263" y="15175"/>
                </a:lnTo>
                <a:cubicBezTo>
                  <a:pt x="11334" y="15016"/>
                  <a:pt x="11359" y="14951"/>
                  <a:pt x="11462" y="14727"/>
                </a:cubicBezTo>
                <a:lnTo>
                  <a:pt x="12070" y="13403"/>
                </a:lnTo>
                <a:cubicBezTo>
                  <a:pt x="12069" y="13393"/>
                  <a:pt x="12018" y="13311"/>
                  <a:pt x="11994" y="13265"/>
                </a:cubicBezTo>
                <a:lnTo>
                  <a:pt x="11873" y="13070"/>
                </a:lnTo>
                <a:cubicBezTo>
                  <a:pt x="11750" y="12873"/>
                  <a:pt x="11707" y="12796"/>
                  <a:pt x="11705" y="12749"/>
                </a:cubicBezTo>
                <a:cubicBezTo>
                  <a:pt x="11705" y="12749"/>
                  <a:pt x="11703" y="12743"/>
                  <a:pt x="11703" y="12743"/>
                </a:cubicBezTo>
                <a:cubicBezTo>
                  <a:pt x="11703" y="12740"/>
                  <a:pt x="11705" y="12740"/>
                  <a:pt x="11705" y="12737"/>
                </a:cubicBezTo>
                <a:cubicBezTo>
                  <a:pt x="11707" y="12729"/>
                  <a:pt x="11707" y="12719"/>
                  <a:pt x="11711" y="12712"/>
                </a:cubicBezTo>
                <a:cubicBezTo>
                  <a:pt x="11718" y="12694"/>
                  <a:pt x="11731" y="12682"/>
                  <a:pt x="11749" y="12672"/>
                </a:cubicBezTo>
                <a:cubicBezTo>
                  <a:pt x="11800" y="12629"/>
                  <a:pt x="11849" y="12629"/>
                  <a:pt x="12056" y="12669"/>
                </a:cubicBezTo>
                <a:cubicBezTo>
                  <a:pt x="12186" y="12694"/>
                  <a:pt x="12253" y="12714"/>
                  <a:pt x="12296" y="12745"/>
                </a:cubicBezTo>
                <a:cubicBezTo>
                  <a:pt x="12341" y="12766"/>
                  <a:pt x="12362" y="12793"/>
                  <a:pt x="12366" y="12828"/>
                </a:cubicBezTo>
                <a:cubicBezTo>
                  <a:pt x="12376" y="12849"/>
                  <a:pt x="12386" y="12866"/>
                  <a:pt x="12392" y="12871"/>
                </a:cubicBezTo>
                <a:cubicBezTo>
                  <a:pt x="12395" y="12868"/>
                  <a:pt x="12399" y="12862"/>
                  <a:pt x="12403" y="12857"/>
                </a:cubicBezTo>
                <a:cubicBezTo>
                  <a:pt x="12404" y="12853"/>
                  <a:pt x="12406" y="12855"/>
                  <a:pt x="12406" y="12848"/>
                </a:cubicBezTo>
                <a:cubicBezTo>
                  <a:pt x="12406" y="12811"/>
                  <a:pt x="12420" y="12773"/>
                  <a:pt x="12435" y="12763"/>
                </a:cubicBezTo>
                <a:cubicBezTo>
                  <a:pt x="12450" y="12753"/>
                  <a:pt x="12621" y="12777"/>
                  <a:pt x="12814" y="12816"/>
                </a:cubicBezTo>
                <a:cubicBezTo>
                  <a:pt x="13008" y="12854"/>
                  <a:pt x="13228" y="12897"/>
                  <a:pt x="13302" y="12911"/>
                </a:cubicBezTo>
                <a:lnTo>
                  <a:pt x="13405" y="12931"/>
                </a:lnTo>
                <a:cubicBezTo>
                  <a:pt x="13419" y="12928"/>
                  <a:pt x="13479" y="12850"/>
                  <a:pt x="13553" y="12743"/>
                </a:cubicBezTo>
                <a:lnTo>
                  <a:pt x="13645" y="12584"/>
                </a:lnTo>
                <a:cubicBezTo>
                  <a:pt x="13802" y="12320"/>
                  <a:pt x="13971" y="12070"/>
                  <a:pt x="14080" y="11934"/>
                </a:cubicBezTo>
                <a:cubicBezTo>
                  <a:pt x="14080" y="11934"/>
                  <a:pt x="14083" y="11930"/>
                  <a:pt x="14084" y="11930"/>
                </a:cubicBezTo>
                <a:lnTo>
                  <a:pt x="14103" y="11904"/>
                </a:lnTo>
                <a:cubicBezTo>
                  <a:pt x="14106" y="11900"/>
                  <a:pt x="14111" y="11895"/>
                  <a:pt x="14114" y="11891"/>
                </a:cubicBezTo>
                <a:lnTo>
                  <a:pt x="14175" y="11814"/>
                </a:lnTo>
                <a:close/>
              </a:path>
            </a:pathLst>
          </a:custGeom>
          <a:ln w="3175">
            <a:miter lim="400000"/>
          </a:ln>
        </p:spPr>
      </p:pic>
      <p:sp>
        <p:nvSpPr>
          <p:cNvPr id="320" name="Shape 320"/>
          <p:cNvSpPr/>
          <p:nvPr/>
        </p:nvSpPr>
        <p:spPr>
          <a:xfrm flipH="1" flipV="1">
            <a:off x="2434307" y="2898182"/>
            <a:ext cx="973246" cy="647877"/>
          </a:xfrm>
          <a:prstGeom prst="line">
            <a:avLst/>
          </a:prstGeom>
          <a:ln w="101600">
            <a:solidFill>
              <a:srgbClr val="FF2600"/>
            </a:solidFill>
            <a:miter lim="400000"/>
            <a:tailEnd type="stealth"/>
          </a:ln>
          <a:effectLst>
            <a:outerShdw blurRad="88900" dist="35648" dir="5400000" rotWithShape="0">
              <a:srgbClr val="000000"/>
            </a:outerShdw>
          </a:effectLst>
        </p:spPr>
        <p:txBody>
          <a:bodyPr lIns="26789" tIns="26789" rIns="26789" bIns="26789" anchor="ctr"/>
          <a:lstStyle/>
          <a:p>
            <a:pPr algn="ctr" defTabSz="410751" hangingPunct="0">
              <a:defRPr sz="2200"/>
            </a:pPr>
            <a:endParaRPr sz="1547" kern="0">
              <a:solidFill>
                <a:srgbClr val="000000"/>
              </a:solidFill>
              <a:sym typeface="Helvetica Light"/>
            </a:endParaRPr>
          </a:p>
        </p:txBody>
      </p:sp>
      <p:sp>
        <p:nvSpPr>
          <p:cNvPr id="321" name="Shape 321"/>
          <p:cNvSpPr/>
          <p:nvPr/>
        </p:nvSpPr>
        <p:spPr>
          <a:xfrm flipH="1" flipV="1">
            <a:off x="1321184" y="2087075"/>
            <a:ext cx="575545" cy="423109"/>
          </a:xfrm>
          <a:prstGeom prst="line">
            <a:avLst/>
          </a:prstGeom>
          <a:ln w="50800">
            <a:solidFill>
              <a:srgbClr val="FF2600"/>
            </a:solidFill>
            <a:miter lim="400000"/>
            <a:tailEnd type="stealth"/>
          </a:ln>
          <a:effectLst>
            <a:outerShdw blurRad="38100" dist="35648" dir="5400000" rotWithShape="0">
              <a:srgbClr val="000000"/>
            </a:outerShdw>
          </a:effectLst>
        </p:spPr>
        <p:txBody>
          <a:bodyPr lIns="26789" tIns="26789" rIns="26789" bIns="26789" anchor="ctr"/>
          <a:lstStyle/>
          <a:p>
            <a:pPr algn="ctr" defTabSz="410751" hangingPunct="0">
              <a:defRPr sz="2200"/>
            </a:pPr>
            <a:endParaRPr sz="1547" kern="0">
              <a:solidFill>
                <a:srgbClr val="000000"/>
              </a:solidFill>
              <a:sym typeface="Helvetica Light"/>
            </a:endParaRPr>
          </a:p>
        </p:txBody>
      </p:sp>
      <p:sp>
        <p:nvSpPr>
          <p:cNvPr id="335" name="Shape 335"/>
          <p:cNvSpPr/>
          <p:nvPr/>
        </p:nvSpPr>
        <p:spPr>
          <a:xfrm>
            <a:off x="1607621" y="1315068"/>
            <a:ext cx="4329432" cy="973366"/>
          </a:xfrm>
          <a:custGeom>
            <a:avLst/>
            <a:gdLst>
              <a:gd name="connsiteX0" fmla="*/ 21600 w 21600"/>
              <a:gd name="connsiteY0" fmla="*/ 16405 h 16938"/>
              <a:gd name="connsiteX1" fmla="*/ 18118 w 21600"/>
              <a:gd name="connsiteY1" fmla="*/ 6938 h 16938"/>
              <a:gd name="connsiteX2" fmla="*/ 5705 w 21600"/>
              <a:gd name="connsiteY2" fmla="*/ 3039 h 16938"/>
              <a:gd name="connsiteX3" fmla="*/ 0 w 21600"/>
              <a:gd name="connsiteY3" fmla="*/ 16938 h 16938"/>
              <a:gd name="connsiteX0" fmla="*/ 22088 w 22088"/>
              <a:gd name="connsiteY0" fmla="*/ 5284 h 16600"/>
              <a:gd name="connsiteX1" fmla="*/ 18118 w 22088"/>
              <a:gd name="connsiteY1" fmla="*/ 6600 h 16600"/>
              <a:gd name="connsiteX2" fmla="*/ 5705 w 22088"/>
              <a:gd name="connsiteY2" fmla="*/ 2701 h 16600"/>
              <a:gd name="connsiteX3" fmla="*/ 0 w 22088"/>
              <a:gd name="connsiteY3" fmla="*/ 16600 h 16600"/>
            </a:gdLst>
            <a:ahLst/>
            <a:cxnLst>
              <a:cxn ang="0">
                <a:pos x="connsiteX0" y="connsiteY0"/>
              </a:cxn>
              <a:cxn ang="0">
                <a:pos x="connsiteX1" y="connsiteY1"/>
              </a:cxn>
              <a:cxn ang="0">
                <a:pos x="connsiteX2" y="connsiteY2"/>
              </a:cxn>
              <a:cxn ang="0">
                <a:pos x="connsiteX3" y="connsiteY3"/>
              </a:cxn>
            </a:cxnLst>
            <a:rect l="l" t="t" r="r" b="b"/>
            <a:pathLst>
              <a:path w="22088" h="16600" extrusionOk="0">
                <a:moveTo>
                  <a:pt x="22088" y="5284"/>
                </a:moveTo>
                <a:cubicBezTo>
                  <a:pt x="21464" y="5484"/>
                  <a:pt x="20848" y="7030"/>
                  <a:pt x="18118" y="6600"/>
                </a:cubicBezTo>
                <a:cubicBezTo>
                  <a:pt x="15388" y="6170"/>
                  <a:pt x="10539" y="-5000"/>
                  <a:pt x="5705" y="2701"/>
                </a:cubicBezTo>
                <a:cubicBezTo>
                  <a:pt x="3553" y="6130"/>
                  <a:pt x="2333" y="14596"/>
                  <a:pt x="0" y="16600"/>
                </a:cubicBezTo>
              </a:path>
            </a:pathLst>
          </a:custGeom>
          <a:noFill/>
          <a:ln w="50800" cap="flat">
            <a:solidFill>
              <a:srgbClr val="FF0000"/>
            </a:solidFill>
            <a:custDash>
              <a:ds d="200000" sp="200000"/>
            </a:custDash>
            <a:miter lim="400000"/>
          </a:ln>
          <a:effectLst/>
        </p:spPr>
        <p:txBody>
          <a:bodyPr wrap="square" lIns="32146" tIns="32146" rIns="32146" bIns="32146" numCol="1" anchor="t">
            <a:noAutofit/>
          </a:bodyPr>
          <a:lstStyle/>
          <a:p>
            <a:pPr algn="r" hangingPunct="0">
              <a:defRPr sz="2400">
                <a:latin typeface="Times New Roman"/>
                <a:ea typeface="Times New Roman"/>
                <a:cs typeface="Times New Roman"/>
                <a:sym typeface="Times New Roman"/>
              </a:defRPr>
            </a:pPr>
            <a:endParaRPr sz="1687" kern="0">
              <a:solidFill>
                <a:srgbClr val="000000"/>
              </a:solidFill>
              <a:latin typeface="Times New Roman"/>
              <a:ea typeface="Times New Roman"/>
              <a:cs typeface="Times New Roman"/>
              <a:sym typeface="Times New Roman"/>
            </a:endParaRPr>
          </a:p>
        </p:txBody>
      </p:sp>
      <p:grpSp>
        <p:nvGrpSpPr>
          <p:cNvPr id="65" name="Group 64"/>
          <p:cNvGrpSpPr/>
          <p:nvPr/>
        </p:nvGrpSpPr>
        <p:grpSpPr>
          <a:xfrm>
            <a:off x="4716016" y="2660621"/>
            <a:ext cx="4044400" cy="4055620"/>
            <a:chOff x="674163" y="1782876"/>
            <a:chExt cx="4044400" cy="4055620"/>
          </a:xfrm>
        </p:grpSpPr>
        <p:pic>
          <p:nvPicPr>
            <p:cNvPr id="66" name="Picture 8" descr="C:\Users\amarina\AppData\Local\Microsoft\Windows\Temporary Internet Files\Content.IE5\ZIF8S2ZE\MP900385806[1].jpg"/>
            <p:cNvPicPr>
              <a:picLocks noChangeAspect="1" noChangeArrowheads="1"/>
            </p:cNvPicPr>
            <p:nvPr/>
          </p:nvPicPr>
          <p:blipFill>
            <a:blip r:embed="rId4" cstate="print">
              <a:clrChange>
                <a:clrFrom>
                  <a:srgbClr val="0B0E15"/>
                </a:clrFrom>
                <a:clrTo>
                  <a:srgbClr val="0B0E15">
                    <a:alpha val="0"/>
                  </a:srgbClr>
                </a:clrTo>
              </a:clrChange>
              <a:extLst>
                <a:ext uri="{28A0092B-C50C-407E-A947-70E740481C1C}">
                  <a14:useLocalDpi xmlns:a14="http://schemas.microsoft.com/office/drawing/2010/main" val="0"/>
                </a:ext>
              </a:extLst>
            </a:blip>
            <a:srcRect/>
            <a:stretch>
              <a:fillRect/>
            </a:stretch>
          </p:blipFill>
          <p:spPr bwMode="auto">
            <a:xfrm>
              <a:off x="2027918" y="3198871"/>
              <a:ext cx="1600200" cy="1143000"/>
            </a:xfrm>
            <a:prstGeom prst="rect">
              <a:avLst/>
            </a:prstGeom>
            <a:noFill/>
            <a:extLst>
              <a:ext uri="{909E8E84-426E-40DD-AFC4-6F175D3DCCD1}">
                <a14:hiddenFill xmlns:a14="http://schemas.microsoft.com/office/drawing/2010/main">
                  <a:solidFill>
                    <a:srgbClr val="FFFFFF"/>
                  </a:solidFill>
                </a14:hiddenFill>
              </a:ext>
            </a:extLst>
          </p:spPr>
        </p:pic>
        <p:grpSp>
          <p:nvGrpSpPr>
            <p:cNvPr id="67" name="Group 66"/>
            <p:cNvGrpSpPr/>
            <p:nvPr/>
          </p:nvGrpSpPr>
          <p:grpSpPr>
            <a:xfrm rot="20851878">
              <a:off x="677769" y="1782876"/>
              <a:ext cx="4038733" cy="4044400"/>
              <a:chOff x="4493447" y="1518982"/>
              <a:chExt cx="4038733" cy="4044400"/>
            </a:xfrm>
          </p:grpSpPr>
          <p:cxnSp>
            <p:nvCxnSpPr>
              <p:cNvPr id="91" name="Straight Connector 90"/>
              <p:cNvCxnSpPr/>
              <p:nvPr/>
            </p:nvCxnSpPr>
            <p:spPr>
              <a:xfrm flipH="1">
                <a:off x="4800601" y="2077158"/>
                <a:ext cx="2895599" cy="2102059"/>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4876801" y="2077158"/>
                <a:ext cx="2819399" cy="2494842"/>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5105401" y="2077158"/>
                <a:ext cx="2590799" cy="2723442"/>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5334001" y="2077158"/>
                <a:ext cx="2362199" cy="2952042"/>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5638801" y="2077158"/>
                <a:ext cx="2057399" cy="3180642"/>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5943601" y="2077158"/>
                <a:ext cx="1752599" cy="3347548"/>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a:off x="6319159" y="2077158"/>
                <a:ext cx="1377041" cy="3404698"/>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6697350" y="2082800"/>
                <a:ext cx="973450" cy="3341906"/>
              </a:xfrm>
              <a:prstGeom prst="line">
                <a:avLst/>
              </a:prstGeom>
            </p:spPr>
            <p:style>
              <a:lnRef idx="1">
                <a:schemeClr val="accent1"/>
              </a:lnRef>
              <a:fillRef idx="0">
                <a:schemeClr val="accent1"/>
              </a:fillRef>
              <a:effectRef idx="0">
                <a:schemeClr val="accent1"/>
              </a:effectRef>
              <a:fontRef idx="minor">
                <a:schemeClr val="tx1"/>
              </a:fontRef>
            </p:style>
          </p:cxnSp>
          <p:sp>
            <p:nvSpPr>
              <p:cNvPr id="99" name="Oval 98"/>
              <p:cNvSpPr/>
              <p:nvPr/>
            </p:nvSpPr>
            <p:spPr>
              <a:xfrm>
                <a:off x="7620000" y="2012950"/>
                <a:ext cx="152400" cy="1157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00" name="Block Arc 99"/>
              <p:cNvSpPr/>
              <p:nvPr/>
            </p:nvSpPr>
            <p:spPr>
              <a:xfrm rot="13355574">
                <a:off x="4493447" y="1518982"/>
                <a:ext cx="4038733" cy="4044400"/>
              </a:xfrm>
              <a:prstGeom prst="blockArc">
                <a:avLst>
                  <a:gd name="adj1" fmla="val 13176555"/>
                  <a:gd name="adj2" fmla="val 17908116"/>
                  <a:gd name="adj3" fmla="val 5769"/>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black"/>
                  </a:solidFill>
                </a:endParaRPr>
              </a:p>
            </p:txBody>
          </p:sp>
        </p:grpSp>
        <p:grpSp>
          <p:nvGrpSpPr>
            <p:cNvPr id="68" name="Group 67"/>
            <p:cNvGrpSpPr/>
            <p:nvPr/>
          </p:nvGrpSpPr>
          <p:grpSpPr>
            <a:xfrm rot="18067299">
              <a:off x="676996" y="1788772"/>
              <a:ext cx="4038733" cy="4044400"/>
              <a:chOff x="4493447" y="1518982"/>
              <a:chExt cx="4038733" cy="4044400"/>
            </a:xfrm>
          </p:grpSpPr>
          <p:sp>
            <p:nvSpPr>
              <p:cNvPr id="81" name="Block Arc 80"/>
              <p:cNvSpPr/>
              <p:nvPr/>
            </p:nvSpPr>
            <p:spPr>
              <a:xfrm rot="13355574">
                <a:off x="4493447" y="1518982"/>
                <a:ext cx="4038733" cy="4044400"/>
              </a:xfrm>
              <a:prstGeom prst="blockArc">
                <a:avLst>
                  <a:gd name="adj1" fmla="val 13176555"/>
                  <a:gd name="adj2" fmla="val 17908116"/>
                  <a:gd name="adj3" fmla="val 5769"/>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black"/>
                  </a:solidFill>
                </a:endParaRPr>
              </a:p>
            </p:txBody>
          </p:sp>
          <p:cxnSp>
            <p:nvCxnSpPr>
              <p:cNvPr id="82" name="Straight Connector 81"/>
              <p:cNvCxnSpPr/>
              <p:nvPr/>
            </p:nvCxnSpPr>
            <p:spPr>
              <a:xfrm flipH="1">
                <a:off x="4800601" y="2077158"/>
                <a:ext cx="2895599" cy="2102059"/>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4876801" y="2077158"/>
                <a:ext cx="2819399" cy="2494842"/>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a:off x="5105401" y="2077158"/>
                <a:ext cx="2590799" cy="2723442"/>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5334001" y="2077158"/>
                <a:ext cx="2362199" cy="2952042"/>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a:off x="5638801" y="2077158"/>
                <a:ext cx="2057399" cy="3180642"/>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5943601" y="2077158"/>
                <a:ext cx="1752599" cy="3347548"/>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6319159" y="2077158"/>
                <a:ext cx="1377041" cy="3404698"/>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6697350" y="2082800"/>
                <a:ext cx="973450" cy="3341906"/>
              </a:xfrm>
              <a:prstGeom prst="line">
                <a:avLst/>
              </a:prstGeom>
            </p:spPr>
            <p:style>
              <a:lnRef idx="1">
                <a:schemeClr val="accent1"/>
              </a:lnRef>
              <a:fillRef idx="0">
                <a:schemeClr val="accent1"/>
              </a:fillRef>
              <a:effectRef idx="0">
                <a:schemeClr val="accent1"/>
              </a:effectRef>
              <a:fontRef idx="minor">
                <a:schemeClr val="tx1"/>
              </a:fontRef>
            </p:style>
          </p:cxnSp>
          <p:sp>
            <p:nvSpPr>
              <p:cNvPr id="90" name="Oval 89"/>
              <p:cNvSpPr/>
              <p:nvPr/>
            </p:nvSpPr>
            <p:spPr>
              <a:xfrm>
                <a:off x="7620000" y="2012950"/>
                <a:ext cx="152400" cy="1157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grpSp>
        <p:grpSp>
          <p:nvGrpSpPr>
            <p:cNvPr id="69" name="Group 68"/>
            <p:cNvGrpSpPr/>
            <p:nvPr/>
          </p:nvGrpSpPr>
          <p:grpSpPr>
            <a:xfrm rot="1839973">
              <a:off x="677769" y="1794096"/>
              <a:ext cx="4038733" cy="4044400"/>
              <a:chOff x="4493447" y="1518982"/>
              <a:chExt cx="4038733" cy="4044400"/>
            </a:xfrm>
          </p:grpSpPr>
          <p:sp>
            <p:nvSpPr>
              <p:cNvPr id="71" name="Block Arc 70"/>
              <p:cNvSpPr/>
              <p:nvPr/>
            </p:nvSpPr>
            <p:spPr>
              <a:xfrm rot="13355574">
                <a:off x="4493447" y="1518982"/>
                <a:ext cx="4038733" cy="4044400"/>
              </a:xfrm>
              <a:prstGeom prst="blockArc">
                <a:avLst>
                  <a:gd name="adj1" fmla="val 13176555"/>
                  <a:gd name="adj2" fmla="val 17908116"/>
                  <a:gd name="adj3" fmla="val 5769"/>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black"/>
                  </a:solidFill>
                </a:endParaRPr>
              </a:p>
            </p:txBody>
          </p:sp>
          <p:cxnSp>
            <p:nvCxnSpPr>
              <p:cNvPr id="72" name="Straight Connector 71"/>
              <p:cNvCxnSpPr/>
              <p:nvPr/>
            </p:nvCxnSpPr>
            <p:spPr>
              <a:xfrm flipH="1">
                <a:off x="4800601" y="2077158"/>
                <a:ext cx="2895599" cy="2102059"/>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4876801" y="2077158"/>
                <a:ext cx="2819399" cy="2494842"/>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5105401" y="2077158"/>
                <a:ext cx="2590799" cy="2723442"/>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5334001" y="2077158"/>
                <a:ext cx="2362199" cy="2952042"/>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5638801" y="2077158"/>
                <a:ext cx="2057399" cy="3180642"/>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5943601" y="2077158"/>
                <a:ext cx="1752599" cy="3347548"/>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6319159" y="2077158"/>
                <a:ext cx="1377041" cy="3404698"/>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a:off x="6697350" y="2082800"/>
                <a:ext cx="973450" cy="3341906"/>
              </a:xfrm>
              <a:prstGeom prst="line">
                <a:avLst/>
              </a:prstGeom>
            </p:spPr>
            <p:style>
              <a:lnRef idx="1">
                <a:schemeClr val="accent1"/>
              </a:lnRef>
              <a:fillRef idx="0">
                <a:schemeClr val="accent1"/>
              </a:fillRef>
              <a:effectRef idx="0">
                <a:schemeClr val="accent1"/>
              </a:effectRef>
              <a:fontRef idx="minor">
                <a:schemeClr val="tx1"/>
              </a:fontRef>
            </p:style>
          </p:cxnSp>
          <p:sp>
            <p:nvSpPr>
              <p:cNvPr id="80" name="Oval 79"/>
              <p:cNvSpPr/>
              <p:nvPr/>
            </p:nvSpPr>
            <p:spPr>
              <a:xfrm>
                <a:off x="7620000" y="2012950"/>
                <a:ext cx="152400" cy="1157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grpSp>
        <p:cxnSp>
          <p:nvCxnSpPr>
            <p:cNvPr id="70" name="Straight Connector 69"/>
            <p:cNvCxnSpPr/>
            <p:nvPr/>
          </p:nvCxnSpPr>
          <p:spPr>
            <a:xfrm flipH="1">
              <a:off x="2191956" y="2120900"/>
              <a:ext cx="1325944" cy="3545857"/>
            </a:xfrm>
            <a:prstGeom prst="line">
              <a:avLst/>
            </a:prstGeom>
          </p:spPr>
          <p:style>
            <a:lnRef idx="3">
              <a:schemeClr val="dk1"/>
            </a:lnRef>
            <a:fillRef idx="0">
              <a:schemeClr val="dk1"/>
            </a:fillRef>
            <a:effectRef idx="2">
              <a:schemeClr val="dk1"/>
            </a:effectRef>
            <a:fontRef idx="minor">
              <a:schemeClr val="tx1"/>
            </a:fontRef>
          </p:style>
        </p:cxnSp>
      </p:grpSp>
      <p:sp>
        <p:nvSpPr>
          <p:cNvPr id="2" name="TextBox 1"/>
          <p:cNvSpPr txBox="1"/>
          <p:nvPr/>
        </p:nvSpPr>
        <p:spPr>
          <a:xfrm>
            <a:off x="6355245" y="4241137"/>
            <a:ext cx="423514" cy="615553"/>
          </a:xfrm>
          <a:prstGeom prst="rect">
            <a:avLst/>
          </a:prstGeom>
          <a:solidFill>
            <a:schemeClr val="bg1">
              <a:alpha val="71000"/>
            </a:schemeClr>
          </a:solidFill>
        </p:spPr>
        <p:txBody>
          <a:bodyPr wrap="none" rtlCol="0">
            <a:spAutoFit/>
          </a:bodyPr>
          <a:lstStyle/>
          <a:p>
            <a:pPr algn="ctr"/>
            <a:r>
              <a:rPr lang="en-US" sz="3400" i="1" dirty="0" smtClean="0">
                <a:solidFill>
                  <a:prstClr val="black"/>
                </a:solidFill>
                <a:latin typeface="Symbol" panose="05050102010706020507" pitchFamily="18" charset="2"/>
              </a:rPr>
              <a:t>b</a:t>
            </a:r>
            <a:endParaRPr lang="en-US" sz="3400" i="1" dirty="0">
              <a:solidFill>
                <a:prstClr val="black"/>
              </a:solidFill>
              <a:latin typeface="Symbol" panose="05050102010706020507" pitchFamily="18" charset="2"/>
            </a:endParaRPr>
          </a:p>
        </p:txBody>
      </p:sp>
      <p:grpSp>
        <p:nvGrpSpPr>
          <p:cNvPr id="4" name="Group 3"/>
          <p:cNvGrpSpPr/>
          <p:nvPr/>
        </p:nvGrpSpPr>
        <p:grpSpPr>
          <a:xfrm>
            <a:off x="5911371" y="1124744"/>
            <a:ext cx="2998331" cy="978685"/>
            <a:chOff x="5911371" y="1268760"/>
            <a:chExt cx="2998331" cy="978685"/>
          </a:xfrm>
        </p:grpSpPr>
        <p:sp>
          <p:nvSpPr>
            <p:cNvPr id="336" name="Shape 336"/>
            <p:cNvSpPr/>
            <p:nvPr/>
          </p:nvSpPr>
          <p:spPr>
            <a:xfrm>
              <a:off x="5911371" y="1268760"/>
              <a:ext cx="2998331" cy="473308"/>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ctr">
              <a:noAutofit/>
            </a:bodyPr>
            <a:lstStyle>
              <a:lvl1pPr>
                <a:defRPr sz="3600"/>
              </a:lvl1pPr>
            </a:lstStyle>
            <a:p>
              <a:pPr algn="ctr" defTabSz="410751" hangingPunct="0"/>
              <a:r>
                <a:rPr sz="2531" kern="0" dirty="0">
                  <a:solidFill>
                    <a:srgbClr val="000000"/>
                  </a:solidFill>
                  <a:sym typeface="Helvetica Light"/>
                </a:rPr>
                <a:t>direct transmission</a:t>
              </a:r>
            </a:p>
          </p:txBody>
        </p:sp>
        <p:sp>
          <p:nvSpPr>
            <p:cNvPr id="337" name="Shape 337"/>
            <p:cNvSpPr/>
            <p:nvPr/>
          </p:nvSpPr>
          <p:spPr>
            <a:xfrm>
              <a:off x="5925769" y="1281511"/>
              <a:ext cx="2969531" cy="965934"/>
            </a:xfrm>
            <a:prstGeom prst="rect">
              <a:avLst/>
            </a:prstGeom>
            <a:noFill/>
            <a:ln w="50800" cap="flat">
              <a:solidFill>
                <a:srgbClr val="FF2600"/>
              </a:solidFill>
              <a:prstDash val="solid"/>
              <a:miter lim="400000"/>
            </a:ln>
            <a:effectLst/>
          </p:spPr>
          <p:txBody>
            <a:bodyPr wrap="square" lIns="26789" tIns="26789" rIns="26789" bIns="26789" numCol="1" anchor="ctr">
              <a:noAutofit/>
            </a:bodyPr>
            <a:lstStyle/>
            <a:p>
              <a:pPr algn="ctr" defTabSz="410751" hangingPunct="0">
                <a:defRPr sz="2200">
                  <a:solidFill>
                    <a:srgbClr val="FFFFFF"/>
                  </a:solidFill>
                </a:defRPr>
              </a:pPr>
              <a:endParaRPr sz="1547" kern="0">
                <a:solidFill>
                  <a:srgbClr val="FFFFFF"/>
                </a:solidFill>
                <a:sym typeface="Helvetica Light"/>
              </a:endParaRPr>
            </a:p>
          </p:txBody>
        </p:sp>
        <p:pic>
          <p:nvPicPr>
            <p:cNvPr id="339" name="pasted-image.pdf"/>
            <p:cNvPicPr>
              <a:picLocks noChangeAspect="1"/>
            </p:cNvPicPr>
            <p:nvPr/>
          </p:nvPicPr>
          <p:blipFill>
            <a:blip r:embed="rId5">
              <a:extLst/>
            </a:blip>
            <a:srcRect/>
            <a:stretch>
              <a:fillRect/>
            </a:stretch>
          </p:blipFill>
          <p:spPr>
            <a:xfrm>
              <a:off x="6469570" y="1720221"/>
              <a:ext cx="1962987" cy="464919"/>
            </a:xfrm>
            <a:prstGeom prst="rect">
              <a:avLst/>
            </a:prstGeom>
            <a:ln w="3175" cap="flat">
              <a:noFill/>
              <a:miter lim="400000"/>
            </a:ln>
            <a:effectLst/>
          </p:spPr>
        </p:pic>
      </p:grpSp>
      <p:sp>
        <p:nvSpPr>
          <p:cNvPr id="51" name="Shape 341"/>
          <p:cNvSpPr/>
          <p:nvPr/>
        </p:nvSpPr>
        <p:spPr>
          <a:xfrm rot="300000">
            <a:off x="680624" y="4021500"/>
            <a:ext cx="6785315" cy="2334372"/>
          </a:xfrm>
          <a:prstGeom prst="roundRect">
            <a:avLst>
              <a:gd name="adj" fmla="val 6455"/>
            </a:avLst>
          </a:prstGeom>
          <a:solidFill>
            <a:srgbClr val="7030A0"/>
          </a:solidFill>
          <a:ln w="3175">
            <a:miter lim="400000"/>
          </a:ln>
          <a:effectLst>
            <a:outerShdw blurRad="12700" dist="12700" dir="2388334" rotWithShape="0">
              <a:srgbClr val="000000">
                <a:alpha val="79310"/>
              </a:srgbClr>
            </a:outerShdw>
          </a:effectLst>
        </p:spPr>
        <p:txBody>
          <a:bodyPr lIns="26789" tIns="26789" rIns="26789" bIns="26789" anchor="ctr"/>
          <a:lstStyle/>
          <a:p>
            <a:pPr algn="ctr" defTabSz="410751" hangingPunct="0">
              <a:defRPr sz="2200">
                <a:solidFill>
                  <a:srgbClr val="FFFFFF"/>
                </a:solidFill>
              </a:defRPr>
            </a:pPr>
            <a:endParaRPr sz="1547" kern="0">
              <a:solidFill>
                <a:srgbClr val="FFFFFF"/>
              </a:solidFill>
              <a:sym typeface="Helvetica Light"/>
            </a:endParaRPr>
          </a:p>
        </p:txBody>
      </p:sp>
      <p:sp>
        <p:nvSpPr>
          <p:cNvPr id="52" name="Shape 342"/>
          <p:cNvSpPr/>
          <p:nvPr/>
        </p:nvSpPr>
        <p:spPr>
          <a:xfrm rot="300000">
            <a:off x="926030" y="4121778"/>
            <a:ext cx="6439352" cy="1170674"/>
          </a:xfrm>
          <a:prstGeom prst="rect">
            <a:avLst/>
          </a:prstGeom>
          <a:ln w="3175">
            <a:miter lim="400000"/>
          </a:ln>
          <a:extLst>
            <a:ext uri="{C572A759-6A51-4108-AA02-DFA0A04FC94B}">
              <ma14:wrappingTextBoxFlag xmlns:ma14="http://schemas.microsoft.com/office/mac/drawingml/2011/main" xmlns="" val="1"/>
            </a:ext>
          </a:extLst>
        </p:spPr>
        <p:txBody>
          <a:bodyPr lIns="26789" tIns="26789" rIns="26789" bIns="26789" anchor="ctr"/>
          <a:lstStyle/>
          <a:p>
            <a:pPr defTabSz="410751" hangingPunct="0">
              <a:defRPr sz="5000" b="1">
                <a:solidFill>
                  <a:srgbClr val="FFFFFF"/>
                </a:solidFill>
                <a:latin typeface="Helvetica"/>
                <a:ea typeface="Helvetica"/>
                <a:cs typeface="Helvetica"/>
                <a:sym typeface="Helvetica"/>
              </a:defRPr>
            </a:pPr>
            <a:r>
              <a:rPr sz="3516" b="1" kern="0" dirty="0">
                <a:solidFill>
                  <a:srgbClr val="FFFFFF"/>
                </a:solidFill>
                <a:latin typeface="Helvetica"/>
                <a:ea typeface="Helvetica"/>
                <a:cs typeface="Helvetica"/>
                <a:sym typeface="Helvetica"/>
              </a:rPr>
              <a:t>We </a:t>
            </a:r>
            <a:r>
              <a:rPr sz="3516" b="1" u="sng" kern="0" dirty="0">
                <a:solidFill>
                  <a:srgbClr val="FFFFFF"/>
                </a:solidFill>
                <a:latin typeface="Helvetica"/>
                <a:ea typeface="Helvetica"/>
                <a:cs typeface="Helvetica"/>
                <a:sym typeface="Helvetica"/>
              </a:rPr>
              <a:t>use</a:t>
            </a:r>
            <a:r>
              <a:rPr sz="3516" b="1" kern="0" dirty="0">
                <a:solidFill>
                  <a:srgbClr val="FFFFFF"/>
                </a:solidFill>
                <a:latin typeface="Helvetica"/>
                <a:ea typeface="Helvetica"/>
                <a:cs typeface="Helvetica"/>
                <a:sym typeface="Helvetica"/>
              </a:rPr>
              <a:t> multiple-scatter </a:t>
            </a:r>
          </a:p>
          <a:p>
            <a:pPr defTabSz="410751" hangingPunct="0">
              <a:defRPr sz="5000" b="1">
                <a:solidFill>
                  <a:srgbClr val="FFFFFF"/>
                </a:solidFill>
                <a:latin typeface="Helvetica"/>
                <a:ea typeface="Helvetica"/>
                <a:cs typeface="Helvetica"/>
                <a:sym typeface="Helvetica"/>
              </a:defRPr>
            </a:pPr>
            <a:r>
              <a:rPr sz="3516" b="1" kern="0" dirty="0">
                <a:solidFill>
                  <a:srgbClr val="FFFFFF"/>
                </a:solidFill>
                <a:latin typeface="Helvetica"/>
                <a:ea typeface="Helvetica"/>
                <a:cs typeface="Helvetica"/>
                <a:sym typeface="Helvetica"/>
              </a:rPr>
              <a:t>as a source of information</a:t>
            </a:r>
          </a:p>
        </p:txBody>
      </p:sp>
      <p:sp>
        <p:nvSpPr>
          <p:cNvPr id="53" name="Shape 344"/>
          <p:cNvSpPr/>
          <p:nvPr/>
        </p:nvSpPr>
        <p:spPr>
          <a:xfrm rot="300000">
            <a:off x="2217225" y="5212711"/>
            <a:ext cx="4616569" cy="1027958"/>
          </a:xfrm>
          <a:prstGeom prst="rect">
            <a:avLst/>
          </a:prstGeom>
          <a:ln w="3175">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p>
            <a:pPr marL="160729" indent="-160729" defTabSz="410751" hangingPunct="0">
              <a:buSzPct val="100000"/>
              <a:buFontTx/>
              <a:buChar char="•"/>
              <a:defRPr sz="4500" b="1">
                <a:solidFill>
                  <a:srgbClr val="FFFFFF"/>
                </a:solidFill>
                <a:latin typeface="Helvetica"/>
                <a:ea typeface="Helvetica"/>
                <a:cs typeface="Helvetica"/>
                <a:sym typeface="Helvetica"/>
              </a:defRPr>
            </a:pPr>
            <a:r>
              <a:rPr sz="3164" b="1" kern="0" dirty="0">
                <a:solidFill>
                  <a:srgbClr val="FFFFFF"/>
                </a:solidFill>
                <a:latin typeface="Helvetica"/>
                <a:ea typeface="Helvetica"/>
                <a:cs typeface="Helvetica"/>
                <a:sym typeface="Helvetica"/>
              </a:rPr>
              <a:t> uncontrolled radiation</a:t>
            </a:r>
          </a:p>
          <a:p>
            <a:pPr marL="160729" indent="-160729" defTabSz="410751" hangingPunct="0">
              <a:buSzPct val="100000"/>
              <a:buFontTx/>
              <a:buChar char="•"/>
              <a:defRPr sz="4500" b="1">
                <a:solidFill>
                  <a:srgbClr val="FFFFFF"/>
                </a:solidFill>
                <a:latin typeface="Helvetica"/>
                <a:ea typeface="Helvetica"/>
                <a:cs typeface="Helvetica"/>
                <a:sym typeface="Helvetica"/>
              </a:defRPr>
            </a:pPr>
            <a:r>
              <a:rPr sz="3164" b="1" kern="0" dirty="0">
                <a:solidFill>
                  <a:srgbClr val="FFFFFF"/>
                </a:solidFill>
                <a:latin typeface="Helvetica"/>
                <a:ea typeface="Helvetica"/>
                <a:cs typeface="Helvetica"/>
                <a:sym typeface="Helvetica"/>
              </a:rPr>
              <a:t> LARGE scale</a:t>
            </a:r>
          </a:p>
        </p:txBody>
      </p:sp>
      <p:sp>
        <p:nvSpPr>
          <p:cNvPr id="54" name="Shape 1580"/>
          <p:cNvSpPr>
            <a:spLocks noGrp="1"/>
          </p:cNvSpPr>
          <p:nvPr>
            <p:ph type="sldNum" sz="quarter" idx="2"/>
          </p:nvPr>
        </p:nvSpPr>
        <p:spPr>
          <a:xfrm>
            <a:off x="8737163" y="0"/>
            <a:ext cx="418139" cy="358240"/>
          </a:xfrm>
          <a:prstGeom prst="rect">
            <a:avLst/>
          </a:prstGeom>
          <a:extLst>
            <a:ext uri="{C572A759-6A51-4108-AA02-DFA0A04FC94B}">
              <ma14:wrappingTextBoxFlag xmlns:ma14="http://schemas.microsoft.com/office/mac/drawingml/2011/main" xmlns="" val="1"/>
            </a:ext>
          </a:extLst>
        </p:spPr>
        <p:txBody>
          <a:bodyPr/>
          <a:lstStyle/>
          <a:p>
            <a:r>
              <a:rPr lang="en-US" dirty="0" smtClean="0">
                <a:solidFill>
                  <a:srgbClr val="00882B">
                    <a:lumMod val="60000"/>
                    <a:lumOff val="40000"/>
                  </a:srgbClr>
                </a:solidFill>
              </a:rPr>
              <a:t>14</a:t>
            </a:r>
            <a:endParaRPr dirty="0">
              <a:solidFill>
                <a:srgbClr val="00882B">
                  <a:lumMod val="60000"/>
                  <a:lumOff val="40000"/>
                </a:srgbClr>
              </a:solidFill>
            </a:endParaRPr>
          </a:p>
        </p:txBody>
      </p:sp>
      <p:sp>
        <p:nvSpPr>
          <p:cNvPr id="55" name="TextBox 54"/>
          <p:cNvSpPr txBox="1"/>
          <p:nvPr/>
        </p:nvSpPr>
        <p:spPr>
          <a:xfrm>
            <a:off x="3159592" y="6516502"/>
            <a:ext cx="936154" cy="35394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Helvetica Light"/>
              </a:rPr>
              <a:t>ICCV’15</a:t>
            </a:r>
            <a:endParaRPr kumimoji="0" lang="en-US"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Light"/>
            </a:endParaRPr>
          </a:p>
        </p:txBody>
      </p:sp>
    </p:spTree>
    <p:extLst>
      <p:ext uri="{BB962C8B-B14F-4D97-AF65-F5344CB8AC3E}">
        <p14:creationId xmlns:p14="http://schemas.microsoft.com/office/powerpoint/2010/main" val="29134995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advAuto="0"/>
      <p:bldP spid="52" grpId="0" animBg="1" advAuto="0"/>
      <p:bldP spid="53"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5" name="Shape 585"/>
          <p:cNvSpPr>
            <a:spLocks noGrp="1"/>
          </p:cNvSpPr>
          <p:nvPr>
            <p:ph type="sldNum" sz="quarter" idx="2"/>
          </p:nvPr>
        </p:nvSpPr>
        <p:spPr>
          <a:xfrm>
            <a:off x="8737163" y="0"/>
            <a:ext cx="418139" cy="35824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solidFill>
                  <a:srgbClr val="00882B">
                    <a:lumMod val="60000"/>
                    <a:lumOff val="40000"/>
                  </a:srgbClr>
                </a:solidFill>
              </a:rPr>
              <a:pPr/>
              <a:t>6</a:t>
            </a:fld>
            <a:endParaRPr dirty="0">
              <a:solidFill>
                <a:srgbClr val="00882B">
                  <a:lumMod val="60000"/>
                  <a:lumOff val="40000"/>
                </a:srgbClr>
              </a:solidFill>
            </a:endParaRPr>
          </a:p>
        </p:txBody>
      </p:sp>
      <p:sp>
        <p:nvSpPr>
          <p:cNvPr id="586" name="Shape 586"/>
          <p:cNvSpPr/>
          <p:nvPr/>
        </p:nvSpPr>
        <p:spPr>
          <a:xfrm>
            <a:off x="-25640" y="2027061"/>
            <a:ext cx="9195280" cy="4963363"/>
          </a:xfrm>
          <a:prstGeom prst="rect">
            <a:avLst/>
          </a:prstGeom>
          <a:solidFill>
            <a:srgbClr val="50CEF8"/>
          </a:solidFill>
          <a:ln w="3175">
            <a:miter lim="400000"/>
          </a:ln>
          <a:effectLst>
            <a:outerShdw blurRad="25400" dist="12700" dir="5400000" rotWithShape="0">
              <a:srgbClr val="000000">
                <a:alpha val="50000"/>
              </a:srgbClr>
            </a:outerShdw>
          </a:effectLst>
        </p:spPr>
        <p:txBody>
          <a:bodyPr lIns="26789" tIns="26789" rIns="26789" bIns="26789" anchor="ctr"/>
          <a:lstStyle/>
          <a:p>
            <a:pPr algn="ctr" defTabSz="410751" hangingPunct="0">
              <a:defRPr sz="2200">
                <a:solidFill>
                  <a:srgbClr val="FFFFFF"/>
                </a:solidFill>
              </a:defRPr>
            </a:pPr>
            <a:endParaRPr sz="1547" kern="0">
              <a:solidFill>
                <a:srgbClr val="FFFFFF"/>
              </a:solidFill>
              <a:sym typeface="Helvetica Light"/>
            </a:endParaRPr>
          </a:p>
        </p:txBody>
      </p:sp>
      <p:sp>
        <p:nvSpPr>
          <p:cNvPr id="587" name="Shape 587"/>
          <p:cNvSpPr/>
          <p:nvPr/>
        </p:nvSpPr>
        <p:spPr>
          <a:xfrm>
            <a:off x="-1975" y="6286607"/>
            <a:ext cx="9186237" cy="607684"/>
          </a:xfrm>
          <a:custGeom>
            <a:avLst/>
            <a:gdLst/>
            <a:ahLst/>
            <a:cxnLst>
              <a:cxn ang="0">
                <a:pos x="wd2" y="hd2"/>
              </a:cxn>
              <a:cxn ang="5400000">
                <a:pos x="wd2" y="hd2"/>
              </a:cxn>
              <a:cxn ang="10800000">
                <a:pos x="wd2" y="hd2"/>
              </a:cxn>
              <a:cxn ang="16200000">
                <a:pos x="wd2" y="hd2"/>
              </a:cxn>
            </a:cxnLst>
            <a:rect l="0" t="0" r="r" b="b"/>
            <a:pathLst>
              <a:path w="21600" h="21600" extrusionOk="0">
                <a:moveTo>
                  <a:pt x="0" y="20308"/>
                </a:moveTo>
                <a:lnTo>
                  <a:pt x="60" y="13875"/>
                </a:lnTo>
                <a:lnTo>
                  <a:pt x="1503" y="10910"/>
                </a:lnTo>
                <a:lnTo>
                  <a:pt x="3933" y="8574"/>
                </a:lnTo>
                <a:lnTo>
                  <a:pt x="5877" y="12851"/>
                </a:lnTo>
                <a:lnTo>
                  <a:pt x="6743" y="11854"/>
                </a:lnTo>
                <a:lnTo>
                  <a:pt x="8393" y="7392"/>
                </a:lnTo>
                <a:lnTo>
                  <a:pt x="9604" y="11382"/>
                </a:lnTo>
                <a:lnTo>
                  <a:pt x="10297" y="11637"/>
                </a:lnTo>
                <a:lnTo>
                  <a:pt x="10597" y="9392"/>
                </a:lnTo>
                <a:lnTo>
                  <a:pt x="10873" y="7425"/>
                </a:lnTo>
                <a:lnTo>
                  <a:pt x="11364" y="9170"/>
                </a:lnTo>
                <a:lnTo>
                  <a:pt x="13063" y="3891"/>
                </a:lnTo>
                <a:lnTo>
                  <a:pt x="14816" y="3713"/>
                </a:lnTo>
                <a:lnTo>
                  <a:pt x="15508" y="8644"/>
                </a:lnTo>
                <a:lnTo>
                  <a:pt x="17654" y="8984"/>
                </a:lnTo>
                <a:lnTo>
                  <a:pt x="19447" y="4552"/>
                </a:lnTo>
                <a:lnTo>
                  <a:pt x="20332" y="281"/>
                </a:lnTo>
                <a:lnTo>
                  <a:pt x="21160" y="0"/>
                </a:lnTo>
                <a:lnTo>
                  <a:pt x="21600" y="21600"/>
                </a:lnTo>
              </a:path>
            </a:pathLst>
          </a:custGeom>
          <a:solidFill>
            <a:schemeClr val="accent4">
              <a:hueOff val="46120"/>
              <a:satOff val="4178"/>
              <a:lumOff val="-16732"/>
            </a:schemeClr>
          </a:solidFill>
          <a:ln w="12700">
            <a:solidFill>
              <a:srgbClr val="000000"/>
            </a:solidFill>
            <a:miter lim="400000"/>
          </a:ln>
        </p:spPr>
        <p:txBody>
          <a:bodyPr lIns="26789" tIns="26789" rIns="26789" bIns="26789" anchor="ctr"/>
          <a:lstStyle/>
          <a:p>
            <a:pPr algn="ctr" defTabSz="410751" hangingPunct="0">
              <a:defRPr sz="2200"/>
            </a:pPr>
            <a:endParaRPr sz="1547" kern="0">
              <a:solidFill>
                <a:srgbClr val="000000"/>
              </a:solidFill>
              <a:sym typeface="Helvetica Light"/>
            </a:endParaRPr>
          </a:p>
        </p:txBody>
      </p:sp>
      <p:sp>
        <p:nvSpPr>
          <p:cNvPr id="588" name="Shape 588"/>
          <p:cNvSpPr>
            <a:spLocks noGrp="1"/>
          </p:cNvSpPr>
          <p:nvPr>
            <p:ph type="title"/>
          </p:nvPr>
        </p:nvSpPr>
        <p:spPr>
          <a:prstGeom prst="rect">
            <a:avLst/>
          </a:prstGeom>
        </p:spPr>
        <p:txBody>
          <a:bodyPr/>
          <a:lstStyle>
            <a:lvl1pPr>
              <a:defRPr>
                <a:solidFill>
                  <a:srgbClr val="FFFFFF"/>
                </a:solidFill>
              </a:defRPr>
            </a:lvl1pPr>
          </a:lstStyle>
          <a:p>
            <a:r>
              <a:rPr dirty="0"/>
              <a:t>Image Formation</a:t>
            </a:r>
          </a:p>
        </p:txBody>
      </p:sp>
      <p:sp>
        <p:nvSpPr>
          <p:cNvPr id="589" name="Shape 589"/>
          <p:cNvSpPr/>
          <p:nvPr/>
        </p:nvSpPr>
        <p:spPr>
          <a:xfrm>
            <a:off x="-9294" y="6556721"/>
            <a:ext cx="3024466" cy="313724"/>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2400"/>
            </a:lvl1pPr>
          </a:lstStyle>
          <a:p>
            <a:pPr algn="ctr" defTabSz="410751" hangingPunct="0"/>
            <a:r>
              <a:rPr sz="1687" kern="0">
                <a:solidFill>
                  <a:srgbClr val="000000"/>
                </a:solidFill>
                <a:sym typeface="Helvetica Light"/>
              </a:rPr>
              <a:t>Levis, Schechner, Aides, Davis</a:t>
            </a:r>
          </a:p>
        </p:txBody>
      </p:sp>
      <p:grpSp>
        <p:nvGrpSpPr>
          <p:cNvPr id="592" name="Group 592"/>
          <p:cNvGrpSpPr/>
          <p:nvPr/>
        </p:nvGrpSpPr>
        <p:grpSpPr>
          <a:xfrm>
            <a:off x="6566946" y="1040100"/>
            <a:ext cx="2588953" cy="5479968"/>
            <a:chOff x="0" y="0"/>
            <a:chExt cx="3682065" cy="7793730"/>
          </a:xfrm>
        </p:grpSpPr>
        <p:sp>
          <p:nvSpPr>
            <p:cNvPr id="590" name="Shape 590"/>
            <p:cNvSpPr/>
            <p:nvPr/>
          </p:nvSpPr>
          <p:spPr>
            <a:xfrm flipV="1">
              <a:off x="-1" y="845126"/>
              <a:ext cx="2217357" cy="6948605"/>
            </a:xfrm>
            <a:prstGeom prst="line">
              <a:avLst/>
            </a:prstGeom>
            <a:noFill/>
            <a:ln w="76200" cap="flat">
              <a:solidFill>
                <a:srgbClr val="FFFFFF"/>
              </a:solidFill>
              <a:custDash>
                <a:ds d="200000" sp="200000"/>
              </a:custDash>
              <a:miter lim="400000"/>
            </a:ln>
            <a:effectLst/>
          </p:spPr>
          <p:txBody>
            <a:bodyPr wrap="square" lIns="26789" tIns="26789" rIns="26789" bIns="26789" numCol="1" anchor="ctr">
              <a:noAutofit/>
            </a:bodyPr>
            <a:lstStyle/>
            <a:p>
              <a:pPr algn="ctr" defTabSz="410751" hangingPunct="0">
                <a:defRPr sz="2200"/>
              </a:pPr>
              <a:endParaRPr sz="1547" kern="0">
                <a:solidFill>
                  <a:srgbClr val="000000"/>
                </a:solidFill>
                <a:sym typeface="Helvetica Light"/>
              </a:endParaRPr>
            </a:p>
          </p:txBody>
        </p:sp>
        <p:pic>
          <p:nvPicPr>
            <p:cNvPr id="591" name="image13.png"/>
            <p:cNvPicPr>
              <a:picLocks noChangeAspect="1"/>
            </p:cNvPicPr>
            <p:nvPr/>
          </p:nvPicPr>
          <p:blipFill>
            <a:blip r:embed="rId3">
              <a:extLst/>
            </a:blip>
            <a:stretch>
              <a:fillRect/>
            </a:stretch>
          </p:blipFill>
          <p:spPr>
            <a:xfrm>
              <a:off x="767421" y="0"/>
              <a:ext cx="2914644" cy="1029917"/>
            </a:xfrm>
            <a:prstGeom prst="rect">
              <a:avLst/>
            </a:prstGeom>
            <a:ln w="3175" cap="flat">
              <a:noFill/>
              <a:miter lim="400000"/>
            </a:ln>
            <a:effectLst/>
          </p:spPr>
        </p:pic>
      </p:grpSp>
      <p:sp>
        <p:nvSpPr>
          <p:cNvPr id="593" name="Shape 593"/>
          <p:cNvSpPr/>
          <p:nvPr/>
        </p:nvSpPr>
        <p:spPr>
          <a:xfrm flipH="1">
            <a:off x="6510089" y="2259622"/>
            <a:ext cx="1478053" cy="4641814"/>
          </a:xfrm>
          <a:prstGeom prst="line">
            <a:avLst/>
          </a:prstGeom>
          <a:ln w="76200">
            <a:solidFill>
              <a:srgbClr val="0433FF"/>
            </a:solidFill>
            <a:miter lim="400000"/>
            <a:headEnd type="stealth"/>
          </a:ln>
        </p:spPr>
        <p:txBody>
          <a:bodyPr lIns="26789" tIns="26789" rIns="26789" bIns="26789" anchor="ctr"/>
          <a:lstStyle/>
          <a:p>
            <a:pPr algn="ctr" defTabSz="410751" hangingPunct="0">
              <a:defRPr sz="2200"/>
            </a:pPr>
            <a:endParaRPr sz="1547" kern="0">
              <a:solidFill>
                <a:srgbClr val="000000"/>
              </a:solidFill>
              <a:sym typeface="Helvetica Light"/>
            </a:endParaRPr>
          </a:p>
        </p:txBody>
      </p:sp>
      <p:pic>
        <p:nvPicPr>
          <p:cNvPr id="594" name="15925-illustration-of-a-small-cartoon-tree-pv.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5929814" y="5210102"/>
            <a:ext cx="1010344" cy="1650872"/>
          </a:xfrm>
          <a:prstGeom prst="rect">
            <a:avLst/>
          </a:prstGeom>
          <a:ln w="3175">
            <a:miter lim="400000"/>
          </a:ln>
        </p:spPr>
      </p:pic>
      <p:sp>
        <p:nvSpPr>
          <p:cNvPr id="595" name="Shape 595"/>
          <p:cNvSpPr/>
          <p:nvPr/>
        </p:nvSpPr>
        <p:spPr>
          <a:xfrm rot="17235355">
            <a:off x="6640999" y="4727123"/>
            <a:ext cx="1599396" cy="422022"/>
          </a:xfrm>
          <a:prstGeom prst="rect">
            <a:avLst/>
          </a:prstGeom>
          <a:gradFill>
            <a:gsLst>
              <a:gs pos="0">
                <a:srgbClr val="FBFBFB"/>
              </a:gs>
              <a:gs pos="100000">
                <a:srgbClr val="BEBEBE"/>
              </a:gs>
            </a:gsLst>
            <a:lin ang="5400000"/>
          </a:gradFill>
          <a:ln w="3175">
            <a:miter lim="400000"/>
          </a:ln>
          <a:effectLst>
            <a:outerShdw blurRad="25400" dist="12700" dir="5400000" rotWithShape="0">
              <a:srgbClr val="000000">
                <a:alpha val="50000"/>
              </a:srgbClr>
            </a:outerShdw>
          </a:effectLst>
          <a:extLst>
            <a:ext uri="{C572A759-6A51-4108-AA02-DFA0A04FC94B}">
              <ma14:wrappingTextBoxFlag xmlns="" xmlns:ma14="http://schemas.microsoft.com/office/mac/drawingml/2011/main" val="1"/>
            </a:ext>
          </a:extLst>
        </p:spPr>
        <p:txBody>
          <a:bodyPr wrap="none" lIns="26789" tIns="26789" rIns="26789" bIns="26789" anchor="ctr">
            <a:spAutoFit/>
          </a:bodyPr>
          <a:lstStyle/>
          <a:p>
            <a:pPr algn="ctr" defTabSz="410751" hangingPunct="0"/>
            <a:r>
              <a:rPr sz="2391" kern="0">
                <a:solidFill>
                  <a:srgbClr val="000000"/>
                </a:solidFill>
                <a:sym typeface="Helvetica Light"/>
              </a:rPr>
              <a:t>line of sight</a:t>
            </a:r>
          </a:p>
        </p:txBody>
      </p:sp>
      <p:sp>
        <p:nvSpPr>
          <p:cNvPr id="596" name="Shape 596"/>
          <p:cNvSpPr/>
          <p:nvPr/>
        </p:nvSpPr>
        <p:spPr>
          <a:xfrm flipH="1" flipV="1">
            <a:off x="4454134" y="1748474"/>
            <a:ext cx="1960663" cy="2047348"/>
          </a:xfrm>
          <a:prstGeom prst="line">
            <a:avLst/>
          </a:prstGeom>
          <a:ln w="76200">
            <a:solidFill>
              <a:srgbClr val="942192"/>
            </a:solidFill>
            <a:miter lim="400000"/>
            <a:headEnd type="stealth"/>
          </a:ln>
        </p:spPr>
        <p:txBody>
          <a:bodyPr lIns="26789" tIns="26789" rIns="26789" bIns="26789" anchor="ctr"/>
          <a:lstStyle/>
          <a:p>
            <a:pPr algn="ctr" defTabSz="410751" hangingPunct="0">
              <a:defRPr sz="2200"/>
            </a:pPr>
            <a:endParaRPr sz="1547" kern="0">
              <a:solidFill>
                <a:srgbClr val="000000"/>
              </a:solidFill>
              <a:sym typeface="Helvetica Light"/>
            </a:endParaRPr>
          </a:p>
        </p:txBody>
      </p:sp>
      <p:sp>
        <p:nvSpPr>
          <p:cNvPr id="597" name="Shape 597"/>
          <p:cNvSpPr/>
          <p:nvPr/>
        </p:nvSpPr>
        <p:spPr>
          <a:xfrm flipH="1">
            <a:off x="6419495" y="3334819"/>
            <a:ext cx="1018183" cy="474910"/>
          </a:xfrm>
          <a:prstGeom prst="line">
            <a:avLst/>
          </a:prstGeom>
          <a:ln w="76200">
            <a:solidFill>
              <a:srgbClr val="942192"/>
            </a:solidFill>
            <a:miter lim="400000"/>
            <a:headEnd type="stealth"/>
          </a:ln>
        </p:spPr>
        <p:txBody>
          <a:bodyPr lIns="26789" tIns="26789" rIns="26789" bIns="26789" anchor="ctr"/>
          <a:lstStyle/>
          <a:p>
            <a:pPr algn="ctr" defTabSz="410751" hangingPunct="0">
              <a:defRPr sz="2200"/>
            </a:pPr>
            <a:endParaRPr sz="1547" kern="0">
              <a:solidFill>
                <a:srgbClr val="000000"/>
              </a:solidFill>
              <a:sym typeface="Helvetica Light"/>
            </a:endParaRPr>
          </a:p>
        </p:txBody>
      </p:sp>
      <p:sp>
        <p:nvSpPr>
          <p:cNvPr id="598" name="Shape 598"/>
          <p:cNvSpPr/>
          <p:nvPr/>
        </p:nvSpPr>
        <p:spPr>
          <a:xfrm flipH="1" flipV="1">
            <a:off x="6414564" y="3816120"/>
            <a:ext cx="1692591" cy="431772"/>
          </a:xfrm>
          <a:prstGeom prst="line">
            <a:avLst/>
          </a:prstGeom>
          <a:ln w="76200">
            <a:solidFill>
              <a:srgbClr val="942192"/>
            </a:solidFill>
            <a:miter lim="400000"/>
            <a:headEnd type="stealth"/>
          </a:ln>
        </p:spPr>
        <p:txBody>
          <a:bodyPr lIns="26789" tIns="26789" rIns="26789" bIns="26789" anchor="ctr"/>
          <a:lstStyle/>
          <a:p>
            <a:pPr algn="ctr" defTabSz="410751" hangingPunct="0">
              <a:defRPr sz="2200"/>
            </a:pPr>
            <a:endParaRPr sz="1547" kern="0">
              <a:solidFill>
                <a:srgbClr val="000000"/>
              </a:solidFill>
              <a:sym typeface="Helvetica Light"/>
            </a:endParaRPr>
          </a:p>
        </p:txBody>
      </p:sp>
      <p:sp>
        <p:nvSpPr>
          <p:cNvPr id="599" name="Shape 599"/>
          <p:cNvSpPr/>
          <p:nvPr/>
        </p:nvSpPr>
        <p:spPr>
          <a:xfrm flipH="1" flipV="1">
            <a:off x="7436869" y="3340987"/>
            <a:ext cx="655348" cy="902113"/>
          </a:xfrm>
          <a:prstGeom prst="line">
            <a:avLst/>
          </a:prstGeom>
          <a:ln w="76200">
            <a:solidFill>
              <a:srgbClr val="942192"/>
            </a:solidFill>
            <a:miter lim="400000"/>
            <a:tailEnd type="stealth"/>
          </a:ln>
        </p:spPr>
        <p:txBody>
          <a:bodyPr lIns="26789" tIns="26789" rIns="26789" bIns="26789" anchor="ctr"/>
          <a:lstStyle/>
          <a:p>
            <a:pPr algn="ctr" defTabSz="410751" hangingPunct="0">
              <a:defRPr sz="2200"/>
            </a:pPr>
            <a:endParaRPr sz="1547" kern="0">
              <a:solidFill>
                <a:srgbClr val="000000"/>
              </a:solidFill>
              <a:sym typeface="Helvetica Light"/>
            </a:endParaRPr>
          </a:p>
        </p:txBody>
      </p:sp>
      <p:sp>
        <p:nvSpPr>
          <p:cNvPr id="600" name="Shape 600"/>
          <p:cNvSpPr/>
          <p:nvPr/>
        </p:nvSpPr>
        <p:spPr>
          <a:xfrm flipH="1" flipV="1">
            <a:off x="4440302" y="1759586"/>
            <a:ext cx="2657635" cy="937825"/>
          </a:xfrm>
          <a:prstGeom prst="line">
            <a:avLst/>
          </a:prstGeom>
          <a:ln w="76200">
            <a:solidFill>
              <a:srgbClr val="942192"/>
            </a:solidFill>
            <a:miter lim="400000"/>
            <a:headEnd type="stealth"/>
          </a:ln>
        </p:spPr>
        <p:txBody>
          <a:bodyPr lIns="26789" tIns="26789" rIns="26789" bIns="26789" anchor="ctr"/>
          <a:lstStyle/>
          <a:p>
            <a:pPr algn="ctr" defTabSz="410751" hangingPunct="0">
              <a:defRPr sz="2200"/>
            </a:pPr>
            <a:endParaRPr sz="1547" kern="0">
              <a:solidFill>
                <a:srgbClr val="000000"/>
              </a:solidFill>
              <a:sym typeface="Helvetica Light"/>
            </a:endParaRPr>
          </a:p>
        </p:txBody>
      </p:sp>
      <p:sp>
        <p:nvSpPr>
          <p:cNvPr id="601" name="Shape 601"/>
          <p:cNvSpPr/>
          <p:nvPr/>
        </p:nvSpPr>
        <p:spPr>
          <a:xfrm>
            <a:off x="7071021" y="2685202"/>
            <a:ext cx="355174" cy="637997"/>
          </a:xfrm>
          <a:prstGeom prst="line">
            <a:avLst/>
          </a:prstGeom>
          <a:ln w="76200">
            <a:solidFill>
              <a:srgbClr val="942192"/>
            </a:solidFill>
            <a:miter lim="400000"/>
            <a:tailEnd type="stealth"/>
          </a:ln>
        </p:spPr>
        <p:txBody>
          <a:bodyPr lIns="26789" tIns="26789" rIns="26789" bIns="26789" anchor="ctr"/>
          <a:lstStyle/>
          <a:p>
            <a:pPr algn="ctr" defTabSz="410751" hangingPunct="0">
              <a:defRPr sz="2200"/>
            </a:pPr>
            <a:endParaRPr sz="1547" kern="0">
              <a:solidFill>
                <a:srgbClr val="000000"/>
              </a:solidFill>
              <a:sym typeface="Helvetica Light"/>
            </a:endParaRPr>
          </a:p>
        </p:txBody>
      </p:sp>
      <p:sp>
        <p:nvSpPr>
          <p:cNvPr id="602" name="Shape 602"/>
          <p:cNvSpPr/>
          <p:nvPr/>
        </p:nvSpPr>
        <p:spPr>
          <a:xfrm flipH="1" flipV="1">
            <a:off x="4443359" y="1885999"/>
            <a:ext cx="3046885" cy="1377905"/>
          </a:xfrm>
          <a:prstGeom prst="line">
            <a:avLst/>
          </a:prstGeom>
          <a:ln w="76200">
            <a:solidFill>
              <a:srgbClr val="FF2600"/>
            </a:solidFill>
            <a:miter lim="400000"/>
          </a:ln>
        </p:spPr>
        <p:txBody>
          <a:bodyPr lIns="26789" tIns="26789" rIns="26789" bIns="26789" anchor="ctr"/>
          <a:lstStyle/>
          <a:p>
            <a:pPr algn="ctr" defTabSz="410751" hangingPunct="0">
              <a:defRPr sz="2200"/>
            </a:pPr>
            <a:endParaRPr sz="1547" kern="0">
              <a:solidFill>
                <a:srgbClr val="000000"/>
              </a:solidFill>
              <a:sym typeface="Helvetica Light"/>
            </a:endParaRPr>
          </a:p>
        </p:txBody>
      </p:sp>
      <p:grpSp>
        <p:nvGrpSpPr>
          <p:cNvPr id="606" name="Group 606"/>
          <p:cNvGrpSpPr/>
          <p:nvPr/>
        </p:nvGrpSpPr>
        <p:grpSpPr>
          <a:xfrm>
            <a:off x="3740172" y="1175657"/>
            <a:ext cx="1138849" cy="1087137"/>
            <a:chOff x="0" y="0"/>
            <a:chExt cx="1619696" cy="1546149"/>
          </a:xfrm>
        </p:grpSpPr>
        <p:sp>
          <p:nvSpPr>
            <p:cNvPr id="603" name="Shape 603"/>
            <p:cNvSpPr/>
            <p:nvPr/>
          </p:nvSpPr>
          <p:spPr>
            <a:xfrm>
              <a:off x="178945" y="224855"/>
              <a:ext cx="1261806" cy="1096441"/>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10800"/>
                  </a:lnTo>
                  <a:lnTo>
                    <a:pt x="5400" y="21600"/>
                  </a:lnTo>
                  <a:lnTo>
                    <a:pt x="16200" y="21600"/>
                  </a:lnTo>
                  <a:lnTo>
                    <a:pt x="21600" y="10800"/>
                  </a:lnTo>
                  <a:lnTo>
                    <a:pt x="16200" y="0"/>
                  </a:lnTo>
                  <a:close/>
                </a:path>
              </a:pathLst>
            </a:custGeom>
            <a:solidFill>
              <a:srgbClr val="FFCC00"/>
            </a:solidFill>
            <a:ln w="3175" cap="flat">
              <a:noFill/>
              <a:miter lim="400000"/>
            </a:ln>
            <a:effectLst/>
          </p:spPr>
          <p:txBody>
            <a:bodyPr wrap="square" lIns="32146" tIns="32146" rIns="32146" bIns="32146" numCol="1" anchor="ctr">
              <a:noAutofit/>
            </a:bodyPr>
            <a:lstStyle/>
            <a:p>
              <a:pPr algn="r" hangingPunct="0">
                <a:defRPr sz="2400">
                  <a:latin typeface="Times New Roman"/>
                  <a:ea typeface="Times New Roman"/>
                  <a:cs typeface="Times New Roman"/>
                  <a:sym typeface="Times New Roman"/>
                </a:defRPr>
              </a:pPr>
              <a:endParaRPr sz="1687" kern="0">
                <a:solidFill>
                  <a:srgbClr val="000000"/>
                </a:solidFill>
                <a:latin typeface="Times New Roman"/>
                <a:ea typeface="Times New Roman"/>
                <a:cs typeface="Times New Roman"/>
                <a:sym typeface="Times New Roman"/>
              </a:endParaRPr>
            </a:p>
          </p:txBody>
        </p:sp>
        <p:sp>
          <p:nvSpPr>
            <p:cNvPr id="604" name="Shape 604"/>
            <p:cNvSpPr/>
            <p:nvPr/>
          </p:nvSpPr>
          <p:spPr>
            <a:xfrm rot="1600208">
              <a:off x="178945" y="224855"/>
              <a:ext cx="1261806" cy="1096441"/>
            </a:xfrm>
            <a:custGeom>
              <a:avLst/>
              <a:gdLst/>
              <a:ahLst/>
              <a:cxnLst>
                <a:cxn ang="0">
                  <a:pos x="wd2" y="hd2"/>
                </a:cxn>
                <a:cxn ang="5400000">
                  <a:pos x="wd2" y="hd2"/>
                </a:cxn>
                <a:cxn ang="10800000">
                  <a:pos x="wd2" y="hd2"/>
                </a:cxn>
                <a:cxn ang="16200000">
                  <a:pos x="wd2" y="hd2"/>
                </a:cxn>
              </a:cxnLst>
              <a:rect l="0" t="0" r="r" b="b"/>
              <a:pathLst>
                <a:path w="21600" h="21600" extrusionOk="0">
                  <a:moveTo>
                    <a:pt x="5600" y="0"/>
                  </a:moveTo>
                  <a:lnTo>
                    <a:pt x="0" y="10800"/>
                  </a:lnTo>
                  <a:lnTo>
                    <a:pt x="5600" y="21600"/>
                  </a:lnTo>
                  <a:lnTo>
                    <a:pt x="16000" y="21600"/>
                  </a:lnTo>
                  <a:lnTo>
                    <a:pt x="21600" y="10800"/>
                  </a:lnTo>
                  <a:lnTo>
                    <a:pt x="16000" y="0"/>
                  </a:lnTo>
                  <a:close/>
                </a:path>
              </a:pathLst>
            </a:custGeom>
            <a:solidFill>
              <a:srgbClr val="FFCC00"/>
            </a:solidFill>
            <a:ln w="3175" cap="flat">
              <a:noFill/>
              <a:miter lim="400000"/>
            </a:ln>
            <a:effectLst/>
          </p:spPr>
          <p:txBody>
            <a:bodyPr wrap="square" lIns="32146" tIns="32146" rIns="32146" bIns="32146" numCol="1" anchor="ctr">
              <a:noAutofit/>
            </a:bodyPr>
            <a:lstStyle/>
            <a:p>
              <a:pPr algn="r" hangingPunct="0">
                <a:defRPr sz="2400">
                  <a:latin typeface="Times New Roman"/>
                  <a:ea typeface="Times New Roman"/>
                  <a:cs typeface="Times New Roman"/>
                  <a:sym typeface="Times New Roman"/>
                </a:defRPr>
              </a:pPr>
              <a:endParaRPr sz="1687" kern="0">
                <a:solidFill>
                  <a:srgbClr val="000000"/>
                </a:solidFill>
                <a:latin typeface="Times New Roman"/>
                <a:ea typeface="Times New Roman"/>
                <a:cs typeface="Times New Roman"/>
                <a:sym typeface="Times New Roman"/>
              </a:endParaRPr>
            </a:p>
          </p:txBody>
        </p:sp>
        <p:sp>
          <p:nvSpPr>
            <p:cNvPr id="605" name="Shape 605"/>
            <p:cNvSpPr/>
            <p:nvPr/>
          </p:nvSpPr>
          <p:spPr>
            <a:xfrm>
              <a:off x="375811" y="329169"/>
              <a:ext cx="868075" cy="887812"/>
            </a:xfrm>
            <a:prstGeom prst="ellipse">
              <a:avLst/>
            </a:prstGeom>
            <a:solidFill>
              <a:srgbClr val="FF6600"/>
            </a:solidFill>
            <a:ln w="19050" cap="flat">
              <a:solidFill>
                <a:srgbClr val="000000"/>
              </a:solidFill>
              <a:prstDash val="solid"/>
              <a:miter lim="800000"/>
            </a:ln>
            <a:effectLst/>
          </p:spPr>
          <p:txBody>
            <a:bodyPr wrap="square" lIns="32146" tIns="32146" rIns="32146" bIns="32146" numCol="1" anchor="ctr">
              <a:noAutofit/>
            </a:bodyPr>
            <a:lstStyle/>
            <a:p>
              <a:pPr algn="r" hangingPunct="0">
                <a:defRPr sz="2400">
                  <a:latin typeface="Times New Roman"/>
                  <a:ea typeface="Times New Roman"/>
                  <a:cs typeface="Times New Roman"/>
                  <a:sym typeface="Times New Roman"/>
                </a:defRPr>
              </a:pPr>
              <a:endParaRPr sz="1687" kern="0">
                <a:solidFill>
                  <a:srgbClr val="000000"/>
                </a:solidFill>
                <a:latin typeface="Times New Roman"/>
                <a:ea typeface="Times New Roman"/>
                <a:cs typeface="Times New Roman"/>
                <a:sym typeface="Times New Roman"/>
              </a:endParaRPr>
            </a:p>
          </p:txBody>
        </p:sp>
      </p:grpSp>
      <p:sp>
        <p:nvSpPr>
          <p:cNvPr id="607" name="Shape 607"/>
          <p:cNvSpPr/>
          <p:nvPr/>
        </p:nvSpPr>
        <p:spPr>
          <a:xfrm flipH="1">
            <a:off x="8095831" y="3132529"/>
            <a:ext cx="19139" cy="1062747"/>
          </a:xfrm>
          <a:prstGeom prst="line">
            <a:avLst/>
          </a:prstGeom>
          <a:ln w="76200">
            <a:solidFill>
              <a:srgbClr val="942192"/>
            </a:solidFill>
            <a:miter lim="400000"/>
            <a:headEnd type="stealth"/>
          </a:ln>
        </p:spPr>
        <p:txBody>
          <a:bodyPr lIns="26789" tIns="26789" rIns="26789" bIns="26789" anchor="ctr"/>
          <a:lstStyle/>
          <a:p>
            <a:pPr algn="ctr" defTabSz="410751" hangingPunct="0">
              <a:defRPr sz="2200"/>
            </a:pPr>
            <a:endParaRPr sz="1547" kern="0">
              <a:solidFill>
                <a:srgbClr val="000000"/>
              </a:solidFill>
              <a:sym typeface="Helvetica Light"/>
            </a:endParaRPr>
          </a:p>
        </p:txBody>
      </p:sp>
      <p:sp>
        <p:nvSpPr>
          <p:cNvPr id="608" name="Shape 608"/>
          <p:cNvSpPr/>
          <p:nvPr/>
        </p:nvSpPr>
        <p:spPr>
          <a:xfrm flipV="1">
            <a:off x="7449706" y="3132035"/>
            <a:ext cx="659751" cy="183120"/>
          </a:xfrm>
          <a:prstGeom prst="line">
            <a:avLst/>
          </a:prstGeom>
          <a:ln w="76200">
            <a:solidFill>
              <a:srgbClr val="942192"/>
            </a:solidFill>
            <a:miter lim="400000"/>
            <a:headEnd type="stealth"/>
          </a:ln>
        </p:spPr>
        <p:txBody>
          <a:bodyPr lIns="26789" tIns="26789" rIns="26789" bIns="26789" anchor="ctr"/>
          <a:lstStyle/>
          <a:p>
            <a:pPr algn="ctr" defTabSz="410751" hangingPunct="0">
              <a:defRPr sz="2200"/>
            </a:pPr>
            <a:endParaRPr sz="1547" kern="0">
              <a:solidFill>
                <a:srgbClr val="000000"/>
              </a:solidFill>
              <a:sym typeface="Helvetica Light"/>
            </a:endParaRPr>
          </a:p>
        </p:txBody>
      </p:sp>
      <p:sp>
        <p:nvSpPr>
          <p:cNvPr id="609" name="Shape 609"/>
          <p:cNvSpPr/>
          <p:nvPr/>
        </p:nvSpPr>
        <p:spPr>
          <a:xfrm flipH="1">
            <a:off x="7492017" y="2161773"/>
            <a:ext cx="360193" cy="1122427"/>
          </a:xfrm>
          <a:prstGeom prst="line">
            <a:avLst/>
          </a:prstGeom>
          <a:ln w="76200">
            <a:solidFill>
              <a:srgbClr val="FF2600"/>
            </a:solidFill>
            <a:miter lim="400000"/>
            <a:headEnd type="stealth"/>
          </a:ln>
        </p:spPr>
        <p:txBody>
          <a:bodyPr lIns="26789" tIns="26789" rIns="26789" bIns="26789" anchor="ctr"/>
          <a:lstStyle/>
          <a:p>
            <a:pPr algn="ctr" defTabSz="410751" hangingPunct="0">
              <a:defRPr sz="2200"/>
            </a:pPr>
            <a:endParaRPr sz="1547" kern="0">
              <a:solidFill>
                <a:srgbClr val="000000"/>
              </a:solidFill>
              <a:sym typeface="Helvetica Light"/>
            </a:endParaRPr>
          </a:p>
        </p:txBody>
      </p:sp>
      <p:sp>
        <p:nvSpPr>
          <p:cNvPr id="610" name="Shape 610"/>
          <p:cNvSpPr/>
          <p:nvPr/>
        </p:nvSpPr>
        <p:spPr>
          <a:xfrm>
            <a:off x="5070876" y="3668269"/>
            <a:ext cx="1349513" cy="148230"/>
          </a:xfrm>
          <a:prstGeom prst="line">
            <a:avLst/>
          </a:prstGeom>
          <a:ln w="76200">
            <a:solidFill>
              <a:srgbClr val="942192"/>
            </a:solidFill>
            <a:miter lim="400000"/>
            <a:headEnd type="stealth"/>
          </a:ln>
        </p:spPr>
        <p:txBody>
          <a:bodyPr lIns="26789" tIns="26789" rIns="26789" bIns="26789" anchor="ctr"/>
          <a:lstStyle/>
          <a:p>
            <a:pPr algn="ctr" defTabSz="410751" hangingPunct="0">
              <a:defRPr sz="2200"/>
            </a:pPr>
            <a:endParaRPr sz="1547" kern="0">
              <a:solidFill>
                <a:srgbClr val="000000"/>
              </a:solidFill>
              <a:sym typeface="Helvetica Light"/>
            </a:endParaRPr>
          </a:p>
        </p:txBody>
      </p:sp>
      <p:sp>
        <p:nvSpPr>
          <p:cNvPr id="611" name="Shape 611"/>
          <p:cNvSpPr/>
          <p:nvPr/>
        </p:nvSpPr>
        <p:spPr>
          <a:xfrm flipH="1" flipV="1">
            <a:off x="5119251" y="3707188"/>
            <a:ext cx="353984" cy="1758353"/>
          </a:xfrm>
          <a:prstGeom prst="line">
            <a:avLst/>
          </a:prstGeom>
          <a:ln w="76200">
            <a:solidFill>
              <a:srgbClr val="942192"/>
            </a:solidFill>
            <a:miter lim="400000"/>
            <a:headEnd type="stealth"/>
          </a:ln>
        </p:spPr>
        <p:txBody>
          <a:bodyPr lIns="26789" tIns="26789" rIns="26789" bIns="26789" anchor="ctr"/>
          <a:lstStyle/>
          <a:p>
            <a:pPr algn="ctr" defTabSz="410751" hangingPunct="0">
              <a:defRPr sz="2200"/>
            </a:pPr>
            <a:endParaRPr sz="1547" kern="0">
              <a:solidFill>
                <a:srgbClr val="000000"/>
              </a:solidFill>
              <a:sym typeface="Helvetica Light"/>
            </a:endParaRPr>
          </a:p>
        </p:txBody>
      </p:sp>
      <p:sp>
        <p:nvSpPr>
          <p:cNvPr id="612" name="Shape 612"/>
          <p:cNvSpPr/>
          <p:nvPr/>
        </p:nvSpPr>
        <p:spPr>
          <a:xfrm flipH="1">
            <a:off x="5484886" y="4731308"/>
            <a:ext cx="1583665" cy="721410"/>
          </a:xfrm>
          <a:prstGeom prst="line">
            <a:avLst/>
          </a:prstGeom>
          <a:ln w="76200">
            <a:solidFill>
              <a:srgbClr val="942192"/>
            </a:solidFill>
            <a:miter lim="400000"/>
            <a:headEnd type="stealth"/>
          </a:ln>
        </p:spPr>
        <p:txBody>
          <a:bodyPr lIns="26789" tIns="26789" rIns="26789" bIns="26789" anchor="ctr"/>
          <a:lstStyle/>
          <a:p>
            <a:pPr algn="ctr" defTabSz="410751" hangingPunct="0">
              <a:defRPr sz="2200"/>
            </a:pPr>
            <a:endParaRPr sz="1547" kern="0">
              <a:solidFill>
                <a:srgbClr val="000000"/>
              </a:solidFill>
              <a:sym typeface="Helvetica Light"/>
            </a:endParaRPr>
          </a:p>
        </p:txBody>
      </p:sp>
      <p:sp>
        <p:nvSpPr>
          <p:cNvPr id="613" name="Shape 613"/>
          <p:cNvSpPr/>
          <p:nvPr/>
        </p:nvSpPr>
        <p:spPr>
          <a:xfrm flipH="1">
            <a:off x="7064634" y="3528037"/>
            <a:ext cx="381090" cy="1199024"/>
          </a:xfrm>
          <a:prstGeom prst="line">
            <a:avLst/>
          </a:prstGeom>
          <a:ln w="76200">
            <a:solidFill>
              <a:srgbClr val="942192"/>
            </a:solidFill>
            <a:miter lim="400000"/>
            <a:headEnd type="stealth"/>
          </a:ln>
        </p:spPr>
        <p:txBody>
          <a:bodyPr lIns="26789" tIns="26789" rIns="26789" bIns="26789" anchor="ctr"/>
          <a:lstStyle/>
          <a:p>
            <a:pPr algn="ctr" defTabSz="410751" hangingPunct="0">
              <a:defRPr sz="2200"/>
            </a:pPr>
            <a:endParaRPr sz="1547" kern="0">
              <a:solidFill>
                <a:srgbClr val="000000"/>
              </a:solidFill>
              <a:sym typeface="Helvetica Light"/>
            </a:endParaRPr>
          </a:p>
        </p:txBody>
      </p:sp>
      <p:sp>
        <p:nvSpPr>
          <p:cNvPr id="614" name="Shape 614"/>
          <p:cNvSpPr/>
          <p:nvPr/>
        </p:nvSpPr>
        <p:spPr>
          <a:xfrm flipV="1">
            <a:off x="7712448" y="4246153"/>
            <a:ext cx="381472" cy="1237402"/>
          </a:xfrm>
          <a:prstGeom prst="line">
            <a:avLst/>
          </a:prstGeom>
          <a:ln w="76200">
            <a:solidFill>
              <a:srgbClr val="942192"/>
            </a:solidFill>
            <a:miter lim="400000"/>
            <a:headEnd type="stealth"/>
          </a:ln>
        </p:spPr>
        <p:txBody>
          <a:bodyPr lIns="26789" tIns="26789" rIns="26789" bIns="26789" anchor="ctr"/>
          <a:lstStyle/>
          <a:p>
            <a:pPr algn="ctr" defTabSz="410751" hangingPunct="0">
              <a:defRPr sz="2200"/>
            </a:pPr>
            <a:endParaRPr sz="1547" kern="0">
              <a:solidFill>
                <a:srgbClr val="000000"/>
              </a:solidFill>
              <a:sym typeface="Helvetica Light"/>
            </a:endParaRPr>
          </a:p>
        </p:txBody>
      </p:sp>
      <p:sp>
        <p:nvSpPr>
          <p:cNvPr id="615" name="Shape 615"/>
          <p:cNvSpPr/>
          <p:nvPr/>
        </p:nvSpPr>
        <p:spPr>
          <a:xfrm flipH="1">
            <a:off x="7702750" y="5185098"/>
            <a:ext cx="1094285" cy="306140"/>
          </a:xfrm>
          <a:prstGeom prst="line">
            <a:avLst/>
          </a:prstGeom>
          <a:ln w="76200">
            <a:solidFill>
              <a:srgbClr val="942192"/>
            </a:solidFill>
            <a:miter lim="400000"/>
            <a:headEnd type="stealth"/>
          </a:ln>
        </p:spPr>
        <p:txBody>
          <a:bodyPr lIns="26789" tIns="26789" rIns="26789" bIns="26789" anchor="ctr"/>
          <a:lstStyle/>
          <a:p>
            <a:pPr algn="ctr" defTabSz="410751" hangingPunct="0">
              <a:defRPr sz="2200"/>
            </a:pPr>
            <a:endParaRPr sz="1547" kern="0">
              <a:solidFill>
                <a:srgbClr val="000000"/>
              </a:solidFill>
              <a:sym typeface="Helvetica Light"/>
            </a:endParaRPr>
          </a:p>
        </p:txBody>
      </p:sp>
      <p:sp>
        <p:nvSpPr>
          <p:cNvPr id="616" name="Shape 616"/>
          <p:cNvSpPr/>
          <p:nvPr/>
        </p:nvSpPr>
        <p:spPr>
          <a:xfrm flipH="1">
            <a:off x="8782998" y="2509873"/>
            <a:ext cx="123676" cy="2661498"/>
          </a:xfrm>
          <a:prstGeom prst="line">
            <a:avLst/>
          </a:prstGeom>
          <a:ln w="76200">
            <a:solidFill>
              <a:srgbClr val="942192"/>
            </a:solidFill>
            <a:miter lim="400000"/>
            <a:headEnd type="stealth"/>
          </a:ln>
        </p:spPr>
        <p:txBody>
          <a:bodyPr lIns="26789" tIns="26789" rIns="26789" bIns="26789" anchor="ctr"/>
          <a:lstStyle/>
          <a:p>
            <a:pPr algn="ctr" defTabSz="410751" hangingPunct="0">
              <a:defRPr sz="2200"/>
            </a:pPr>
            <a:endParaRPr sz="1547" kern="0">
              <a:solidFill>
                <a:srgbClr val="000000"/>
              </a:solidFill>
              <a:sym typeface="Helvetica Light"/>
            </a:endParaRPr>
          </a:p>
        </p:txBody>
      </p:sp>
      <p:sp>
        <p:nvSpPr>
          <p:cNvPr id="617" name="Shape 617"/>
          <p:cNvSpPr/>
          <p:nvPr/>
        </p:nvSpPr>
        <p:spPr>
          <a:xfrm flipV="1">
            <a:off x="7886417" y="2536064"/>
            <a:ext cx="1002926" cy="302851"/>
          </a:xfrm>
          <a:prstGeom prst="line">
            <a:avLst/>
          </a:prstGeom>
          <a:ln w="76200">
            <a:solidFill>
              <a:srgbClr val="942192"/>
            </a:solidFill>
            <a:miter lim="400000"/>
            <a:headEnd type="stealth"/>
          </a:ln>
        </p:spPr>
        <p:txBody>
          <a:bodyPr lIns="26789" tIns="26789" rIns="26789" bIns="26789" anchor="ctr"/>
          <a:lstStyle/>
          <a:p>
            <a:pPr algn="ctr" defTabSz="410751" hangingPunct="0">
              <a:defRPr sz="2200"/>
            </a:pPr>
            <a:endParaRPr sz="1547" kern="0">
              <a:solidFill>
                <a:srgbClr val="000000"/>
              </a:solidFill>
              <a:sym typeface="Helvetica Light"/>
            </a:endParaRPr>
          </a:p>
        </p:txBody>
      </p:sp>
      <p:sp>
        <p:nvSpPr>
          <p:cNvPr id="35" name="TextBox 34"/>
          <p:cNvSpPr txBox="1"/>
          <p:nvPr/>
        </p:nvSpPr>
        <p:spPr>
          <a:xfrm>
            <a:off x="3159592" y="6516502"/>
            <a:ext cx="936154" cy="35394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Helvetica Light"/>
              </a:rPr>
              <a:t>ICCV’15</a:t>
            </a:r>
            <a:endParaRPr kumimoji="0" lang="en-US"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Light"/>
            </a:endParaRPr>
          </a:p>
        </p:txBody>
      </p:sp>
    </p:spTree>
    <p:extLst>
      <p:ext uri="{BB962C8B-B14F-4D97-AF65-F5344CB8AC3E}">
        <p14:creationId xmlns:p14="http://schemas.microsoft.com/office/powerpoint/2010/main" val="22441589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p:tmAbs val="0"/>
                                  </p:iterate>
                                  <p:childTnLst>
                                    <p:set>
                                      <p:cBhvr>
                                        <p:cTn id="6" fill="hold"/>
                                        <p:tgtEl>
                                          <p:spTgt spid="596"/>
                                        </p:tgtEl>
                                        <p:attrNameLst>
                                          <p:attrName>style.visibility</p:attrName>
                                        </p:attrNameLst>
                                      </p:cBhvr>
                                      <p:to>
                                        <p:strVal val="visible"/>
                                      </p:to>
                                    </p:set>
                                    <p:animEffect transition="in" filter="wipe(left)">
                                      <p:cBhvr>
                                        <p:cTn id="7" dur="1000"/>
                                        <p:tgtEl>
                                          <p:spTgt spid="596"/>
                                        </p:tgtEl>
                                      </p:cBhvr>
                                    </p:animEffect>
                                  </p:childTnLst>
                                </p:cTn>
                              </p:par>
                            </p:childTnLst>
                          </p:cTn>
                        </p:par>
                        <p:par>
                          <p:cTn id="8" fill="hold">
                            <p:stCondLst>
                              <p:cond delay="1000"/>
                            </p:stCondLst>
                            <p:childTnLst>
                              <p:par>
                                <p:cTn id="9" presetID="18" presetClass="entr" presetSubtype="6" fill="hold" grpId="0" nodeType="afterEffect">
                                  <p:stCondLst>
                                    <p:cond delay="0"/>
                                  </p:stCondLst>
                                  <p:iterate>
                                    <p:tmAbs val="0"/>
                                  </p:iterate>
                                  <p:childTnLst>
                                    <p:set>
                                      <p:cBhvr>
                                        <p:cTn id="10" fill="hold"/>
                                        <p:tgtEl>
                                          <p:spTgt spid="601"/>
                                        </p:tgtEl>
                                        <p:attrNameLst>
                                          <p:attrName>style.visibility</p:attrName>
                                        </p:attrNameLst>
                                      </p:cBhvr>
                                      <p:to>
                                        <p:strVal val="visible"/>
                                      </p:to>
                                    </p:set>
                                    <p:animEffect transition="in" filter="strips(downRight)">
                                      <p:cBhvr>
                                        <p:cTn id="11" dur="1000"/>
                                        <p:tgtEl>
                                          <p:spTgt spid="601"/>
                                        </p:tgtEl>
                                      </p:cBhvr>
                                    </p:animEffect>
                                  </p:childTnLst>
                                </p:cTn>
                              </p:par>
                              <p:par>
                                <p:cTn id="12" presetID="18" presetClass="entr" presetSubtype="3" fill="hold" grpId="0" nodeType="withEffect">
                                  <p:stCondLst>
                                    <p:cond delay="0"/>
                                  </p:stCondLst>
                                  <p:iterate>
                                    <p:tmAbs val="0"/>
                                  </p:iterate>
                                  <p:childTnLst>
                                    <p:set>
                                      <p:cBhvr>
                                        <p:cTn id="13" fill="hold"/>
                                        <p:tgtEl>
                                          <p:spTgt spid="597"/>
                                        </p:tgtEl>
                                        <p:attrNameLst>
                                          <p:attrName>style.visibility</p:attrName>
                                        </p:attrNameLst>
                                      </p:cBhvr>
                                      <p:to>
                                        <p:strVal val="visible"/>
                                      </p:to>
                                    </p:set>
                                    <p:animEffect transition="in" filter="strips(upRight)">
                                      <p:cBhvr>
                                        <p:cTn id="14" dur="1000"/>
                                        <p:tgtEl>
                                          <p:spTgt spid="597"/>
                                        </p:tgtEl>
                                      </p:cBhvr>
                                    </p:animEffect>
                                  </p:childTnLst>
                                </p:cTn>
                              </p:par>
                              <p:par>
                                <p:cTn id="15" presetID="22" presetClass="entr" presetSubtype="8" fill="hold" grpId="0" nodeType="withEffect">
                                  <p:stCondLst>
                                    <p:cond delay="0"/>
                                  </p:stCondLst>
                                  <p:iterate>
                                    <p:tmAbs val="0"/>
                                  </p:iterate>
                                  <p:childTnLst>
                                    <p:set>
                                      <p:cBhvr>
                                        <p:cTn id="16" fill="hold"/>
                                        <p:tgtEl>
                                          <p:spTgt spid="598"/>
                                        </p:tgtEl>
                                        <p:attrNameLst>
                                          <p:attrName>style.visibility</p:attrName>
                                        </p:attrNameLst>
                                      </p:cBhvr>
                                      <p:to>
                                        <p:strVal val="visible"/>
                                      </p:to>
                                    </p:set>
                                    <p:animEffect transition="in" filter="wipe(left)">
                                      <p:cBhvr>
                                        <p:cTn id="17" dur="1000"/>
                                        <p:tgtEl>
                                          <p:spTgt spid="598"/>
                                        </p:tgtEl>
                                      </p:cBhvr>
                                    </p:animEffect>
                                  </p:childTnLst>
                                </p:cTn>
                              </p:par>
                              <p:par>
                                <p:cTn id="18" presetID="22" presetClass="entr" presetSubtype="2" fill="hold" grpId="0" nodeType="withEffect">
                                  <p:stCondLst>
                                    <p:cond delay="0"/>
                                  </p:stCondLst>
                                  <p:iterate>
                                    <p:tmAbs val="0"/>
                                  </p:iterate>
                                  <p:childTnLst>
                                    <p:set>
                                      <p:cBhvr>
                                        <p:cTn id="19" fill="hold"/>
                                        <p:tgtEl>
                                          <p:spTgt spid="610"/>
                                        </p:tgtEl>
                                        <p:attrNameLst>
                                          <p:attrName>style.visibility</p:attrName>
                                        </p:attrNameLst>
                                      </p:cBhvr>
                                      <p:to>
                                        <p:strVal val="visible"/>
                                      </p:to>
                                    </p:set>
                                    <p:animEffect transition="in" filter="wipe(right)">
                                      <p:cBhvr>
                                        <p:cTn id="20" dur="1000"/>
                                        <p:tgtEl>
                                          <p:spTgt spid="610"/>
                                        </p:tgtEl>
                                      </p:cBhvr>
                                    </p:animEffect>
                                  </p:childTnLst>
                                </p:cTn>
                              </p:par>
                            </p:childTnLst>
                          </p:cTn>
                        </p:par>
                        <p:par>
                          <p:cTn id="21" fill="hold">
                            <p:stCondLst>
                              <p:cond delay="2000"/>
                            </p:stCondLst>
                            <p:childTnLst>
                              <p:par>
                                <p:cTn id="22" presetID="18" presetClass="entr" presetSubtype="9" fill="hold" grpId="0" nodeType="afterEffect">
                                  <p:stCondLst>
                                    <p:cond delay="0"/>
                                  </p:stCondLst>
                                  <p:iterate>
                                    <p:tmAbs val="0"/>
                                  </p:iterate>
                                  <p:childTnLst>
                                    <p:set>
                                      <p:cBhvr>
                                        <p:cTn id="23" fill="hold"/>
                                        <p:tgtEl>
                                          <p:spTgt spid="599"/>
                                        </p:tgtEl>
                                        <p:attrNameLst>
                                          <p:attrName>style.visibility</p:attrName>
                                        </p:attrNameLst>
                                      </p:cBhvr>
                                      <p:to>
                                        <p:strVal val="visible"/>
                                      </p:to>
                                    </p:set>
                                    <p:animEffect transition="in" filter="strips(upLeft)">
                                      <p:cBhvr>
                                        <p:cTn id="24" dur="1000"/>
                                        <p:tgtEl>
                                          <p:spTgt spid="599"/>
                                        </p:tgtEl>
                                      </p:cBhvr>
                                    </p:animEffect>
                                  </p:childTnLst>
                                </p:cTn>
                              </p:par>
                              <p:par>
                                <p:cTn id="25" presetID="22" presetClass="entr" presetSubtype="4" fill="hold" grpId="0" nodeType="withEffect">
                                  <p:stCondLst>
                                    <p:cond delay="0"/>
                                  </p:stCondLst>
                                  <p:iterate>
                                    <p:tmAbs val="0"/>
                                  </p:iterate>
                                  <p:childTnLst>
                                    <p:set>
                                      <p:cBhvr>
                                        <p:cTn id="26" fill="hold"/>
                                        <p:tgtEl>
                                          <p:spTgt spid="607"/>
                                        </p:tgtEl>
                                        <p:attrNameLst>
                                          <p:attrName>style.visibility</p:attrName>
                                        </p:attrNameLst>
                                      </p:cBhvr>
                                      <p:to>
                                        <p:strVal val="visible"/>
                                      </p:to>
                                    </p:set>
                                    <p:animEffect transition="in" filter="wipe(down)">
                                      <p:cBhvr>
                                        <p:cTn id="27" dur="1000"/>
                                        <p:tgtEl>
                                          <p:spTgt spid="607"/>
                                        </p:tgtEl>
                                      </p:cBhvr>
                                    </p:animEffect>
                                  </p:childTnLst>
                                </p:cTn>
                              </p:par>
                              <p:par>
                                <p:cTn id="28" presetID="22" presetClass="entr" presetSubtype="1" fill="hold" grpId="0" nodeType="withEffect">
                                  <p:stCondLst>
                                    <p:cond delay="0"/>
                                  </p:stCondLst>
                                  <p:iterate>
                                    <p:tmAbs val="0"/>
                                  </p:iterate>
                                  <p:childTnLst>
                                    <p:set>
                                      <p:cBhvr>
                                        <p:cTn id="29" fill="hold"/>
                                        <p:tgtEl>
                                          <p:spTgt spid="611"/>
                                        </p:tgtEl>
                                        <p:attrNameLst>
                                          <p:attrName>style.visibility</p:attrName>
                                        </p:attrNameLst>
                                      </p:cBhvr>
                                      <p:to>
                                        <p:strVal val="visible"/>
                                      </p:to>
                                    </p:set>
                                    <p:animEffect transition="in" filter="wipe(up)">
                                      <p:cBhvr>
                                        <p:cTn id="30" dur="1000"/>
                                        <p:tgtEl>
                                          <p:spTgt spid="611"/>
                                        </p:tgtEl>
                                      </p:cBhvr>
                                    </p:animEffect>
                                  </p:childTnLst>
                                </p:cTn>
                              </p:par>
                              <p:par>
                                <p:cTn id="31" presetID="22" presetClass="entr" presetSubtype="1" fill="hold" grpId="0" nodeType="withEffect">
                                  <p:stCondLst>
                                    <p:cond delay="0"/>
                                  </p:stCondLst>
                                  <p:iterate>
                                    <p:tmAbs val="0"/>
                                  </p:iterate>
                                  <p:childTnLst>
                                    <p:set>
                                      <p:cBhvr>
                                        <p:cTn id="32" fill="hold"/>
                                        <p:tgtEl>
                                          <p:spTgt spid="614"/>
                                        </p:tgtEl>
                                        <p:attrNameLst>
                                          <p:attrName>style.visibility</p:attrName>
                                        </p:attrNameLst>
                                      </p:cBhvr>
                                      <p:to>
                                        <p:strVal val="visible"/>
                                      </p:to>
                                    </p:set>
                                    <p:animEffect transition="in" filter="wipe(up)">
                                      <p:cBhvr>
                                        <p:cTn id="33" dur="1000"/>
                                        <p:tgtEl>
                                          <p:spTgt spid="614"/>
                                        </p:tgtEl>
                                      </p:cBhvr>
                                    </p:animEffect>
                                  </p:childTnLst>
                                </p:cTn>
                              </p:par>
                            </p:childTnLst>
                          </p:cTn>
                        </p:par>
                        <p:par>
                          <p:cTn id="34" fill="hold">
                            <p:stCondLst>
                              <p:cond delay="3000"/>
                            </p:stCondLst>
                            <p:childTnLst>
                              <p:par>
                                <p:cTn id="35" presetID="18" presetClass="entr" presetSubtype="12" fill="hold" grpId="0" nodeType="afterEffect">
                                  <p:stCondLst>
                                    <p:cond delay="0"/>
                                  </p:stCondLst>
                                  <p:iterate>
                                    <p:tmAbs val="0"/>
                                  </p:iterate>
                                  <p:childTnLst>
                                    <p:set>
                                      <p:cBhvr>
                                        <p:cTn id="36" fill="hold"/>
                                        <p:tgtEl>
                                          <p:spTgt spid="608"/>
                                        </p:tgtEl>
                                        <p:attrNameLst>
                                          <p:attrName>style.visibility</p:attrName>
                                        </p:attrNameLst>
                                      </p:cBhvr>
                                      <p:to>
                                        <p:strVal val="visible"/>
                                      </p:to>
                                    </p:set>
                                    <p:animEffect transition="in" filter="strips(downLeft)">
                                      <p:cBhvr>
                                        <p:cTn id="37" dur="1000"/>
                                        <p:tgtEl>
                                          <p:spTgt spid="608"/>
                                        </p:tgtEl>
                                      </p:cBhvr>
                                    </p:animEffect>
                                  </p:childTnLst>
                                </p:cTn>
                              </p:par>
                              <p:par>
                                <p:cTn id="38" presetID="22" presetClass="entr" presetSubtype="8" fill="hold" grpId="0" nodeType="withEffect">
                                  <p:stCondLst>
                                    <p:cond delay="0"/>
                                  </p:stCondLst>
                                  <p:iterate>
                                    <p:tmAbs val="0"/>
                                  </p:iterate>
                                  <p:childTnLst>
                                    <p:set>
                                      <p:cBhvr>
                                        <p:cTn id="39" fill="hold"/>
                                        <p:tgtEl>
                                          <p:spTgt spid="612"/>
                                        </p:tgtEl>
                                        <p:attrNameLst>
                                          <p:attrName>style.visibility</p:attrName>
                                        </p:attrNameLst>
                                      </p:cBhvr>
                                      <p:to>
                                        <p:strVal val="visible"/>
                                      </p:to>
                                    </p:set>
                                    <p:animEffect transition="in" filter="wipe(left)">
                                      <p:cBhvr>
                                        <p:cTn id="40" dur="1000"/>
                                        <p:tgtEl>
                                          <p:spTgt spid="612"/>
                                        </p:tgtEl>
                                      </p:cBhvr>
                                    </p:animEffect>
                                  </p:childTnLst>
                                </p:cTn>
                              </p:par>
                              <p:par>
                                <p:cTn id="41" presetID="22" presetClass="entr" presetSubtype="8" fill="hold" grpId="0" nodeType="withEffect">
                                  <p:stCondLst>
                                    <p:cond delay="0"/>
                                  </p:stCondLst>
                                  <p:iterate>
                                    <p:tmAbs val="0"/>
                                  </p:iterate>
                                  <p:childTnLst>
                                    <p:set>
                                      <p:cBhvr>
                                        <p:cTn id="42" fill="hold"/>
                                        <p:tgtEl>
                                          <p:spTgt spid="615"/>
                                        </p:tgtEl>
                                        <p:attrNameLst>
                                          <p:attrName>style.visibility</p:attrName>
                                        </p:attrNameLst>
                                      </p:cBhvr>
                                      <p:to>
                                        <p:strVal val="visible"/>
                                      </p:to>
                                    </p:set>
                                    <p:animEffect transition="in" filter="wipe(left)">
                                      <p:cBhvr>
                                        <p:cTn id="43" dur="1000"/>
                                        <p:tgtEl>
                                          <p:spTgt spid="615"/>
                                        </p:tgtEl>
                                      </p:cBhvr>
                                    </p:animEffect>
                                  </p:childTnLst>
                                </p:cTn>
                              </p:par>
                            </p:childTnLst>
                          </p:cTn>
                        </p:par>
                        <p:par>
                          <p:cTn id="44" fill="hold">
                            <p:stCondLst>
                              <p:cond delay="4000"/>
                            </p:stCondLst>
                            <p:childTnLst>
                              <p:par>
                                <p:cTn id="45" presetID="22" presetClass="entr" presetSubtype="4" fill="hold" grpId="0" nodeType="afterEffect">
                                  <p:stCondLst>
                                    <p:cond delay="0"/>
                                  </p:stCondLst>
                                  <p:iterate>
                                    <p:tmAbs val="0"/>
                                  </p:iterate>
                                  <p:childTnLst>
                                    <p:set>
                                      <p:cBhvr>
                                        <p:cTn id="46" fill="hold"/>
                                        <p:tgtEl>
                                          <p:spTgt spid="613"/>
                                        </p:tgtEl>
                                        <p:attrNameLst>
                                          <p:attrName>style.visibility</p:attrName>
                                        </p:attrNameLst>
                                      </p:cBhvr>
                                      <p:to>
                                        <p:strVal val="visible"/>
                                      </p:to>
                                    </p:set>
                                    <p:animEffect transition="in" filter="wipe(down)">
                                      <p:cBhvr>
                                        <p:cTn id="47" dur="1000"/>
                                        <p:tgtEl>
                                          <p:spTgt spid="613"/>
                                        </p:tgtEl>
                                      </p:cBhvr>
                                    </p:animEffect>
                                  </p:childTnLst>
                                </p:cTn>
                              </p:par>
                              <p:par>
                                <p:cTn id="48" presetID="22" presetClass="entr" presetSubtype="4" fill="hold" grpId="0" nodeType="withEffect">
                                  <p:stCondLst>
                                    <p:cond delay="0"/>
                                  </p:stCondLst>
                                  <p:iterate>
                                    <p:tmAbs val="0"/>
                                  </p:iterate>
                                  <p:childTnLst>
                                    <p:set>
                                      <p:cBhvr>
                                        <p:cTn id="49" fill="hold"/>
                                        <p:tgtEl>
                                          <p:spTgt spid="616"/>
                                        </p:tgtEl>
                                        <p:attrNameLst>
                                          <p:attrName>style.visibility</p:attrName>
                                        </p:attrNameLst>
                                      </p:cBhvr>
                                      <p:to>
                                        <p:strVal val="visible"/>
                                      </p:to>
                                    </p:set>
                                    <p:animEffect transition="in" filter="wipe(down)">
                                      <p:cBhvr>
                                        <p:cTn id="50" dur="1000"/>
                                        <p:tgtEl>
                                          <p:spTgt spid="616"/>
                                        </p:tgtEl>
                                      </p:cBhvr>
                                    </p:animEffect>
                                  </p:childTnLst>
                                </p:cTn>
                              </p:par>
                            </p:childTnLst>
                          </p:cTn>
                        </p:par>
                        <p:par>
                          <p:cTn id="51" fill="hold">
                            <p:stCondLst>
                              <p:cond delay="5000"/>
                            </p:stCondLst>
                            <p:childTnLst>
                              <p:par>
                                <p:cTn id="52" presetID="18" presetClass="entr" presetSubtype="12" fill="hold" grpId="0" nodeType="afterEffect">
                                  <p:stCondLst>
                                    <p:cond delay="0"/>
                                  </p:stCondLst>
                                  <p:iterate>
                                    <p:tmAbs val="0"/>
                                  </p:iterate>
                                  <p:childTnLst>
                                    <p:set>
                                      <p:cBhvr>
                                        <p:cTn id="53" fill="hold"/>
                                        <p:tgtEl>
                                          <p:spTgt spid="617"/>
                                        </p:tgtEl>
                                        <p:attrNameLst>
                                          <p:attrName>style.visibility</p:attrName>
                                        </p:attrNameLst>
                                      </p:cBhvr>
                                      <p:to>
                                        <p:strVal val="visible"/>
                                      </p:to>
                                    </p:set>
                                    <p:animEffect transition="in" filter="strips(downLeft)">
                                      <p:cBhvr>
                                        <p:cTn id="54" dur="1000"/>
                                        <p:tgtEl>
                                          <p:spTgt spid="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6" grpId="0" animBg="1" advAuto="0"/>
      <p:bldP spid="597" grpId="0" animBg="1" advAuto="0"/>
      <p:bldP spid="598" grpId="0" animBg="1" advAuto="0"/>
      <p:bldP spid="599" grpId="0" animBg="1" advAuto="0"/>
      <p:bldP spid="601" grpId="0" animBg="1" advAuto="0"/>
      <p:bldP spid="607" grpId="0" animBg="1" advAuto="0"/>
      <p:bldP spid="608" grpId="0" animBg="1" advAuto="0"/>
      <p:bldP spid="610" grpId="0" animBg="1" advAuto="0"/>
      <p:bldP spid="611" grpId="0" animBg="1" advAuto="0"/>
      <p:bldP spid="612" grpId="0" animBg="1" advAuto="0"/>
      <p:bldP spid="613" grpId="0" animBg="1" advAuto="0"/>
      <p:bldP spid="614" grpId="0" animBg="1" advAuto="0"/>
      <p:bldP spid="615" grpId="0" animBg="1" advAuto="0"/>
      <p:bldP spid="616" grpId="0" animBg="1" advAuto="0"/>
      <p:bldP spid="617"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 name="Shape 614"/>
          <p:cNvSpPr>
            <a:spLocks noGrp="1"/>
          </p:cNvSpPr>
          <p:nvPr>
            <p:ph type="sldNum" sz="quarter" idx="2"/>
          </p:nvPr>
        </p:nvSpPr>
        <p:spPr>
          <a:xfrm>
            <a:off x="8737163" y="0"/>
            <a:ext cx="418139" cy="35824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solidFill>
                  <a:srgbClr val="00882B">
                    <a:lumMod val="60000"/>
                    <a:lumOff val="40000"/>
                  </a:srgbClr>
                </a:solidFill>
              </a:rPr>
              <a:pPr/>
              <a:t>7</a:t>
            </a:fld>
            <a:endParaRPr dirty="0">
              <a:solidFill>
                <a:srgbClr val="00882B">
                  <a:lumMod val="60000"/>
                  <a:lumOff val="40000"/>
                </a:srgbClr>
              </a:solidFill>
            </a:endParaRPr>
          </a:p>
        </p:txBody>
      </p:sp>
      <p:sp>
        <p:nvSpPr>
          <p:cNvPr id="615" name="Shape 615"/>
          <p:cNvSpPr/>
          <p:nvPr/>
        </p:nvSpPr>
        <p:spPr>
          <a:xfrm>
            <a:off x="-25640" y="2027061"/>
            <a:ext cx="9195280" cy="4963363"/>
          </a:xfrm>
          <a:prstGeom prst="rect">
            <a:avLst/>
          </a:prstGeom>
          <a:solidFill>
            <a:srgbClr val="50CEF8"/>
          </a:solidFill>
          <a:ln w="3175">
            <a:miter lim="400000"/>
          </a:ln>
          <a:effectLst>
            <a:outerShdw blurRad="25400" dist="12700" dir="5400000" rotWithShape="0">
              <a:srgbClr val="000000">
                <a:alpha val="50000"/>
              </a:srgbClr>
            </a:outerShdw>
          </a:effectLst>
        </p:spPr>
        <p:txBody>
          <a:bodyPr lIns="26789" tIns="26789" rIns="26789" bIns="26789" anchor="ctr"/>
          <a:lstStyle/>
          <a:p>
            <a:pPr algn="ctr" defTabSz="410751" hangingPunct="0">
              <a:defRPr sz="2200">
                <a:solidFill>
                  <a:srgbClr val="FFFFFF"/>
                </a:solidFill>
              </a:defRPr>
            </a:pPr>
            <a:endParaRPr sz="1547" kern="0">
              <a:solidFill>
                <a:srgbClr val="FFFFFF"/>
              </a:solidFill>
              <a:sym typeface="Helvetica Light"/>
            </a:endParaRPr>
          </a:p>
        </p:txBody>
      </p:sp>
      <p:sp>
        <p:nvSpPr>
          <p:cNvPr id="616" name="Shape 616"/>
          <p:cNvSpPr/>
          <p:nvPr/>
        </p:nvSpPr>
        <p:spPr>
          <a:xfrm>
            <a:off x="-1975" y="6286607"/>
            <a:ext cx="9186237" cy="607684"/>
          </a:xfrm>
          <a:custGeom>
            <a:avLst/>
            <a:gdLst/>
            <a:ahLst/>
            <a:cxnLst>
              <a:cxn ang="0">
                <a:pos x="wd2" y="hd2"/>
              </a:cxn>
              <a:cxn ang="5400000">
                <a:pos x="wd2" y="hd2"/>
              </a:cxn>
              <a:cxn ang="10800000">
                <a:pos x="wd2" y="hd2"/>
              </a:cxn>
              <a:cxn ang="16200000">
                <a:pos x="wd2" y="hd2"/>
              </a:cxn>
            </a:cxnLst>
            <a:rect l="0" t="0" r="r" b="b"/>
            <a:pathLst>
              <a:path w="21600" h="21600" extrusionOk="0">
                <a:moveTo>
                  <a:pt x="0" y="20308"/>
                </a:moveTo>
                <a:lnTo>
                  <a:pt x="60" y="13875"/>
                </a:lnTo>
                <a:lnTo>
                  <a:pt x="1503" y="10910"/>
                </a:lnTo>
                <a:lnTo>
                  <a:pt x="3933" y="8574"/>
                </a:lnTo>
                <a:lnTo>
                  <a:pt x="5877" y="12851"/>
                </a:lnTo>
                <a:lnTo>
                  <a:pt x="6743" y="11854"/>
                </a:lnTo>
                <a:lnTo>
                  <a:pt x="8393" y="7392"/>
                </a:lnTo>
                <a:lnTo>
                  <a:pt x="9604" y="11382"/>
                </a:lnTo>
                <a:lnTo>
                  <a:pt x="10297" y="11637"/>
                </a:lnTo>
                <a:lnTo>
                  <a:pt x="10597" y="9392"/>
                </a:lnTo>
                <a:lnTo>
                  <a:pt x="10873" y="7425"/>
                </a:lnTo>
                <a:lnTo>
                  <a:pt x="11364" y="9170"/>
                </a:lnTo>
                <a:lnTo>
                  <a:pt x="13063" y="3891"/>
                </a:lnTo>
                <a:lnTo>
                  <a:pt x="14816" y="3713"/>
                </a:lnTo>
                <a:lnTo>
                  <a:pt x="15508" y="8644"/>
                </a:lnTo>
                <a:lnTo>
                  <a:pt x="17654" y="8984"/>
                </a:lnTo>
                <a:lnTo>
                  <a:pt x="19447" y="4552"/>
                </a:lnTo>
                <a:lnTo>
                  <a:pt x="20332" y="281"/>
                </a:lnTo>
                <a:lnTo>
                  <a:pt x="21160" y="0"/>
                </a:lnTo>
                <a:lnTo>
                  <a:pt x="21600" y="21600"/>
                </a:lnTo>
              </a:path>
            </a:pathLst>
          </a:custGeom>
          <a:solidFill>
            <a:schemeClr val="accent4">
              <a:hueOff val="46120"/>
              <a:satOff val="4178"/>
              <a:lumOff val="-16732"/>
            </a:schemeClr>
          </a:solidFill>
          <a:ln w="12700">
            <a:solidFill>
              <a:srgbClr val="000000"/>
            </a:solidFill>
            <a:miter lim="400000"/>
          </a:ln>
        </p:spPr>
        <p:txBody>
          <a:bodyPr lIns="26789" tIns="26789" rIns="26789" bIns="26789" anchor="ctr"/>
          <a:lstStyle/>
          <a:p>
            <a:pPr algn="ctr" defTabSz="410751" hangingPunct="0">
              <a:defRPr sz="2200"/>
            </a:pPr>
            <a:endParaRPr sz="1547" kern="0">
              <a:solidFill>
                <a:srgbClr val="000000"/>
              </a:solidFill>
              <a:sym typeface="Helvetica Light"/>
            </a:endParaRPr>
          </a:p>
        </p:txBody>
      </p:sp>
      <p:sp>
        <p:nvSpPr>
          <p:cNvPr id="617" name="Shape 617"/>
          <p:cNvSpPr>
            <a:spLocks noGrp="1"/>
          </p:cNvSpPr>
          <p:nvPr>
            <p:ph type="title"/>
          </p:nvPr>
        </p:nvSpPr>
        <p:spPr>
          <a:xfrm>
            <a:off x="120157" y="11747"/>
            <a:ext cx="7683718" cy="1135931"/>
          </a:xfrm>
          <a:prstGeom prst="rect">
            <a:avLst/>
          </a:prstGeom>
        </p:spPr>
        <p:txBody>
          <a:bodyPr/>
          <a:lstStyle>
            <a:lvl1pPr>
              <a:defRPr>
                <a:solidFill>
                  <a:srgbClr val="FFFFFF"/>
                </a:solidFill>
              </a:defRPr>
            </a:lvl1pPr>
          </a:lstStyle>
          <a:p>
            <a:r>
              <a:t>Image Formation</a:t>
            </a:r>
          </a:p>
        </p:txBody>
      </p:sp>
      <p:pic>
        <p:nvPicPr>
          <p:cNvPr id="618" name="image13.png"/>
          <p:cNvPicPr>
            <a:picLocks noChangeAspect="1"/>
          </p:cNvPicPr>
          <p:nvPr/>
        </p:nvPicPr>
        <p:blipFill>
          <a:blip r:embed="rId3">
            <a:extLst/>
          </a:blip>
          <a:stretch>
            <a:fillRect/>
          </a:stretch>
        </p:blipFill>
        <p:spPr>
          <a:xfrm>
            <a:off x="6986484" y="1508316"/>
            <a:ext cx="2049359" cy="724160"/>
          </a:xfrm>
          <a:prstGeom prst="rect">
            <a:avLst/>
          </a:prstGeom>
          <a:ln w="3175">
            <a:miter lim="400000"/>
          </a:ln>
        </p:spPr>
      </p:pic>
      <p:pic>
        <p:nvPicPr>
          <p:cNvPr id="619" name="15925-illustration-of-a-small-cartoon-tree-pv.png"/>
          <p:cNvPicPr>
            <a:picLocks noChangeAspect="1"/>
          </p:cNvPicPr>
          <p:nvPr/>
        </p:nvPicPr>
        <p:blipFill>
          <a:blip r:embed="rId4">
            <a:extLst/>
          </a:blip>
          <a:srcRect l="30588" t="11864" r="28383" b="21097"/>
          <a:stretch>
            <a:fillRect/>
          </a:stretch>
        </p:blipFill>
        <p:spPr>
          <a:xfrm>
            <a:off x="5929814" y="5210102"/>
            <a:ext cx="1010344" cy="1650872"/>
          </a:xfrm>
          <a:prstGeom prst="rect">
            <a:avLst/>
          </a:prstGeom>
          <a:ln w="3175">
            <a:miter lim="400000"/>
          </a:ln>
        </p:spPr>
      </p:pic>
      <p:grpSp>
        <p:nvGrpSpPr>
          <p:cNvPr id="623" name="Group 623"/>
          <p:cNvGrpSpPr/>
          <p:nvPr/>
        </p:nvGrpSpPr>
        <p:grpSpPr>
          <a:xfrm>
            <a:off x="3740172" y="1175657"/>
            <a:ext cx="1138849" cy="1087137"/>
            <a:chOff x="0" y="0"/>
            <a:chExt cx="1619696" cy="1546149"/>
          </a:xfrm>
        </p:grpSpPr>
        <p:sp>
          <p:nvSpPr>
            <p:cNvPr id="620" name="Shape 620"/>
            <p:cNvSpPr/>
            <p:nvPr/>
          </p:nvSpPr>
          <p:spPr>
            <a:xfrm>
              <a:off x="178945" y="224855"/>
              <a:ext cx="1261806" cy="1096441"/>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10800"/>
                  </a:lnTo>
                  <a:lnTo>
                    <a:pt x="5400" y="21600"/>
                  </a:lnTo>
                  <a:lnTo>
                    <a:pt x="16200" y="21600"/>
                  </a:lnTo>
                  <a:lnTo>
                    <a:pt x="21600" y="10800"/>
                  </a:lnTo>
                  <a:lnTo>
                    <a:pt x="16200" y="0"/>
                  </a:lnTo>
                  <a:close/>
                </a:path>
              </a:pathLst>
            </a:custGeom>
            <a:solidFill>
              <a:srgbClr val="FFCC00"/>
            </a:solidFill>
            <a:ln w="3175" cap="flat">
              <a:noFill/>
              <a:miter lim="400000"/>
            </a:ln>
            <a:effectLst/>
          </p:spPr>
          <p:txBody>
            <a:bodyPr wrap="square" lIns="32146" tIns="32146" rIns="32146" bIns="32146" numCol="1" anchor="ctr">
              <a:noAutofit/>
            </a:bodyPr>
            <a:lstStyle/>
            <a:p>
              <a:pPr algn="r" hangingPunct="0">
                <a:defRPr sz="2400">
                  <a:latin typeface="Times New Roman"/>
                  <a:ea typeface="Times New Roman"/>
                  <a:cs typeface="Times New Roman"/>
                  <a:sym typeface="Times New Roman"/>
                </a:defRPr>
              </a:pPr>
              <a:endParaRPr sz="1687" kern="0">
                <a:solidFill>
                  <a:srgbClr val="000000"/>
                </a:solidFill>
                <a:latin typeface="Times New Roman"/>
                <a:ea typeface="Times New Roman"/>
                <a:cs typeface="Times New Roman"/>
                <a:sym typeface="Times New Roman"/>
              </a:endParaRPr>
            </a:p>
          </p:txBody>
        </p:sp>
        <p:sp>
          <p:nvSpPr>
            <p:cNvPr id="621" name="Shape 621"/>
            <p:cNvSpPr/>
            <p:nvPr/>
          </p:nvSpPr>
          <p:spPr>
            <a:xfrm rot="1600208">
              <a:off x="178945" y="224855"/>
              <a:ext cx="1261806" cy="1096441"/>
            </a:xfrm>
            <a:custGeom>
              <a:avLst/>
              <a:gdLst/>
              <a:ahLst/>
              <a:cxnLst>
                <a:cxn ang="0">
                  <a:pos x="wd2" y="hd2"/>
                </a:cxn>
                <a:cxn ang="5400000">
                  <a:pos x="wd2" y="hd2"/>
                </a:cxn>
                <a:cxn ang="10800000">
                  <a:pos x="wd2" y="hd2"/>
                </a:cxn>
                <a:cxn ang="16200000">
                  <a:pos x="wd2" y="hd2"/>
                </a:cxn>
              </a:cxnLst>
              <a:rect l="0" t="0" r="r" b="b"/>
              <a:pathLst>
                <a:path w="21600" h="21600" extrusionOk="0">
                  <a:moveTo>
                    <a:pt x="5600" y="0"/>
                  </a:moveTo>
                  <a:lnTo>
                    <a:pt x="0" y="10800"/>
                  </a:lnTo>
                  <a:lnTo>
                    <a:pt x="5600" y="21600"/>
                  </a:lnTo>
                  <a:lnTo>
                    <a:pt x="16000" y="21600"/>
                  </a:lnTo>
                  <a:lnTo>
                    <a:pt x="21600" y="10800"/>
                  </a:lnTo>
                  <a:lnTo>
                    <a:pt x="16000" y="0"/>
                  </a:lnTo>
                  <a:close/>
                </a:path>
              </a:pathLst>
            </a:custGeom>
            <a:solidFill>
              <a:srgbClr val="FFCC00"/>
            </a:solidFill>
            <a:ln w="3175" cap="flat">
              <a:noFill/>
              <a:miter lim="400000"/>
            </a:ln>
            <a:effectLst/>
          </p:spPr>
          <p:txBody>
            <a:bodyPr wrap="square" lIns="32146" tIns="32146" rIns="32146" bIns="32146" numCol="1" anchor="ctr">
              <a:noAutofit/>
            </a:bodyPr>
            <a:lstStyle/>
            <a:p>
              <a:pPr algn="r" hangingPunct="0">
                <a:defRPr sz="2400">
                  <a:latin typeface="Times New Roman"/>
                  <a:ea typeface="Times New Roman"/>
                  <a:cs typeface="Times New Roman"/>
                  <a:sym typeface="Times New Roman"/>
                </a:defRPr>
              </a:pPr>
              <a:endParaRPr sz="1687" kern="0">
                <a:solidFill>
                  <a:srgbClr val="000000"/>
                </a:solidFill>
                <a:latin typeface="Times New Roman"/>
                <a:ea typeface="Times New Roman"/>
                <a:cs typeface="Times New Roman"/>
                <a:sym typeface="Times New Roman"/>
              </a:endParaRPr>
            </a:p>
          </p:txBody>
        </p:sp>
        <p:sp>
          <p:nvSpPr>
            <p:cNvPr id="622" name="Shape 622"/>
            <p:cNvSpPr/>
            <p:nvPr/>
          </p:nvSpPr>
          <p:spPr>
            <a:xfrm>
              <a:off x="375811" y="329169"/>
              <a:ext cx="868075" cy="887812"/>
            </a:xfrm>
            <a:prstGeom prst="ellipse">
              <a:avLst/>
            </a:prstGeom>
            <a:solidFill>
              <a:srgbClr val="FF6600"/>
            </a:solidFill>
            <a:ln w="19050" cap="flat">
              <a:solidFill>
                <a:srgbClr val="000000"/>
              </a:solidFill>
              <a:prstDash val="solid"/>
              <a:miter lim="800000"/>
            </a:ln>
            <a:effectLst/>
          </p:spPr>
          <p:txBody>
            <a:bodyPr wrap="square" lIns="32146" tIns="32146" rIns="32146" bIns="32146" numCol="1" anchor="ctr">
              <a:noAutofit/>
            </a:bodyPr>
            <a:lstStyle/>
            <a:p>
              <a:pPr algn="r" hangingPunct="0">
                <a:defRPr sz="2400">
                  <a:latin typeface="Times New Roman"/>
                  <a:ea typeface="Times New Roman"/>
                  <a:cs typeface="Times New Roman"/>
                  <a:sym typeface="Times New Roman"/>
                </a:defRPr>
              </a:pPr>
              <a:endParaRPr sz="1687" kern="0">
                <a:solidFill>
                  <a:srgbClr val="000000"/>
                </a:solidFill>
                <a:latin typeface="Times New Roman"/>
                <a:ea typeface="Times New Roman"/>
                <a:cs typeface="Times New Roman"/>
                <a:sym typeface="Times New Roman"/>
              </a:endParaRPr>
            </a:p>
          </p:txBody>
        </p:sp>
      </p:grpSp>
      <p:pic>
        <p:nvPicPr>
          <p:cNvPr id="624" name="image14.png" descr="C:\Users\levisav\Dropbox\Atmosphere\Papers\[2015] AGU\Figures\cloud.png"/>
          <p:cNvPicPr>
            <a:picLocks noChangeAspect="1"/>
          </p:cNvPicPr>
          <p:nvPr/>
        </p:nvPicPr>
        <p:blipFill>
          <a:blip r:embed="rId5">
            <a:alphaModFix amt="70509"/>
            <a:extLst/>
          </a:blip>
          <a:stretch>
            <a:fillRect/>
          </a:stretch>
        </p:blipFill>
        <p:spPr>
          <a:xfrm>
            <a:off x="6382185" y="3301652"/>
            <a:ext cx="1289926" cy="1442961"/>
          </a:xfrm>
          <a:prstGeom prst="rect">
            <a:avLst/>
          </a:prstGeom>
          <a:ln w="3175">
            <a:miter lim="400000"/>
          </a:ln>
        </p:spPr>
      </p:pic>
      <p:pic>
        <p:nvPicPr>
          <p:cNvPr id="625" name="pasted-image.pdf"/>
          <p:cNvPicPr>
            <a:picLocks noChangeAspect="1"/>
          </p:cNvPicPr>
          <p:nvPr/>
        </p:nvPicPr>
        <p:blipFill>
          <a:blip r:embed="rId6">
            <a:extLst/>
          </a:blip>
          <a:stretch>
            <a:fillRect/>
          </a:stretch>
        </p:blipFill>
        <p:spPr>
          <a:xfrm>
            <a:off x="6861663" y="3852488"/>
            <a:ext cx="331106" cy="520310"/>
          </a:xfrm>
          <a:prstGeom prst="rect">
            <a:avLst/>
          </a:prstGeom>
          <a:ln w="3175">
            <a:miter lim="400000"/>
          </a:ln>
        </p:spPr>
      </p:pic>
      <p:pic>
        <p:nvPicPr>
          <p:cNvPr id="626" name="pasted-image.pdf"/>
          <p:cNvPicPr>
            <a:picLocks noChangeAspect="1"/>
          </p:cNvPicPr>
          <p:nvPr/>
        </p:nvPicPr>
        <p:blipFill>
          <a:blip r:embed="rId7">
            <a:extLst/>
          </a:blip>
          <a:stretch>
            <a:fillRect/>
          </a:stretch>
        </p:blipFill>
        <p:spPr>
          <a:xfrm>
            <a:off x="6854827" y="405005"/>
            <a:ext cx="1227071" cy="613536"/>
          </a:xfrm>
          <a:prstGeom prst="rect">
            <a:avLst/>
          </a:prstGeom>
          <a:ln w="3175">
            <a:miter lim="400000"/>
          </a:ln>
        </p:spPr>
      </p:pic>
      <p:sp>
        <p:nvSpPr>
          <p:cNvPr id="627" name="Shape 627"/>
          <p:cNvSpPr/>
          <p:nvPr/>
        </p:nvSpPr>
        <p:spPr>
          <a:xfrm rot="1216357">
            <a:off x="4774662" y="1941899"/>
            <a:ext cx="4103363" cy="597026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3">
              <a:satOff val="18648"/>
              <a:lumOff val="5971"/>
              <a:alpha val="40000"/>
            </a:schemeClr>
          </a:solidFill>
          <a:ln w="3175">
            <a:solidFill>
              <a:schemeClr val="accent3">
                <a:satOff val="18648"/>
                <a:lumOff val="5971"/>
                <a:alpha val="40000"/>
              </a:schemeClr>
            </a:solidFill>
          </a:ln>
          <a:effectLst>
            <a:outerShdw blurRad="177800" dist="101600" dir="5400000" rotWithShape="0">
              <a:srgbClr val="FFFFFF">
                <a:alpha val="10000"/>
              </a:srgbClr>
            </a:outerShdw>
          </a:effectLst>
        </p:spPr>
        <p:txBody>
          <a:bodyPr lIns="26789" tIns="26789" rIns="26789" bIns="26789" anchor="ctr"/>
          <a:lstStyle/>
          <a:p>
            <a:pPr algn="ctr" defTabSz="410751" hangingPunct="0">
              <a:defRPr sz="2200">
                <a:solidFill>
                  <a:srgbClr val="FFFFFF"/>
                </a:solidFill>
              </a:defRPr>
            </a:pPr>
            <a:endParaRPr sz="1547" kern="0">
              <a:solidFill>
                <a:srgbClr val="FFFFFF"/>
              </a:solidFill>
              <a:sym typeface="Helvetica Light"/>
            </a:endParaRPr>
          </a:p>
        </p:txBody>
      </p:sp>
    </p:spTree>
    <p:extLst>
      <p:ext uri="{BB962C8B-B14F-4D97-AF65-F5344CB8AC3E}">
        <p14:creationId xmlns:p14="http://schemas.microsoft.com/office/powerpoint/2010/main" val="37556434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iterate>
                                    <p:tmAbs val="0"/>
                                  </p:iterate>
                                  <p:childTnLst>
                                    <p:set>
                                      <p:cBhvr>
                                        <p:cTn id="6" fill="hold"/>
                                        <p:tgtEl>
                                          <p:spTgt spid="627"/>
                                        </p:tgtEl>
                                        <p:attrNameLst>
                                          <p:attrName>style.visibility</p:attrName>
                                        </p:attrNameLst>
                                      </p:cBhvr>
                                      <p:to>
                                        <p:strVal val="visible"/>
                                      </p:to>
                                    </p:set>
                                    <p:animEffect transition="in" filter="strips(downLeft)">
                                      <p:cBhvr>
                                        <p:cTn id="7" dur="1000"/>
                                        <p:tgtEl>
                                          <p:spTgt spid="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 name="Shape 622"/>
          <p:cNvSpPr>
            <a:spLocks noGrp="1"/>
          </p:cNvSpPr>
          <p:nvPr>
            <p:ph type="sldNum" sz="quarter" idx="2"/>
          </p:nvPr>
        </p:nvSpPr>
        <p:spPr>
          <a:xfrm>
            <a:off x="8737163" y="0"/>
            <a:ext cx="418139" cy="35824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solidFill>
                  <a:srgbClr val="00882B">
                    <a:lumMod val="60000"/>
                    <a:lumOff val="40000"/>
                  </a:srgbClr>
                </a:solidFill>
              </a:rPr>
              <a:pPr/>
              <a:t>8</a:t>
            </a:fld>
            <a:endParaRPr dirty="0">
              <a:solidFill>
                <a:srgbClr val="00882B">
                  <a:lumMod val="60000"/>
                  <a:lumOff val="40000"/>
                </a:srgbClr>
              </a:solidFill>
            </a:endParaRPr>
          </a:p>
        </p:txBody>
      </p:sp>
      <p:sp>
        <p:nvSpPr>
          <p:cNvPr id="623" name="Shape 623"/>
          <p:cNvSpPr/>
          <p:nvPr/>
        </p:nvSpPr>
        <p:spPr>
          <a:xfrm>
            <a:off x="-25640" y="2027061"/>
            <a:ext cx="9195280" cy="4963363"/>
          </a:xfrm>
          <a:prstGeom prst="rect">
            <a:avLst/>
          </a:prstGeom>
          <a:solidFill>
            <a:srgbClr val="50CEF8"/>
          </a:solidFill>
          <a:ln w="3175">
            <a:miter lim="400000"/>
          </a:ln>
          <a:effectLst>
            <a:outerShdw blurRad="25400" dist="12700" dir="5400000" rotWithShape="0">
              <a:srgbClr val="000000">
                <a:alpha val="50000"/>
              </a:srgbClr>
            </a:outerShdw>
          </a:effectLst>
        </p:spPr>
        <p:txBody>
          <a:bodyPr lIns="26789" tIns="26789" rIns="26789" bIns="26789" anchor="ctr"/>
          <a:lstStyle/>
          <a:p>
            <a:pPr algn="ctr" defTabSz="410751" hangingPunct="0">
              <a:defRPr sz="2200">
                <a:solidFill>
                  <a:srgbClr val="FFFFFF"/>
                </a:solidFill>
              </a:defRPr>
            </a:pPr>
            <a:endParaRPr sz="1547" kern="0">
              <a:solidFill>
                <a:srgbClr val="FFFFFF"/>
              </a:solidFill>
              <a:sym typeface="Helvetica Light"/>
            </a:endParaRPr>
          </a:p>
        </p:txBody>
      </p:sp>
      <p:sp>
        <p:nvSpPr>
          <p:cNvPr id="624" name="Shape 624"/>
          <p:cNvSpPr/>
          <p:nvPr/>
        </p:nvSpPr>
        <p:spPr>
          <a:xfrm>
            <a:off x="4972733" y="2027197"/>
            <a:ext cx="4259462" cy="4839891"/>
          </a:xfrm>
          <a:prstGeom prst="rect">
            <a:avLst/>
          </a:prstGeom>
          <a:solidFill>
            <a:srgbClr val="FFFFFF"/>
          </a:solidFill>
          <a:ln w="3175">
            <a:miter lim="400000"/>
          </a:ln>
        </p:spPr>
        <p:txBody>
          <a:bodyPr lIns="26789" tIns="26789" rIns="26789" bIns="26789" anchor="ctr"/>
          <a:lstStyle/>
          <a:p>
            <a:pPr algn="ctr" defTabSz="410751" hangingPunct="0">
              <a:defRPr sz="2200">
                <a:solidFill>
                  <a:srgbClr val="FFFFFF"/>
                </a:solidFill>
              </a:defRPr>
            </a:pPr>
            <a:endParaRPr sz="1547" kern="0">
              <a:solidFill>
                <a:srgbClr val="FFFFFF"/>
              </a:solidFill>
              <a:sym typeface="Helvetica Light"/>
            </a:endParaRPr>
          </a:p>
        </p:txBody>
      </p:sp>
      <p:grpSp>
        <p:nvGrpSpPr>
          <p:cNvPr id="627" name="Group 627"/>
          <p:cNvGrpSpPr/>
          <p:nvPr/>
        </p:nvGrpSpPr>
        <p:grpSpPr>
          <a:xfrm>
            <a:off x="4963871" y="2018627"/>
            <a:ext cx="4259327" cy="4861026"/>
            <a:chOff x="0" y="39737"/>
            <a:chExt cx="6057709" cy="6913458"/>
          </a:xfrm>
        </p:grpSpPr>
        <p:sp>
          <p:nvSpPr>
            <p:cNvPr id="625" name="Shape 625"/>
            <p:cNvSpPr/>
            <p:nvPr/>
          </p:nvSpPr>
          <p:spPr>
            <a:xfrm>
              <a:off x="6073" y="43851"/>
              <a:ext cx="6051637" cy="6909345"/>
            </a:xfrm>
            <a:prstGeom prst="rect">
              <a:avLst/>
            </a:prstGeom>
            <a:solidFill>
              <a:srgbClr val="FFFB00">
                <a:alpha val="47814"/>
              </a:srgbClr>
            </a:solidFill>
            <a:ln w="3175" cap="flat">
              <a:noFill/>
              <a:miter lim="400000"/>
            </a:ln>
            <a:effectLst/>
          </p:spPr>
          <p:txBody>
            <a:bodyPr wrap="square" lIns="26789" tIns="26789" rIns="26789" bIns="26789" numCol="1" anchor="ctr">
              <a:noAutofit/>
            </a:bodyPr>
            <a:lstStyle/>
            <a:p>
              <a:pPr algn="ctr" defTabSz="410751" hangingPunct="0">
                <a:defRPr sz="2200">
                  <a:solidFill>
                    <a:srgbClr val="FFFFFF"/>
                  </a:solidFill>
                </a:defRPr>
              </a:pPr>
              <a:endParaRPr sz="1547" kern="0">
                <a:solidFill>
                  <a:srgbClr val="FFFFFF"/>
                </a:solidFill>
                <a:sym typeface="Helvetica Light"/>
              </a:endParaRPr>
            </a:p>
          </p:txBody>
        </p:sp>
        <p:pic>
          <p:nvPicPr>
            <p:cNvPr id="626" name="600px-VectorField.svg-filtered.png"/>
            <p:cNvPicPr>
              <a:picLocks/>
            </p:cNvPicPr>
            <p:nvPr/>
          </p:nvPicPr>
          <p:blipFill>
            <a:blip r:embed="rId3">
              <a:extLst/>
            </a:blip>
            <a:srcRect l="383" r="383"/>
            <a:stretch>
              <a:fillRect/>
            </a:stretch>
          </p:blipFill>
          <p:spPr>
            <a:xfrm>
              <a:off x="0" y="39737"/>
              <a:ext cx="5901680" cy="6756047"/>
            </a:xfrm>
            <a:prstGeom prst="rect">
              <a:avLst/>
            </a:prstGeom>
            <a:ln w="3175" cap="flat">
              <a:noFill/>
              <a:miter lim="400000"/>
            </a:ln>
            <a:effectLst/>
          </p:spPr>
        </p:pic>
      </p:grpSp>
      <p:sp>
        <p:nvSpPr>
          <p:cNvPr id="628" name="Shape 628"/>
          <p:cNvSpPr/>
          <p:nvPr/>
        </p:nvSpPr>
        <p:spPr>
          <a:xfrm>
            <a:off x="-1975" y="6286607"/>
            <a:ext cx="9186237" cy="607684"/>
          </a:xfrm>
          <a:custGeom>
            <a:avLst/>
            <a:gdLst/>
            <a:ahLst/>
            <a:cxnLst>
              <a:cxn ang="0">
                <a:pos x="wd2" y="hd2"/>
              </a:cxn>
              <a:cxn ang="5400000">
                <a:pos x="wd2" y="hd2"/>
              </a:cxn>
              <a:cxn ang="10800000">
                <a:pos x="wd2" y="hd2"/>
              </a:cxn>
              <a:cxn ang="16200000">
                <a:pos x="wd2" y="hd2"/>
              </a:cxn>
            </a:cxnLst>
            <a:rect l="0" t="0" r="r" b="b"/>
            <a:pathLst>
              <a:path w="21600" h="21600" extrusionOk="0">
                <a:moveTo>
                  <a:pt x="0" y="20308"/>
                </a:moveTo>
                <a:lnTo>
                  <a:pt x="60" y="13875"/>
                </a:lnTo>
                <a:lnTo>
                  <a:pt x="1503" y="10910"/>
                </a:lnTo>
                <a:lnTo>
                  <a:pt x="3933" y="8574"/>
                </a:lnTo>
                <a:lnTo>
                  <a:pt x="5877" y="12851"/>
                </a:lnTo>
                <a:lnTo>
                  <a:pt x="6743" y="11854"/>
                </a:lnTo>
                <a:lnTo>
                  <a:pt x="8393" y="7392"/>
                </a:lnTo>
                <a:lnTo>
                  <a:pt x="9604" y="11382"/>
                </a:lnTo>
                <a:lnTo>
                  <a:pt x="10297" y="11637"/>
                </a:lnTo>
                <a:lnTo>
                  <a:pt x="10597" y="9392"/>
                </a:lnTo>
                <a:lnTo>
                  <a:pt x="10873" y="7425"/>
                </a:lnTo>
                <a:lnTo>
                  <a:pt x="11364" y="9170"/>
                </a:lnTo>
                <a:lnTo>
                  <a:pt x="13063" y="3891"/>
                </a:lnTo>
                <a:lnTo>
                  <a:pt x="14816" y="3713"/>
                </a:lnTo>
                <a:lnTo>
                  <a:pt x="15508" y="8644"/>
                </a:lnTo>
                <a:lnTo>
                  <a:pt x="17654" y="8984"/>
                </a:lnTo>
                <a:lnTo>
                  <a:pt x="19447" y="4552"/>
                </a:lnTo>
                <a:lnTo>
                  <a:pt x="20332" y="281"/>
                </a:lnTo>
                <a:lnTo>
                  <a:pt x="21160" y="0"/>
                </a:lnTo>
                <a:lnTo>
                  <a:pt x="21600" y="21600"/>
                </a:lnTo>
              </a:path>
            </a:pathLst>
          </a:custGeom>
          <a:solidFill>
            <a:schemeClr val="accent4">
              <a:hueOff val="46120"/>
              <a:satOff val="4178"/>
              <a:lumOff val="-16732"/>
            </a:schemeClr>
          </a:solidFill>
          <a:ln w="12700">
            <a:solidFill>
              <a:srgbClr val="000000"/>
            </a:solidFill>
            <a:miter lim="400000"/>
          </a:ln>
        </p:spPr>
        <p:txBody>
          <a:bodyPr lIns="26789" tIns="26789" rIns="26789" bIns="26789" anchor="ctr"/>
          <a:lstStyle/>
          <a:p>
            <a:pPr algn="ctr" defTabSz="410751" hangingPunct="0">
              <a:defRPr sz="2200"/>
            </a:pPr>
            <a:endParaRPr sz="1547" kern="0">
              <a:solidFill>
                <a:srgbClr val="000000"/>
              </a:solidFill>
              <a:sym typeface="Helvetica Light"/>
            </a:endParaRPr>
          </a:p>
        </p:txBody>
      </p:sp>
      <p:sp>
        <p:nvSpPr>
          <p:cNvPr id="629" name="Shape 629"/>
          <p:cNvSpPr>
            <a:spLocks noGrp="1"/>
          </p:cNvSpPr>
          <p:nvPr>
            <p:ph type="title"/>
          </p:nvPr>
        </p:nvSpPr>
        <p:spPr>
          <a:prstGeom prst="rect">
            <a:avLst/>
          </a:prstGeom>
        </p:spPr>
        <p:txBody>
          <a:bodyPr/>
          <a:lstStyle>
            <a:lvl1pPr>
              <a:defRPr>
                <a:solidFill>
                  <a:srgbClr val="FFFFFF"/>
                </a:solidFill>
              </a:defRPr>
            </a:lvl1pPr>
          </a:lstStyle>
          <a:p>
            <a:r>
              <a:t>Light Field</a:t>
            </a:r>
          </a:p>
        </p:txBody>
      </p:sp>
      <p:sp>
        <p:nvSpPr>
          <p:cNvPr id="630" name="Shape 630"/>
          <p:cNvSpPr/>
          <p:nvPr/>
        </p:nvSpPr>
        <p:spPr>
          <a:xfrm>
            <a:off x="-9294" y="6556721"/>
            <a:ext cx="3024466" cy="313724"/>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2400"/>
            </a:lvl1pPr>
          </a:lstStyle>
          <a:p>
            <a:pPr algn="ctr" defTabSz="410751" hangingPunct="0"/>
            <a:r>
              <a:rPr sz="1687" kern="0">
                <a:solidFill>
                  <a:srgbClr val="000000"/>
                </a:solidFill>
                <a:sym typeface="Helvetica Light"/>
              </a:rPr>
              <a:t>Levis, Schechner, Aides, Davis</a:t>
            </a:r>
          </a:p>
        </p:txBody>
      </p:sp>
      <p:pic>
        <p:nvPicPr>
          <p:cNvPr id="631" name="image13.png"/>
          <p:cNvPicPr>
            <a:picLocks noChangeAspect="1"/>
          </p:cNvPicPr>
          <p:nvPr/>
        </p:nvPicPr>
        <p:blipFill>
          <a:blip r:embed="rId4">
            <a:extLst/>
          </a:blip>
          <a:stretch>
            <a:fillRect/>
          </a:stretch>
        </p:blipFill>
        <p:spPr>
          <a:xfrm>
            <a:off x="7106539" y="1040100"/>
            <a:ext cx="2049360" cy="724160"/>
          </a:xfrm>
          <a:prstGeom prst="rect">
            <a:avLst/>
          </a:prstGeom>
          <a:ln w="3175">
            <a:miter lim="400000"/>
          </a:ln>
        </p:spPr>
      </p:pic>
      <p:pic>
        <p:nvPicPr>
          <p:cNvPr id="632" name="15925-illustration-of-a-small-cartoon-tree-pv.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929814" y="5210102"/>
            <a:ext cx="1010344" cy="1650872"/>
          </a:xfrm>
          <a:prstGeom prst="rect">
            <a:avLst/>
          </a:prstGeom>
          <a:ln w="3175">
            <a:miter lim="400000"/>
          </a:ln>
        </p:spPr>
      </p:pic>
      <p:grpSp>
        <p:nvGrpSpPr>
          <p:cNvPr id="636" name="Group 636"/>
          <p:cNvGrpSpPr/>
          <p:nvPr/>
        </p:nvGrpSpPr>
        <p:grpSpPr>
          <a:xfrm>
            <a:off x="3740172" y="1175657"/>
            <a:ext cx="1138849" cy="1087137"/>
            <a:chOff x="0" y="0"/>
            <a:chExt cx="1619696" cy="1546149"/>
          </a:xfrm>
        </p:grpSpPr>
        <p:sp>
          <p:nvSpPr>
            <p:cNvPr id="633" name="Shape 633"/>
            <p:cNvSpPr/>
            <p:nvPr/>
          </p:nvSpPr>
          <p:spPr>
            <a:xfrm>
              <a:off x="178945" y="224855"/>
              <a:ext cx="1261806" cy="1096441"/>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10800"/>
                  </a:lnTo>
                  <a:lnTo>
                    <a:pt x="5400" y="21600"/>
                  </a:lnTo>
                  <a:lnTo>
                    <a:pt x="16200" y="21600"/>
                  </a:lnTo>
                  <a:lnTo>
                    <a:pt x="21600" y="10800"/>
                  </a:lnTo>
                  <a:lnTo>
                    <a:pt x="16200" y="0"/>
                  </a:lnTo>
                  <a:close/>
                </a:path>
              </a:pathLst>
            </a:custGeom>
            <a:solidFill>
              <a:srgbClr val="FFCC00"/>
            </a:solidFill>
            <a:ln w="3175" cap="flat">
              <a:noFill/>
              <a:miter lim="400000"/>
            </a:ln>
            <a:effectLst/>
          </p:spPr>
          <p:txBody>
            <a:bodyPr wrap="square" lIns="32146" tIns="32146" rIns="32146" bIns="32146" numCol="1" anchor="ctr">
              <a:noAutofit/>
            </a:bodyPr>
            <a:lstStyle/>
            <a:p>
              <a:pPr algn="r" hangingPunct="0">
                <a:defRPr sz="2400">
                  <a:latin typeface="Times New Roman"/>
                  <a:ea typeface="Times New Roman"/>
                  <a:cs typeface="Times New Roman"/>
                  <a:sym typeface="Times New Roman"/>
                </a:defRPr>
              </a:pPr>
              <a:endParaRPr sz="1687" kern="0">
                <a:solidFill>
                  <a:srgbClr val="000000"/>
                </a:solidFill>
                <a:latin typeface="Times New Roman"/>
                <a:ea typeface="Times New Roman"/>
                <a:cs typeface="Times New Roman"/>
                <a:sym typeface="Times New Roman"/>
              </a:endParaRPr>
            </a:p>
          </p:txBody>
        </p:sp>
        <p:sp>
          <p:nvSpPr>
            <p:cNvPr id="634" name="Shape 634"/>
            <p:cNvSpPr/>
            <p:nvPr/>
          </p:nvSpPr>
          <p:spPr>
            <a:xfrm rot="1600208">
              <a:off x="178945" y="224855"/>
              <a:ext cx="1261806" cy="1096441"/>
            </a:xfrm>
            <a:custGeom>
              <a:avLst/>
              <a:gdLst/>
              <a:ahLst/>
              <a:cxnLst>
                <a:cxn ang="0">
                  <a:pos x="wd2" y="hd2"/>
                </a:cxn>
                <a:cxn ang="5400000">
                  <a:pos x="wd2" y="hd2"/>
                </a:cxn>
                <a:cxn ang="10800000">
                  <a:pos x="wd2" y="hd2"/>
                </a:cxn>
                <a:cxn ang="16200000">
                  <a:pos x="wd2" y="hd2"/>
                </a:cxn>
              </a:cxnLst>
              <a:rect l="0" t="0" r="r" b="b"/>
              <a:pathLst>
                <a:path w="21600" h="21600" extrusionOk="0">
                  <a:moveTo>
                    <a:pt x="5600" y="0"/>
                  </a:moveTo>
                  <a:lnTo>
                    <a:pt x="0" y="10800"/>
                  </a:lnTo>
                  <a:lnTo>
                    <a:pt x="5600" y="21600"/>
                  </a:lnTo>
                  <a:lnTo>
                    <a:pt x="16000" y="21600"/>
                  </a:lnTo>
                  <a:lnTo>
                    <a:pt x="21600" y="10800"/>
                  </a:lnTo>
                  <a:lnTo>
                    <a:pt x="16000" y="0"/>
                  </a:lnTo>
                  <a:close/>
                </a:path>
              </a:pathLst>
            </a:custGeom>
            <a:solidFill>
              <a:srgbClr val="FFCC00"/>
            </a:solidFill>
            <a:ln w="3175" cap="flat">
              <a:noFill/>
              <a:miter lim="400000"/>
            </a:ln>
            <a:effectLst/>
          </p:spPr>
          <p:txBody>
            <a:bodyPr wrap="square" lIns="32146" tIns="32146" rIns="32146" bIns="32146" numCol="1" anchor="ctr">
              <a:noAutofit/>
            </a:bodyPr>
            <a:lstStyle/>
            <a:p>
              <a:pPr algn="r" hangingPunct="0">
                <a:defRPr sz="2400">
                  <a:latin typeface="Times New Roman"/>
                  <a:ea typeface="Times New Roman"/>
                  <a:cs typeface="Times New Roman"/>
                  <a:sym typeface="Times New Roman"/>
                </a:defRPr>
              </a:pPr>
              <a:endParaRPr sz="1687" kern="0">
                <a:solidFill>
                  <a:srgbClr val="000000"/>
                </a:solidFill>
                <a:latin typeface="Times New Roman"/>
                <a:ea typeface="Times New Roman"/>
                <a:cs typeface="Times New Roman"/>
                <a:sym typeface="Times New Roman"/>
              </a:endParaRPr>
            </a:p>
          </p:txBody>
        </p:sp>
        <p:sp>
          <p:nvSpPr>
            <p:cNvPr id="635" name="Shape 635"/>
            <p:cNvSpPr/>
            <p:nvPr/>
          </p:nvSpPr>
          <p:spPr>
            <a:xfrm>
              <a:off x="375811" y="329169"/>
              <a:ext cx="868075" cy="887812"/>
            </a:xfrm>
            <a:prstGeom prst="ellipse">
              <a:avLst/>
            </a:prstGeom>
            <a:solidFill>
              <a:srgbClr val="FF6600"/>
            </a:solidFill>
            <a:ln w="19050" cap="flat">
              <a:solidFill>
                <a:srgbClr val="000000"/>
              </a:solidFill>
              <a:prstDash val="solid"/>
              <a:miter lim="800000"/>
            </a:ln>
            <a:effectLst/>
          </p:spPr>
          <p:txBody>
            <a:bodyPr wrap="square" lIns="32146" tIns="32146" rIns="32146" bIns="32146" numCol="1" anchor="ctr">
              <a:noAutofit/>
            </a:bodyPr>
            <a:lstStyle/>
            <a:p>
              <a:pPr algn="r" hangingPunct="0">
                <a:defRPr sz="2400">
                  <a:latin typeface="Times New Roman"/>
                  <a:ea typeface="Times New Roman"/>
                  <a:cs typeface="Times New Roman"/>
                  <a:sym typeface="Times New Roman"/>
                </a:defRPr>
              </a:pPr>
              <a:endParaRPr sz="1687" kern="0">
                <a:solidFill>
                  <a:srgbClr val="000000"/>
                </a:solidFill>
                <a:latin typeface="Times New Roman"/>
                <a:ea typeface="Times New Roman"/>
                <a:cs typeface="Times New Roman"/>
                <a:sym typeface="Times New Roman"/>
              </a:endParaRPr>
            </a:p>
          </p:txBody>
        </p:sp>
      </p:grpSp>
      <p:grpSp>
        <p:nvGrpSpPr>
          <p:cNvPr id="643" name="Group 643"/>
          <p:cNvGrpSpPr/>
          <p:nvPr/>
        </p:nvGrpSpPr>
        <p:grpSpPr>
          <a:xfrm>
            <a:off x="5337921" y="3606648"/>
            <a:ext cx="3490940" cy="833032"/>
            <a:chOff x="-1" y="-8177"/>
            <a:chExt cx="4964891" cy="1184756"/>
          </a:xfrm>
        </p:grpSpPr>
        <p:sp>
          <p:nvSpPr>
            <p:cNvPr id="637" name="Shape 637"/>
            <p:cNvSpPr/>
            <p:nvPr/>
          </p:nvSpPr>
          <p:spPr>
            <a:xfrm>
              <a:off x="-1" y="-8177"/>
              <a:ext cx="4964891" cy="1184756"/>
            </a:xfrm>
            <a:prstGeom prst="rect">
              <a:avLst/>
            </a:prstGeom>
            <a:solidFill>
              <a:srgbClr val="FFFFFF"/>
            </a:solidFill>
            <a:ln w="38100" cap="flat">
              <a:solidFill>
                <a:srgbClr val="000000"/>
              </a:solidFill>
              <a:prstDash val="solid"/>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p>
              <a:pPr defTabSz="410751" hangingPunct="0">
                <a:defRPr sz="3600"/>
              </a:pPr>
              <a:endParaRPr sz="2531" kern="0">
                <a:solidFill>
                  <a:srgbClr val="000000"/>
                </a:solidFill>
                <a:sym typeface="Helvetica Light"/>
              </a:endParaRPr>
            </a:p>
            <a:p>
              <a:pPr defTabSz="410751" hangingPunct="0">
                <a:defRPr sz="3600"/>
              </a:pPr>
              <a:r>
                <a:rPr sz="2531" kern="0">
                  <a:solidFill>
                    <a:srgbClr val="000000"/>
                  </a:solidFill>
                  <a:sym typeface="Helvetica Light"/>
                </a:rPr>
                <a:t>light field:                       </a:t>
              </a:r>
            </a:p>
          </p:txBody>
        </p:sp>
        <p:pic>
          <p:nvPicPr>
            <p:cNvPr id="638" name="pasted-image.pdf"/>
            <p:cNvPicPr>
              <a:picLocks noChangeAspect="1"/>
            </p:cNvPicPr>
            <p:nvPr/>
          </p:nvPicPr>
          <p:blipFill>
            <a:blip r:embed="rId6">
              <a:extLst/>
            </a:blip>
            <a:stretch>
              <a:fillRect/>
            </a:stretch>
          </p:blipFill>
          <p:spPr>
            <a:xfrm>
              <a:off x="2210048" y="676371"/>
              <a:ext cx="2578101" cy="469901"/>
            </a:xfrm>
            <a:prstGeom prst="rect">
              <a:avLst/>
            </a:prstGeom>
            <a:ln w="3175" cap="flat">
              <a:noFill/>
              <a:miter lim="400000"/>
            </a:ln>
            <a:effectLst/>
          </p:spPr>
        </p:pic>
        <p:pic>
          <p:nvPicPr>
            <p:cNvPr id="639" name="pasted-image.pdf"/>
            <p:cNvPicPr>
              <a:picLocks noChangeAspect="1"/>
            </p:cNvPicPr>
            <p:nvPr/>
          </p:nvPicPr>
          <p:blipFill>
            <a:blip r:embed="rId7">
              <a:extLst/>
            </a:blip>
            <a:stretch>
              <a:fillRect/>
            </a:stretch>
          </p:blipFill>
          <p:spPr>
            <a:xfrm>
              <a:off x="3059654" y="41862"/>
              <a:ext cx="279401" cy="215901"/>
            </a:xfrm>
            <a:prstGeom prst="rect">
              <a:avLst/>
            </a:prstGeom>
            <a:ln w="3175" cap="flat">
              <a:noFill/>
              <a:miter lim="400000"/>
            </a:ln>
            <a:effectLst/>
          </p:spPr>
        </p:pic>
        <p:pic>
          <p:nvPicPr>
            <p:cNvPr id="640" name="pasted-image.pdf"/>
            <p:cNvPicPr>
              <a:picLocks noChangeAspect="1"/>
            </p:cNvPicPr>
            <p:nvPr/>
          </p:nvPicPr>
          <p:blipFill>
            <a:blip r:embed="rId8">
              <a:extLst/>
            </a:blip>
            <a:stretch>
              <a:fillRect/>
            </a:stretch>
          </p:blipFill>
          <p:spPr>
            <a:xfrm>
              <a:off x="4180508" y="41862"/>
              <a:ext cx="279401" cy="215901"/>
            </a:xfrm>
            <a:prstGeom prst="rect">
              <a:avLst/>
            </a:prstGeom>
            <a:ln w="3175" cap="flat">
              <a:noFill/>
              <a:miter lim="400000"/>
            </a:ln>
            <a:effectLst/>
          </p:spPr>
        </p:pic>
        <p:sp>
          <p:nvSpPr>
            <p:cNvPr id="641" name="Shape 641"/>
            <p:cNvSpPr/>
            <p:nvPr/>
          </p:nvSpPr>
          <p:spPr>
            <a:xfrm rot="5400000" flipH="1">
              <a:off x="3008070" y="-65868"/>
              <a:ext cx="433486" cy="115581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028" y="155"/>
                    <a:pt x="5886" y="478"/>
                    <a:pt x="7953" y="951"/>
                  </a:cubicBezTo>
                  <a:cubicBezTo>
                    <a:pt x="14425" y="2435"/>
                    <a:pt x="13018" y="4860"/>
                    <a:pt x="14000" y="6963"/>
                  </a:cubicBezTo>
                  <a:cubicBezTo>
                    <a:pt x="14738" y="8544"/>
                    <a:pt x="17370" y="10007"/>
                    <a:pt x="21600" y="11256"/>
                  </a:cubicBezTo>
                  <a:cubicBezTo>
                    <a:pt x="16689" y="13037"/>
                    <a:pt x="13933" y="15020"/>
                    <a:pt x="13552" y="17050"/>
                  </a:cubicBezTo>
                  <a:cubicBezTo>
                    <a:pt x="13298" y="18397"/>
                    <a:pt x="13831" y="19861"/>
                    <a:pt x="9187" y="20856"/>
                  </a:cubicBezTo>
                  <a:cubicBezTo>
                    <a:pt x="6996" y="21325"/>
                    <a:pt x="3932" y="21594"/>
                    <a:pt x="712" y="21600"/>
                  </a:cubicBezTo>
                </a:path>
              </a:pathLst>
            </a:custGeom>
            <a:noFill/>
            <a:ln w="25400" cap="flat">
              <a:solidFill>
                <a:srgbClr val="000000"/>
              </a:solidFill>
              <a:prstDash val="solid"/>
              <a:miter lim="400000"/>
            </a:ln>
            <a:effectLst/>
          </p:spPr>
          <p:txBody>
            <a:bodyPr wrap="square" lIns="26789" tIns="26789" rIns="26789" bIns="26789" numCol="1" anchor="ctr">
              <a:noAutofit/>
            </a:bodyPr>
            <a:lstStyle/>
            <a:p>
              <a:pPr algn="ctr" defTabSz="410751" hangingPunct="0">
                <a:defRPr sz="2200"/>
              </a:pPr>
              <a:endParaRPr sz="1547" kern="0">
                <a:solidFill>
                  <a:srgbClr val="000000"/>
                </a:solidFill>
                <a:sym typeface="Helvetica Light"/>
              </a:endParaRPr>
            </a:p>
          </p:txBody>
        </p:sp>
        <p:sp>
          <p:nvSpPr>
            <p:cNvPr id="642" name="Shape 642"/>
            <p:cNvSpPr/>
            <p:nvPr/>
          </p:nvSpPr>
          <p:spPr>
            <a:xfrm rot="5400000" flipH="1">
              <a:off x="4145184" y="170681"/>
              <a:ext cx="350106" cy="64524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028" y="155"/>
                    <a:pt x="5886" y="478"/>
                    <a:pt x="7953" y="951"/>
                  </a:cubicBezTo>
                  <a:cubicBezTo>
                    <a:pt x="14425" y="2435"/>
                    <a:pt x="13018" y="4860"/>
                    <a:pt x="14000" y="6963"/>
                  </a:cubicBezTo>
                  <a:cubicBezTo>
                    <a:pt x="14738" y="8544"/>
                    <a:pt x="17370" y="10007"/>
                    <a:pt x="21600" y="11256"/>
                  </a:cubicBezTo>
                  <a:cubicBezTo>
                    <a:pt x="16689" y="13037"/>
                    <a:pt x="13933" y="15020"/>
                    <a:pt x="13552" y="17050"/>
                  </a:cubicBezTo>
                  <a:cubicBezTo>
                    <a:pt x="13298" y="18397"/>
                    <a:pt x="13831" y="19861"/>
                    <a:pt x="9187" y="20856"/>
                  </a:cubicBezTo>
                  <a:cubicBezTo>
                    <a:pt x="6996" y="21325"/>
                    <a:pt x="3932" y="21594"/>
                    <a:pt x="712" y="21600"/>
                  </a:cubicBezTo>
                </a:path>
              </a:pathLst>
            </a:custGeom>
            <a:noFill/>
            <a:ln w="25400" cap="flat">
              <a:solidFill>
                <a:srgbClr val="000000"/>
              </a:solidFill>
              <a:prstDash val="solid"/>
              <a:miter lim="400000"/>
            </a:ln>
            <a:effectLst/>
          </p:spPr>
          <p:txBody>
            <a:bodyPr wrap="square" lIns="26789" tIns="26789" rIns="26789" bIns="26789" numCol="1" anchor="ctr">
              <a:noAutofit/>
            </a:bodyPr>
            <a:lstStyle/>
            <a:p>
              <a:pPr algn="ctr" defTabSz="410751" hangingPunct="0">
                <a:defRPr sz="2200"/>
              </a:pPr>
              <a:endParaRPr sz="1547" kern="0">
                <a:solidFill>
                  <a:srgbClr val="000000"/>
                </a:solidFill>
                <a:sym typeface="Helvetica Light"/>
              </a:endParaRPr>
            </a:p>
          </p:txBody>
        </p:sp>
      </p:grpSp>
      <p:grpSp>
        <p:nvGrpSpPr>
          <p:cNvPr id="646" name="Group 646"/>
          <p:cNvGrpSpPr/>
          <p:nvPr/>
        </p:nvGrpSpPr>
        <p:grpSpPr>
          <a:xfrm>
            <a:off x="741886" y="3806631"/>
            <a:ext cx="4605446" cy="1080607"/>
            <a:chOff x="22963" y="0"/>
            <a:chExt cx="6549966" cy="1536862"/>
          </a:xfrm>
        </p:grpSpPr>
        <p:sp>
          <p:nvSpPr>
            <p:cNvPr id="644" name="Shape 644"/>
            <p:cNvSpPr/>
            <p:nvPr/>
          </p:nvSpPr>
          <p:spPr>
            <a:xfrm>
              <a:off x="3499574" y="0"/>
              <a:ext cx="3073355" cy="376705"/>
            </a:xfrm>
            <a:custGeom>
              <a:avLst/>
              <a:gdLst/>
              <a:ahLst/>
              <a:cxnLst>
                <a:cxn ang="0">
                  <a:pos x="wd2" y="hd2"/>
                </a:cxn>
                <a:cxn ang="5400000">
                  <a:pos x="wd2" y="hd2"/>
                </a:cxn>
                <a:cxn ang="10800000">
                  <a:pos x="wd2" y="hd2"/>
                </a:cxn>
                <a:cxn ang="16200000">
                  <a:pos x="wd2" y="hd2"/>
                </a:cxn>
              </a:cxnLst>
              <a:rect l="0" t="0" r="r" b="b"/>
              <a:pathLst>
                <a:path w="21600" h="13546" extrusionOk="0">
                  <a:moveTo>
                    <a:pt x="21600" y="10746"/>
                  </a:moveTo>
                  <a:cubicBezTo>
                    <a:pt x="19183" y="14143"/>
                    <a:pt x="16640" y="14454"/>
                    <a:pt x="14194" y="11651"/>
                  </a:cubicBezTo>
                  <a:cubicBezTo>
                    <a:pt x="9852" y="6676"/>
                    <a:pt x="5405" y="-7146"/>
                    <a:pt x="1534" y="4624"/>
                  </a:cubicBezTo>
                  <a:cubicBezTo>
                    <a:pt x="941" y="6426"/>
                    <a:pt x="421" y="8788"/>
                    <a:pt x="0" y="11583"/>
                  </a:cubicBezTo>
                </a:path>
              </a:pathLst>
            </a:custGeom>
            <a:noFill/>
            <a:ln w="38100" cap="flat">
              <a:solidFill>
                <a:srgbClr val="000000"/>
              </a:solidFill>
              <a:custDash>
                <a:ds d="200000" sp="200000"/>
              </a:custDash>
              <a:miter lim="400000"/>
            </a:ln>
            <a:effectLst/>
          </p:spPr>
          <p:txBody>
            <a:bodyPr wrap="square" lIns="26789" tIns="26789" rIns="26789" bIns="26789" numCol="1" anchor="ctr">
              <a:noAutofit/>
            </a:bodyPr>
            <a:lstStyle/>
            <a:p>
              <a:pPr algn="ctr" defTabSz="410751" hangingPunct="0">
                <a:defRPr sz="2200"/>
              </a:pPr>
              <a:endParaRPr sz="1547" kern="0">
                <a:solidFill>
                  <a:srgbClr val="000000"/>
                </a:solidFill>
                <a:sym typeface="Helvetica Light"/>
              </a:endParaRPr>
            </a:p>
          </p:txBody>
        </p:sp>
        <p:sp>
          <p:nvSpPr>
            <p:cNvPr id="645" name="Shape 645"/>
            <p:cNvSpPr/>
            <p:nvPr/>
          </p:nvSpPr>
          <p:spPr>
            <a:xfrm>
              <a:off x="22963" y="259636"/>
              <a:ext cx="5557645" cy="127722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p>
              <a:pPr algn="ctr" defTabSz="410751" hangingPunct="0">
                <a:defRPr sz="3900"/>
              </a:pPr>
              <a:r>
                <a:rPr sz="2742" kern="0">
                  <a:solidFill>
                    <a:srgbClr val="000000"/>
                  </a:solidFill>
                  <a:sym typeface="Helvetica Light"/>
                </a:rPr>
                <a:t>how much light</a:t>
              </a:r>
            </a:p>
            <a:p>
              <a:pPr algn="ctr" defTabSz="410751" hangingPunct="0">
                <a:defRPr sz="3900"/>
              </a:pPr>
              <a:r>
                <a:rPr sz="2742" kern="0">
                  <a:solidFill>
                    <a:srgbClr val="000000"/>
                  </a:solidFill>
                  <a:sym typeface="Helvetica Light"/>
                </a:rPr>
                <a:t>at every point and angle </a:t>
              </a:r>
            </a:p>
          </p:txBody>
        </p:sp>
      </p:grpSp>
      <p:sp>
        <p:nvSpPr>
          <p:cNvPr id="27" name="TextBox 26"/>
          <p:cNvSpPr txBox="1"/>
          <p:nvPr/>
        </p:nvSpPr>
        <p:spPr>
          <a:xfrm>
            <a:off x="3159592" y="6516502"/>
            <a:ext cx="936154" cy="35394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Helvetica Light"/>
              </a:rPr>
              <a:t>ICCV’15</a:t>
            </a:r>
            <a:endParaRPr kumimoji="0" lang="en-US"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Light"/>
            </a:endParaRPr>
          </a:p>
        </p:txBody>
      </p:sp>
    </p:spTree>
    <p:extLst>
      <p:ext uri="{BB962C8B-B14F-4D97-AF65-F5344CB8AC3E}">
        <p14:creationId xmlns:p14="http://schemas.microsoft.com/office/powerpoint/2010/main" val="10812217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646"/>
                                        </p:tgtEl>
                                        <p:attrNameLst>
                                          <p:attrName>style.visibility</p:attrName>
                                        </p:attrNameLst>
                                      </p:cBhvr>
                                      <p:to>
                                        <p:strVal val="visible"/>
                                      </p:to>
                                    </p:set>
                                    <p:animEffect transition="in" filter="wipe(right)">
                                      <p:cBhvr>
                                        <p:cTn id="7" dur="1000"/>
                                        <p:tgtEl>
                                          <p:spTgt spid="6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8" name="Shape 838"/>
          <p:cNvSpPr>
            <a:spLocks noGrp="1"/>
          </p:cNvSpPr>
          <p:nvPr>
            <p:ph type="sldNum" sz="quarter" idx="2"/>
          </p:nvPr>
        </p:nvSpPr>
        <p:spPr>
          <a:xfrm>
            <a:off x="8737163" y="0"/>
            <a:ext cx="418139" cy="35824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solidFill>
                  <a:srgbClr val="00882B">
                    <a:lumMod val="60000"/>
                    <a:lumOff val="40000"/>
                  </a:srgbClr>
                </a:solidFill>
              </a:rPr>
              <a:pPr/>
              <a:t>9</a:t>
            </a:fld>
            <a:endParaRPr dirty="0">
              <a:solidFill>
                <a:srgbClr val="00882B">
                  <a:lumMod val="60000"/>
                  <a:lumOff val="40000"/>
                </a:srgbClr>
              </a:solidFill>
            </a:endParaRPr>
          </a:p>
        </p:txBody>
      </p:sp>
      <p:sp>
        <p:nvSpPr>
          <p:cNvPr id="839" name="Shape 839"/>
          <p:cNvSpPr/>
          <p:nvPr/>
        </p:nvSpPr>
        <p:spPr>
          <a:xfrm>
            <a:off x="-25640" y="2027061"/>
            <a:ext cx="9195280" cy="4963363"/>
          </a:xfrm>
          <a:prstGeom prst="rect">
            <a:avLst/>
          </a:prstGeom>
          <a:solidFill>
            <a:srgbClr val="50CEF8"/>
          </a:solidFill>
          <a:ln w="3175">
            <a:miter lim="400000"/>
          </a:ln>
          <a:effectLst>
            <a:outerShdw blurRad="25400" dist="12700" dir="5400000" rotWithShape="0">
              <a:srgbClr val="000000">
                <a:alpha val="50000"/>
              </a:srgbClr>
            </a:outerShdw>
          </a:effectLst>
        </p:spPr>
        <p:txBody>
          <a:bodyPr lIns="26789" tIns="26789" rIns="26789" bIns="26789" anchor="ctr"/>
          <a:lstStyle/>
          <a:p>
            <a:pPr algn="ctr" defTabSz="410751" hangingPunct="0">
              <a:defRPr sz="2200">
                <a:solidFill>
                  <a:srgbClr val="FFFFFF"/>
                </a:solidFill>
              </a:defRPr>
            </a:pPr>
            <a:endParaRPr sz="1547" kern="0">
              <a:solidFill>
                <a:srgbClr val="FFFFFF"/>
              </a:solidFill>
              <a:sym typeface="Helvetica Light"/>
            </a:endParaRPr>
          </a:p>
        </p:txBody>
      </p:sp>
      <p:sp>
        <p:nvSpPr>
          <p:cNvPr id="840" name="Shape 840"/>
          <p:cNvSpPr/>
          <p:nvPr/>
        </p:nvSpPr>
        <p:spPr>
          <a:xfrm>
            <a:off x="-1975" y="6286607"/>
            <a:ext cx="9186237" cy="607684"/>
          </a:xfrm>
          <a:custGeom>
            <a:avLst/>
            <a:gdLst/>
            <a:ahLst/>
            <a:cxnLst>
              <a:cxn ang="0">
                <a:pos x="wd2" y="hd2"/>
              </a:cxn>
              <a:cxn ang="5400000">
                <a:pos x="wd2" y="hd2"/>
              </a:cxn>
              <a:cxn ang="10800000">
                <a:pos x="wd2" y="hd2"/>
              </a:cxn>
              <a:cxn ang="16200000">
                <a:pos x="wd2" y="hd2"/>
              </a:cxn>
            </a:cxnLst>
            <a:rect l="0" t="0" r="r" b="b"/>
            <a:pathLst>
              <a:path w="21600" h="21600" extrusionOk="0">
                <a:moveTo>
                  <a:pt x="0" y="20308"/>
                </a:moveTo>
                <a:lnTo>
                  <a:pt x="60" y="13875"/>
                </a:lnTo>
                <a:lnTo>
                  <a:pt x="1503" y="10910"/>
                </a:lnTo>
                <a:lnTo>
                  <a:pt x="3933" y="8574"/>
                </a:lnTo>
                <a:lnTo>
                  <a:pt x="5877" y="12851"/>
                </a:lnTo>
                <a:lnTo>
                  <a:pt x="6743" y="11854"/>
                </a:lnTo>
                <a:lnTo>
                  <a:pt x="8393" y="7392"/>
                </a:lnTo>
                <a:lnTo>
                  <a:pt x="9604" y="11382"/>
                </a:lnTo>
                <a:lnTo>
                  <a:pt x="10297" y="11637"/>
                </a:lnTo>
                <a:lnTo>
                  <a:pt x="10597" y="9392"/>
                </a:lnTo>
                <a:lnTo>
                  <a:pt x="10873" y="7425"/>
                </a:lnTo>
                <a:lnTo>
                  <a:pt x="11364" y="9170"/>
                </a:lnTo>
                <a:lnTo>
                  <a:pt x="13063" y="3891"/>
                </a:lnTo>
                <a:lnTo>
                  <a:pt x="14816" y="3713"/>
                </a:lnTo>
                <a:lnTo>
                  <a:pt x="15508" y="8644"/>
                </a:lnTo>
                <a:lnTo>
                  <a:pt x="17654" y="8984"/>
                </a:lnTo>
                <a:lnTo>
                  <a:pt x="19447" y="4552"/>
                </a:lnTo>
                <a:lnTo>
                  <a:pt x="20332" y="281"/>
                </a:lnTo>
                <a:lnTo>
                  <a:pt x="21160" y="0"/>
                </a:lnTo>
                <a:lnTo>
                  <a:pt x="21600" y="21600"/>
                </a:lnTo>
              </a:path>
            </a:pathLst>
          </a:custGeom>
          <a:solidFill>
            <a:schemeClr val="accent4">
              <a:hueOff val="46120"/>
              <a:satOff val="4178"/>
              <a:lumOff val="-16732"/>
            </a:schemeClr>
          </a:solidFill>
          <a:ln w="12700">
            <a:solidFill>
              <a:srgbClr val="000000"/>
            </a:solidFill>
            <a:miter lim="400000"/>
          </a:ln>
        </p:spPr>
        <p:txBody>
          <a:bodyPr lIns="26789" tIns="26789" rIns="26789" bIns="26789" anchor="ctr"/>
          <a:lstStyle/>
          <a:p>
            <a:pPr algn="ctr" defTabSz="410751" hangingPunct="0">
              <a:defRPr sz="2200"/>
            </a:pPr>
            <a:endParaRPr sz="1547" kern="0">
              <a:solidFill>
                <a:srgbClr val="000000"/>
              </a:solidFill>
              <a:sym typeface="Helvetica Light"/>
            </a:endParaRPr>
          </a:p>
        </p:txBody>
      </p:sp>
      <p:sp>
        <p:nvSpPr>
          <p:cNvPr id="841" name="Shape 841"/>
          <p:cNvSpPr>
            <a:spLocks noGrp="1"/>
          </p:cNvSpPr>
          <p:nvPr>
            <p:ph type="title"/>
          </p:nvPr>
        </p:nvSpPr>
        <p:spPr>
          <a:prstGeom prst="rect">
            <a:avLst/>
          </a:prstGeom>
        </p:spPr>
        <p:txBody>
          <a:bodyPr/>
          <a:lstStyle>
            <a:lvl1pPr>
              <a:defRPr>
                <a:solidFill>
                  <a:srgbClr val="FFFFFF"/>
                </a:solidFill>
              </a:defRPr>
            </a:lvl1pPr>
          </a:lstStyle>
          <a:p>
            <a:r>
              <a:rPr lang="en-US" dirty="0" smtClean="0"/>
              <a:t>In-Scatter Ligh</a:t>
            </a:r>
            <a:r>
              <a:rPr dirty="0" smtClean="0"/>
              <a:t>t </a:t>
            </a:r>
            <a:r>
              <a:rPr dirty="0"/>
              <a:t>Field</a:t>
            </a:r>
          </a:p>
        </p:txBody>
      </p:sp>
      <p:sp>
        <p:nvSpPr>
          <p:cNvPr id="842" name="Shape 842"/>
          <p:cNvSpPr/>
          <p:nvPr/>
        </p:nvSpPr>
        <p:spPr>
          <a:xfrm>
            <a:off x="-9294" y="6556721"/>
            <a:ext cx="3024466" cy="313724"/>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2400"/>
            </a:lvl1pPr>
          </a:lstStyle>
          <a:p>
            <a:pPr algn="ctr" defTabSz="410751" hangingPunct="0"/>
            <a:r>
              <a:rPr sz="1687" kern="0">
                <a:solidFill>
                  <a:srgbClr val="000000"/>
                </a:solidFill>
                <a:sym typeface="Helvetica Light"/>
              </a:rPr>
              <a:t>Levis, Schechner, Aides, Davis</a:t>
            </a:r>
          </a:p>
        </p:txBody>
      </p:sp>
      <p:sp>
        <p:nvSpPr>
          <p:cNvPr id="844" name="Shape 844"/>
          <p:cNvSpPr/>
          <p:nvPr/>
        </p:nvSpPr>
        <p:spPr>
          <a:xfrm>
            <a:off x="6082526" y="3639392"/>
            <a:ext cx="1848367" cy="1850771"/>
          </a:xfrm>
          <a:custGeom>
            <a:avLst/>
            <a:gdLst/>
            <a:ahLst/>
            <a:cxnLst>
              <a:cxn ang="0">
                <a:pos x="wd2" y="hd2"/>
              </a:cxn>
              <a:cxn ang="5400000">
                <a:pos x="wd2" y="hd2"/>
              </a:cxn>
              <a:cxn ang="10800000">
                <a:pos x="wd2" y="hd2"/>
              </a:cxn>
              <a:cxn ang="16200000">
                <a:pos x="wd2" y="hd2"/>
              </a:cxn>
            </a:cxnLst>
            <a:rect l="0" t="0" r="r" b="b"/>
            <a:pathLst>
              <a:path w="14452" h="13275" extrusionOk="0">
                <a:moveTo>
                  <a:pt x="13543" y="9838"/>
                </a:moveTo>
                <a:cubicBezTo>
                  <a:pt x="8876" y="17495"/>
                  <a:pt x="-3663" y="11034"/>
                  <a:pt x="1036" y="3393"/>
                </a:cubicBezTo>
                <a:cubicBezTo>
                  <a:pt x="5648" y="-4105"/>
                  <a:pt x="17937" y="2098"/>
                  <a:pt x="13502" y="9685"/>
                </a:cubicBezTo>
              </a:path>
            </a:pathLst>
          </a:custGeom>
          <a:solidFill>
            <a:srgbClr val="FFFFFF">
              <a:alpha val="50000"/>
            </a:srgbClr>
          </a:solidFill>
          <a:ln w="38100">
            <a:solidFill>
              <a:srgbClr val="000000">
                <a:alpha val="50000"/>
              </a:srgbClr>
            </a:solidFill>
            <a:custDash>
              <a:ds d="200000" sp="200000"/>
            </a:custDash>
            <a:miter lim="400000"/>
          </a:ln>
        </p:spPr>
        <p:txBody>
          <a:bodyPr lIns="26789" tIns="26789" rIns="26789" bIns="26789" anchor="ctr"/>
          <a:lstStyle/>
          <a:p>
            <a:pPr algn="ctr" defTabSz="410751" hangingPunct="0">
              <a:defRPr sz="2200"/>
            </a:pPr>
            <a:endParaRPr sz="1547" kern="0">
              <a:solidFill>
                <a:srgbClr val="000000"/>
              </a:solidFill>
              <a:sym typeface="Helvetica Light"/>
            </a:endParaRPr>
          </a:p>
        </p:txBody>
      </p:sp>
      <p:pic>
        <p:nvPicPr>
          <p:cNvPr id="845" name="pasted-image.pdf"/>
          <p:cNvPicPr>
            <a:picLocks noChangeAspect="1"/>
          </p:cNvPicPr>
          <p:nvPr/>
        </p:nvPicPr>
        <p:blipFill>
          <a:blip r:embed="rId3">
            <a:extLst/>
          </a:blip>
          <a:stretch>
            <a:fillRect/>
          </a:stretch>
        </p:blipFill>
        <p:spPr>
          <a:xfrm>
            <a:off x="6934718" y="4932984"/>
            <a:ext cx="739415" cy="385781"/>
          </a:xfrm>
          <a:prstGeom prst="rect">
            <a:avLst/>
          </a:prstGeom>
          <a:ln w="3175">
            <a:miter lim="400000"/>
          </a:ln>
        </p:spPr>
      </p:pic>
      <p:pic>
        <p:nvPicPr>
          <p:cNvPr id="846" name="pasted-image.pdf"/>
          <p:cNvPicPr>
            <a:picLocks noChangeAspect="1"/>
          </p:cNvPicPr>
          <p:nvPr/>
        </p:nvPicPr>
        <p:blipFill>
          <a:blip r:embed="rId4">
            <a:extLst/>
          </a:blip>
          <a:stretch>
            <a:fillRect/>
          </a:stretch>
        </p:blipFill>
        <p:spPr>
          <a:xfrm>
            <a:off x="7900355" y="5173930"/>
            <a:ext cx="1098352" cy="348259"/>
          </a:xfrm>
          <a:prstGeom prst="rect">
            <a:avLst/>
          </a:prstGeom>
          <a:ln w="3175">
            <a:miter lim="400000"/>
          </a:ln>
        </p:spPr>
      </p:pic>
      <p:grpSp>
        <p:nvGrpSpPr>
          <p:cNvPr id="850" name="Group 850"/>
          <p:cNvGrpSpPr/>
          <p:nvPr/>
        </p:nvGrpSpPr>
        <p:grpSpPr>
          <a:xfrm>
            <a:off x="7529505" y="2558647"/>
            <a:ext cx="481148" cy="856991"/>
            <a:chOff x="0" y="-228884"/>
            <a:chExt cx="684298" cy="1218830"/>
          </a:xfrm>
        </p:grpSpPr>
        <p:sp>
          <p:nvSpPr>
            <p:cNvPr id="848" name="Shape 848"/>
            <p:cNvSpPr/>
            <p:nvPr/>
          </p:nvSpPr>
          <p:spPr>
            <a:xfrm>
              <a:off x="0" y="737265"/>
              <a:ext cx="254221" cy="252682"/>
            </a:xfrm>
            <a:prstGeom prst="ellipse">
              <a:avLst/>
            </a:prstGeom>
            <a:solidFill>
              <a:srgbClr val="000000"/>
            </a:solidFill>
            <a:ln w="3175" cap="flat">
              <a:noFill/>
              <a:miter lim="400000"/>
            </a:ln>
            <a:effectLst/>
          </p:spPr>
          <p:txBody>
            <a:bodyPr wrap="square" lIns="26789" tIns="26789" rIns="26789" bIns="26789" numCol="1" anchor="ctr">
              <a:noAutofit/>
            </a:bodyPr>
            <a:lstStyle/>
            <a:p>
              <a:pPr algn="ctr" defTabSz="410751" hangingPunct="0">
                <a:defRPr sz="2200">
                  <a:solidFill>
                    <a:srgbClr val="FFFFFF"/>
                  </a:solidFill>
                </a:defRPr>
              </a:pPr>
              <a:endParaRPr sz="1547" kern="0">
                <a:solidFill>
                  <a:srgbClr val="FFFFFF"/>
                </a:solidFill>
                <a:sym typeface="Helvetica Light"/>
              </a:endParaRPr>
            </a:p>
          </p:txBody>
        </p:sp>
        <p:sp>
          <p:nvSpPr>
            <p:cNvPr id="849" name="Shape 849"/>
            <p:cNvSpPr/>
            <p:nvPr/>
          </p:nvSpPr>
          <p:spPr>
            <a:xfrm flipH="1">
              <a:off x="111783" y="-228885"/>
              <a:ext cx="572516" cy="1120797"/>
            </a:xfrm>
            <a:prstGeom prst="line">
              <a:avLst/>
            </a:prstGeom>
            <a:noFill/>
            <a:ln w="88900" cap="flat">
              <a:solidFill>
                <a:srgbClr val="000000"/>
              </a:solidFill>
              <a:prstDash val="solid"/>
              <a:miter lim="400000"/>
              <a:headEnd type="stealth" w="med" len="med"/>
            </a:ln>
            <a:effectLst/>
          </p:spPr>
          <p:txBody>
            <a:bodyPr wrap="square" lIns="26789" tIns="26789" rIns="26789" bIns="26789" numCol="1" anchor="ctr">
              <a:noAutofit/>
            </a:bodyPr>
            <a:lstStyle/>
            <a:p>
              <a:pPr algn="ctr" defTabSz="410751" hangingPunct="0">
                <a:defRPr sz="2200"/>
              </a:pPr>
              <a:endParaRPr sz="1547" kern="0">
                <a:solidFill>
                  <a:srgbClr val="000000"/>
                </a:solidFill>
                <a:sym typeface="Helvetica Light"/>
              </a:endParaRPr>
            </a:p>
          </p:txBody>
        </p:sp>
      </p:grpSp>
      <p:sp>
        <p:nvSpPr>
          <p:cNvPr id="851" name="Shape 851"/>
          <p:cNvSpPr/>
          <p:nvPr/>
        </p:nvSpPr>
        <p:spPr>
          <a:xfrm flipH="1">
            <a:off x="5874628" y="3227284"/>
            <a:ext cx="1796574" cy="3575389"/>
          </a:xfrm>
          <a:prstGeom prst="line">
            <a:avLst/>
          </a:prstGeom>
          <a:ln w="76200">
            <a:solidFill>
              <a:srgbClr val="000000"/>
            </a:solidFill>
            <a:custDash>
              <a:ds d="200000" sp="200000"/>
            </a:custDash>
            <a:miter lim="400000"/>
          </a:ln>
        </p:spPr>
        <p:txBody>
          <a:bodyPr lIns="26789" tIns="26789" rIns="26789" bIns="26789" anchor="ctr"/>
          <a:lstStyle/>
          <a:p>
            <a:pPr algn="ctr" defTabSz="410751" hangingPunct="0">
              <a:defRPr sz="2200"/>
            </a:pPr>
            <a:endParaRPr sz="1547" kern="0">
              <a:solidFill>
                <a:srgbClr val="000000"/>
              </a:solidFill>
              <a:sym typeface="Helvetica Light"/>
            </a:endParaRPr>
          </a:p>
        </p:txBody>
      </p:sp>
      <p:pic>
        <p:nvPicPr>
          <p:cNvPr id="859" name="15925-illustration-of-a-small-cartoon-tree-pv.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212129" y="5216837"/>
            <a:ext cx="1010344" cy="1650871"/>
          </a:xfrm>
          <a:prstGeom prst="rect">
            <a:avLst/>
          </a:prstGeom>
          <a:ln w="3175">
            <a:miter lim="400000"/>
          </a:ln>
        </p:spPr>
      </p:pic>
      <p:grpSp>
        <p:nvGrpSpPr>
          <p:cNvPr id="871" name="Group 871"/>
          <p:cNvGrpSpPr/>
          <p:nvPr/>
        </p:nvGrpSpPr>
        <p:grpSpPr>
          <a:xfrm>
            <a:off x="3740172" y="1175657"/>
            <a:ext cx="1138849" cy="1087137"/>
            <a:chOff x="0" y="0"/>
            <a:chExt cx="1619696" cy="1546149"/>
          </a:xfrm>
        </p:grpSpPr>
        <p:sp>
          <p:nvSpPr>
            <p:cNvPr id="868" name="Shape 868"/>
            <p:cNvSpPr/>
            <p:nvPr/>
          </p:nvSpPr>
          <p:spPr>
            <a:xfrm>
              <a:off x="178945" y="224855"/>
              <a:ext cx="1261806" cy="1096441"/>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10800"/>
                  </a:lnTo>
                  <a:lnTo>
                    <a:pt x="5400" y="21600"/>
                  </a:lnTo>
                  <a:lnTo>
                    <a:pt x="16200" y="21600"/>
                  </a:lnTo>
                  <a:lnTo>
                    <a:pt x="21600" y="10800"/>
                  </a:lnTo>
                  <a:lnTo>
                    <a:pt x="16200" y="0"/>
                  </a:lnTo>
                  <a:close/>
                </a:path>
              </a:pathLst>
            </a:custGeom>
            <a:solidFill>
              <a:srgbClr val="FFCC00"/>
            </a:solidFill>
            <a:ln w="3175" cap="flat">
              <a:noFill/>
              <a:miter lim="400000"/>
            </a:ln>
            <a:effectLst/>
          </p:spPr>
          <p:txBody>
            <a:bodyPr wrap="square" lIns="32146" tIns="32146" rIns="32146" bIns="32146" numCol="1" anchor="ctr">
              <a:noAutofit/>
            </a:bodyPr>
            <a:lstStyle/>
            <a:p>
              <a:pPr algn="r" hangingPunct="0">
                <a:defRPr sz="2400">
                  <a:latin typeface="Times New Roman"/>
                  <a:ea typeface="Times New Roman"/>
                  <a:cs typeface="Times New Roman"/>
                  <a:sym typeface="Times New Roman"/>
                </a:defRPr>
              </a:pPr>
              <a:endParaRPr sz="1687" kern="0">
                <a:solidFill>
                  <a:srgbClr val="000000"/>
                </a:solidFill>
                <a:latin typeface="Times New Roman"/>
                <a:ea typeface="Times New Roman"/>
                <a:cs typeface="Times New Roman"/>
                <a:sym typeface="Times New Roman"/>
              </a:endParaRPr>
            </a:p>
          </p:txBody>
        </p:sp>
        <p:sp>
          <p:nvSpPr>
            <p:cNvPr id="869" name="Shape 869"/>
            <p:cNvSpPr/>
            <p:nvPr/>
          </p:nvSpPr>
          <p:spPr>
            <a:xfrm rot="1600208">
              <a:off x="178945" y="224855"/>
              <a:ext cx="1261806" cy="1096441"/>
            </a:xfrm>
            <a:custGeom>
              <a:avLst/>
              <a:gdLst/>
              <a:ahLst/>
              <a:cxnLst>
                <a:cxn ang="0">
                  <a:pos x="wd2" y="hd2"/>
                </a:cxn>
                <a:cxn ang="5400000">
                  <a:pos x="wd2" y="hd2"/>
                </a:cxn>
                <a:cxn ang="10800000">
                  <a:pos x="wd2" y="hd2"/>
                </a:cxn>
                <a:cxn ang="16200000">
                  <a:pos x="wd2" y="hd2"/>
                </a:cxn>
              </a:cxnLst>
              <a:rect l="0" t="0" r="r" b="b"/>
              <a:pathLst>
                <a:path w="21600" h="21600" extrusionOk="0">
                  <a:moveTo>
                    <a:pt x="5600" y="0"/>
                  </a:moveTo>
                  <a:lnTo>
                    <a:pt x="0" y="10800"/>
                  </a:lnTo>
                  <a:lnTo>
                    <a:pt x="5600" y="21600"/>
                  </a:lnTo>
                  <a:lnTo>
                    <a:pt x="16000" y="21600"/>
                  </a:lnTo>
                  <a:lnTo>
                    <a:pt x="21600" y="10800"/>
                  </a:lnTo>
                  <a:lnTo>
                    <a:pt x="16000" y="0"/>
                  </a:lnTo>
                  <a:close/>
                </a:path>
              </a:pathLst>
            </a:custGeom>
            <a:solidFill>
              <a:srgbClr val="FFCC00"/>
            </a:solidFill>
            <a:ln w="3175" cap="flat">
              <a:noFill/>
              <a:miter lim="400000"/>
            </a:ln>
            <a:effectLst/>
          </p:spPr>
          <p:txBody>
            <a:bodyPr wrap="square" lIns="32146" tIns="32146" rIns="32146" bIns="32146" numCol="1" anchor="ctr">
              <a:noAutofit/>
            </a:bodyPr>
            <a:lstStyle/>
            <a:p>
              <a:pPr algn="r" hangingPunct="0">
                <a:defRPr sz="2400">
                  <a:latin typeface="Times New Roman"/>
                  <a:ea typeface="Times New Roman"/>
                  <a:cs typeface="Times New Roman"/>
                  <a:sym typeface="Times New Roman"/>
                </a:defRPr>
              </a:pPr>
              <a:endParaRPr sz="1687" kern="0">
                <a:solidFill>
                  <a:srgbClr val="000000"/>
                </a:solidFill>
                <a:latin typeface="Times New Roman"/>
                <a:ea typeface="Times New Roman"/>
                <a:cs typeface="Times New Roman"/>
                <a:sym typeface="Times New Roman"/>
              </a:endParaRPr>
            </a:p>
          </p:txBody>
        </p:sp>
        <p:sp>
          <p:nvSpPr>
            <p:cNvPr id="870" name="Shape 870"/>
            <p:cNvSpPr/>
            <p:nvPr/>
          </p:nvSpPr>
          <p:spPr>
            <a:xfrm>
              <a:off x="375811" y="329169"/>
              <a:ext cx="868075" cy="887812"/>
            </a:xfrm>
            <a:prstGeom prst="ellipse">
              <a:avLst/>
            </a:prstGeom>
            <a:solidFill>
              <a:srgbClr val="FF6600"/>
            </a:solidFill>
            <a:ln w="19050" cap="flat">
              <a:solidFill>
                <a:srgbClr val="000000"/>
              </a:solidFill>
              <a:prstDash val="solid"/>
              <a:miter lim="800000"/>
            </a:ln>
            <a:effectLst/>
          </p:spPr>
          <p:txBody>
            <a:bodyPr wrap="square" lIns="32146" tIns="32146" rIns="32146" bIns="32146" numCol="1" anchor="ctr">
              <a:noAutofit/>
            </a:bodyPr>
            <a:lstStyle/>
            <a:p>
              <a:pPr algn="r" hangingPunct="0">
                <a:defRPr sz="2400">
                  <a:latin typeface="Times New Roman"/>
                  <a:ea typeface="Times New Roman"/>
                  <a:cs typeface="Times New Roman"/>
                  <a:sym typeface="Times New Roman"/>
                </a:defRPr>
              </a:pPr>
              <a:endParaRPr sz="1687" kern="0">
                <a:solidFill>
                  <a:srgbClr val="000000"/>
                </a:solidFill>
                <a:latin typeface="Times New Roman"/>
                <a:ea typeface="Times New Roman"/>
                <a:cs typeface="Times New Roman"/>
                <a:sym typeface="Times New Roman"/>
              </a:endParaRPr>
            </a:p>
          </p:txBody>
        </p:sp>
      </p:grpSp>
      <p:sp>
        <p:nvSpPr>
          <p:cNvPr id="872" name="Shape 872"/>
          <p:cNvSpPr/>
          <p:nvPr/>
        </p:nvSpPr>
        <p:spPr>
          <a:xfrm flipH="1">
            <a:off x="7029534" y="3740804"/>
            <a:ext cx="386236" cy="744552"/>
          </a:xfrm>
          <a:prstGeom prst="line">
            <a:avLst/>
          </a:prstGeom>
          <a:ln w="76200">
            <a:solidFill>
              <a:srgbClr val="FF2600"/>
            </a:solidFill>
            <a:miter lim="400000"/>
            <a:headEnd type="stealth"/>
          </a:ln>
        </p:spPr>
        <p:txBody>
          <a:bodyPr lIns="26789" tIns="26789" rIns="26789" bIns="26789" anchor="ctr"/>
          <a:lstStyle/>
          <a:p>
            <a:pPr algn="ctr" defTabSz="410751" hangingPunct="0">
              <a:defRPr sz="2200"/>
            </a:pPr>
            <a:endParaRPr sz="1547" kern="0">
              <a:solidFill>
                <a:srgbClr val="000000"/>
              </a:solidFill>
              <a:sym typeface="Helvetica Light"/>
            </a:endParaRPr>
          </a:p>
        </p:txBody>
      </p:sp>
      <p:sp>
        <p:nvSpPr>
          <p:cNvPr id="873" name="Shape 873"/>
          <p:cNvSpPr/>
          <p:nvPr/>
        </p:nvSpPr>
        <p:spPr>
          <a:xfrm>
            <a:off x="52290" y="3831642"/>
            <a:ext cx="4924538" cy="1318083"/>
          </a:xfrm>
          <a:prstGeom prst="rect">
            <a:avLst/>
          </a:prstGeom>
          <a:solidFill>
            <a:srgbClr val="FFFFFF">
              <a:alpha val="80000"/>
            </a:srgbClr>
          </a:solidFill>
          <a:ln w="38100">
            <a:solidFill>
              <a:srgbClr val="000000">
                <a:alpha val="80000"/>
              </a:srgbClr>
            </a:solidFill>
            <a:miter lim="400000"/>
          </a:ln>
        </p:spPr>
        <p:txBody>
          <a:bodyPr lIns="26789" tIns="26789" rIns="26789" bIns="26789" anchor="ctr"/>
          <a:lstStyle/>
          <a:p>
            <a:pPr algn="ctr" defTabSz="410751" hangingPunct="0">
              <a:defRPr sz="2200">
                <a:solidFill>
                  <a:srgbClr val="FFFFFF"/>
                </a:solidFill>
              </a:defRPr>
            </a:pPr>
            <a:endParaRPr sz="1547" kern="0">
              <a:solidFill>
                <a:srgbClr val="FFFFFF"/>
              </a:solidFill>
              <a:sym typeface="Helvetica Light"/>
            </a:endParaRPr>
          </a:p>
        </p:txBody>
      </p:sp>
      <p:sp>
        <p:nvSpPr>
          <p:cNvPr id="874" name="Shape 874"/>
          <p:cNvSpPr/>
          <p:nvPr/>
        </p:nvSpPr>
        <p:spPr>
          <a:xfrm>
            <a:off x="248914" y="3809170"/>
            <a:ext cx="4531289" cy="443567"/>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p>
            <a:pPr algn="ctr" defTabSz="410751" hangingPunct="0">
              <a:defRPr sz="3600"/>
            </a:pPr>
            <a:r>
              <a:rPr sz="2531" kern="0">
                <a:solidFill>
                  <a:srgbClr val="000000"/>
                </a:solidFill>
                <a:sym typeface="Helvetica Light"/>
              </a:rPr>
              <a:t>Light scattered into </a:t>
            </a:r>
            <a:r>
              <a:rPr sz="2531" kern="0">
                <a:solidFill>
                  <a:srgbClr val="FF2600"/>
                </a:solidFill>
                <a:sym typeface="Helvetica Light"/>
              </a:rPr>
              <a:t>line of sight</a:t>
            </a:r>
          </a:p>
        </p:txBody>
      </p:sp>
      <p:sp>
        <p:nvSpPr>
          <p:cNvPr id="875" name="Shape 875"/>
          <p:cNvSpPr/>
          <p:nvPr/>
        </p:nvSpPr>
        <p:spPr>
          <a:xfrm>
            <a:off x="4993233" y="4520523"/>
            <a:ext cx="1988906" cy="242299"/>
          </a:xfrm>
          <a:custGeom>
            <a:avLst/>
            <a:gdLst/>
            <a:ahLst/>
            <a:cxnLst>
              <a:cxn ang="0">
                <a:pos x="wd2" y="hd2"/>
              </a:cxn>
              <a:cxn ang="5400000">
                <a:pos x="wd2" y="hd2"/>
              </a:cxn>
              <a:cxn ang="10800000">
                <a:pos x="wd2" y="hd2"/>
              </a:cxn>
              <a:cxn ang="16200000">
                <a:pos x="wd2" y="hd2"/>
              </a:cxn>
            </a:cxnLst>
            <a:rect l="0" t="0" r="r" b="b"/>
            <a:pathLst>
              <a:path w="21600" h="18351" extrusionOk="0">
                <a:moveTo>
                  <a:pt x="0" y="6649"/>
                </a:moveTo>
                <a:cubicBezTo>
                  <a:pt x="591" y="6794"/>
                  <a:pt x="1183" y="6590"/>
                  <a:pt x="1770" y="6039"/>
                </a:cubicBezTo>
                <a:cubicBezTo>
                  <a:pt x="3542" y="4375"/>
                  <a:pt x="5265" y="-460"/>
                  <a:pt x="7068" y="379"/>
                </a:cubicBezTo>
                <a:cubicBezTo>
                  <a:pt x="9609" y="1561"/>
                  <a:pt x="11731" y="13709"/>
                  <a:pt x="14215" y="17252"/>
                </a:cubicBezTo>
                <a:cubicBezTo>
                  <a:pt x="16942" y="21140"/>
                  <a:pt x="19759" y="14559"/>
                  <a:pt x="21600" y="0"/>
                </a:cubicBezTo>
              </a:path>
            </a:pathLst>
          </a:custGeom>
          <a:ln w="38100">
            <a:solidFill>
              <a:srgbClr val="000000"/>
            </a:solidFill>
            <a:miter lim="400000"/>
          </a:ln>
        </p:spPr>
        <p:txBody>
          <a:bodyPr lIns="26789" tIns="26789" rIns="26789" bIns="26789" anchor="ctr"/>
          <a:lstStyle/>
          <a:p>
            <a:pPr algn="ctr" defTabSz="410751" hangingPunct="0">
              <a:defRPr sz="2200"/>
            </a:pPr>
            <a:endParaRPr sz="1547" kern="0">
              <a:solidFill>
                <a:srgbClr val="000000"/>
              </a:solidFill>
              <a:sym typeface="Helvetica Light"/>
            </a:endParaRPr>
          </a:p>
        </p:txBody>
      </p:sp>
      <p:pic>
        <p:nvPicPr>
          <p:cNvPr id="876" name="pasted-image.pdf"/>
          <p:cNvPicPr>
            <a:picLocks noChangeAspect="1"/>
          </p:cNvPicPr>
          <p:nvPr/>
        </p:nvPicPr>
        <p:blipFill>
          <a:blip r:embed="rId6">
            <a:extLst/>
          </a:blip>
          <a:stretch>
            <a:fillRect/>
          </a:stretch>
        </p:blipFill>
        <p:spPr>
          <a:xfrm>
            <a:off x="6664172" y="4122484"/>
            <a:ext cx="382028" cy="409315"/>
          </a:xfrm>
          <a:prstGeom prst="rect">
            <a:avLst/>
          </a:prstGeom>
          <a:ln w="3175">
            <a:miter lim="400000"/>
          </a:ln>
        </p:spPr>
      </p:pic>
      <p:sp>
        <p:nvSpPr>
          <p:cNvPr id="877" name="Shape 877"/>
          <p:cNvSpPr/>
          <p:nvPr/>
        </p:nvSpPr>
        <p:spPr>
          <a:xfrm>
            <a:off x="6960707" y="4426148"/>
            <a:ext cx="133946" cy="133946"/>
          </a:xfrm>
          <a:prstGeom prst="ellipse">
            <a:avLst/>
          </a:prstGeom>
          <a:solidFill>
            <a:srgbClr val="FFFFFF"/>
          </a:solidFill>
          <a:ln w="38100">
            <a:solidFill>
              <a:srgbClr val="000000"/>
            </a:solidFill>
            <a:miter lim="400000"/>
          </a:ln>
          <a:effectLst>
            <a:outerShdw blurRad="25400" dist="12700" dir="5400000" rotWithShape="0">
              <a:srgbClr val="000000">
                <a:alpha val="50000"/>
              </a:srgbClr>
            </a:outerShdw>
          </a:effectLst>
        </p:spPr>
        <p:txBody>
          <a:bodyPr lIns="26789" tIns="26789" rIns="26789" bIns="26789" anchor="ctr"/>
          <a:lstStyle/>
          <a:p>
            <a:pPr algn="ctr" defTabSz="410751" hangingPunct="0">
              <a:defRPr sz="2200">
                <a:solidFill>
                  <a:srgbClr val="FFFFFF"/>
                </a:solidFill>
              </a:defRPr>
            </a:pPr>
            <a:endParaRPr sz="1547" kern="0">
              <a:solidFill>
                <a:srgbClr val="FFFFFF"/>
              </a:solidFill>
              <a:sym typeface="Helvetica Light"/>
            </a:endParaRPr>
          </a:p>
        </p:txBody>
      </p:sp>
      <p:sp>
        <p:nvSpPr>
          <p:cNvPr id="878" name="Shape 878"/>
          <p:cNvSpPr/>
          <p:nvPr/>
        </p:nvSpPr>
        <p:spPr>
          <a:xfrm flipH="1" flipV="1">
            <a:off x="7024843" y="4485870"/>
            <a:ext cx="1055237" cy="565576"/>
          </a:xfrm>
          <a:prstGeom prst="line">
            <a:avLst/>
          </a:prstGeom>
          <a:ln w="76200">
            <a:solidFill>
              <a:srgbClr val="000000"/>
            </a:solidFill>
            <a:miter lim="400000"/>
            <a:tailEnd type="stealth"/>
          </a:ln>
        </p:spPr>
        <p:txBody>
          <a:bodyPr lIns="26789" tIns="26789" rIns="26789" bIns="26789" anchor="ctr"/>
          <a:lstStyle/>
          <a:p>
            <a:pPr algn="ctr" defTabSz="410751" hangingPunct="0">
              <a:defRPr sz="2200"/>
            </a:pPr>
            <a:endParaRPr sz="1547" kern="0">
              <a:solidFill>
                <a:srgbClr val="000000"/>
              </a:solidFill>
              <a:sym typeface="Helvetica Light"/>
            </a:endParaRPr>
          </a:p>
        </p:txBody>
      </p:sp>
      <p:sp>
        <p:nvSpPr>
          <p:cNvPr id="879" name="Shape 879"/>
          <p:cNvSpPr/>
          <p:nvPr/>
        </p:nvSpPr>
        <p:spPr>
          <a:xfrm>
            <a:off x="6603241" y="4931752"/>
            <a:ext cx="1240530" cy="555446"/>
          </a:xfrm>
          <a:custGeom>
            <a:avLst/>
            <a:gdLst/>
            <a:ahLst/>
            <a:cxnLst>
              <a:cxn ang="0">
                <a:pos x="wd2" y="hd2"/>
              </a:cxn>
              <a:cxn ang="5400000">
                <a:pos x="wd2" y="hd2"/>
              </a:cxn>
              <a:cxn ang="10800000">
                <a:pos x="wd2" y="hd2"/>
              </a:cxn>
              <a:cxn ang="16200000">
                <a:pos x="wd2" y="hd2"/>
              </a:cxn>
            </a:cxnLst>
            <a:rect l="0" t="0" r="r" b="b"/>
            <a:pathLst>
              <a:path w="21600" h="21204" extrusionOk="0">
                <a:moveTo>
                  <a:pt x="0" y="17857"/>
                </a:moveTo>
                <a:cubicBezTo>
                  <a:pt x="1648" y="19339"/>
                  <a:pt x="3360" y="20329"/>
                  <a:pt x="5092" y="20831"/>
                </a:cubicBezTo>
                <a:cubicBezTo>
                  <a:pt x="7741" y="21600"/>
                  <a:pt x="10477" y="21242"/>
                  <a:pt x="13043" y="19189"/>
                </a:cubicBezTo>
                <a:cubicBezTo>
                  <a:pt x="17074" y="15965"/>
                  <a:pt x="20221" y="8908"/>
                  <a:pt x="21600" y="0"/>
                </a:cubicBezTo>
              </a:path>
            </a:pathLst>
          </a:custGeom>
          <a:ln w="38100">
            <a:solidFill>
              <a:srgbClr val="000000"/>
            </a:solidFill>
            <a:custDash>
              <a:ds d="200000" sp="200000"/>
            </a:custDash>
            <a:miter lim="400000"/>
          </a:ln>
        </p:spPr>
        <p:txBody>
          <a:bodyPr lIns="26789" tIns="26789" rIns="26789" bIns="26789" anchor="ctr"/>
          <a:lstStyle/>
          <a:p>
            <a:pPr algn="ctr" defTabSz="410751" hangingPunct="0">
              <a:defRPr sz="2200"/>
            </a:pPr>
            <a:endParaRPr sz="1547" kern="0">
              <a:solidFill>
                <a:srgbClr val="000000"/>
              </a:solidFill>
              <a:sym typeface="Helvetica Light"/>
            </a:endParaRPr>
          </a:p>
        </p:txBody>
      </p:sp>
      <p:pic>
        <p:nvPicPr>
          <p:cNvPr id="880" name="pasted-image.pdf"/>
          <p:cNvPicPr>
            <a:picLocks noChangeAspect="1"/>
          </p:cNvPicPr>
          <p:nvPr/>
        </p:nvPicPr>
        <p:blipFill>
          <a:blip r:embed="rId7">
            <a:extLst/>
          </a:blip>
          <a:srcRect l="18198" r="21100"/>
          <a:stretch>
            <a:fillRect/>
          </a:stretch>
        </p:blipFill>
        <p:spPr>
          <a:xfrm>
            <a:off x="1718602" y="4242662"/>
            <a:ext cx="2249519" cy="714400"/>
          </a:xfrm>
          <a:prstGeom prst="rect">
            <a:avLst/>
          </a:prstGeom>
          <a:ln w="3175">
            <a:miter lim="400000"/>
          </a:ln>
        </p:spPr>
      </p:pic>
      <p:pic>
        <p:nvPicPr>
          <p:cNvPr id="881" name="pasted-image.pdf"/>
          <p:cNvPicPr>
            <a:picLocks noChangeAspect="1"/>
          </p:cNvPicPr>
          <p:nvPr/>
        </p:nvPicPr>
        <p:blipFill>
          <a:blip r:embed="rId8">
            <a:extLst/>
          </a:blip>
          <a:stretch>
            <a:fillRect/>
          </a:stretch>
        </p:blipFill>
        <p:spPr>
          <a:xfrm>
            <a:off x="3972381" y="4414801"/>
            <a:ext cx="942702" cy="385651"/>
          </a:xfrm>
          <a:prstGeom prst="rect">
            <a:avLst/>
          </a:prstGeom>
          <a:ln w="3175">
            <a:miter lim="400000"/>
          </a:ln>
        </p:spPr>
      </p:pic>
      <p:pic>
        <p:nvPicPr>
          <p:cNvPr id="882" name="pasted-image.pdf"/>
          <p:cNvPicPr>
            <a:picLocks noChangeAspect="1"/>
          </p:cNvPicPr>
          <p:nvPr/>
        </p:nvPicPr>
        <p:blipFill>
          <a:blip r:embed="rId9">
            <a:extLst/>
          </a:blip>
          <a:stretch>
            <a:fillRect/>
          </a:stretch>
        </p:blipFill>
        <p:spPr>
          <a:xfrm>
            <a:off x="1536925" y="4242662"/>
            <a:ext cx="294680" cy="714376"/>
          </a:xfrm>
          <a:prstGeom prst="rect">
            <a:avLst/>
          </a:prstGeom>
          <a:ln w="3175">
            <a:miter lim="400000"/>
          </a:ln>
        </p:spPr>
      </p:pic>
      <p:sp>
        <p:nvSpPr>
          <p:cNvPr id="883" name="Shape 883"/>
          <p:cNvSpPr/>
          <p:nvPr/>
        </p:nvSpPr>
        <p:spPr>
          <a:xfrm>
            <a:off x="1402558" y="4354780"/>
            <a:ext cx="243257" cy="443567"/>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3600"/>
            </a:lvl1pPr>
          </a:lstStyle>
          <a:p>
            <a:pPr algn="ctr" defTabSz="410751" hangingPunct="0"/>
            <a:r>
              <a:rPr sz="2531" kern="0">
                <a:solidFill>
                  <a:srgbClr val="000000"/>
                </a:solidFill>
                <a:sym typeface="Helvetica Light"/>
              </a:rPr>
              <a:t>=</a:t>
            </a:r>
          </a:p>
        </p:txBody>
      </p:sp>
      <p:pic>
        <p:nvPicPr>
          <p:cNvPr id="884" name="pasted-image.pdf"/>
          <p:cNvPicPr>
            <a:picLocks noChangeAspect="1"/>
          </p:cNvPicPr>
          <p:nvPr/>
        </p:nvPicPr>
        <p:blipFill>
          <a:blip r:embed="rId10">
            <a:extLst/>
          </a:blip>
          <a:stretch>
            <a:fillRect/>
          </a:stretch>
        </p:blipFill>
        <p:spPr>
          <a:xfrm>
            <a:off x="93778" y="4357786"/>
            <a:ext cx="1327163" cy="446202"/>
          </a:xfrm>
          <a:prstGeom prst="rect">
            <a:avLst/>
          </a:prstGeom>
          <a:ln w="3175">
            <a:miter lim="400000"/>
          </a:ln>
        </p:spPr>
      </p:pic>
    </p:spTree>
    <p:extLst>
      <p:ext uri="{BB962C8B-B14F-4D97-AF65-F5344CB8AC3E}">
        <p14:creationId xmlns:p14="http://schemas.microsoft.com/office/powerpoint/2010/main" val="839228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844"/>
                                        </p:tgtEl>
                                        <p:attrNameLst>
                                          <p:attrName>style.visibility</p:attrName>
                                        </p:attrNameLst>
                                      </p:cBhvr>
                                      <p:to>
                                        <p:strVal val="visible"/>
                                      </p:to>
                                    </p:set>
                                    <p:animEffect transition="in" filter="dissolve">
                                      <p:cBhvr>
                                        <p:cTn id="7" dur="3000"/>
                                        <p:tgtEl>
                                          <p:spTgt spid="844"/>
                                        </p:tgtEl>
                                      </p:cBhvr>
                                    </p:animEffect>
                                  </p:childTnLst>
                                </p:cTn>
                              </p:par>
                            </p:childTnLst>
                          </p:cTn>
                        </p:par>
                        <p:par>
                          <p:cTn id="8" fill="hold">
                            <p:stCondLst>
                              <p:cond delay="0"/>
                            </p:stCondLst>
                            <p:childTnLst>
                              <p:par>
                                <p:cTn id="9" presetID="8" presetClass="emph" presetSubtype="0" accel="50000" decel="50000" fill="hold" grpId="0" nodeType="withEffect">
                                  <p:stCondLst>
                                    <p:cond delay="0"/>
                                  </p:stCondLst>
                                  <p:childTnLst>
                                    <p:animRot by="-21540000">
                                      <p:cBhvr>
                                        <p:cTn id="10" dur="3000" fill="hold"/>
                                        <p:tgtEl>
                                          <p:spTgt spid="845"/>
                                        </p:tgtEl>
                                        <p:attrNameLst>
                                          <p:attrName>r</p:attrName>
                                        </p:attrNameLst>
                                      </p:cBhvr>
                                    </p:animRot>
                                  </p:childTnLst>
                                </p:cTn>
                              </p:par>
                            </p:childTnLst>
                          </p:cTn>
                        </p:par>
                        <p:par>
                          <p:cTn id="11" fill="hold">
                            <p:stCondLst>
                              <p:cond delay="0"/>
                            </p:stCondLst>
                            <p:childTnLst>
                              <p:par>
                                <p:cTn id="12" presetID="-1" presetClass="path" presetSubtype="0" accel="50000" decel="50000" fill="hold" nodeType="withEffect">
                                  <p:stCondLst>
                                    <p:cond delay="0"/>
                                  </p:stCondLst>
                                  <p:childTnLst>
                                    <p:animMotion origin="layout" path="M 0.000000 0.000000 C 0.079494 -0.052562 0.022713 -0.211958 -0.058071 -0.163018 C -0.141124 -0.112703 -0.084508 0.053411 -0.001460 0.003083" pathEditMode="relative">
                                      <p:cBhvr>
                                        <p:cTn id="13" dur="3000" fill="hold"/>
                                        <p:tgtEl>
                                          <p:spTgt spid="845"/>
                                        </p:tgtEl>
                                        <p:attrNameLst>
                                          <p:attrName>ppt_x</p:attrName>
                                          <p:attrName>ppt_y</p:attrName>
                                        </p:attrNameLst>
                                      </p:cBhvr>
                                    </p:animMotion>
                                  </p:childTnLst>
                                </p:cTn>
                              </p:par>
                            </p:childTnLst>
                          </p:cTn>
                        </p:par>
                        <p:par>
                          <p:cTn id="14" fill="hold">
                            <p:stCondLst>
                              <p:cond delay="0"/>
                            </p:stCondLst>
                            <p:childTnLst>
                              <p:par>
                                <p:cTn id="15" presetID="8" presetClass="emph" presetSubtype="0" accel="50000" decel="50000" fill="hold" grpId="0" nodeType="withEffect">
                                  <p:stCondLst>
                                    <p:cond delay="0"/>
                                  </p:stCondLst>
                                  <p:childTnLst>
                                    <p:animRot by="-21540000">
                                      <p:cBhvr>
                                        <p:cTn id="16" dur="3000" fill="hold"/>
                                        <p:tgtEl>
                                          <p:spTgt spid="846"/>
                                        </p:tgtEl>
                                        <p:attrNameLst>
                                          <p:attrName>r</p:attrName>
                                        </p:attrNameLst>
                                      </p:cBhvr>
                                    </p:animRot>
                                  </p:childTnLst>
                                </p:cTn>
                              </p:par>
                            </p:childTnLst>
                          </p:cTn>
                        </p:par>
                        <p:par>
                          <p:cTn id="17" fill="hold">
                            <p:stCondLst>
                              <p:cond delay="0"/>
                            </p:stCondLst>
                            <p:childTnLst>
                              <p:par>
                                <p:cTn id="18" presetID="-1" presetClass="path" presetSubtype="0" accel="50000" decel="50000" fill="hold" nodeType="withEffect">
                                  <p:stCondLst>
                                    <p:cond delay="0"/>
                                  </p:stCondLst>
                                  <p:childTnLst>
                                    <p:animMotion origin="layout" path="M 0.000000 0.000000 C 0.109355 -0.280689 -0.205515 -0.500566 -0.316281 -0.220862 C -0.426881 0.058420 -0.113848 0.281093 -0.001460 0.003083" pathEditMode="relative">
                                      <p:cBhvr>
                                        <p:cTn id="19" dur="3000" fill="hold"/>
                                        <p:tgtEl>
                                          <p:spTgt spid="846"/>
                                        </p:tgtEl>
                                        <p:attrNameLst>
                                          <p:attrName>ppt_x</p:attrName>
                                          <p:attrName>ppt_y</p:attrName>
                                        </p:attrNameLst>
                                      </p:cBhvr>
                                    </p:animMotion>
                                  </p:childTnLst>
                                </p:cTn>
                              </p:par>
                            </p:childTnLst>
                          </p:cTn>
                        </p:par>
                        <p:par>
                          <p:cTn id="20" fill="hold">
                            <p:stCondLst>
                              <p:cond delay="0"/>
                            </p:stCondLst>
                            <p:childTnLst>
                              <p:par>
                                <p:cTn id="21" presetID="8" presetClass="emph" presetSubtype="0" accel="50000" decel="50000" fill="hold" grpId="0" nodeType="withEffect">
                                  <p:stCondLst>
                                    <p:cond delay="0"/>
                                  </p:stCondLst>
                                  <p:childTnLst>
                                    <p:animRot by="-21540000">
                                      <p:cBhvr>
                                        <p:cTn id="22" dur="3000" fill="hold"/>
                                        <p:tgtEl>
                                          <p:spTgt spid="878"/>
                                        </p:tgtEl>
                                        <p:attrNameLst>
                                          <p:attrName>r</p:attrName>
                                        </p:attrNameLst>
                                      </p:cBhvr>
                                    </p:animRot>
                                  </p:childTnLst>
                                </p:cTn>
                              </p:par>
                            </p:childTnLst>
                          </p:cTn>
                        </p:par>
                        <p:par>
                          <p:cTn id="23" fill="hold">
                            <p:stCondLst>
                              <p:cond delay="0"/>
                            </p:stCondLst>
                            <p:childTnLst>
                              <p:par>
                                <p:cTn id="24" presetID="-1" presetClass="path" presetSubtype="0" accel="50000" decel="50000" fill="hold" nodeType="withEffect">
                                  <p:stCondLst>
                                    <p:cond delay="0"/>
                                  </p:stCondLst>
                                  <p:childTnLst>
                                    <p:animMotion origin="layout" path="M 0.000000 0.000000 C 0.033361 -0.104251 -0.083187 -0.172068 -0.117827 -0.068561 C -0.152204 0.034160 -0.037810 0.104589 -0.001460 0.003083" pathEditMode="relative">
                                      <p:cBhvr>
                                        <p:cTn id="25" dur="3000" fill="hold"/>
                                        <p:tgtEl>
                                          <p:spTgt spid="878"/>
                                        </p:tgtEl>
                                        <p:attrNameLst>
                                          <p:attrName>ppt_x</p:attrName>
                                          <p:attrName>ppt_y</p:attrName>
                                        </p:attrNameLst>
                                      </p:cBhvr>
                                    </p:animMotion>
                                  </p:childTnLst>
                                </p:cTn>
                              </p:par>
                            </p:childTnLst>
                          </p:cTn>
                        </p:par>
                        <p:par>
                          <p:cTn id="26" fill="hold">
                            <p:stCondLst>
                              <p:cond delay="3000"/>
                            </p:stCondLst>
                            <p:childTnLst>
                              <p:par>
                                <p:cTn id="27" presetID="9" presetClass="entr" fill="hold" grpId="0" nodeType="afterEffect">
                                  <p:stCondLst>
                                    <p:cond delay="0"/>
                                  </p:stCondLst>
                                  <p:iterate>
                                    <p:tmAbs val="0"/>
                                  </p:iterate>
                                  <p:childTnLst>
                                    <p:set>
                                      <p:cBhvr>
                                        <p:cTn id="28" fill="hold"/>
                                        <p:tgtEl>
                                          <p:spTgt spid="882"/>
                                        </p:tgtEl>
                                        <p:attrNameLst>
                                          <p:attrName>style.visibility</p:attrName>
                                        </p:attrNameLst>
                                      </p:cBhvr>
                                      <p:to>
                                        <p:strVal val="visible"/>
                                      </p:to>
                                    </p:set>
                                    <p:animEffect transition="in" filter="dissolve">
                                      <p:cBhvr>
                                        <p:cTn id="29" dur="500"/>
                                        <p:tgtEl>
                                          <p:spTgt spid="882"/>
                                        </p:tgtEl>
                                      </p:cBhvr>
                                    </p:animEffect>
                                  </p:childTnLst>
                                </p:cTn>
                              </p:par>
                              <p:par>
                                <p:cTn id="30" presetID="9" presetClass="entr" fill="hold" grpId="0" nodeType="withEffect">
                                  <p:stCondLst>
                                    <p:cond delay="0"/>
                                  </p:stCondLst>
                                  <p:iterate>
                                    <p:tmAbs val="0"/>
                                  </p:iterate>
                                  <p:childTnLst>
                                    <p:set>
                                      <p:cBhvr>
                                        <p:cTn id="31" fill="hold"/>
                                        <p:tgtEl>
                                          <p:spTgt spid="884"/>
                                        </p:tgtEl>
                                        <p:attrNameLst>
                                          <p:attrName>style.visibility</p:attrName>
                                        </p:attrNameLst>
                                      </p:cBhvr>
                                      <p:to>
                                        <p:strVal val="visible"/>
                                      </p:to>
                                    </p:set>
                                    <p:animEffect transition="in" filter="dissolve">
                                      <p:cBhvr>
                                        <p:cTn id="32" dur="500"/>
                                        <p:tgtEl>
                                          <p:spTgt spid="884"/>
                                        </p:tgtEl>
                                      </p:cBhvr>
                                    </p:animEffect>
                                  </p:childTnLst>
                                </p:cTn>
                              </p:par>
                              <p:par>
                                <p:cTn id="33" presetID="9" presetClass="entr" fill="hold" grpId="0" nodeType="withEffect">
                                  <p:stCondLst>
                                    <p:cond delay="0"/>
                                  </p:stCondLst>
                                  <p:iterate>
                                    <p:tmAbs val="0"/>
                                  </p:iterate>
                                  <p:childTnLst>
                                    <p:set>
                                      <p:cBhvr>
                                        <p:cTn id="34" fill="hold"/>
                                        <p:tgtEl>
                                          <p:spTgt spid="881"/>
                                        </p:tgtEl>
                                        <p:attrNameLst>
                                          <p:attrName>style.visibility</p:attrName>
                                        </p:attrNameLst>
                                      </p:cBhvr>
                                      <p:to>
                                        <p:strVal val="visible"/>
                                      </p:to>
                                    </p:set>
                                    <p:animEffect transition="in" filter="dissolve">
                                      <p:cBhvr>
                                        <p:cTn id="35" dur="500"/>
                                        <p:tgtEl>
                                          <p:spTgt spid="881"/>
                                        </p:tgtEl>
                                      </p:cBhvr>
                                    </p:animEffect>
                                  </p:childTnLst>
                                </p:cTn>
                              </p:par>
                              <p:par>
                                <p:cTn id="36" presetID="9" presetClass="entr" fill="hold" grpId="0" nodeType="withEffect">
                                  <p:stCondLst>
                                    <p:cond delay="0"/>
                                  </p:stCondLst>
                                  <p:iterate>
                                    <p:tmAbs val="0"/>
                                  </p:iterate>
                                  <p:childTnLst>
                                    <p:set>
                                      <p:cBhvr>
                                        <p:cTn id="37" fill="hold"/>
                                        <p:tgtEl>
                                          <p:spTgt spid="883"/>
                                        </p:tgtEl>
                                        <p:attrNameLst>
                                          <p:attrName>style.visibility</p:attrName>
                                        </p:attrNameLst>
                                      </p:cBhvr>
                                      <p:to>
                                        <p:strVal val="visible"/>
                                      </p:to>
                                    </p:set>
                                    <p:animEffect transition="in" filter="dissolve">
                                      <p:cBhvr>
                                        <p:cTn id="38" dur="500"/>
                                        <p:tgtEl>
                                          <p:spTgt spid="883"/>
                                        </p:tgtEl>
                                      </p:cBhvr>
                                    </p:animEffect>
                                  </p:childTnLst>
                                </p:cTn>
                              </p:par>
                              <p:par>
                                <p:cTn id="39" presetID="9" presetClass="entr" fill="hold" grpId="0" nodeType="withEffect">
                                  <p:stCondLst>
                                    <p:cond delay="0"/>
                                  </p:stCondLst>
                                  <p:iterate>
                                    <p:tmAbs val="0"/>
                                  </p:iterate>
                                  <p:childTnLst>
                                    <p:set>
                                      <p:cBhvr>
                                        <p:cTn id="40" fill="hold"/>
                                        <p:tgtEl>
                                          <p:spTgt spid="874"/>
                                        </p:tgtEl>
                                        <p:attrNameLst>
                                          <p:attrName>style.visibility</p:attrName>
                                        </p:attrNameLst>
                                      </p:cBhvr>
                                      <p:to>
                                        <p:strVal val="visible"/>
                                      </p:to>
                                    </p:set>
                                    <p:animEffect transition="in" filter="dissolve">
                                      <p:cBhvr>
                                        <p:cTn id="41" dur="1000"/>
                                        <p:tgtEl>
                                          <p:spTgt spid="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4" grpId="0" animBg="1" advAuto="0"/>
      <p:bldP spid="845" grpId="0" animBg="1" advAuto="0"/>
      <p:bldP spid="846" grpId="0" animBg="1" advAuto="0"/>
      <p:bldP spid="874" grpId="0" animBg="1" advAuto="0"/>
      <p:bldP spid="878" grpId="0" animBg="1" advAuto="0"/>
      <p:bldP spid="881" grpId="0" animBg="1" advAuto="0"/>
      <p:bldP spid="882" grpId="0" animBg="1" advAuto="0"/>
      <p:bldP spid="883" grpId="0" animBg="1" advAuto="0"/>
      <p:bldP spid="884" grpId="0" animBg="1" advAuto="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4|22.7|11.6|7.4|26.1|3.9"/>
</p:tagLst>
</file>

<file path=ppt/tags/tag10.xml><?xml version="1.0" encoding="utf-8"?>
<p:tagLst xmlns:a="http://schemas.openxmlformats.org/drawingml/2006/main" xmlns:r="http://schemas.openxmlformats.org/officeDocument/2006/relationships" xmlns:p="http://schemas.openxmlformats.org/presentationml/2006/main">
  <p:tag name="ORIGINALHEIGHT" val="124.5"/>
  <p:tag name="ORIGINALWIDTH" val="1347.75"/>
  <p:tag name="OUTPUTDPI" val="1200"/>
  <p:tag name="LATEXADDIN" val="%%%%%%%%%%%%%%%%%%%%%%%%%%%&#10;\documentclass{article}&#10;\usepackage{amsmath}&#10;\usepackage{amsmath}&#10;\usepackage{amssymb}&#10;\usepackage{amsmath,bm}&#10;\usepackage{amsthm}&#10;\usepackage{url}&#10;\usepackage{graphicx}&#10;\usepackage{graphics}&#10;\usepackage{calligra}&#10;\usepackage{calrsfs}&#10;\usepackage{graphicx}&#10;\usepackage{algorithm}&#10;\usepackage{algorithmic}&#10;\graphicspath{{./images/}}&#10;\usepackage{epstopdf}&#10;\usepackage{comment}&#10;\usepackage[]{todonotes} % Add option [disable] to hide all todo notes.&#10;\usepackage{float}&#10;\usepackage[]{siunitx}&#10;\usepackage{cite}&#10;\usepackage{subfiles}&#10;\usepackage{booktabs}&#10;\usepackage[]{siunitx}&#10;\DeclareMathAlphabet\mathbfcal{OMS}{cmsy}{b}{n}&#10;&#10;\newcommand{\Grad}[1]{\bm{\triangledown_{#1}}}&#10;\newcommand{\abbrev}[1]{\rm{#1}}&#10;\newcommand{\argmin}{\mathrm{arg}\min}&#10;\newcommand{\curly}[1]{\left\{#1\right\}}&#10;\newcommand{\roundy}[1]{\left(#1\right)}&#10;\newcommand{\recty}[1]{\left[#1\right]}&#10;\newcommand{\PartDeriv}[2]{\frac{\partial{#1}}{\partial{#2}}}&#10;\newcommand{\vect}[1]{\bm{#1}}&#10;\newcommand{\mat}[1]{\bm{#1}}&#10;&#10;\newcommand{\OpSphere}{\mathbfcal{S}}&#10;\newcommand{\OpRot}{\mathbfcal{R}}&#10;\newcommand{\OpDistance}{\bm{W}}&#10;\newcommand{\OpCumsum}{\mathbfcal{C}}&#10;\newcommand{\OpInt}{\mathbfcal{I}}&#10;\newcommand{\OpCamera}{\mathbfcal{P}}&#10;\newcommand{\MaskSun}{\mathbfcal{M}}&#10;\newcommand{\Laplacian}{\mathbfcal{L}}&#10;\newcommand{\OpDiag}[1]{\mathbb{D}\left\{#1\right\}}&#10;\newcommand{\DistSet}{\mathcal{C}}&#10;\newcommand{\DistUnknown}{\vect{n}}&#10;\newcommand{\DistEstimated}{\hat{\vect{n}}}&#10;\newcommand{\CostFunc}[1]{E(#1)}&#10;\pagestyle{empty}&#10;\begin{document}&#10;&#10;&#10;$y={\vect{\Pi}}({\bm j(\bm \beta)}\odot{\bm \beta}\odot{\bm T}(\bm \beta))$&#10;&#10;\end{document}"/>
  <p:tag name="IGUANATEXSIZE" val="20"/>
  <p:tag name="IGUANATEXCURSOR" val="0"/>
  <p:tag name="TRANSPARENCY" val="True"/>
  <p:tag name="FILENAME" val=""/>
  <p:tag name="INPUTTYPE" val="0"/>
  <p:tag name="LATEXENGINEID" val="0"/>
  <p:tag name="TEMPFOLDER" val="c:\temp\"/>
</p:tagLst>
</file>

<file path=ppt/tags/tag11.xml><?xml version="1.0" encoding="utf-8"?>
<p:tagLst xmlns:a="http://schemas.openxmlformats.org/drawingml/2006/main" xmlns:r="http://schemas.openxmlformats.org/officeDocument/2006/relationships" xmlns:p="http://schemas.openxmlformats.org/presentationml/2006/main">
  <p:tag name="ORIGINALHEIGHT" val="124.5"/>
  <p:tag name="ORIGINALWIDTH" val="400.5"/>
  <p:tag name="OUTPUTDPI" val="1200"/>
  <p:tag name="LATEXADDIN" val="\documentclass{article}&#10;\usepackage{amsmath}&#10;\usepackage{amsmath}&#10;\usepackage{amssymb}&#10;\usepackage{amsmath,bm}&#10;\usepackage{amsthm}&#10;\usepackage{url}&#10;\usepackage{graphicx}&#10;\usepackage{graphics}&#10;\usepackage{calligra}&#10;\usepackage{calrsfs}&#10;\usepackage{graphicx}&#10;\usepackage{algorithm}&#10;\usepackage{algorithmic}&#10;\graphicspath{{./images/}}&#10;\usepackage{epstopdf}&#10;\usepackage{comment}&#10;\usepackage[]{todonotes} % Add option [disable] to hide all todo notes.&#10;\usepackage{float}&#10;\usepackage[]{siunitx}&#10;\usepackage{cite}&#10;\usepackage{subfiles}&#10;\usepackage{booktabs}&#10;\usepackage[]{siunitx}&#10;\DeclareMathAlphabet\mathbfcal{OMS}{cmsy}{b}{n}&#10;&#10;\newcommand{\Grad}[1]{\bm{\triangledown_{#1}}}&#10;\newcommand{\abbrev}[1]{\rm{#1}}&#10;\newcommand{\argmin}{\mathrm{arg}\min}&#10;\newcommand{\curly}[1]{\left\{#1\right\}}&#10;\newcommand{\roundy}[1]{\left(#1\right)}&#10;\newcommand{\recty}[1]{\left[#1\right]}&#10;\newcommand{\PartDeriv}[2]{\frac{\partial{#1}}{\partial{#2}}}&#10;\newcommand{\vect}[1]{\bm{#1}}&#10;\newcommand{\mat}[1]{\bm{#1}}&#10;&#10;\newcommand{\OpSphere}{\mathbfcal{S}}&#10;\newcommand{\OpRot}{\mathbfcal{R}}&#10;\newcommand{\OpDistance}{\bm{W}}&#10;\newcommand{\OpCumsum}{\mathbfcal{C}}&#10;\newcommand{\OpInt}{\mathbfcal{I}}&#10;\newcommand{\OpCamera}{\mathbfcal{P}}&#10;\newcommand{\MaskSun}{\mathbfcal{M}}&#10;\newcommand{\Laplacian}{\mathbfcal{L}}&#10;\newcommand{\OpDiag}[1]{\mathbb{D}\left\{#1\right\}}&#10;\newcommand{\DistSet}{\mathcal{C}}&#10;\newcommand{\DistUnknown}{\vect{n}}&#10;\newcommand{\DistEstimated}{\hat{\vect{n}}}&#10;\newcommand{\CostFunc}[1]{E(#1)}&#10;\pagestyle{empty}&#10;\begin{document}&#10;&#10;&#10;$F(\bm \beta)=$&#10;&#10;\end{document}&#10;"/>
  <p:tag name="IGUANATEXSIZE" val="20"/>
  <p:tag name="IGUANATEXCURSOR" val="0"/>
  <p:tag name="TRANSPARENCY" val="True"/>
  <p:tag name="FILENAME" val=""/>
  <p:tag name="INPUTTYPE" val="0"/>
  <p:tag name="LATEXENGINEID" val="0"/>
  <p:tag name="TEMPFOLDER" val="c:\temp\"/>
</p:tagLst>
</file>

<file path=ppt/tags/tag12.xml><?xml version="1.0" encoding="utf-8"?>
<p:tagLst xmlns:a="http://schemas.openxmlformats.org/drawingml/2006/main" xmlns:r="http://schemas.openxmlformats.org/officeDocument/2006/relationships" xmlns:p="http://schemas.openxmlformats.org/presentationml/2006/main">
  <p:tag name="ORIGINALHEIGHT" val="111.75"/>
  <p:tag name="ORIGINALWIDTH" val="104.25"/>
  <p:tag name="OUTPUTDPI" val="1200"/>
  <p:tag name="LATEXADDIN" val="\documentclass{article}&#10;\usepackage{amsmath}&#10;\usepackage{amssymb}&#10;\usepackage{amsmath,bm}&#10;\usepackage{amsthm}&#10;\usepackage{url}&#10;\pagestyle{empty}&#10;\begin{document}&#10;&#10;&#10;${\bm j}_c$&#10;&#10;\end{document}"/>
  <p:tag name="IGUANATEXSIZE" val="20"/>
  <p:tag name="IGUANATEXCURSOR" val="126"/>
  <p:tag name="TRANSPARENCY" val="True"/>
  <p:tag name="FILENAME" val=""/>
  <p:tag name="INPUTTYPE" val="0"/>
  <p:tag name="LATEXENGINEID" val="0"/>
  <p:tag name="TEMPFOLDER" val="c:\temp\"/>
</p:tagLst>
</file>

<file path=ppt/tags/tag13.xml><?xml version="1.0" encoding="utf-8"?>
<p:tagLst xmlns:a="http://schemas.openxmlformats.org/drawingml/2006/main" xmlns:r="http://schemas.openxmlformats.org/officeDocument/2006/relationships" xmlns:p="http://schemas.openxmlformats.org/presentationml/2006/main">
  <p:tag name="ORIGINALHEIGHT" val="134.25"/>
  <p:tag name="ORIGINALWIDTH" val="942"/>
  <p:tag name="OUTPUTDPI" val="1200"/>
  <p:tag name="LATEXADDIN" val="\documentclass{article}&#10;\usepackage{amsmath}&#10;\pagestyle{empty}&#10;\begin{document}&#10;&#10;[$10^{6}~{\rm particles}/{\rm m}^3$]&#10;&#10;&#10;\end{document}"/>
  <p:tag name="IGUANATEXSIZE" val="20"/>
  <p:tag name="IGUANATEXCURSOR" val="117"/>
  <p:tag name="TRANSPARENCY" val="True"/>
  <p:tag name="FILENAME" val=""/>
  <p:tag name="INPUTTYPE" val="0"/>
  <p:tag name="LATEXENGINEID" val="0"/>
  <p:tag name="TEMPFOLDER" val="c:\temp\"/>
</p:tagLst>
</file>

<file path=ppt/tags/tag14.xml><?xml version="1.0" encoding="utf-8"?>
<p:tagLst xmlns:a="http://schemas.openxmlformats.org/drawingml/2006/main" xmlns:r="http://schemas.openxmlformats.org/officeDocument/2006/relationships" xmlns:p="http://schemas.openxmlformats.org/presentationml/2006/main">
  <p:tag name="ORIGINALHEIGHT" val="86.25"/>
  <p:tag name="ORIGINALWIDTH" val="198.75"/>
  <p:tag name="OUTPUTDPI" val="1200"/>
  <p:tag name="LATEXADDIN" val="\documentclass{article}&#10;\usepackage{amsmath}&#10;\pagestyle{empty}&#10;\begin{document}&#10;&#10;&#10;$\times10$&#10;&#10;\end{document}"/>
  <p:tag name="IGUANATEXSIZE" val="20"/>
  <p:tag name="IGUANATEXCURSOR" val="88"/>
  <p:tag name="TRANSPARENCY" val="True"/>
  <p:tag name="FILENAME" val=""/>
  <p:tag name="INPUTTYPE" val="0"/>
  <p:tag name="LATEXENGINEID" val="0"/>
  <p:tag name="TEMPFOLDER" val="c:\temp\"/>
</p:tagLst>
</file>

<file path=ppt/tags/tag15.xml><?xml version="1.0" encoding="utf-8"?>
<p:tagLst xmlns:a="http://schemas.openxmlformats.org/drawingml/2006/main" xmlns:r="http://schemas.openxmlformats.org/officeDocument/2006/relationships" xmlns:p="http://schemas.openxmlformats.org/presentationml/2006/main">
  <p:tag name="ORIGINALHEIGHT" val="124.5"/>
  <p:tag name="ORIGINALWIDTH" val="240.75"/>
  <p:tag name="OUTPUTDPI" val="1200"/>
  <p:tag name="LATEXADDIN" val="\documentclass{article}&#10;\usepackage{amsmath}&#10;\pagestyle{empty}&#10;\usepackage{amssymb}&#10;\usepackage{amsmath,bm}&#10;\begin{document}&#10;&#10;&#10;$\beta({\bm x})$&#10;&#10;\end{document}"/>
  <p:tag name="IGUANATEXSIZE" val="20"/>
  <p:tag name="IGUANATEXCURSOR" val="107"/>
  <p:tag name="TRANSPARENCY" val="True"/>
  <p:tag name="FILENAME" val=""/>
  <p:tag name="INPUTTYPE" val="0"/>
  <p:tag name="LATEXENGINEID" val="0"/>
  <p:tag name="TEMPFOLDER" val="c:\temp\"/>
</p:tagLst>
</file>

<file path=ppt/tags/tag16.xml><?xml version="1.0" encoding="utf-8"?>
<p:tagLst xmlns:a="http://schemas.openxmlformats.org/drawingml/2006/main" xmlns:r="http://schemas.openxmlformats.org/officeDocument/2006/relationships" xmlns:p="http://schemas.openxmlformats.org/presentationml/2006/main">
  <p:tag name="ORIGINALHEIGHT" val="134.25"/>
  <p:tag name="ORIGINALWIDTH" val="942"/>
  <p:tag name="OUTPUTDPI" val="1200"/>
  <p:tag name="LATEXADDIN" val="\documentclass{article}&#10;\usepackage{amsmath}&#10;\pagestyle{empty}&#10;\begin{document}&#10;&#10;[$10^{6}~{\rm particles}/{\rm m}^3$]&#10;&#10;&#10;\end{document}"/>
  <p:tag name="IGUANATEXSIZE" val="20"/>
  <p:tag name="IGUANATEXCURSOR" val="117"/>
  <p:tag name="TRANSPARENCY" val="True"/>
  <p:tag name="FILENAME" val=""/>
  <p:tag name="INPUTTYPE" val="0"/>
  <p:tag name="LATEXENGINEID" val="0"/>
  <p:tag name="TEMPFOLDER" val="c:\temp\"/>
</p:tagLst>
</file>

<file path=ppt/tags/tag17.xml><?xml version="1.0" encoding="utf-8"?>
<p:tagLst xmlns:a="http://schemas.openxmlformats.org/drawingml/2006/main" xmlns:r="http://schemas.openxmlformats.org/officeDocument/2006/relationships" xmlns:p="http://schemas.openxmlformats.org/presentationml/2006/main">
  <p:tag name="TIMING" val="|22.5|2.2|4.3"/>
</p:tagLst>
</file>

<file path=ppt/tags/tag18.xml><?xml version="1.0" encoding="utf-8"?>
<p:tagLst xmlns:a="http://schemas.openxmlformats.org/drawingml/2006/main" xmlns:r="http://schemas.openxmlformats.org/officeDocument/2006/relationships" xmlns:p="http://schemas.openxmlformats.org/presentationml/2006/main">
  <p:tag name="ORIGINALHEIGHT" val="134.25"/>
  <p:tag name="ORIGINALWIDTH" val="942"/>
  <p:tag name="OUTPUTDPI" val="1200"/>
  <p:tag name="LATEXADDIN" val="\documentclass{article}&#10;\usepackage{amsmath}&#10;\pagestyle{empty}&#10;\begin{document}&#10;&#10;[$10^{6}~{\rm particles}/{\rm m}^3$]&#10;&#10;&#10;\end{document}"/>
  <p:tag name="IGUANATEXSIZE" val="20"/>
  <p:tag name="IGUANATEXCURSOR" val="117"/>
  <p:tag name="TRANSPARENCY" val="True"/>
  <p:tag name="FILENAME" val=""/>
  <p:tag name="INPUTTYPE" val="0"/>
  <p:tag name="LATEXENGINEID" val="0"/>
  <p:tag name="TEMPFOLDER" val="c:\temp\"/>
</p:tagLst>
</file>

<file path=ppt/tags/tag19.xml><?xml version="1.0" encoding="utf-8"?>
<p:tagLst xmlns:a="http://schemas.openxmlformats.org/drawingml/2006/main" xmlns:r="http://schemas.openxmlformats.org/officeDocument/2006/relationships" xmlns:p="http://schemas.openxmlformats.org/presentationml/2006/main">
  <p:tag name="TIMING" val="|17.9|0.4|0.4"/>
</p:tagLst>
</file>

<file path=ppt/tags/tag2.xml><?xml version="1.0" encoding="utf-8"?>
<p:tagLst xmlns:a="http://schemas.openxmlformats.org/drawingml/2006/main" xmlns:r="http://schemas.openxmlformats.org/officeDocument/2006/relationships" xmlns:p="http://schemas.openxmlformats.org/presentationml/2006/main">
  <p:tag name="TIMING" val="|6.3|58.8|2"/>
</p:tagLst>
</file>

<file path=ppt/tags/tag20.xml><?xml version="1.0" encoding="utf-8"?>
<p:tagLst xmlns:a="http://schemas.openxmlformats.org/drawingml/2006/main" xmlns:r="http://schemas.openxmlformats.org/officeDocument/2006/relationships" xmlns:p="http://schemas.openxmlformats.org/presentationml/2006/main">
  <p:tag name="TIMING" val="|7.3|16.2"/>
</p:tagLst>
</file>

<file path=ppt/tags/tag3.xml><?xml version="1.0" encoding="utf-8"?>
<p:tagLst xmlns:a="http://schemas.openxmlformats.org/drawingml/2006/main" xmlns:r="http://schemas.openxmlformats.org/officeDocument/2006/relationships" xmlns:p="http://schemas.openxmlformats.org/presentationml/2006/main">
  <p:tag name="TIMING" val="|12.1"/>
</p:tagLst>
</file>

<file path=ppt/tags/tag4.xml><?xml version="1.0" encoding="utf-8"?>
<p:tagLst xmlns:a="http://schemas.openxmlformats.org/drawingml/2006/main" xmlns:r="http://schemas.openxmlformats.org/officeDocument/2006/relationships" xmlns:p="http://schemas.openxmlformats.org/presentationml/2006/main">
  <p:tag name="TIMING" val="|6.3"/>
</p:tagLst>
</file>

<file path=ppt/tags/tag5.xml><?xml version="1.0" encoding="utf-8"?>
<p:tagLst xmlns:a="http://schemas.openxmlformats.org/drawingml/2006/main" xmlns:r="http://schemas.openxmlformats.org/officeDocument/2006/relationships" xmlns:p="http://schemas.openxmlformats.org/presentationml/2006/main">
  <p:tag name="TIMING" val="|21.4|3.8|9.8|10.6|3.4"/>
</p:tagLst>
</file>

<file path=ppt/tags/tag6.xml><?xml version="1.0" encoding="utf-8"?>
<p:tagLst xmlns:a="http://schemas.openxmlformats.org/drawingml/2006/main" xmlns:r="http://schemas.openxmlformats.org/officeDocument/2006/relationships" xmlns:p="http://schemas.openxmlformats.org/presentationml/2006/main">
  <p:tag name="ORIGINALHEIGHT" val="161.25"/>
  <p:tag name="ORIGINALWIDTH" val="673.5"/>
  <p:tag name="OUTPUTDPI" val="1200"/>
  <p:tag name="LATEXADDIN" val="\documentclass{article}&#10;\usepackage{amsmath}&#10;\usepackage{amsmath}&#10;\usepackage{amssymb}&#10;\usepackage{amsmath,bm}&#10;\usepackage{amsthm}&#10;\usepackage{url}&#10;\usepackage{graphicx}&#10;\usepackage{graphics}&#10;\usepackage{calligra}&#10;\usepackage{calrsfs}&#10;\usepackage{graphicx}&#10;\usepackage{algorithm}&#10;\usepackage{algorithmic}&#10;\graphicspath{{./images/}}&#10;\usepackage{epstopdf}&#10;\usepackage{comment}&#10;\usepackage[]{todonotes} % Add option [disable] to hide all todo notes.&#10;\usepackage{float}&#10;\usepackage[]{siunitx}&#10;\usepackage{cite}&#10;\usepackage{subfiles}&#10;\usepackage{booktabs}&#10;\usepackage[]{siunitx}&#10;\DeclareMathAlphabet\mathbfcal{OMS}{cmsy}{b}{n}&#10;&#10;\newcommand{\Grad}[1]{\bm{\triangledown_{#1}}}&#10;\newcommand{\abbrev}[1]{\rm{#1}}&#10;\newcommand{\argmin}{\mathrm{arg}\min}&#10;\newcommand{\curly}[1]{\left\{#1\right\}}&#10;\newcommand{\roundy}[1]{\left(#1\right)}&#10;\newcommand{\recty}[1]{\left[#1\right]}&#10;\newcommand{\PartDeriv}[2]{\frac{\partial{#1}}{\partial{#2}}}&#10;\newcommand{\vect}[1]{\bm{#1}}&#10;\newcommand{\mat}[1]{\bm{#1}}&#10;&#10;\newcommand{\OpSphere}{\mathbfcal{S}}&#10;\newcommand{\OpRot}{\mathbfcal{R}}&#10;\newcommand{\OpDistance}{\bm{W}}&#10;\newcommand{\OpCumsum}{\mathbfcal{C}}&#10;\newcommand{\OpInt}{\mathbfcal{I}}&#10;\newcommand{\OpCamera}{\mathbfcal{P}}&#10;\newcommand{\MaskSun}{\mathbfcal{M}}&#10;\newcommand{\Laplacian}{\mathbfcal{L}}&#10;\newcommand{\OpDiag}[1]{\mathbb{D}\left\{#1\right\}}&#10;\newcommand{\DistSet}{\mathcal{C}}&#10;\newcommand{\DistUnknown}{\vect{n}}&#10;\newcommand{\DistEstimated}{\hat{\vect{n}}}&#10;\newcommand{\CostFunc}[1]{E(#1)}&#10;\pagestyle{empty}&#10;\begin{document}&#10;&#10;$2\sum_{c=1}^{N_{\rm views}}{\bm Q}_{c}$&#10;&#10;\end{document}"/>
  <p:tag name="IGUANATEXSIZE" val="20"/>
  <p:tag name="IGUANATEXCURSOR" val="1559"/>
  <p:tag name="TRANSPARENCY" val="True"/>
  <p:tag name="FILENAME" val=""/>
  <p:tag name="INPUTTYPE" val="0"/>
  <p:tag name="LATEXENGINEID" val="0"/>
  <p:tag name="TEMPFOLDER" val="c:\temp\"/>
</p:tagLst>
</file>

<file path=ppt/tags/tag7.xml><?xml version="1.0" encoding="utf-8"?>
<p:tagLst xmlns:a="http://schemas.openxmlformats.org/drawingml/2006/main" xmlns:r="http://schemas.openxmlformats.org/officeDocument/2006/relationships" xmlns:p="http://schemas.openxmlformats.org/presentationml/2006/main">
  <p:tag name="ORIGINALHEIGHT" val="171.75"/>
  <p:tag name="ORIGINALWIDTH" val="702.75"/>
  <p:tag name="OUTPUTDPI" val="1200"/>
  <p:tag name="LATEXADDIN" val="\documentclass{article}&#10;\usepackage{amsmath}&#10;\usepackage{amsmath}&#10;\usepackage{amssymb}&#10;\usepackage{amsmath,bm}&#10;\usepackage{amsthm}&#10;\usepackage{url}&#10;\usepackage{graphicx}&#10;\usepackage{graphics}&#10;\usepackage{calligra}&#10;\usepackage{calrsfs}&#10;\usepackage{graphicx}&#10;\usepackage{algorithm}&#10;\usepackage{algorithmic}&#10;\graphicspath{{./images/}}&#10;\usepackage{epstopdf}&#10;\usepackage{comment}&#10;\usepackage[]{todonotes} % Add option [disable] to hide all todo notes.&#10;\usepackage{float}&#10;\usepackage[]{siunitx}&#10;\usepackage{cite}&#10;\usepackage{subfiles}&#10;\usepackage{booktabs}&#10;\usepackage[]{siunitx}&#10;\DeclareMathAlphabet\mathbfcal{OMS}{cmsy}{b}{n}&#10;&#10;\newcommand{\Grad}[1]{\bm{\triangledown_{#1}}}&#10;\newcommand{\abbrev}[1]{\rm{#1}}&#10;\newcommand{\argmin}{\mathrm{arg}\min}&#10;\newcommand{\curly}[1]{\left\{#1\right\}}&#10;\newcommand{\roundy}[1]{\left(#1\right)}&#10;\newcommand{\recty}[1]{\left[#1\right]}&#10;\newcommand{\PartDeriv}[2]{\frac{\partial{#1}}{\partial{#2}}}&#10;\newcommand{\vect}[1]{\bm{#1}}&#10;\newcommand{\mat}[1]{\bm{#1}}&#10;&#10;\newcommand{\OpSphere}{\mathbfcal{S}}&#10;\newcommand{\OpRot}{\mathbfcal{R}}&#10;\newcommand{\OpDistance}{\bm{W}}&#10;\newcommand{\OpCumsum}{\mathbfcal{C}}&#10;\newcommand{\OpInt}{\mathbfcal{I}}&#10;\newcommand{\OpCamera}{\mathbfcal{P}}&#10;\newcommand{\MaskSun}{\mathbfcal{M}}&#10;\newcommand{\Laplacian}{\mathbfcal{L}}&#10;\newcommand{\OpDiag}[1]{\mathbb{D}\left\{#1\right\}}&#10;\newcommand{\DistSet}{\mathcal{C}}&#10;\newcommand{\DistUnknown}{\vect{n}}&#10;\newcommand{\DistEstimated}{\hat{\vect{n}}}&#10;\newcommand{\CostFunc}[1]{E(#1)}&#10;\pagestyle{empty}&#10;\begin{document}&#10;&#10;&#10;$|\PartDeriv{F}{\beta_{k}}|&gt;|\PartDeriv{F}{\beta_{m}}|$&#10;&#10;\end{document}&#10;"/>
  <p:tag name="IGUANATEXSIZE" val="20"/>
  <p:tag name="IGUANATEXCURSOR" val="0"/>
  <p:tag name="TRANSPARENCY" val="True"/>
  <p:tag name="FILENAME" val=""/>
  <p:tag name="INPUTTYPE" val="0"/>
  <p:tag name="LATEXENGINEID" val="0"/>
  <p:tag name="TEMPFOLDER" val="c:\temp\"/>
</p:tagLst>
</file>

<file path=ppt/tags/tag8.xml><?xml version="1.0" encoding="utf-8"?>
<p:tagLst xmlns:a="http://schemas.openxmlformats.org/drawingml/2006/main" xmlns:r="http://schemas.openxmlformats.org/officeDocument/2006/relationships" xmlns:p="http://schemas.openxmlformats.org/presentationml/2006/main">
  <p:tag name="ORIGINALHEIGHT" val="161.25"/>
  <p:tag name="ORIGINALWIDTH" val="673.5"/>
  <p:tag name="OUTPUTDPI" val="1200"/>
  <p:tag name="LATEXADDIN" val="\documentclass{article}&#10;\usepackage{amsmath}&#10;\usepackage{amsmath}&#10;\usepackage{amssymb}&#10;\usepackage{amsmath,bm}&#10;\usepackage{amsthm}&#10;\usepackage{url}&#10;\usepackage{graphicx}&#10;\usepackage{graphics}&#10;\usepackage{calligra}&#10;\usepackage{calrsfs}&#10;\usepackage{graphicx}&#10;\usepackage{algorithm}&#10;\usepackage{algorithmic}&#10;\graphicspath{{./images/}}&#10;\usepackage{epstopdf}&#10;\usepackage{comment}&#10;\usepackage[]{todonotes} % Add option [disable] to hide all todo notes.&#10;\usepackage{float}&#10;\usepackage[]{siunitx}&#10;\usepackage{cite}&#10;\usepackage{subfiles}&#10;\usepackage{booktabs}&#10;\usepackage[]{siunitx}&#10;\DeclareMathAlphabet\mathbfcal{OMS}{cmsy}{b}{n}&#10;&#10;\newcommand{\Grad}[1]{\bm{\triangledown_{#1}}}&#10;\newcommand{\abbrev}[1]{\rm{#1}}&#10;\newcommand{\argmin}{\mathrm{arg}\min}&#10;\newcommand{\curly}[1]{\left\{#1\right\}}&#10;\newcommand{\roundy}[1]{\left(#1\right)}&#10;\newcommand{\recty}[1]{\left[#1\right]}&#10;\newcommand{\PartDeriv}[2]{\frac{\partial{#1}}{\partial{#2}}}&#10;\newcommand{\vect}[1]{\bm{#1}}&#10;\newcommand{\mat}[1]{\bm{#1}}&#10;&#10;\newcommand{\OpSphere}{\mathbfcal{S}}&#10;\newcommand{\OpRot}{\mathbfcal{R}}&#10;\newcommand{\OpDistance}{\bm{W}}&#10;\newcommand{\OpCumsum}{\mathbfcal{C}}&#10;\newcommand{\OpInt}{\mathbfcal{I}}&#10;\newcommand{\OpCamera}{\mathbfcal{P}}&#10;\newcommand{\MaskSun}{\mathbfcal{M}}&#10;\newcommand{\Laplacian}{\mathbfcal{L}}&#10;\newcommand{\OpDiag}[1]{\mathbb{D}\left\{#1\right\}}&#10;\newcommand{\DistSet}{\mathcal{C}}&#10;\newcommand{\DistUnknown}{\vect{n}}&#10;\newcommand{\DistEstimated}{\hat{\vect{n}}}&#10;\newcommand{\CostFunc}[1]{E(#1)}&#10;\pagestyle{empty}&#10;\begin{document}&#10;&#10;$2\sum_{c=1}^{N_{\rm views}}{\bm Q}_{c}$&#10;&#10;\end{document}"/>
  <p:tag name="IGUANATEXSIZE" val="20"/>
  <p:tag name="IGUANATEXCURSOR" val="1559"/>
  <p:tag name="TRANSPARENCY" val="True"/>
  <p:tag name="FILENAME" val=""/>
  <p:tag name="INPUTTYPE" val="0"/>
  <p:tag name="LATEXENGINEID" val="0"/>
  <p:tag name="TEMPFOLDER" val="c:\temp\"/>
</p:tagLst>
</file>

<file path=ppt/tags/tag9.xml><?xml version="1.0" encoding="utf-8"?>
<p:tagLst xmlns:a="http://schemas.openxmlformats.org/drawingml/2006/main" xmlns:r="http://schemas.openxmlformats.org/officeDocument/2006/relationships" xmlns:p="http://schemas.openxmlformats.org/presentationml/2006/main">
  <p:tag name="TIMING" val="|2.1|6"/>
</p:tagLst>
</file>

<file path=ppt/theme/_rels/theme18.xml.rels><?xml version="1.0" encoding="UTF-8" standalone="yes"?>
<Relationships xmlns="http://schemas.openxmlformats.org/package/2006/relationships"><Relationship Id="rId1" Type="http://schemas.openxmlformats.org/officeDocument/2006/relationships/image" Target="../media/image1.png"/></Relationships>
</file>

<file path=ppt/theme/_rels/theme8.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1_עיצוב מותאם אישית">
  <a:themeElements>
    <a:clrScheme name="1_עיצוב מותאם אישית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1_עיצוב מותאם אישית">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עיצוב מותאם אישית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עיצוב מותאם אישית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עיצוב מותאם אישית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עיצוב מותאם אישית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עיצוב מותאם אישית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עיצוב מותאם אישית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עיצוב מותאם אישית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עיצוב מותאם אישית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עיצוב מותאם אישית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עיצוב מותאם אישית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עיצוב מותאם אישית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עיצוב מותאם אישית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עיצוב מותאם אישית">
  <a:themeElements>
    <a:clrScheme name="1_עיצוב מותאם אישית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1_עיצוב מותאם אישית">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עיצוב מותאם אישית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עיצוב מותאם אישית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עיצוב מותאם אישית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עיצוב מותאם אישית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עיצוב מותאם אישית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עיצוב מותאם אישית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עיצוב מותאם אישית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עיצוב מותאם אישית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עיצוב מותאם אישית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עיצוב מותאם אישית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עיצוב מותאם אישית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עיצוב מותאם אישית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1_עיצוב מותאם אישית">
  <a:themeElements>
    <a:clrScheme name="1_עיצוב מותאם אישית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עיצוב מותאם אישית">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עיצוב מותאם אישית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עיצוב מותאם אישית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עיצוב מותאם אישית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עיצוב מותאם אישית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עיצוב מותאם אישית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עיצוב מותאם אישית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עיצוב מותאם אישית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עיצוב מותאם אישית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עיצוב מותאם אישית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עיצוב מותאם אישית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עיצוב מותאם אישית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עיצוב מותאם אישית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עיצוב מותאם אישית">
  <a:themeElements>
    <a:clrScheme name="1_עיצוב מותאם אישית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עיצוב מותאם אישית">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עיצוב מותאם אישית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עיצוב מותאם אישית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עיצוב מותאם אישית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עיצוב מותאם אישית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עיצוב מותאם אישית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עיצוב מותאם אישית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עיצוב מותאם אישית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עיצוב מותאם אישית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עיצוב מותאם אישית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עיצוב מותאם אישית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עיצוב מותאם אישית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עיצוב מותאם אישית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עיצוב מותאם אישית">
  <a:themeElements>
    <a:clrScheme name="4_עיצוב מותאם אישית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עיצוב מותאם אישית">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עיצוב מותאם אישית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עיצוב מותאם אישית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עיצוב מותאם אישית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עיצוב מותאם אישית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עיצוב מותאם אישית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עיצוב מותאם אישית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עיצוב מותאם אישית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עיצוב מותאם אישית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עיצוב מותאם אישית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עיצוב מותאם אישית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עיצוב מותאם אישית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עיצוב מותאם אישית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6_עיצוב מותאם אישית">
  <a:themeElements>
    <a:clrScheme name="4_עיצוב מותאם אישית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עיצוב מותאם אישית">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עיצוב מותאם אישית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עיצוב מותאם אישית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עיצוב מותאם אישית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עיצוב מותאם אישית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עיצוב מותאם אישית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עיצוב מותאם אישית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עיצוב מותאם אישית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עיצוב מותאם אישית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עיצוב מותאם אישית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עיצוב מותאם אישית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עיצוב מותאם אישית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עיצוב מותאם אישית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dist="12700" dir="5400000" rotWithShape="0">
              <a:srgbClr val="000000">
                <a:alpha val="50000"/>
              </a:srgbClr>
            </a:outerShdw>
          </a:effectLst>
        </a:effectStyle>
        <a:effectStyle>
          <a:effectLst>
            <a:outerShdw blurRad="25400" rotWithShape="0">
              <a:srgbClr val="000000">
                <a:alpha val="50000"/>
              </a:srgbClr>
            </a:outerShdw>
          </a:effectLst>
        </a:effectStyle>
        <a:effectStyle>
          <a:effectLst>
            <a:outerShdw blurRad="254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25400" dist="12700" dir="5400000" rotWithShape="0">
            <a:srgbClr val="000000">
              <a:alpha val="50000"/>
            </a:srgbClr>
          </a:outerShdw>
        </a:effectLst>
        <a:sp3d/>
      </a:spPr>
      <a:bodyPr rot="0" spcFirstLastPara="1" vertOverflow="overflow" horzOverflow="overflow" vert="horz" wrap="square" lIns="38100" tIns="38100" rIns="38100" bIns="381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עיצוב מותאם אישית">
  <a:themeElements>
    <a:clrScheme name="1_עיצוב מותאם אישית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עיצוב מותאם אישית">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עיצוב מותאם אישית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עיצוב מותאם אישית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עיצוב מותאם אישית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עיצוב מותאם אישית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עיצוב מותאם אישית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עיצוב מותאם אישית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עיצוב מותאם אישית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עיצוב מותאם אישית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עיצוב מותאם אישית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עיצוב מותאם אישית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עיצוב מותאם אישית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עיצוב מותאם אישית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0_עיצוב מותאם אישית">
  <a:themeElements>
    <a:clrScheme name="1_עיצוב מותאם אישית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עיצוב מותאם אישית">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עיצוב מותאם אישית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עיצוב מותאם אישית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עיצוב מותאם אישית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עיצוב מותאם אישית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עיצוב מותאם אישית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עיצוב מותאם אישית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עיצוב מותאם אישית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עיצוב מותאם אישית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עיצוב מותאם אישית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עיצוב מותאם אישית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עיצוב מותאם אישית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עיצוב מותאם אישית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9_עיצוב מותאם אישית">
  <a:themeElements>
    <a:clrScheme name="4_עיצוב מותאם אישית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עיצוב מותאם אישית">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עיצוב מותאם אישית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עיצוב מותאם אישית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עיצוב מותאם אישית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עיצוב מותאם אישית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עיצוב מותאם אישית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עיצוב מותאם אישית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עיצוב מותאם אישית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עיצוב מותאם אישית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עיצוב מותאם אישית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עיצוב מותאם אישית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עיצוב מותאם אישית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עיצוב מותאם אישית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dist="12700" dir="5400000" rotWithShape="0">
              <a:srgbClr val="000000">
                <a:alpha val="50000"/>
              </a:srgbClr>
            </a:outerShdw>
          </a:effectLst>
        </a:effectStyle>
        <a:effectStyle>
          <a:effectLst>
            <a:outerShdw blurRad="25400" rotWithShape="0">
              <a:srgbClr val="000000">
                <a:alpha val="50000"/>
              </a:srgbClr>
            </a:outerShdw>
          </a:effectLst>
        </a:effectStyle>
        <a:effectStyle>
          <a:effectLst>
            <a:outerShdw blurRad="254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25400" dist="12700" dir="5400000" rotWithShape="0">
            <a:srgbClr val="000000">
              <a:alpha val="50000"/>
            </a:srgbClr>
          </a:outerShdw>
        </a:effectLst>
        <a:sp3d/>
      </a:spPr>
      <a:bodyPr rot="0" spcFirstLastPara="1" vertOverflow="overflow" horzOverflow="overflow" vert="horz" wrap="square" lIns="38100" tIns="38100" rIns="38100" bIns="381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3_עיצוב מותאם אישית">
  <a:themeElements>
    <a:clrScheme name="1_עיצוב מותאם אישית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1_עיצוב מותאם אישית">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עיצוב מותאם אישית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עיצוב מותאם אישית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עיצוב מותאם אישית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עיצוב מותאם אישית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עיצוב מותאם אישית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עיצוב מותאם אישית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עיצוב מותאם אישית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עיצוב מותאם אישית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עיצוב מותאם אישית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עיצוב מותאם אישית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עיצוב מותאם אישית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עיצוב מותאם אישית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4362</TotalTime>
  <Words>2168</Words>
  <Application>Microsoft Office PowerPoint</Application>
  <PresentationFormat>On-screen Show (4:3)</PresentationFormat>
  <Paragraphs>450</Paragraphs>
  <Slides>34</Slides>
  <Notes>34</Notes>
  <HiddenSlides>0</HiddenSlides>
  <MMClips>3</MMClips>
  <ScaleCrop>false</ScaleCrop>
  <HeadingPairs>
    <vt:vector size="8" baseType="variant">
      <vt:variant>
        <vt:lpstr>Fonts Used</vt:lpstr>
      </vt:variant>
      <vt:variant>
        <vt:i4>11</vt:i4>
      </vt:variant>
      <vt:variant>
        <vt:lpstr>Theme</vt:lpstr>
      </vt:variant>
      <vt:variant>
        <vt:i4>18</vt:i4>
      </vt:variant>
      <vt:variant>
        <vt:lpstr>Embedded OLE Servers</vt:lpstr>
      </vt:variant>
      <vt:variant>
        <vt:i4>2</vt:i4>
      </vt:variant>
      <vt:variant>
        <vt:lpstr>Slide Titles</vt:lpstr>
      </vt:variant>
      <vt:variant>
        <vt:i4>34</vt:i4>
      </vt:variant>
    </vt:vector>
  </HeadingPairs>
  <TitlesOfParts>
    <vt:vector size="65" baseType="lpstr">
      <vt:lpstr>Arial</vt:lpstr>
      <vt:lpstr>Arial Black</vt:lpstr>
      <vt:lpstr>Calibri</vt:lpstr>
      <vt:lpstr>Calibri Light</vt:lpstr>
      <vt:lpstr>Corbel</vt:lpstr>
      <vt:lpstr>David</vt:lpstr>
      <vt:lpstr>Helvetica</vt:lpstr>
      <vt:lpstr>Helvetica Light</vt:lpstr>
      <vt:lpstr>Helvetica Neue</vt:lpstr>
      <vt:lpstr>Symbol</vt:lpstr>
      <vt:lpstr>Times New Roman</vt:lpstr>
      <vt:lpstr>1_עיצוב מותאם אישית</vt:lpstr>
      <vt:lpstr>Custom Design</vt:lpstr>
      <vt:lpstr>1_Custom Design</vt:lpstr>
      <vt:lpstr>2_עיצוב מותאם אישית</vt:lpstr>
      <vt:lpstr>20_עיצוב מותאם אישית</vt:lpstr>
      <vt:lpstr>9_עיצוב מותאם אישית</vt:lpstr>
      <vt:lpstr>17_Office Theme</vt:lpstr>
      <vt:lpstr>White</vt:lpstr>
      <vt:lpstr>3_עיצוב מותאם אישית</vt:lpstr>
      <vt:lpstr>2_Custom Design</vt:lpstr>
      <vt:lpstr>4_עיצוב מותאם אישית</vt:lpstr>
      <vt:lpstr>3_Custom Design</vt:lpstr>
      <vt:lpstr>21_עיצוב מותאם אישית</vt:lpstr>
      <vt:lpstr>5_עיצוב מותאם אישית</vt:lpstr>
      <vt:lpstr>10_עיצוב מותאם אישית</vt:lpstr>
      <vt:lpstr>16_עיצוב מותאם אישית</vt:lpstr>
      <vt:lpstr>Office Theme</vt:lpstr>
      <vt:lpstr>1_White</vt:lpstr>
      <vt:lpstr>Photo Editor Photo</vt:lpstr>
      <vt:lpstr>Equation</vt:lpstr>
      <vt:lpstr>PowerPoint Presentation</vt:lpstr>
      <vt:lpstr>Tomography of scatterers</vt:lpstr>
      <vt:lpstr>Scattering Tomography: passive, large scale</vt:lpstr>
      <vt:lpstr>Airborne experiment</vt:lpstr>
      <vt:lpstr>PowerPoint Presentation</vt:lpstr>
      <vt:lpstr>Image Formation</vt:lpstr>
      <vt:lpstr>Image Formation</vt:lpstr>
      <vt:lpstr>Light Field</vt:lpstr>
      <vt:lpstr>In-Scatter Light Field</vt:lpstr>
      <vt:lpstr>Radiative Transfer Equation</vt:lpstr>
      <vt:lpstr>Radiative Transfer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Clouds in The Cloud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Clouds in the Cloud</dc:title>
  <dc:creator>Amit Aides</dc:creator>
  <cp:lastModifiedBy>Schechner Yoav</cp:lastModifiedBy>
  <cp:revision>324</cp:revision>
  <dcterms:created xsi:type="dcterms:W3CDTF">2014-12-17T14:10:21Z</dcterms:created>
  <dcterms:modified xsi:type="dcterms:W3CDTF">2017-04-30T11:04:55Z</dcterms:modified>
</cp:coreProperties>
</file>