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86" r:id="rId2"/>
    <p:sldId id="425" r:id="rId3"/>
    <p:sldId id="439" r:id="rId4"/>
    <p:sldId id="426" r:id="rId5"/>
    <p:sldId id="441" r:id="rId6"/>
    <p:sldId id="443" r:id="rId7"/>
    <p:sldId id="444" r:id="rId8"/>
    <p:sldId id="421" r:id="rId9"/>
    <p:sldId id="422" r:id="rId10"/>
    <p:sldId id="462" r:id="rId11"/>
    <p:sldId id="465" r:id="rId12"/>
    <p:sldId id="467" r:id="rId13"/>
    <p:sldId id="469" r:id="rId14"/>
    <p:sldId id="468" r:id="rId15"/>
    <p:sldId id="473" r:id="rId16"/>
    <p:sldId id="474" r:id="rId17"/>
    <p:sldId id="475" r:id="rId18"/>
    <p:sldId id="476" r:id="rId19"/>
    <p:sldId id="477" r:id="rId20"/>
    <p:sldId id="479" r:id="rId21"/>
    <p:sldId id="480" r:id="rId22"/>
    <p:sldId id="478" r:id="rId23"/>
    <p:sldId id="481" r:id="rId24"/>
    <p:sldId id="482" r:id="rId25"/>
    <p:sldId id="483" r:id="rId26"/>
    <p:sldId id="484" r:id="rId27"/>
    <p:sldId id="486" r:id="rId28"/>
    <p:sldId id="487" r:id="rId29"/>
    <p:sldId id="271" r:id="rId30"/>
    <p:sldId id="414" r:id="rId31"/>
    <p:sldId id="488" r:id="rId32"/>
    <p:sldId id="489" r:id="rId33"/>
    <p:sldId id="490" r:id="rId34"/>
    <p:sldId id="491" r:id="rId35"/>
    <p:sldId id="492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33A02C"/>
    <a:srgbClr val="8E9780"/>
    <a:srgbClr val="B78E0C"/>
    <a:srgbClr val="B48900"/>
    <a:srgbClr val="CCCCCC"/>
    <a:srgbClr val="7A0000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3" autoAdjust="0"/>
    <p:restoredTop sz="93716" autoAdjust="0"/>
  </p:normalViewPr>
  <p:slideViewPr>
    <p:cSldViewPr snapToGrid="0" snapToObjects="1">
      <p:cViewPr>
        <p:scale>
          <a:sx n="60" d="100"/>
          <a:sy n="60" d="100"/>
        </p:scale>
        <p:origin x="31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26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5.xml"/><Relationship Id="rId3" Type="http://schemas.openxmlformats.org/officeDocument/2006/relationships/slide" Target="slides/slide30.xml"/><Relationship Id="rId7" Type="http://schemas.openxmlformats.org/officeDocument/2006/relationships/slide" Target="slides/slide34.xml"/><Relationship Id="rId2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33.xml"/><Relationship Id="rId5" Type="http://schemas.openxmlformats.org/officeDocument/2006/relationships/slide" Target="slides/slide32.xml"/><Relationship Id="rId4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FF3A691-308B-484C-8AAB-D5CB1C8A7315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74BFD33-6839-4C1E-AB7F-C8132A395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27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B8FCD-41D1-40E6-8AEB-4EA57E06D7B0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2A745C-86E4-4BFB-ADE9-E79F10DFE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5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0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0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36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97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2051A24-000A-4055-8399-AF9016F0B7EE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54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2051A24-000A-4055-8399-AF9016F0B7EE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520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A50C282-AA0C-46CF-91DE-24F596576867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591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4557261-938E-4F29-BEEB-9974F2003BD2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5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2C2BC0A-1019-4392-AC65-6A7E50459A85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7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05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3CB70B7-4D36-4588-A9FA-CDBA1830EE4D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458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B6092FB-0003-4E59-A169-1D91AC50E1A8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76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9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4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0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3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9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83513" y="6121400"/>
            <a:ext cx="906462" cy="66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93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6DFE-26F2-493A-9195-44E7B2E1B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4FB3-266F-4B31-98AA-20F116593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6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3F4F6-B22F-4B84-84AA-B5652721B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B047-6D59-453D-B88D-0F5EBD0C7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C249C-0242-4D9B-8F52-D61A6A0DC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51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5FD9-7DD0-4C40-8E98-FBBCF3EA9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6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1D39-EFB3-4E60-9CC6-A6848E3C1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5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E280-4F7D-4C76-AECD-9F58ED692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9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94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4441-F6DE-4027-A478-A43C1265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9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6A00-F0C4-4387-A993-FA79CEB82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3D52-45D5-4BAF-8A0E-E77ED311C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90889-FEB3-4FF9-BBD2-668E35923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DA78-D94C-4AD4-A226-9A70E250E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5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D80B-35A7-4AFB-90EB-B6475DA0F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6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2"/>
          <p:cNvSpPr txBox="1">
            <a:spLocks/>
          </p:cNvSpPr>
          <p:nvPr userDrawn="1"/>
        </p:nvSpPr>
        <p:spPr>
          <a:xfrm>
            <a:off x="881063" y="6492875"/>
            <a:ext cx="6963526" cy="38417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Memento: Making Sliding Windows Efficient for Heavy Hitters	ACM </a:t>
            </a:r>
            <a:r>
              <a:rPr lang="en-US" sz="1200" dirty="0" err="1" smtClean="0"/>
              <a:t>CoNEXT</a:t>
            </a:r>
            <a:r>
              <a:rPr lang="en-US" sz="1200" dirty="0" smtClean="0"/>
              <a:t> 2018</a:t>
            </a:r>
            <a:endParaRPr lang="en-US" sz="1200" b="1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656512" y="6121400"/>
            <a:ext cx="1050926" cy="66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32" r:id="rId16"/>
    <p:sldLayoutId id="2147483723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fontAlgn="base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fontAlgn="base">
        <a:spcBef>
          <a:spcPts val="800"/>
        </a:spcBef>
        <a:spcAft>
          <a:spcPct val="0"/>
        </a:spcAft>
        <a:buClr>
          <a:srgbClr val="595959"/>
        </a:buClr>
        <a:buFont typeface="Lucida Grande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fontAlgn="base">
        <a:spcBef>
          <a:spcPts val="7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fontAlgn="base">
        <a:spcBef>
          <a:spcPts val="6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fontAlgn="base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eeexplore.ieee.org/document/7524364/" TargetMode="Externa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seas.harvard.edu/~tsteinke/hh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eeexplore.ieee.org/document/7524364/" TargetMode="Externa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HMementoz/Mement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microsoft.com/office/2007/relationships/hdphoto" Target="../media/hdphoto2.wdp"/><Relationship Id="rId5" Type="http://schemas.openxmlformats.org/officeDocument/2006/relationships/image" Target="../media/image33.jpeg"/><Relationship Id="rId10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ople.seas.harvard.edu/~tsteinke/hhh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309883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57150" y="2641099"/>
            <a:ext cx="9601200" cy="141542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50" i="1" dirty="0" smtClean="0"/>
              <a:t>Memento</a:t>
            </a:r>
            <a:r>
              <a:rPr lang="en-US" sz="2050" dirty="0" smtClean="0"/>
              <a:t>: Making Sliding Windows Efficient for Heavy Hitters</a:t>
            </a:r>
            <a:endParaRPr lang="en-US" sz="2050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9374" y="3745512"/>
            <a:ext cx="8928564" cy="1995180"/>
          </a:xfrm>
        </p:spPr>
        <p:txBody>
          <a:bodyPr/>
          <a:lstStyle/>
          <a:p>
            <a:r>
              <a:rPr lang="en-US" sz="2400" u="sng" dirty="0" smtClean="0">
                <a:latin typeface="Verdana" charset="0"/>
                <a:cs typeface="Verdana" charset="0"/>
              </a:rPr>
              <a:t>Ran Ben </a:t>
            </a:r>
            <a:r>
              <a:rPr lang="en-US" sz="2400" u="sng" dirty="0" smtClean="0">
                <a:latin typeface="Verdana" charset="0"/>
                <a:cs typeface="Verdana" charset="0"/>
              </a:rPr>
              <a:t>Basat</a:t>
            </a:r>
            <a:r>
              <a:rPr lang="en-US" sz="2400" dirty="0" smtClean="0">
                <a:latin typeface="Verdana" charset="0"/>
                <a:cs typeface="Verdana" charset="0"/>
              </a:rPr>
              <a:t> (Harvard University),</a:t>
            </a:r>
          </a:p>
          <a:p>
            <a:r>
              <a:rPr lang="en-US" sz="2400" dirty="0" smtClean="0">
                <a:latin typeface="Verdana" charset="0"/>
                <a:cs typeface="Verdana" charset="0"/>
              </a:rPr>
              <a:t>Gil </a:t>
            </a:r>
            <a:r>
              <a:rPr lang="en-US" sz="2400" dirty="0">
                <a:latin typeface="Verdana" charset="0"/>
                <a:cs typeface="Verdana" charset="0"/>
              </a:rPr>
              <a:t>Einziger (Ben </a:t>
            </a:r>
            <a:r>
              <a:rPr lang="en-US" sz="2400" dirty="0" err="1">
                <a:latin typeface="Verdana" charset="0"/>
                <a:cs typeface="Verdana" charset="0"/>
              </a:rPr>
              <a:t>Gurion</a:t>
            </a:r>
            <a:r>
              <a:rPr lang="en-US" sz="2400" dirty="0">
                <a:latin typeface="Verdana" charset="0"/>
                <a:cs typeface="Verdana" charset="0"/>
              </a:rPr>
              <a:t> University), Isaac </a:t>
            </a:r>
            <a:r>
              <a:rPr lang="en-US" sz="2400" dirty="0" err="1">
                <a:latin typeface="Verdana" charset="0"/>
                <a:cs typeface="Verdana" charset="0"/>
              </a:rPr>
              <a:t>Keslassy</a:t>
            </a:r>
            <a:r>
              <a:rPr lang="en-US" sz="2400" dirty="0">
                <a:latin typeface="Verdana" charset="0"/>
                <a:cs typeface="Verdana" charset="0"/>
              </a:rPr>
              <a:t> (VMWare and Technion), Ariel </a:t>
            </a:r>
            <a:r>
              <a:rPr lang="en-US" sz="2400" dirty="0" err="1">
                <a:latin typeface="Verdana" charset="0"/>
                <a:cs typeface="Verdana" charset="0"/>
              </a:rPr>
              <a:t>Orda</a:t>
            </a:r>
            <a:r>
              <a:rPr lang="en-US" sz="2400" dirty="0">
                <a:latin typeface="Verdana" charset="0"/>
                <a:cs typeface="Verdana" charset="0"/>
              </a:rPr>
              <a:t> and Shay </a:t>
            </a:r>
            <a:r>
              <a:rPr lang="en-US" sz="2400" dirty="0" err="1">
                <a:latin typeface="Verdana" charset="0"/>
                <a:cs typeface="Verdana" charset="0"/>
              </a:rPr>
              <a:t>Vargaftik</a:t>
            </a:r>
            <a:r>
              <a:rPr lang="en-US" sz="2400" dirty="0">
                <a:latin typeface="Verdana" charset="0"/>
                <a:cs typeface="Verdana" charset="0"/>
              </a:rPr>
              <a:t> (Technion), and Erez Waisbard (Nokia Bell Labs)</a:t>
            </a:r>
          </a:p>
          <a:p>
            <a:pPr>
              <a:buFont typeface="Wingdings" charset="0"/>
              <a:buNone/>
            </a:pPr>
            <a:endParaRPr lang="en-US" sz="1800" dirty="0">
              <a:latin typeface="Verdana" charset="0"/>
              <a:cs typeface="Verdan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45" y="388481"/>
            <a:ext cx="402276" cy="5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20" y="133480"/>
            <a:ext cx="8971380" cy="1076325"/>
          </a:xfrm>
        </p:spPr>
        <p:txBody>
          <a:bodyPr/>
          <a:lstStyle/>
          <a:p>
            <a:r>
              <a:rPr lang="en-US" dirty="0" smtClean="0"/>
              <a:t>Sliding Windows Algorithms have Improved – the WCSS algorithm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"/>
          <a:stretch/>
        </p:blipFill>
        <p:spPr>
          <a:xfrm>
            <a:off x="0" y="1379621"/>
            <a:ext cx="7706946" cy="46865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41310" y="2479029"/>
                <a:ext cx="920637" cy="829843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310" y="2479029"/>
                <a:ext cx="920637" cy="8298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455084" y="3948134"/>
                <a:ext cx="771621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084" y="3948134"/>
                <a:ext cx="7716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143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6F98196-83FA-4785-B568-DDE72120A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19878"/>
              </p:ext>
            </p:extLst>
          </p:nvPr>
        </p:nvGraphicFramePr>
        <p:xfrm>
          <a:off x="821635" y="5914956"/>
          <a:ext cx="6421376" cy="655238"/>
        </p:xfrm>
        <a:graphic>
          <a:graphicData uri="http://schemas.openxmlformats.org/drawingml/2006/table">
            <a:tbl>
              <a:tblPr/>
              <a:tblGrid>
                <a:gridCol w="6421376">
                  <a:extLst>
                    <a:ext uri="{9D8B030D-6E8A-4147-A177-3AD203B41FA5}">
                      <a16:colId xmlns:a16="http://schemas.microsoft.com/office/drawing/2014/main" xmlns="" val="2290634489"/>
                    </a:ext>
                  </a:extLst>
                </a:gridCol>
              </a:tblGrid>
              <a:tr h="6552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Ben Basat et 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al., 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5"/>
                        </a:rPr>
                        <a:t>Heavy Hitters in Streams and Sliding Windows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IEEE INFOCOM 2016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5036" marR="88579" marT="17716" marB="17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69459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547936" y="2420615"/>
            <a:ext cx="1852863" cy="62583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778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408172" cy="1076325"/>
          </a:xfrm>
        </p:spPr>
        <p:txBody>
          <a:bodyPr/>
          <a:lstStyle/>
          <a:p>
            <a:r>
              <a:rPr lang="en-US" dirty="0" smtClean="0"/>
              <a:t>Markedly </a:t>
            </a:r>
            <a:r>
              <a:rPr lang="en-US" dirty="0"/>
              <a:t>slower and less space-efficient in </a:t>
            </a:r>
            <a:r>
              <a:rPr lang="en-US" dirty="0" smtClean="0"/>
              <a:t>practice?</a:t>
            </a:r>
            <a:endParaRPr lang="en-US" dirty="0">
              <a:latin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0502" y="1917034"/>
            <a:ext cx="6986202" cy="3657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1983" y="2934907"/>
            <a:ext cx="1731620" cy="1621853"/>
          </a:xfrm>
          <a:prstGeom prst="rect">
            <a:avLst/>
          </a:prstGeom>
          <a:solidFill>
            <a:srgbClr val="FF0000">
              <a:alpha val="40000"/>
            </a:srgb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Compute all prefixes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1928" y="1917034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WCSS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281928" y="2648554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WCSS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1928" y="3380074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WCSS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1928" y="4111594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WCSS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1928" y="4843114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WCSS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718401" y="3242542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181.7.20.6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7640" y="3025970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181.7.20.6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9374" y="3313452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181.7.20.*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49374" y="3637061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181.7.*.*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6334" y="3951340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181.*.*.*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3603" y="4253132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*.*.*.*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34EBBB-E4DF-4ABE-821F-5061359ED1ED}"/>
              </a:ext>
            </a:extLst>
          </p:cNvPr>
          <p:cNvSpPr txBox="1"/>
          <p:nvPr/>
        </p:nvSpPr>
        <p:spPr>
          <a:xfrm>
            <a:off x="831819" y="1276096"/>
            <a:ext cx="6676404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“Count each </a:t>
            </a:r>
            <a:r>
              <a:rPr lang="en-US" sz="2800" b="1" dirty="0"/>
              <a:t>prefix</a:t>
            </a:r>
            <a:r>
              <a:rPr lang="en-US" sz="2800" dirty="0"/>
              <a:t> independently.”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F6F98196-83FA-4785-B568-DDE72120A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95546"/>
              </p:ext>
            </p:extLst>
          </p:nvPr>
        </p:nvGraphicFramePr>
        <p:xfrm>
          <a:off x="831819" y="5731116"/>
          <a:ext cx="5971429" cy="645032"/>
        </p:xfrm>
        <a:graphic>
          <a:graphicData uri="http://schemas.openxmlformats.org/drawingml/2006/table">
            <a:tbl>
              <a:tblPr/>
              <a:tblGrid>
                <a:gridCol w="5971429">
                  <a:extLst>
                    <a:ext uri="{9D8B030D-6E8A-4147-A177-3AD203B41FA5}">
                      <a16:colId xmlns:a16="http://schemas.microsoft.com/office/drawing/2014/main" xmlns="" val="2290634489"/>
                    </a:ext>
                  </a:extLst>
                </a:gridCol>
              </a:tblGrid>
              <a:tr h="2038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Mitzenmacher et al., 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/>
                        </a:rPr>
                        <a:t>Hierarchical Heavy Hitters with the Space Saving Algorithm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ALENEX 2012</a:t>
                      </a:r>
                    </a:p>
                  </a:txBody>
                  <a:tcPr marL="85036" marR="88579" marT="17716" marB="17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694597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5967446" y="2365846"/>
            <a:ext cx="682364" cy="731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967446" y="3169955"/>
            <a:ext cx="682364" cy="26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821960" y="3787012"/>
            <a:ext cx="755009" cy="15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21960" y="4221837"/>
            <a:ext cx="755009" cy="267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36285" y="4589228"/>
            <a:ext cx="879258" cy="5971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loud 41"/>
          <p:cNvSpPr/>
          <p:nvPr/>
        </p:nvSpPr>
        <p:spPr>
          <a:xfrm>
            <a:off x="931589" y="2282794"/>
            <a:ext cx="5486400" cy="309469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Almost as fast as the (non-window) MST algorithm.</a:t>
            </a:r>
          </a:p>
          <a:p>
            <a:pPr algn="ctr"/>
            <a:r>
              <a:rPr lang="en-US" sz="2800" dirty="0" smtClean="0"/>
              <a:t>But far slower than RHHH.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94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5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030502" y="2125580"/>
            <a:ext cx="6986202" cy="3657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91983" y="3143453"/>
            <a:ext cx="1731620" cy="1621853"/>
          </a:xfrm>
          <a:prstGeom prst="rect">
            <a:avLst/>
          </a:prstGeom>
          <a:solidFill>
            <a:srgbClr val="00B050">
              <a:alpha val="40000"/>
            </a:srgb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Compute a random prefix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81928" y="212558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WCSS (W/5)</a:t>
            </a:r>
            <a:endParaRPr lang="en-US" b="1" dirty="0"/>
          </a:p>
        </p:txBody>
      </p:sp>
      <p:sp>
        <p:nvSpPr>
          <p:cNvPr id="45" name="Rectangle 44"/>
          <p:cNvSpPr/>
          <p:nvPr/>
        </p:nvSpPr>
        <p:spPr>
          <a:xfrm>
            <a:off x="6281928" y="285710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WCSS</a:t>
            </a:r>
            <a:r>
              <a:rPr lang="en-US" b="1" dirty="0"/>
              <a:t> (W/5)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81928" y="358862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WCSS</a:t>
            </a:r>
            <a:r>
              <a:rPr lang="en-US" b="1" dirty="0"/>
              <a:t> (W/5)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81928" y="432014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WCSS</a:t>
            </a:r>
            <a:r>
              <a:rPr lang="en-US" b="1" dirty="0"/>
              <a:t> (W/5)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81928" y="505166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WCSS</a:t>
            </a:r>
            <a:r>
              <a:rPr lang="en-US" b="1" dirty="0"/>
              <a:t> (W/5)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56240" y="3754324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181.7.20.6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436334" y="3835615"/>
            <a:ext cx="193286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181.7.20.*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" y="134938"/>
            <a:ext cx="8956676" cy="1076325"/>
          </a:xfrm>
        </p:spPr>
        <p:txBody>
          <a:bodyPr/>
          <a:lstStyle/>
          <a:p>
            <a:r>
              <a:rPr lang="en-US" dirty="0"/>
              <a:t>Strawman 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9F2960-BDE6-4935-9E45-3A8E192F2216}"/>
              </a:ext>
            </a:extLst>
          </p:cNvPr>
          <p:cNvSpPr txBox="1"/>
          <p:nvPr/>
        </p:nvSpPr>
        <p:spPr>
          <a:xfrm>
            <a:off x="712372" y="1393697"/>
            <a:ext cx="8431628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“Select a prefix at random and count it”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21960" y="3378501"/>
            <a:ext cx="827850" cy="57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1670514" y="3065763"/>
            <a:ext cx="6058671" cy="309469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50" dirty="0" smtClean="0"/>
              <a:t>Problem:</a:t>
            </a:r>
          </a:p>
          <a:p>
            <a:pPr algn="ctr"/>
            <a:r>
              <a:rPr lang="en-US" sz="2850" dirty="0" smtClean="0"/>
              <a:t>The WCSS instances go out of sync </a:t>
            </a:r>
            <a:endParaRPr lang="en-US" sz="2850" dirty="0"/>
          </a:p>
        </p:txBody>
      </p:sp>
    </p:spTree>
    <p:extLst>
      <p:ext uri="{BB962C8B-B14F-4D97-AF65-F5344CB8AC3E}">
        <p14:creationId xmlns:p14="http://schemas.microsoft.com/office/powerpoint/2010/main" val="28512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76250" y="2286000"/>
            <a:ext cx="7540454" cy="3657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408172" cy="1076325"/>
          </a:xfrm>
        </p:spPr>
        <p:txBody>
          <a:bodyPr/>
          <a:lstStyle/>
          <a:p>
            <a:r>
              <a:rPr lang="en-US" dirty="0"/>
              <a:t>Strawman </a:t>
            </a:r>
            <a:r>
              <a:rPr lang="en-US" dirty="0" smtClean="0"/>
              <a:t>#2</a:t>
            </a:r>
            <a:endParaRPr lang="en-US" dirty="0">
              <a:latin typeface="Verdan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15156" y="3981423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181.7.20.6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34EBBB-E4DF-4ABE-821F-5061359ED1ED}"/>
              </a:ext>
            </a:extLst>
          </p:cNvPr>
          <p:cNvSpPr txBox="1"/>
          <p:nvPr/>
        </p:nvSpPr>
        <p:spPr>
          <a:xfrm>
            <a:off x="1759294" y="1571611"/>
            <a:ext cx="6515952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“Flip </a:t>
            </a:r>
            <a:r>
              <a:rPr lang="en-US" sz="2800" dirty="0" smtClean="0"/>
              <a:t>a coin </a:t>
            </a:r>
            <a:r>
              <a:rPr lang="en-US" sz="2800" dirty="0" smtClean="0"/>
              <a:t>to choose if to update”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30866" y="3701802"/>
            <a:ext cx="707046" cy="886810"/>
            <a:chOff x="12329109" y="7172008"/>
            <a:chExt cx="707046" cy="886810"/>
          </a:xfrm>
        </p:grpSpPr>
        <p:sp>
          <p:nvSpPr>
            <p:cNvPr id="33" name="Rectangle: Rounded Corners 23"/>
            <p:cNvSpPr/>
            <p:nvPr/>
          </p:nvSpPr>
          <p:spPr>
            <a:xfrm>
              <a:off x="12329109" y="7172008"/>
              <a:ext cx="707046" cy="886810"/>
            </a:xfrm>
            <a:prstGeom prst="roundRect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rtlCol="0" anchor="ctr"/>
            <a:lstStyle/>
            <a:p>
              <a:pPr algn="ctr"/>
              <a:endParaRPr lang="en-US" sz="3245" b="1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447639" y="7224944"/>
              <a:ext cx="454894" cy="773060"/>
              <a:chOff x="9639300" y="2468880"/>
              <a:chExt cx="419100" cy="777389"/>
            </a:xfrm>
          </p:grpSpPr>
          <p:pic>
            <p:nvPicPr>
              <p:cNvPr id="37" name="Picture 2" descr="Image result for coin flippi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815" t="8792" r="12751" b="70008"/>
              <a:stretch/>
            </p:blipFill>
            <p:spPr bwMode="auto">
              <a:xfrm>
                <a:off x="9654540" y="2468880"/>
                <a:ext cx="403860" cy="403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Image result for coin flippi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000" b="73500" l="58201" r="88360">
                            <a14:foregroundMark x1="65608" y1="66000" x2="75132" y2="53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52" t="41599" r="16984" b="32393"/>
              <a:stretch/>
            </p:blipFill>
            <p:spPr bwMode="auto">
              <a:xfrm>
                <a:off x="9639300" y="2750820"/>
                <a:ext cx="381000" cy="495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244" y="2381693"/>
            <a:ext cx="2727512" cy="173310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728217" y="2616911"/>
            <a:ext cx="2526737" cy="1528296"/>
            <a:chOff x="2820520" y="3208346"/>
            <a:chExt cx="2526737" cy="152829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3349125" y="3479231"/>
              <a:ext cx="1981123" cy="1257411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 rot="19724468" flipH="1">
                  <a:off x="2820520" y="3208346"/>
                  <a:ext cx="2526737" cy="9801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24" b="1" i="1" dirty="0"/>
                    <a:t>Add </a:t>
                  </a:r>
                  <a:r>
                    <a:rPr lang="en-US" sz="2524" b="1" dirty="0"/>
                    <a:t>with probability </a:t>
                  </a:r>
                  <a14:m>
                    <m:oMath xmlns:m="http://schemas.openxmlformats.org/officeDocument/2006/math">
                      <m:r>
                        <a:rPr lang="en-US" sz="3245" b="1" i="1">
                          <a:latin typeface="Cambria Math" panose="02040503050406030204" pitchFamily="18" charset="0"/>
                        </a:rPr>
                        <m:t>𝝉</m:t>
                      </m:r>
                    </m:oMath>
                  </a14:m>
                  <a:endParaRPr lang="en-US" sz="2524" b="1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24468" flipH="1">
                  <a:off x="2820520" y="3208346"/>
                  <a:ext cx="2526737" cy="9801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/>
          <p:cNvCxnSpPr/>
          <p:nvPr/>
        </p:nvCxnSpPr>
        <p:spPr>
          <a:xfrm>
            <a:off x="3245834" y="4139112"/>
            <a:ext cx="1981123" cy="773127"/>
          </a:xfrm>
          <a:prstGeom prst="straightConnector1">
            <a:avLst/>
          </a:prstGeom>
          <a:ln w="349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322798">
            <a:off x="3034295" y="4486967"/>
            <a:ext cx="2152306" cy="86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24" b="1" dirty="0"/>
              <a:t>Otherwise</a:t>
            </a:r>
          </a:p>
          <a:p>
            <a:pPr algn="ctr"/>
            <a:r>
              <a:rPr lang="en-US" sz="2524" b="1" i="1" dirty="0" smtClean="0"/>
              <a:t>discard</a:t>
            </a:r>
            <a:endParaRPr lang="en-US" sz="2524" b="1" i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141" y="4834979"/>
            <a:ext cx="720873" cy="769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loud 45"/>
              <p:cNvSpPr/>
              <p:nvPr/>
            </p:nvSpPr>
            <p:spPr>
              <a:xfrm>
                <a:off x="217708" y="3450697"/>
                <a:ext cx="9085304" cy="3094699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Problem:</a:t>
                </a:r>
              </a:p>
              <a:p>
                <a:pPr algn="ctr"/>
                <a:r>
                  <a:rPr lang="en-US" sz="2800" dirty="0" smtClean="0"/>
                  <a:t>Instead of looking at W packets this reflects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Cloud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8" y="3450697"/>
                <a:ext cx="9085304" cy="3094699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7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44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" y="134938"/>
            <a:ext cx="8956676" cy="1076325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4"/>
          </p:nvPr>
        </p:nvSpPr>
        <p:spPr>
          <a:xfrm>
            <a:off x="64963" y="1645920"/>
            <a:ext cx="8754184" cy="1021080"/>
          </a:xfrm>
        </p:spPr>
        <p:txBody>
          <a:bodyPr/>
          <a:lstStyle/>
          <a:p>
            <a:r>
              <a:rPr lang="en-US" sz="2900" dirty="0" smtClean="0"/>
              <a:t>How to apply sampling for accelerating sliding window algorithms?</a:t>
            </a:r>
            <a:endParaRPr lang="en-US" sz="29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64963" y="3152878"/>
                <a:ext cx="8754184" cy="102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fontAlgn="base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fontAlgn="base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fontAlgn="base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2900" dirty="0" smtClean="0"/>
                  <a:t>How to keep synchronization and reflect exactly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900" dirty="0" smtClean="0"/>
                  <a:t>packets?</a:t>
                </a:r>
                <a:endParaRPr lang="en-US" sz="2900" dirty="0"/>
              </a:p>
            </p:txBody>
          </p:sp>
        </mc:Choice>
        <mc:Fallback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63" y="3152878"/>
                <a:ext cx="8754184" cy="1021080"/>
              </a:xfrm>
              <a:prstGeom prst="rect">
                <a:avLst/>
              </a:prstGeom>
              <a:blipFill rotWithShape="0">
                <a:blip r:embed="rId4"/>
                <a:stretch>
                  <a:fillRect t="-5952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4963" y="4701443"/>
            <a:ext cx="8754184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900" dirty="0" smtClean="0"/>
              <a:t>In addition, we want extend the </a:t>
            </a:r>
            <a:r>
              <a:rPr lang="en-US" sz="2900" dirty="0" smtClean="0"/>
              <a:t>single-switch solution to network-wide </a:t>
            </a:r>
            <a:r>
              <a:rPr lang="en-US" sz="2900" dirty="0" smtClean="0"/>
              <a:t>monitoring.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0754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" y="134938"/>
            <a:ext cx="9223376" cy="1076325"/>
          </a:xfrm>
        </p:spPr>
        <p:txBody>
          <a:bodyPr/>
          <a:lstStyle/>
          <a:p>
            <a:r>
              <a:rPr lang="en-US" sz="2800" dirty="0" smtClean="0"/>
              <a:t>Memento – Efficient HH on Sliding </a:t>
            </a:r>
            <a:r>
              <a:rPr lang="en-US" sz="2800" dirty="0" smtClean="0"/>
              <a:t>Windows</a:t>
            </a:r>
            <a:endParaRPr lang="en-US" sz="28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3024" y="1423336"/>
            <a:ext cx="8326438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Key idea: decouple the (lightweight) </a:t>
            </a:r>
            <a:r>
              <a:rPr lang="en-US" sz="2800" i="1" dirty="0" smtClean="0"/>
              <a:t>sliding</a:t>
            </a:r>
            <a:r>
              <a:rPr lang="en-US" sz="2800" dirty="0" smtClean="0"/>
              <a:t> operation from the (computationally expensive) counting step.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37" y="2833886"/>
            <a:ext cx="6444000" cy="36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" y="134938"/>
            <a:ext cx="9223376" cy="1076325"/>
          </a:xfrm>
        </p:spPr>
        <p:txBody>
          <a:bodyPr/>
          <a:lstStyle/>
          <a:p>
            <a:r>
              <a:rPr lang="en-US" sz="2800" dirty="0" smtClean="0"/>
              <a:t>Performance Evaluation on Internet Traces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0417"/>
          <a:stretch/>
        </p:blipFill>
        <p:spPr>
          <a:xfrm>
            <a:off x="0" y="1390707"/>
            <a:ext cx="4533900" cy="3531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792"/>
          <a:stretch/>
        </p:blipFill>
        <p:spPr>
          <a:xfrm>
            <a:off x="4552950" y="1390707"/>
            <a:ext cx="4591050" cy="3531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4921864"/>
            <a:ext cx="9144000" cy="96135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6F98196-83FA-4785-B568-DDE72120A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37713"/>
              </p:ext>
            </p:extLst>
          </p:nvPr>
        </p:nvGraphicFramePr>
        <p:xfrm>
          <a:off x="821635" y="5883214"/>
          <a:ext cx="6421376" cy="655238"/>
        </p:xfrm>
        <a:graphic>
          <a:graphicData uri="http://schemas.openxmlformats.org/drawingml/2006/table">
            <a:tbl>
              <a:tblPr/>
              <a:tblGrid>
                <a:gridCol w="6421376">
                  <a:extLst>
                    <a:ext uri="{9D8B030D-6E8A-4147-A177-3AD203B41FA5}">
                      <a16:colId xmlns:a16="http://schemas.microsoft.com/office/drawing/2014/main" xmlns="" val="2290634489"/>
                    </a:ext>
                  </a:extLst>
                </a:gridCol>
              </a:tblGrid>
              <a:tr h="6552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Ben Basat et 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al., 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5"/>
                        </a:rPr>
                        <a:t>Heavy Hitters in Streams and Sliding Windows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IEEE INFOCOM 2016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5036" marR="88579" marT="17716" marB="17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69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4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408172" cy="1076325"/>
          </a:xfrm>
        </p:spPr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route to HHH - Strawman #3</a:t>
            </a:r>
            <a:endParaRPr lang="en-US" dirty="0">
              <a:latin typeface="Verdan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0502" y="2029328"/>
            <a:ext cx="6986202" cy="3657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91983" y="3047201"/>
            <a:ext cx="1731620" cy="1621853"/>
          </a:xfrm>
          <a:prstGeom prst="rect">
            <a:avLst/>
          </a:prstGeom>
          <a:solidFill>
            <a:srgbClr val="FF0000">
              <a:alpha val="40000"/>
            </a:srgb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Compute all prefixes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81928" y="2029328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Memento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6281928" y="2760848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Memento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6281928" y="3492368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Memento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6281928" y="4223888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Memento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6281928" y="4955408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Memento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65748" y="3701514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181.7.20.6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47640" y="3138264"/>
            <a:ext cx="193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181.7.20.6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49374" y="3425746"/>
            <a:ext cx="193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181.7.20.*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49374" y="3749355"/>
            <a:ext cx="193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181.7.*.*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36334" y="4063634"/>
            <a:ext cx="193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181.*.*.*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23603" y="4365426"/>
            <a:ext cx="193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*.*.*.*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834EBBB-E4DF-4ABE-821F-5061359ED1ED}"/>
              </a:ext>
            </a:extLst>
          </p:cNvPr>
          <p:cNvSpPr txBox="1"/>
          <p:nvPr/>
        </p:nvSpPr>
        <p:spPr>
          <a:xfrm>
            <a:off x="168442" y="1394557"/>
            <a:ext cx="8289758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“Count each </a:t>
            </a:r>
            <a:r>
              <a:rPr lang="en-US" sz="2400" b="1" dirty="0"/>
              <a:t>prefix</a:t>
            </a:r>
            <a:r>
              <a:rPr lang="en-US" sz="2400" dirty="0"/>
              <a:t> </a:t>
            </a:r>
            <a:r>
              <a:rPr lang="en-US" sz="2400" dirty="0" smtClean="0"/>
              <a:t>efficiently     </a:t>
            </a:r>
            <a:r>
              <a:rPr lang="he-IL" sz="2400" dirty="0" smtClean="0"/>
              <a:t>     </a:t>
            </a:r>
            <a:r>
              <a:rPr lang="en-US" sz="2400" dirty="0" smtClean="0"/>
              <a:t>					.”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821960" y="2478140"/>
            <a:ext cx="827850" cy="778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821960" y="3282249"/>
            <a:ext cx="827850" cy="246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721292" y="3899306"/>
            <a:ext cx="855677" cy="11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636285" y="4239116"/>
            <a:ext cx="940684" cy="362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88765" y="4616532"/>
            <a:ext cx="1026778" cy="682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loud 51"/>
              <p:cNvSpPr/>
              <p:nvPr/>
            </p:nvSpPr>
            <p:spPr>
              <a:xfrm>
                <a:off x="929188" y="2226469"/>
                <a:ext cx="5486400" cy="3094699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Still requires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update time</a:t>
                </a:r>
                <a:endParaRPr lang="en-US" sz="2800" dirty="0"/>
              </a:p>
            </p:txBody>
          </p:sp>
        </mc:Choice>
        <mc:Fallback>
          <p:sp>
            <p:nvSpPr>
              <p:cNvPr id="52" name="Cloud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88" y="2226469"/>
                <a:ext cx="5486400" cy="3094699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844833" y="1384863"/>
            <a:ext cx="346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(but independently)</a:t>
            </a:r>
          </a:p>
        </p:txBody>
      </p:sp>
    </p:spTree>
    <p:extLst>
      <p:ext uri="{BB962C8B-B14F-4D97-AF65-F5344CB8AC3E}">
        <p14:creationId xmlns:p14="http://schemas.microsoft.com/office/powerpoint/2010/main" val="21827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24"/>
            <a:ext cx="9144000" cy="1076325"/>
          </a:xfrm>
        </p:spPr>
        <p:txBody>
          <a:bodyPr/>
          <a:lstStyle/>
          <a:p>
            <a:r>
              <a:rPr lang="en-US" sz="3200" dirty="0" smtClean="0"/>
              <a:t>H-Memento – HHH on Sliding </a:t>
            </a:r>
            <a:r>
              <a:rPr lang="en-US" sz="3200" dirty="0" smtClean="0"/>
              <a:t>Windows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602507" y="2822464"/>
            <a:ext cx="226363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700" b="1"/>
            </a:lvl1pPr>
          </a:lstStyle>
          <a:p>
            <a:r>
              <a:rPr lang="en-US" sz="2800" i="1" dirty="0"/>
              <a:t>Memento</a:t>
            </a:r>
          </a:p>
        </p:txBody>
      </p:sp>
      <p:sp>
        <p:nvSpPr>
          <p:cNvPr id="16" name="Rectangle: Rounded Corners 38"/>
          <p:cNvSpPr/>
          <p:nvPr/>
        </p:nvSpPr>
        <p:spPr>
          <a:xfrm>
            <a:off x="2599521" y="2408247"/>
            <a:ext cx="6152112" cy="1980773"/>
          </a:xfrm>
          <a:prstGeom prst="roundRect">
            <a:avLst>
              <a:gd name="adj" fmla="val 1137"/>
            </a:avLst>
          </a:prstGeom>
          <a:noFill/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00853" y="2729995"/>
            <a:ext cx="1783577" cy="659448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181.7.20.13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61154" y="3084773"/>
            <a:ext cx="840799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2"/>
          <p:cNvSpPr/>
          <p:nvPr/>
        </p:nvSpPr>
        <p:spPr>
          <a:xfrm>
            <a:off x="3027789" y="2577150"/>
            <a:ext cx="1717854" cy="970591"/>
          </a:xfrm>
          <a:prstGeom prst="roundRect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82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/>
              <a:t>Random prefix</a:t>
            </a: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4745644" y="3062444"/>
            <a:ext cx="164862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11"/>
          <p:cNvSpPr/>
          <p:nvPr/>
        </p:nvSpPr>
        <p:spPr>
          <a:xfrm>
            <a:off x="6419586" y="2558354"/>
            <a:ext cx="2238101" cy="972000"/>
          </a:xfrm>
          <a:prstGeom prst="roundRect">
            <a:avLst>
              <a:gd name="adj" fmla="val 6673"/>
            </a:avLst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82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06672" y="3612439"/>
            <a:ext cx="4362224" cy="843582"/>
          </a:xfrm>
          <a:prstGeom prst="rect">
            <a:avLst/>
          </a:prstGeom>
          <a:noFill/>
          <a:ln>
            <a:noFill/>
          </a:ln>
        </p:spPr>
        <p:txBody>
          <a:bodyPr wrap="square" lIns="164863" tIns="82432" rIns="164863" bIns="8243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53000">
                      <a:schemeClr val="accent2">
                        <a:lumMod val="75000"/>
                      </a:schemeClr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0" scaled="1"/>
                  <a:tileRect/>
                </a:gradFill>
              </a:rPr>
              <a:t>H-</a:t>
            </a:r>
            <a:r>
              <a:rPr lang="en-US" sz="4400" b="1" dirty="0">
                <a:ln/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4">
                        <a:lumMod val="50000"/>
                      </a:schemeClr>
                    </a:gs>
                    <a:gs pos="5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</a:rPr>
              <a:t>Memento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90966" y="2672546"/>
            <a:ext cx="1582196" cy="45345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181.7.20.*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834EBBB-E4DF-4ABE-821F-5061359ED1ED}"/>
              </a:ext>
            </a:extLst>
          </p:cNvPr>
          <p:cNvSpPr txBox="1"/>
          <p:nvPr/>
        </p:nvSpPr>
        <p:spPr>
          <a:xfrm>
            <a:off x="1137323" y="1461029"/>
            <a:ext cx="7384706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“One prefix, one data structure.”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34EBBB-E4DF-4ABE-821F-5061359ED1ED}"/>
              </a:ext>
            </a:extLst>
          </p:cNvPr>
          <p:cNvSpPr txBox="1"/>
          <p:nvPr/>
        </p:nvSpPr>
        <p:spPr>
          <a:xfrm>
            <a:off x="348719" y="5010494"/>
            <a:ext cx="8875492" cy="50013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50" dirty="0" smtClean="0"/>
              <a:t>Same space as previous works, different structure</a:t>
            </a:r>
            <a:endParaRPr lang="en-US" sz="26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34EBBB-E4DF-4ABE-821F-5061359ED1ED}"/>
              </a:ext>
            </a:extLst>
          </p:cNvPr>
          <p:cNvSpPr txBox="1"/>
          <p:nvPr/>
        </p:nvSpPr>
        <p:spPr>
          <a:xfrm>
            <a:off x="8392554" y="2729995"/>
            <a:ext cx="261000" cy="33855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¥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834EBBB-E4DF-4ABE-821F-5061359ED1ED}"/>
              </a:ext>
            </a:extLst>
          </p:cNvPr>
          <p:cNvSpPr txBox="1"/>
          <p:nvPr/>
        </p:nvSpPr>
        <p:spPr>
          <a:xfrm>
            <a:off x="-42781" y="5041271"/>
            <a:ext cx="269088" cy="40011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961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9" grpId="0" animBg="1"/>
      <p:bldP spid="21" grpId="0" animBg="1"/>
      <p:bldP spid="22" grpId="0"/>
      <p:bldP spid="23" grpId="0"/>
      <p:bldP spid="24" grpId="0"/>
      <p:bldP spid="13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24"/>
            <a:ext cx="9144000" cy="1076325"/>
          </a:xfrm>
        </p:spPr>
        <p:txBody>
          <a:bodyPr/>
          <a:lstStyle/>
          <a:p>
            <a:r>
              <a:rPr lang="en-US" sz="3200" dirty="0" smtClean="0"/>
              <a:t>H-Memento – HHH on Sliding </a:t>
            </a:r>
            <a:r>
              <a:rPr lang="en-US" sz="3200" dirty="0" smtClean="0"/>
              <a:t>Windows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6770"/>
            <a:ext cx="9144000" cy="827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0635"/>
          <a:stretch/>
        </p:blipFill>
        <p:spPr>
          <a:xfrm>
            <a:off x="0" y="1420491"/>
            <a:ext cx="4513943" cy="40170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50476"/>
          <a:stretch/>
        </p:blipFill>
        <p:spPr>
          <a:xfrm>
            <a:off x="4572000" y="1420491"/>
            <a:ext cx="4528457" cy="40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6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Distributed Denial of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034CF3-100D-4028-BB47-38BE87FE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558"/>
            <a:ext cx="9144000" cy="2432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7D7055-F5A7-4280-AEC4-E575EB5C4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79" y="4838852"/>
            <a:ext cx="4662512" cy="1633227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405449" y="3358253"/>
            <a:ext cx="6738551" cy="906188"/>
            <a:chOff x="0" y="2353997"/>
            <a:chExt cx="9144000" cy="12296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b="75001"/>
            <a:stretch/>
          </p:blipFill>
          <p:spPr>
            <a:xfrm>
              <a:off x="0" y="2353997"/>
              <a:ext cx="9144000" cy="5374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67805"/>
            <a:stretch/>
          </p:blipFill>
          <p:spPr>
            <a:xfrm>
              <a:off x="0" y="2891481"/>
              <a:ext cx="9144000" cy="69218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18713"/>
            <a:ext cx="3980954" cy="13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24"/>
            <a:ext cx="9144000" cy="1076325"/>
          </a:xfrm>
        </p:spPr>
        <p:txBody>
          <a:bodyPr/>
          <a:lstStyle/>
          <a:p>
            <a:r>
              <a:rPr lang="en-US" sz="2200" dirty="0" smtClean="0"/>
              <a:t>H-Memento – HHH on Sliding Windows (</a:t>
            </a:r>
            <a:r>
              <a:rPr lang="en-US" sz="2200" dirty="0" err="1" smtClean="0"/>
              <a:t>CoNEXT</a:t>
            </a:r>
            <a:r>
              <a:rPr lang="en-US" sz="2200" dirty="0" smtClean="0"/>
              <a:t> 2018)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833"/>
          <a:stretch/>
        </p:blipFill>
        <p:spPr>
          <a:xfrm>
            <a:off x="0" y="1432295"/>
            <a:ext cx="4495800" cy="3993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556"/>
          <a:stretch/>
        </p:blipFill>
        <p:spPr>
          <a:xfrm>
            <a:off x="4495800" y="1432295"/>
            <a:ext cx="4521200" cy="39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3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D-Memento – From single </a:t>
            </a:r>
            <a:r>
              <a:rPr lang="en-US" dirty="0" smtClean="0"/>
              <a:t>node to </a:t>
            </a:r>
            <a:r>
              <a:rPr lang="en-US" dirty="0"/>
              <a:t>network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-79688" y="3315367"/>
            <a:ext cx="9182744" cy="835528"/>
          </a:xfrm>
        </p:spPr>
        <p:txBody>
          <a:bodyPr/>
          <a:lstStyle/>
          <a:p>
            <a:r>
              <a:rPr lang="en-US" dirty="0" smtClean="0"/>
              <a:t>“Distributed Sliding Window”: reflect the last W packets that were measured </a:t>
            </a:r>
            <a:r>
              <a:rPr lang="en-US" b="1" dirty="0" smtClean="0"/>
              <a:t>anywhere in the network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79688" y="4370453"/>
            <a:ext cx="9351306" cy="54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No (direct) communication between measurement nodes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79688" y="5031616"/>
            <a:ext cx="9351306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Minimal control bandwidth (configurable)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79688" y="1432076"/>
            <a:ext cx="8692540" cy="11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Operators care about the entire network and require </a:t>
            </a:r>
            <a:r>
              <a:rPr lang="en-US" i="1" dirty="0" smtClean="0"/>
              <a:t>network-wide </a:t>
            </a:r>
            <a:r>
              <a:rPr lang="en-US" dirty="0" smtClean="0"/>
              <a:t>view.</a:t>
            </a:r>
          </a:p>
          <a:p>
            <a:pPr lvl="1" eaLnBrk="1" hangingPunct="1"/>
            <a:r>
              <a:rPr lang="en-US" dirty="0" smtClean="0"/>
              <a:t>port scans and </a:t>
            </a:r>
            <a:r>
              <a:rPr lang="en-US" dirty="0" err="1" smtClean="0"/>
              <a:t>superspreaders</a:t>
            </a:r>
            <a:r>
              <a:rPr lang="en-US" dirty="0"/>
              <a:t> </a:t>
            </a:r>
            <a:r>
              <a:rPr lang="en-US" dirty="0" smtClean="0"/>
              <a:t>are not identifiable from a single node.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79688" y="5713622"/>
            <a:ext cx="9351306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Different nodes may have different traffic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 build="p"/>
      <p:bldP spid="6" grpId="0" uiExpand="1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24"/>
            <a:ext cx="9144000" cy="1076325"/>
          </a:xfrm>
        </p:spPr>
        <p:txBody>
          <a:bodyPr/>
          <a:lstStyle/>
          <a:p>
            <a:r>
              <a:rPr lang="en-US" sz="2500" dirty="0" smtClean="0"/>
              <a:t>D-Memento – From single switch to network wide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93" y="1427747"/>
            <a:ext cx="7660032" cy="4964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63036">
            <a:off x="5276606" y="4243411"/>
            <a:ext cx="541638" cy="1428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24"/>
            <a:ext cx="9144000" cy="1076325"/>
          </a:xfrm>
        </p:spPr>
        <p:txBody>
          <a:bodyPr/>
          <a:lstStyle/>
          <a:p>
            <a:r>
              <a:rPr lang="en-US" sz="2500" dirty="0" smtClean="0"/>
              <a:t>D-Memento – From single switch to network wide</a:t>
            </a:r>
            <a:endParaRPr lang="en-US" sz="25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-106985" y="1427935"/>
            <a:ext cx="9401109" cy="889635"/>
          </a:xfrm>
        </p:spPr>
        <p:txBody>
          <a:bodyPr/>
          <a:lstStyle/>
          <a:p>
            <a:r>
              <a:rPr lang="en-US" sz="2600" i="1" dirty="0" smtClean="0"/>
              <a:t>Aggregation:</a:t>
            </a:r>
            <a:r>
              <a:rPr lang="en-US" sz="2600" dirty="0" smtClean="0"/>
              <a:t> run a local algorithm at each point and sync with the controller </a:t>
            </a:r>
            <a:r>
              <a:rPr lang="en-US" sz="2600" dirty="0" smtClean="0"/>
              <a:t>as frequently as possible.</a:t>
            </a:r>
            <a:endParaRPr lang="en-US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-106985" y="2454315"/>
                <a:ext cx="9401109" cy="889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fontAlgn="base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fontAlgn="base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fontAlgn="base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2600" i="1" dirty="0" smtClean="0"/>
                  <a:t>Sample: </a:t>
                </a:r>
                <a:r>
                  <a:rPr lang="en-US" sz="2600" dirty="0" smtClean="0"/>
                  <a:t>each measurement point samples each packet with probability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600" dirty="0" smtClean="0"/>
                  <a:t> and sends samples to the controller that runs </a:t>
                </a:r>
                <a:r>
                  <a:rPr lang="en-US" sz="2600" i="1" dirty="0" smtClean="0"/>
                  <a:t>H-Memento</a:t>
                </a:r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6985" y="2454315"/>
                <a:ext cx="9401109" cy="889635"/>
              </a:xfrm>
              <a:prstGeom prst="rect">
                <a:avLst/>
              </a:prstGeom>
              <a:blipFill rotWithShape="0">
                <a:blip r:embed="rId3"/>
                <a:stretch>
                  <a:fillRect t="-6849" b="-60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106985" y="3855836"/>
            <a:ext cx="9401109" cy="8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600" i="1" dirty="0" smtClean="0"/>
              <a:t>Batch: </a:t>
            </a:r>
            <a:r>
              <a:rPr lang="en-US" sz="2600" dirty="0" smtClean="0"/>
              <a:t>collect </a:t>
            </a:r>
            <a:r>
              <a:rPr lang="en-US" sz="2600" dirty="0" smtClean="0"/>
              <a:t>samples </a:t>
            </a:r>
            <a:r>
              <a:rPr lang="en-US" sz="2600" dirty="0" smtClean="0"/>
              <a:t>before sending the report.</a:t>
            </a:r>
            <a:endParaRPr lang="en-US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06984" y="4252076"/>
            <a:ext cx="9210040" cy="8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US" dirty="0" smtClean="0"/>
              <a:t>Increases the effective sampling rate.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06984" y="4648316"/>
            <a:ext cx="9210040" cy="8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US" dirty="0" smtClean="0"/>
              <a:t>Introduces reporting delay.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17910" y="4592108"/>
            <a:ext cx="3810190" cy="1958454"/>
            <a:chOff x="5117910" y="4899546"/>
            <a:chExt cx="3810190" cy="1958454"/>
          </a:xfrm>
        </p:grpSpPr>
        <p:sp>
          <p:nvSpPr>
            <p:cNvPr id="2" name="Rounded Rectangle 1"/>
            <p:cNvSpPr/>
            <p:nvPr/>
          </p:nvSpPr>
          <p:spPr>
            <a:xfrm>
              <a:off x="5117910" y="4899546"/>
              <a:ext cx="3810190" cy="195845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335069" y="6299001"/>
              <a:ext cx="3339347" cy="506334"/>
              <a:chOff x="5335069" y="6299001"/>
              <a:chExt cx="3339347" cy="506334"/>
            </a:xfrm>
          </p:grpSpPr>
          <p:pic>
            <p:nvPicPr>
              <p:cNvPr id="10" name="Picture 4" descr="Image result for load balanc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5069" y="6299249"/>
                <a:ext cx="670682" cy="506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Image result for load balanc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4624" y="6299249"/>
                <a:ext cx="670682" cy="506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Image result for load balanc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4179" y="6299001"/>
                <a:ext cx="670682" cy="506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Image result for load balanc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3734" y="6299001"/>
                <a:ext cx="670682" cy="506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6" descr="Image result for servers rack">
              <a:extLst>
                <a:ext uri="{FF2B5EF4-FFF2-40B4-BE49-F238E27FC236}">
                  <a16:creationId xmlns:a16="http://schemas.microsoft.com/office/drawing/2014/main" xmlns="" id="{E6653000-F48A-4439-A3BD-5557DC8787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2394" l="1957" r="340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04"/>
            <a:stretch/>
          </p:blipFill>
          <p:spPr bwMode="auto">
            <a:xfrm>
              <a:off x="6788117" y="4931325"/>
              <a:ext cx="469776" cy="97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b="16143"/>
          <a:stretch/>
        </p:blipFill>
        <p:spPr>
          <a:xfrm>
            <a:off x="5476012" y="5863853"/>
            <a:ext cx="447117" cy="238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b="16143"/>
          <a:stretch/>
        </p:blipFill>
        <p:spPr>
          <a:xfrm>
            <a:off x="6303470" y="5863853"/>
            <a:ext cx="447117" cy="2382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b="16143"/>
          <a:stretch/>
        </p:blipFill>
        <p:spPr>
          <a:xfrm>
            <a:off x="7209806" y="5863853"/>
            <a:ext cx="447117" cy="2382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b="16143"/>
          <a:stretch/>
        </p:blipFill>
        <p:spPr>
          <a:xfrm>
            <a:off x="8037264" y="5863853"/>
            <a:ext cx="447117" cy="238242"/>
          </a:xfrm>
          <a:prstGeom prst="rect">
            <a:avLst/>
          </a:prstGeom>
        </p:spPr>
      </p:pic>
      <p:sp>
        <p:nvSpPr>
          <p:cNvPr id="20" name="Rounded Rectangle 19"/>
          <p:cNvSpPr>
            <a:spLocks noChangeAspect="1"/>
          </p:cNvSpPr>
          <p:nvPr/>
        </p:nvSpPr>
        <p:spPr>
          <a:xfrm>
            <a:off x="5599413" y="5995857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6482684" y="5982974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8244080" y="5969195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6482684" y="5977641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>
            <a:spLocks noChangeAspect="1"/>
          </p:cNvSpPr>
          <p:nvPr/>
        </p:nvSpPr>
        <p:spPr>
          <a:xfrm>
            <a:off x="8244080" y="5963862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5605933" y="6002816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6489204" y="5984600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8250600" y="5970821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612668" y="5658526"/>
            <a:ext cx="189525" cy="425267"/>
          </a:xfrm>
          <a:custGeom>
            <a:avLst/>
            <a:gdLst>
              <a:gd name="connsiteX0" fmla="*/ 0 w 428625"/>
              <a:gd name="connsiteY0" fmla="*/ 0 h 665959"/>
              <a:gd name="connsiteX1" fmla="*/ 428625 w 428625"/>
              <a:gd name="connsiteY1" fmla="*/ 0 h 665959"/>
              <a:gd name="connsiteX2" fmla="*/ 428625 w 428625"/>
              <a:gd name="connsiteY2" fmla="*/ 594520 h 665959"/>
              <a:gd name="connsiteX3" fmla="*/ 357186 w 428625"/>
              <a:gd name="connsiteY3" fmla="*/ 665959 h 665959"/>
              <a:gd name="connsiteX4" fmla="*/ 71439 w 428625"/>
              <a:gd name="connsiteY4" fmla="*/ 665959 h 665959"/>
              <a:gd name="connsiteX5" fmla="*/ 0 w 428625"/>
              <a:gd name="connsiteY5" fmla="*/ 594520 h 6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665959">
                <a:moveTo>
                  <a:pt x="0" y="0"/>
                </a:moveTo>
                <a:lnTo>
                  <a:pt x="428625" y="0"/>
                </a:lnTo>
                <a:lnTo>
                  <a:pt x="428625" y="594520"/>
                </a:lnTo>
                <a:cubicBezTo>
                  <a:pt x="428625" y="633975"/>
                  <a:pt x="396641" y="665959"/>
                  <a:pt x="357186" y="665959"/>
                </a:cubicBezTo>
                <a:lnTo>
                  <a:pt x="71439" y="665959"/>
                </a:lnTo>
                <a:cubicBezTo>
                  <a:pt x="31984" y="665959"/>
                  <a:pt x="0" y="633975"/>
                  <a:pt x="0" y="59452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5612668" y="5973549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5612668" y="5866494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5612668" y="5760256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5612668" y="5658526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609814" y="5653002"/>
            <a:ext cx="189525" cy="425267"/>
            <a:chOff x="4142680" y="5763705"/>
            <a:chExt cx="189525" cy="425267"/>
          </a:xfrm>
        </p:grpSpPr>
        <p:sp>
          <p:nvSpPr>
            <p:cNvPr id="45" name="Freeform 44"/>
            <p:cNvSpPr/>
            <p:nvPr/>
          </p:nvSpPr>
          <p:spPr>
            <a:xfrm>
              <a:off x="4142680" y="5763705"/>
              <a:ext cx="189525" cy="425267"/>
            </a:xfrm>
            <a:custGeom>
              <a:avLst/>
              <a:gdLst>
                <a:gd name="connsiteX0" fmla="*/ 0 w 428625"/>
                <a:gd name="connsiteY0" fmla="*/ 0 h 665959"/>
                <a:gd name="connsiteX1" fmla="*/ 428625 w 428625"/>
                <a:gd name="connsiteY1" fmla="*/ 0 h 665959"/>
                <a:gd name="connsiteX2" fmla="*/ 428625 w 428625"/>
                <a:gd name="connsiteY2" fmla="*/ 594520 h 665959"/>
                <a:gd name="connsiteX3" fmla="*/ 357186 w 428625"/>
                <a:gd name="connsiteY3" fmla="*/ 665959 h 665959"/>
                <a:gd name="connsiteX4" fmla="*/ 71439 w 428625"/>
                <a:gd name="connsiteY4" fmla="*/ 665959 h 665959"/>
                <a:gd name="connsiteX5" fmla="*/ 0 w 428625"/>
                <a:gd name="connsiteY5" fmla="*/ 594520 h 66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665959">
                  <a:moveTo>
                    <a:pt x="0" y="0"/>
                  </a:moveTo>
                  <a:lnTo>
                    <a:pt x="428625" y="0"/>
                  </a:lnTo>
                  <a:lnTo>
                    <a:pt x="428625" y="594520"/>
                  </a:lnTo>
                  <a:cubicBezTo>
                    <a:pt x="428625" y="633975"/>
                    <a:pt x="396641" y="665959"/>
                    <a:pt x="357186" y="665959"/>
                  </a:cubicBezTo>
                  <a:lnTo>
                    <a:pt x="71439" y="665959"/>
                  </a:lnTo>
                  <a:cubicBezTo>
                    <a:pt x="31984" y="665959"/>
                    <a:pt x="0" y="633975"/>
                    <a:pt x="0" y="59452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>
              <a:spLocks noChangeAspect="1"/>
            </p:cNvSpPr>
            <p:nvPr/>
          </p:nvSpPr>
          <p:spPr>
            <a:xfrm>
              <a:off x="4142680" y="6078728"/>
              <a:ext cx="180000" cy="1062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>
              <a:spLocks noChangeAspect="1"/>
            </p:cNvSpPr>
            <p:nvPr/>
          </p:nvSpPr>
          <p:spPr>
            <a:xfrm>
              <a:off x="4142680" y="5971673"/>
              <a:ext cx="180000" cy="1062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>
              <a:spLocks noChangeAspect="1"/>
            </p:cNvSpPr>
            <p:nvPr/>
          </p:nvSpPr>
          <p:spPr>
            <a:xfrm>
              <a:off x="4142680" y="5865435"/>
              <a:ext cx="180000" cy="1062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>
              <a:spLocks noChangeAspect="1"/>
            </p:cNvSpPr>
            <p:nvPr/>
          </p:nvSpPr>
          <p:spPr>
            <a:xfrm>
              <a:off x="4142680" y="5763705"/>
              <a:ext cx="180000" cy="1062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7351422" y="5676788"/>
            <a:ext cx="189525" cy="425267"/>
          </a:xfrm>
          <a:custGeom>
            <a:avLst/>
            <a:gdLst>
              <a:gd name="connsiteX0" fmla="*/ 0 w 428625"/>
              <a:gd name="connsiteY0" fmla="*/ 0 h 665959"/>
              <a:gd name="connsiteX1" fmla="*/ 428625 w 428625"/>
              <a:gd name="connsiteY1" fmla="*/ 0 h 665959"/>
              <a:gd name="connsiteX2" fmla="*/ 428625 w 428625"/>
              <a:gd name="connsiteY2" fmla="*/ 594520 h 665959"/>
              <a:gd name="connsiteX3" fmla="*/ 357186 w 428625"/>
              <a:gd name="connsiteY3" fmla="*/ 665959 h 665959"/>
              <a:gd name="connsiteX4" fmla="*/ 71439 w 428625"/>
              <a:gd name="connsiteY4" fmla="*/ 665959 h 665959"/>
              <a:gd name="connsiteX5" fmla="*/ 0 w 428625"/>
              <a:gd name="connsiteY5" fmla="*/ 594520 h 6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665959">
                <a:moveTo>
                  <a:pt x="0" y="0"/>
                </a:moveTo>
                <a:lnTo>
                  <a:pt x="428625" y="0"/>
                </a:lnTo>
                <a:lnTo>
                  <a:pt x="428625" y="594520"/>
                </a:lnTo>
                <a:cubicBezTo>
                  <a:pt x="428625" y="633975"/>
                  <a:pt x="396641" y="665959"/>
                  <a:pt x="357186" y="665959"/>
                </a:cubicBezTo>
                <a:lnTo>
                  <a:pt x="71439" y="665959"/>
                </a:lnTo>
                <a:cubicBezTo>
                  <a:pt x="31984" y="665959"/>
                  <a:pt x="0" y="633975"/>
                  <a:pt x="0" y="59452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>
            <a:spLocks noChangeAspect="1"/>
          </p:cNvSpPr>
          <p:nvPr/>
        </p:nvSpPr>
        <p:spPr>
          <a:xfrm>
            <a:off x="7351422" y="5991811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>
            <a:spLocks noChangeAspect="1"/>
          </p:cNvSpPr>
          <p:nvPr/>
        </p:nvSpPr>
        <p:spPr>
          <a:xfrm>
            <a:off x="7351422" y="5884756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>
            <a:spLocks noChangeAspect="1"/>
          </p:cNvSpPr>
          <p:nvPr/>
        </p:nvSpPr>
        <p:spPr>
          <a:xfrm>
            <a:off x="7351422" y="5778518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>
            <a:off x="7351422" y="5676788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359978" y="5676828"/>
            <a:ext cx="189525" cy="425267"/>
            <a:chOff x="4142680" y="5763705"/>
            <a:chExt cx="189525" cy="425267"/>
          </a:xfrm>
        </p:grpSpPr>
        <p:sp>
          <p:nvSpPr>
            <p:cNvPr id="59" name="Freeform 58"/>
            <p:cNvSpPr/>
            <p:nvPr/>
          </p:nvSpPr>
          <p:spPr>
            <a:xfrm>
              <a:off x="4142680" y="5763705"/>
              <a:ext cx="189525" cy="425267"/>
            </a:xfrm>
            <a:custGeom>
              <a:avLst/>
              <a:gdLst>
                <a:gd name="connsiteX0" fmla="*/ 0 w 428625"/>
                <a:gd name="connsiteY0" fmla="*/ 0 h 665959"/>
                <a:gd name="connsiteX1" fmla="*/ 428625 w 428625"/>
                <a:gd name="connsiteY1" fmla="*/ 0 h 665959"/>
                <a:gd name="connsiteX2" fmla="*/ 428625 w 428625"/>
                <a:gd name="connsiteY2" fmla="*/ 594520 h 665959"/>
                <a:gd name="connsiteX3" fmla="*/ 357186 w 428625"/>
                <a:gd name="connsiteY3" fmla="*/ 665959 h 665959"/>
                <a:gd name="connsiteX4" fmla="*/ 71439 w 428625"/>
                <a:gd name="connsiteY4" fmla="*/ 665959 h 665959"/>
                <a:gd name="connsiteX5" fmla="*/ 0 w 428625"/>
                <a:gd name="connsiteY5" fmla="*/ 594520 h 66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665959">
                  <a:moveTo>
                    <a:pt x="0" y="0"/>
                  </a:moveTo>
                  <a:lnTo>
                    <a:pt x="428625" y="0"/>
                  </a:lnTo>
                  <a:lnTo>
                    <a:pt x="428625" y="594520"/>
                  </a:lnTo>
                  <a:cubicBezTo>
                    <a:pt x="428625" y="633975"/>
                    <a:pt x="396641" y="665959"/>
                    <a:pt x="357186" y="665959"/>
                  </a:cubicBezTo>
                  <a:lnTo>
                    <a:pt x="71439" y="665959"/>
                  </a:lnTo>
                  <a:cubicBezTo>
                    <a:pt x="31984" y="665959"/>
                    <a:pt x="0" y="633975"/>
                    <a:pt x="0" y="59452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>
              <a:spLocks noChangeAspect="1"/>
            </p:cNvSpPr>
            <p:nvPr/>
          </p:nvSpPr>
          <p:spPr>
            <a:xfrm>
              <a:off x="4142680" y="6078728"/>
              <a:ext cx="180000" cy="1062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>
              <a:spLocks noChangeAspect="1"/>
            </p:cNvSpPr>
            <p:nvPr/>
          </p:nvSpPr>
          <p:spPr>
            <a:xfrm>
              <a:off x="4142680" y="5971673"/>
              <a:ext cx="180000" cy="1062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>
              <a:spLocks noChangeAspect="1"/>
            </p:cNvSpPr>
            <p:nvPr/>
          </p:nvSpPr>
          <p:spPr>
            <a:xfrm>
              <a:off x="4142680" y="5865435"/>
              <a:ext cx="180000" cy="1062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>
              <a:spLocks noChangeAspect="1"/>
            </p:cNvSpPr>
            <p:nvPr/>
          </p:nvSpPr>
          <p:spPr>
            <a:xfrm>
              <a:off x="4142680" y="5763705"/>
              <a:ext cx="180000" cy="1062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>
            <a:off x="6473159" y="5676204"/>
            <a:ext cx="189525" cy="425267"/>
          </a:xfrm>
          <a:custGeom>
            <a:avLst/>
            <a:gdLst>
              <a:gd name="connsiteX0" fmla="*/ 0 w 428625"/>
              <a:gd name="connsiteY0" fmla="*/ 0 h 665959"/>
              <a:gd name="connsiteX1" fmla="*/ 428625 w 428625"/>
              <a:gd name="connsiteY1" fmla="*/ 0 h 665959"/>
              <a:gd name="connsiteX2" fmla="*/ 428625 w 428625"/>
              <a:gd name="connsiteY2" fmla="*/ 594520 h 665959"/>
              <a:gd name="connsiteX3" fmla="*/ 357186 w 428625"/>
              <a:gd name="connsiteY3" fmla="*/ 665959 h 665959"/>
              <a:gd name="connsiteX4" fmla="*/ 71439 w 428625"/>
              <a:gd name="connsiteY4" fmla="*/ 665959 h 665959"/>
              <a:gd name="connsiteX5" fmla="*/ 0 w 428625"/>
              <a:gd name="connsiteY5" fmla="*/ 594520 h 6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665959">
                <a:moveTo>
                  <a:pt x="0" y="0"/>
                </a:moveTo>
                <a:lnTo>
                  <a:pt x="428625" y="0"/>
                </a:lnTo>
                <a:lnTo>
                  <a:pt x="428625" y="594520"/>
                </a:lnTo>
                <a:cubicBezTo>
                  <a:pt x="428625" y="633975"/>
                  <a:pt x="396641" y="665959"/>
                  <a:pt x="357186" y="665959"/>
                </a:cubicBezTo>
                <a:lnTo>
                  <a:pt x="71439" y="665959"/>
                </a:lnTo>
                <a:cubicBezTo>
                  <a:pt x="31984" y="665959"/>
                  <a:pt x="0" y="633975"/>
                  <a:pt x="0" y="59452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8260822" y="5665571"/>
            <a:ext cx="189525" cy="425267"/>
          </a:xfrm>
          <a:custGeom>
            <a:avLst/>
            <a:gdLst>
              <a:gd name="connsiteX0" fmla="*/ 0 w 428625"/>
              <a:gd name="connsiteY0" fmla="*/ 0 h 665959"/>
              <a:gd name="connsiteX1" fmla="*/ 428625 w 428625"/>
              <a:gd name="connsiteY1" fmla="*/ 0 h 665959"/>
              <a:gd name="connsiteX2" fmla="*/ 428625 w 428625"/>
              <a:gd name="connsiteY2" fmla="*/ 594520 h 665959"/>
              <a:gd name="connsiteX3" fmla="*/ 357186 w 428625"/>
              <a:gd name="connsiteY3" fmla="*/ 665959 h 665959"/>
              <a:gd name="connsiteX4" fmla="*/ 71439 w 428625"/>
              <a:gd name="connsiteY4" fmla="*/ 665959 h 665959"/>
              <a:gd name="connsiteX5" fmla="*/ 0 w 428625"/>
              <a:gd name="connsiteY5" fmla="*/ 594520 h 6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665959">
                <a:moveTo>
                  <a:pt x="0" y="0"/>
                </a:moveTo>
                <a:lnTo>
                  <a:pt x="428625" y="0"/>
                </a:lnTo>
                <a:lnTo>
                  <a:pt x="428625" y="594520"/>
                </a:lnTo>
                <a:cubicBezTo>
                  <a:pt x="428625" y="633975"/>
                  <a:pt x="396641" y="665959"/>
                  <a:pt x="357186" y="665959"/>
                </a:cubicBezTo>
                <a:lnTo>
                  <a:pt x="71439" y="665959"/>
                </a:lnTo>
                <a:cubicBezTo>
                  <a:pt x="31984" y="665959"/>
                  <a:pt x="0" y="633975"/>
                  <a:pt x="0" y="59452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609814" y="5658612"/>
            <a:ext cx="189525" cy="425267"/>
          </a:xfrm>
          <a:custGeom>
            <a:avLst/>
            <a:gdLst>
              <a:gd name="connsiteX0" fmla="*/ 0 w 428625"/>
              <a:gd name="connsiteY0" fmla="*/ 0 h 665959"/>
              <a:gd name="connsiteX1" fmla="*/ 428625 w 428625"/>
              <a:gd name="connsiteY1" fmla="*/ 0 h 665959"/>
              <a:gd name="connsiteX2" fmla="*/ 428625 w 428625"/>
              <a:gd name="connsiteY2" fmla="*/ 594520 h 665959"/>
              <a:gd name="connsiteX3" fmla="*/ 357186 w 428625"/>
              <a:gd name="connsiteY3" fmla="*/ 665959 h 665959"/>
              <a:gd name="connsiteX4" fmla="*/ 71439 w 428625"/>
              <a:gd name="connsiteY4" fmla="*/ 665959 h 665959"/>
              <a:gd name="connsiteX5" fmla="*/ 0 w 428625"/>
              <a:gd name="connsiteY5" fmla="*/ 594520 h 6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665959">
                <a:moveTo>
                  <a:pt x="0" y="0"/>
                </a:moveTo>
                <a:lnTo>
                  <a:pt x="428625" y="0"/>
                </a:lnTo>
                <a:lnTo>
                  <a:pt x="428625" y="594520"/>
                </a:lnTo>
                <a:cubicBezTo>
                  <a:pt x="428625" y="633975"/>
                  <a:pt x="396641" y="665959"/>
                  <a:pt x="357186" y="665959"/>
                </a:cubicBezTo>
                <a:lnTo>
                  <a:pt x="71439" y="665959"/>
                </a:lnTo>
                <a:cubicBezTo>
                  <a:pt x="31984" y="665959"/>
                  <a:pt x="0" y="633975"/>
                  <a:pt x="0" y="59452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5613514" y="5984514"/>
            <a:ext cx="180000" cy="1062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354455" y="5683787"/>
            <a:ext cx="189525" cy="425267"/>
          </a:xfrm>
          <a:custGeom>
            <a:avLst/>
            <a:gdLst>
              <a:gd name="connsiteX0" fmla="*/ 0 w 428625"/>
              <a:gd name="connsiteY0" fmla="*/ 0 h 665959"/>
              <a:gd name="connsiteX1" fmla="*/ 428625 w 428625"/>
              <a:gd name="connsiteY1" fmla="*/ 0 h 665959"/>
              <a:gd name="connsiteX2" fmla="*/ 428625 w 428625"/>
              <a:gd name="connsiteY2" fmla="*/ 594520 h 665959"/>
              <a:gd name="connsiteX3" fmla="*/ 357186 w 428625"/>
              <a:gd name="connsiteY3" fmla="*/ 665959 h 665959"/>
              <a:gd name="connsiteX4" fmla="*/ 71439 w 428625"/>
              <a:gd name="connsiteY4" fmla="*/ 665959 h 665959"/>
              <a:gd name="connsiteX5" fmla="*/ 0 w 428625"/>
              <a:gd name="connsiteY5" fmla="*/ 594520 h 6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665959">
                <a:moveTo>
                  <a:pt x="0" y="0"/>
                </a:moveTo>
                <a:lnTo>
                  <a:pt x="428625" y="0"/>
                </a:lnTo>
                <a:lnTo>
                  <a:pt x="428625" y="594520"/>
                </a:lnTo>
                <a:cubicBezTo>
                  <a:pt x="428625" y="633975"/>
                  <a:pt x="396641" y="665959"/>
                  <a:pt x="357186" y="665959"/>
                </a:cubicBezTo>
                <a:lnTo>
                  <a:pt x="71439" y="665959"/>
                </a:lnTo>
                <a:cubicBezTo>
                  <a:pt x="31984" y="665959"/>
                  <a:pt x="0" y="633975"/>
                  <a:pt x="0" y="59452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14445 -0.105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5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5208 -0.105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53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4514 -0.10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5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13247 -0.105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4184 -0.1425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0.04531 -0.1321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662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7.40741E-7 L -0.15052 -0.13032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04531 -0.13218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662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81481E-6 L -0.15052 -0.13032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4184 -0.14259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713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15052 -0.1303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4532 -0.13217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13698 -0.12986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6505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00"/>
                            </p:stCondLst>
                            <p:childTnLst>
                              <p:par>
                                <p:cTn id="1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5295 -0.12963 " pathEditMode="relative" rAng="0" ptsTypes="AA">
                                      <p:cBhvr>
                                        <p:cTn id="19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250"/>
                            </p:stCondLst>
                            <p:childTnLst>
                              <p:par>
                                <p:cTn id="1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25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5" grpId="1" animBg="1"/>
      <p:bldP spid="66" grpId="1" animBg="1"/>
      <p:bldP spid="67" grpId="1" animBg="1"/>
      <p:bldP spid="70" grpId="0" animBg="1"/>
      <p:bldP spid="7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824"/>
            <a:ext cx="9144001" cy="1076325"/>
          </a:xfrm>
        </p:spPr>
        <p:txBody>
          <a:bodyPr/>
          <a:lstStyle/>
          <a:p>
            <a:r>
              <a:rPr lang="en-US" sz="3300" dirty="0" smtClean="0"/>
              <a:t>Evaluation: Distributed HTTP Flood attack using limited resources</a:t>
            </a:r>
            <a:endParaRPr lang="en-US" sz="33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-66040" y="1421473"/>
            <a:ext cx="9414756" cy="889635"/>
          </a:xfrm>
        </p:spPr>
        <p:txBody>
          <a:bodyPr/>
          <a:lstStyle/>
          <a:p>
            <a:r>
              <a:rPr lang="en-US" sz="2800" dirty="0" smtClean="0"/>
              <a:t>How can we simulate O(10K) </a:t>
            </a:r>
            <a:r>
              <a:rPr lang="en-US" sz="2800" i="1" dirty="0" err="1" smtClean="0"/>
              <a:t>stateful</a:t>
            </a:r>
            <a:r>
              <a:rPr lang="en-US" sz="2800" dirty="0" smtClean="0"/>
              <a:t> connections from “distinct” IP addresses using a single attacking device?</a:t>
            </a:r>
            <a:endParaRPr lang="en-US" sz="2800" dirty="0"/>
          </a:p>
        </p:txBody>
      </p:sp>
      <p:pic>
        <p:nvPicPr>
          <p:cNvPr id="124930" name="Picture 2" descr="Image result for att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2677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2" name="Picture 4" descr="Image result for load balanc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2167"/>
          <a:stretch/>
        </p:blipFill>
        <p:spPr bwMode="auto">
          <a:xfrm>
            <a:off x="5981700" y="3007644"/>
            <a:ext cx="31623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7254796"/>
                  </p:ext>
                </p:extLst>
              </p:nvPr>
            </p:nvGraphicFramePr>
            <p:xfrm>
              <a:off x="2809875" y="3218782"/>
              <a:ext cx="885825" cy="29667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8582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𝑠𝑟𝑐𝑖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𝑠𝑟𝑐𝑖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𝑠𝑟𝑐𝑖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𝑠𝑟𝑐𝑖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𝑠𝑟𝑐𝑖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𝑠𝑟𝑐𝑖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𝑠𝑟𝑐𝑖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7254796"/>
                  </p:ext>
                </p:extLst>
              </p:nvPr>
            </p:nvGraphicFramePr>
            <p:xfrm>
              <a:off x="2809875" y="3218782"/>
              <a:ext cx="885825" cy="29667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8582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80" t="-3279" r="-1361" b="-7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680" t="-103279" r="-1361" b="-6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80" t="-203279" r="-1361" b="-5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80" t="-303279" r="-1361" b="-4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80" t="-410000" r="-1361" b="-30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80" t="-501639" r="-1361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80" t="-601639" r="-1361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80" t="-701639" r="-1361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4938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57" y="3182428"/>
            <a:ext cx="536118" cy="3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695700" y="3293394"/>
            <a:ext cx="333375" cy="1492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ounded Rectangle 22"/>
          <p:cNvSpPr/>
          <p:nvPr/>
        </p:nvSpPr>
        <p:spPr>
          <a:xfrm>
            <a:off x="6558419" y="3293394"/>
            <a:ext cx="333375" cy="149225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695700" y="3710748"/>
            <a:ext cx="333375" cy="1492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ounded Rectangle 24"/>
          <p:cNvSpPr/>
          <p:nvPr/>
        </p:nvSpPr>
        <p:spPr>
          <a:xfrm>
            <a:off x="3695700" y="4053489"/>
            <a:ext cx="333375" cy="1492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ounded Rectangle 25"/>
          <p:cNvSpPr/>
          <p:nvPr/>
        </p:nvSpPr>
        <p:spPr>
          <a:xfrm>
            <a:off x="3695700" y="4440998"/>
            <a:ext cx="333375" cy="1492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ounded Rectangle 26"/>
          <p:cNvSpPr/>
          <p:nvPr/>
        </p:nvSpPr>
        <p:spPr>
          <a:xfrm>
            <a:off x="3695700" y="4817395"/>
            <a:ext cx="333375" cy="1492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ounded Rectangle 27"/>
          <p:cNvSpPr/>
          <p:nvPr/>
        </p:nvSpPr>
        <p:spPr>
          <a:xfrm>
            <a:off x="3695700" y="5245860"/>
            <a:ext cx="333375" cy="1492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ounded Rectangle 28"/>
          <p:cNvSpPr/>
          <p:nvPr/>
        </p:nvSpPr>
        <p:spPr>
          <a:xfrm>
            <a:off x="6558418" y="3710748"/>
            <a:ext cx="333375" cy="149225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558417" y="4053489"/>
            <a:ext cx="333375" cy="149225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558416" y="4440997"/>
            <a:ext cx="333375" cy="149225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558415" y="4801359"/>
            <a:ext cx="333375" cy="149225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558414" y="5231648"/>
            <a:ext cx="333375" cy="149225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57" y="3612847"/>
            <a:ext cx="536118" cy="3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57" y="3984005"/>
            <a:ext cx="536118" cy="3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57" y="4355163"/>
            <a:ext cx="536118" cy="3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57" y="4785582"/>
            <a:ext cx="536118" cy="3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57" y="5156740"/>
            <a:ext cx="536118" cy="3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31718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1302 -3.703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31718 -0.001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31718 -0.0013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6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1718 -0.0013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31718 -0.001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6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31718 -0.0013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31302 -1.85185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31302 -1.8518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1302 -3.33333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1302 3.7037E-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1302 -2.5925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 animBg="1"/>
      <p:bldP spid="17" grpId="1" animBg="1"/>
      <p:bldP spid="17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824"/>
            <a:ext cx="9001125" cy="1076325"/>
          </a:xfrm>
        </p:spPr>
        <p:txBody>
          <a:bodyPr/>
          <a:lstStyle/>
          <a:p>
            <a:r>
              <a:rPr lang="en-US" sz="3200" dirty="0" smtClean="0"/>
              <a:t>Evaluation: Distributed HTTP Flood attack using limited resources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-66040" y="1502645"/>
            <a:ext cx="9210040" cy="889635"/>
          </a:xfrm>
        </p:spPr>
        <p:txBody>
          <a:bodyPr/>
          <a:lstStyle/>
          <a:p>
            <a:r>
              <a:rPr lang="en-US" sz="2450" dirty="0" smtClean="0"/>
              <a:t>How can we simulate O(10K) </a:t>
            </a:r>
            <a:r>
              <a:rPr lang="en-US" sz="2450" i="1" dirty="0" err="1" smtClean="0"/>
              <a:t>stateful</a:t>
            </a:r>
            <a:r>
              <a:rPr lang="en-US" sz="2450" dirty="0" smtClean="0"/>
              <a:t> connections from “distinct” IP addresses using a single attacking </a:t>
            </a:r>
            <a:r>
              <a:rPr lang="en-US" sz="2450" dirty="0" smtClean="0"/>
              <a:t>device?</a:t>
            </a:r>
            <a:endParaRPr lang="en-US" sz="245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73031" y="3242566"/>
            <a:ext cx="16778" cy="3246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Image result for att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4" y="604062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Image result for load balancer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2167"/>
          <a:stretch/>
        </p:blipFill>
        <p:spPr bwMode="auto">
          <a:xfrm>
            <a:off x="8604000" y="604062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260" y="2600092"/>
            <a:ext cx="2641786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Attacker side: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69197" y="2628000"/>
            <a:ext cx="2387814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Server side: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16879" y="3214617"/>
            <a:ext cx="5972328" cy="6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Create a mapping between port numbers and </a:t>
            </a:r>
            <a:r>
              <a:rPr lang="en-US" dirty="0"/>
              <a:t>source </a:t>
            </a:r>
            <a:r>
              <a:rPr lang="en-US" dirty="0" smtClean="0"/>
              <a:t>IPs</a:t>
            </a:r>
            <a:endParaRPr lang="en-US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16878" y="4085938"/>
            <a:ext cx="5952319" cy="6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In egress, translate from port number to determine “source” IP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68119" y="4868342"/>
            <a:ext cx="5504912" cy="6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US" sz="1900" dirty="0" smtClean="0"/>
              <a:t>Make sure to compute checksum, etc.</a:t>
            </a:r>
            <a:endParaRPr lang="en-US" sz="1900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6879" y="5294466"/>
            <a:ext cx="5257096" cy="6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At ingress, translate from </a:t>
            </a:r>
            <a:r>
              <a:rPr lang="en-US" dirty="0"/>
              <a:t>destination IP </a:t>
            </a:r>
            <a:r>
              <a:rPr lang="en-US" dirty="0" smtClean="0"/>
              <a:t>to </a:t>
            </a:r>
            <a:r>
              <a:rPr lang="en-US" dirty="0"/>
              <a:t>port number 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5543689" y="3211212"/>
            <a:ext cx="3600312" cy="6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Change IP tables to redirect all packets back to the attacker’s interface.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" grpId="0"/>
      <p:bldP spid="42" grpId="0" build="p"/>
      <p:bldP spid="43" grpId="0" build="p"/>
      <p:bldP spid="44" grpId="0" build="p"/>
      <p:bldP spid="45" grpId="0" build="p"/>
      <p:bldP spid="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824"/>
            <a:ext cx="9001125" cy="1076325"/>
          </a:xfrm>
        </p:spPr>
        <p:txBody>
          <a:bodyPr/>
          <a:lstStyle/>
          <a:p>
            <a:r>
              <a:rPr lang="en-US" sz="2800" dirty="0" smtClean="0"/>
              <a:t>Evaluation: Distributed HTTP Flood attack using limited resources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-104141" y="1520763"/>
            <a:ext cx="9235673" cy="889635"/>
          </a:xfrm>
        </p:spPr>
        <p:txBody>
          <a:bodyPr/>
          <a:lstStyle/>
          <a:p>
            <a:r>
              <a:rPr lang="en-US" sz="2800" dirty="0" smtClean="0"/>
              <a:t>We use legitimate data and inject malicious traffic from 50 random 16-bit subnets which make up for 70% of the traffic.</a:t>
            </a:r>
            <a:endParaRPr lang="en-US" sz="2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104140" y="3348764"/>
            <a:ext cx="9105264" cy="8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We deployed 10 </a:t>
            </a:r>
            <a:r>
              <a:rPr lang="en-US" sz="2800" dirty="0" err="1" smtClean="0"/>
              <a:t>HAProxy</a:t>
            </a:r>
            <a:r>
              <a:rPr lang="en-US" sz="2800" dirty="0" smtClean="0"/>
              <a:t> load balancer instances that report to a centralized controller using 1 byte/request control bandwidth.</a:t>
            </a:r>
            <a:endParaRPr lang="en-US" sz="2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-104140" y="5172503"/>
            <a:ext cx="9105264" cy="8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The attackers perform a TCP handshake and send an HTTP POST request.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 build="p"/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6667" b="7946"/>
          <a:stretch/>
        </p:blipFill>
        <p:spPr>
          <a:xfrm>
            <a:off x="76196" y="1449341"/>
            <a:ext cx="4644978" cy="3825015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824"/>
            <a:ext cx="9001125" cy="1076325"/>
          </a:xfrm>
        </p:spPr>
        <p:txBody>
          <a:bodyPr/>
          <a:lstStyle/>
          <a:p>
            <a:r>
              <a:rPr lang="en-US" sz="3200" dirty="0" smtClean="0"/>
              <a:t>Evaluation: Distributed HTTP Flood attack using limited resources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584" t="92968" r="24583"/>
          <a:stretch/>
        </p:blipFill>
        <p:spPr>
          <a:xfrm>
            <a:off x="0" y="5390700"/>
            <a:ext cx="9108000" cy="375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645" r="34063" b="8079"/>
          <a:stretch/>
        </p:blipFill>
        <p:spPr>
          <a:xfrm>
            <a:off x="4644086" y="1449343"/>
            <a:ext cx="4499914" cy="38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912" y="1645920"/>
            <a:ext cx="8996604" cy="1021080"/>
          </a:xfrm>
        </p:spPr>
        <p:txBody>
          <a:bodyPr/>
          <a:lstStyle/>
          <a:p>
            <a:r>
              <a:rPr lang="en-US" sz="2800" dirty="0" smtClean="0"/>
              <a:t>Sliding window solutions can be (nearly) as efficient as interval ones.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912" y="3033417"/>
            <a:ext cx="8996604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We extended </a:t>
            </a:r>
            <a:r>
              <a:rPr lang="en-US" sz="2800" dirty="0" err="1" smtClean="0"/>
              <a:t>HAProxy</a:t>
            </a:r>
            <a:r>
              <a:rPr lang="en-US" sz="2800" dirty="0" smtClean="0"/>
              <a:t> to network rate-limiting</a:t>
            </a:r>
            <a:r>
              <a:rPr lang="en-US" sz="2800" dirty="0" smtClean="0"/>
              <a:t>.</a:t>
            </a:r>
          </a:p>
          <a:p>
            <a:pPr lvl="1" eaLnBrk="1" hangingPunct="1"/>
            <a:r>
              <a:rPr lang="en-US" sz="2400" dirty="0"/>
              <a:t>Open source: </a:t>
            </a:r>
            <a:r>
              <a:rPr lang="en-US" sz="2400" dirty="0">
                <a:hlinkClick r:id="rId3"/>
              </a:rPr>
              <a:t>https://github.com/DHMementoz/Memento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912" y="4707520"/>
            <a:ext cx="9165729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Memento provides a measurement infrastructure for DDoS identification, mitigation, and evaluation.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137" y="3612196"/>
            <a:ext cx="954379" cy="96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Any Questions</a:t>
            </a:r>
          </a:p>
        </p:txBody>
      </p:sp>
      <p:pic>
        <p:nvPicPr>
          <p:cNvPr id="75779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584325"/>
            <a:ext cx="5862637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365124" y="134938"/>
            <a:ext cx="8557649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Heavy Hitters</a:t>
            </a:r>
            <a:endParaRPr lang="en-US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Content Placeholder 4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5124" y="1646238"/>
                <a:ext cx="9502775" cy="438943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Verdana" charset="0"/>
                  </a:rPr>
                  <a:t>How many packets has       sent?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Verdana" charset="0"/>
                  </a:rPr>
                  <a:t>Which flows are larger than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 smtClean="0">
                    <a:latin typeface="Verdana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Verdana" charset="0"/>
                  </a:rPr>
                  <a:t>Traditionally – must fit in the SRAM</a:t>
                </a:r>
              </a:p>
              <a:p>
                <a:pPr marL="0" indent="0">
                  <a:buNone/>
                </a:pPr>
                <a:endParaRPr lang="en-US" sz="3600" dirty="0" smtClean="0">
                  <a:latin typeface="Verdana" charset="0"/>
                </a:endParaRPr>
              </a:p>
              <a:p>
                <a:endParaRPr lang="en-US" sz="36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126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5124" y="1646238"/>
                <a:ext cx="9502775" cy="438943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182100" y="4592827"/>
            <a:ext cx="18688665" cy="548640"/>
            <a:chOff x="9182100" y="4592827"/>
            <a:chExt cx="18688665" cy="548640"/>
          </a:xfrm>
        </p:grpSpPr>
        <p:sp>
          <p:nvSpPr>
            <p:cNvPr id="43" name="Rectangle 42"/>
            <p:cNvSpPr/>
            <p:nvPr/>
          </p:nvSpPr>
          <p:spPr>
            <a:xfrm>
              <a:off x="10782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553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325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0965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8679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639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410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82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592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363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134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9062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6776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449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220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991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414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186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957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728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500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271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043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814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224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995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767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5386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3100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081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52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624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7386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157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6929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6700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472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209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980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751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523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8294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066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7837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608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018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0790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561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333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104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75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647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418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847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619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2390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161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933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04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476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247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009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3781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552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3323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3095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832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5603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5375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1466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49180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689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460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4232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7642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7413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184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69563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7277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6499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6270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041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206090" y="3375503"/>
            <a:ext cx="19202400" cy="465453"/>
            <a:chOff x="-4123283" y="3879521"/>
            <a:chExt cx="19202400" cy="465453"/>
          </a:xfrm>
        </p:grpSpPr>
        <p:pic>
          <p:nvPicPr>
            <p:cNvPr id="12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319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106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8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7639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Image result for futurama toad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63923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3649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6" descr="Related image"/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73067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4563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3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020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477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5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935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6849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7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95927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Image result for futurama toad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8221117" y="387952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6" descr="Related image"/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91355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8678317" y="3879521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0049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0964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3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10507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1421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1878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335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793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3250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9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7075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1647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62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2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22775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Image result for futurama toad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9059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6" descr="Related image"/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8203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63117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6" name="Picture 2" descr="Image result for futurama toad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2734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Image result for futurama toad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448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656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84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0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-22944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Image result for futurama toad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36660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6" descr="Related image"/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27516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1232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4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32088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5" name="Picture 2" descr="Image result for futurama toad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18372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6" descr="Related image"/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9228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1380083" y="3887007"/>
              <a:ext cx="457200" cy="457200"/>
            </a:xfrm>
            <a:prstGeom prst="rect">
              <a:avLst/>
            </a:prstGeom>
            <a:noFill/>
            <a:extLst/>
          </p:spPr>
        </p:pic>
      </p:grpSp>
      <p:pic>
        <p:nvPicPr>
          <p:cNvPr id="169" name="Picture 18" descr="Image result for futurama bender black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15497" r="25963" b="13538"/>
          <a:stretch/>
        </p:blipFill>
        <p:spPr bwMode="auto">
          <a:xfrm>
            <a:off x="5674518" y="1750218"/>
            <a:ext cx="731520" cy="731520"/>
          </a:xfrm>
          <a:prstGeom prst="rect">
            <a:avLst/>
          </a:prstGeom>
          <a:noFill/>
          <a:extLst/>
        </p:spPr>
      </p:pic>
      <p:sp>
        <p:nvSpPr>
          <p:cNvPr id="168" name="Content Placeholder 4"/>
          <p:cNvSpPr txBox="1">
            <a:spLocks/>
          </p:cNvSpPr>
          <p:nvPr/>
        </p:nvSpPr>
        <p:spPr bwMode="auto">
          <a:xfrm>
            <a:off x="579112" y="5639096"/>
            <a:ext cx="7897635" cy="146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10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Verdana" charset="0"/>
              </a:rPr>
              <a:t>Can’t allocate a counter for each flow!</a:t>
            </a:r>
          </a:p>
          <a:p>
            <a:endParaRPr lang="en-US" sz="2800" dirty="0">
              <a:latin typeface="Verdana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17527" y="4679539"/>
          <a:ext cx="4273234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418"/>
                <a:gridCol w="860743"/>
                <a:gridCol w="860743"/>
                <a:gridCol w="9893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SRAM</a:t>
                      </a:r>
                      <a:r>
                        <a:rPr lang="en-US" sz="1600" baseline="0" dirty="0" smtClean="0"/>
                        <a:t> (MB)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10-20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30-60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50-100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70" name="Content Placeholder 4"/>
          <p:cNvSpPr txBox="1">
            <a:spLocks/>
          </p:cNvSpPr>
          <p:nvPr/>
        </p:nvSpPr>
        <p:spPr bwMode="auto">
          <a:xfrm>
            <a:off x="5465812" y="4929736"/>
            <a:ext cx="3181829" cy="5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10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 smtClean="0">
                <a:latin typeface="Verdana" charset="0"/>
              </a:rPr>
              <a:t>(</a:t>
            </a:r>
            <a:r>
              <a:rPr lang="en-US" sz="1050" b="1" dirty="0" err="1" smtClean="0">
                <a:latin typeface="Verdana" charset="0"/>
              </a:rPr>
              <a:t>SilkRoad</a:t>
            </a:r>
            <a:r>
              <a:rPr lang="en-US" sz="1050" b="1" dirty="0" smtClean="0">
                <a:latin typeface="Verdana" charset="0"/>
              </a:rPr>
              <a:t>, SIGCOMM 2017)</a:t>
            </a:r>
            <a:endParaRPr lang="en-US" sz="1050" b="1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8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3.33559 0.0319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8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Any Questions</a:t>
            </a:r>
          </a:p>
        </p:txBody>
      </p:sp>
      <p:pic>
        <p:nvPicPr>
          <p:cNvPr id="75779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584325"/>
            <a:ext cx="5862637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Any Questions</a:t>
            </a:r>
          </a:p>
        </p:txBody>
      </p:sp>
      <p:pic>
        <p:nvPicPr>
          <p:cNvPr id="82947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584325"/>
            <a:ext cx="5862637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3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Any Questions</a:t>
            </a:r>
          </a:p>
        </p:txBody>
      </p:sp>
      <p:pic>
        <p:nvPicPr>
          <p:cNvPr id="90115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584325"/>
            <a:ext cx="5862637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Any Questions</a:t>
            </a:r>
          </a:p>
        </p:txBody>
      </p:sp>
      <p:pic>
        <p:nvPicPr>
          <p:cNvPr id="92163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584325"/>
            <a:ext cx="5862637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9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Any Questions</a:t>
            </a:r>
          </a:p>
        </p:txBody>
      </p:sp>
      <p:pic>
        <p:nvPicPr>
          <p:cNvPr id="94211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584325"/>
            <a:ext cx="5862637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Any Questions</a:t>
            </a:r>
          </a:p>
        </p:txBody>
      </p:sp>
      <p:pic>
        <p:nvPicPr>
          <p:cNvPr id="96259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584325"/>
            <a:ext cx="5862637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3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Hierarchical Heavy Hitters (HHH)</a:t>
            </a:r>
            <a:endParaRPr lang="en-US" sz="3200" dirty="0">
              <a:latin typeface="Verdana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89670A-64B7-481F-AFCD-8AF1DD28FFFD}"/>
              </a:ext>
            </a:extLst>
          </p:cNvPr>
          <p:cNvSpPr/>
          <p:nvPr/>
        </p:nvSpPr>
        <p:spPr>
          <a:xfrm>
            <a:off x="89519" y="4980401"/>
            <a:ext cx="11339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A1"/>
                </a:solidFill>
                <a:latin typeface="Arial" panose="020B0604020202020204" pitchFamily="34" charset="0"/>
              </a:rPr>
              <a:t>LADS: Large-scale Automated DDoS Detection System.</a:t>
            </a:r>
            <a:r>
              <a:rPr lang="en-US" sz="2000" dirty="0">
                <a:solidFill>
                  <a:srgbClr val="0066A1"/>
                </a:solidFill>
                <a:latin typeface="Arial" panose="020B0604020202020204" pitchFamily="34" charset="0"/>
              </a:rPr>
              <a:t> </a:t>
            </a:r>
            <a:endParaRPr lang="he-IL" sz="2000" dirty="0">
              <a:solidFill>
                <a:srgbClr val="0066A1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660099"/>
                </a:solidFill>
                <a:latin typeface="Arial" panose="020B0604020202020204" pitchFamily="34" charset="0"/>
              </a:rPr>
              <a:t>USENIX ATC 2006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84D16F-1E4B-45E1-8035-A1C8C4DC811B}"/>
              </a:ext>
            </a:extLst>
          </p:cNvPr>
          <p:cNvSpPr/>
          <p:nvPr/>
        </p:nvSpPr>
        <p:spPr>
          <a:xfrm>
            <a:off x="89519" y="4217294"/>
            <a:ext cx="7875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A1"/>
                </a:solidFill>
                <a:latin typeface="Arial" panose="020B0604020202020204" pitchFamily="34" charset="0"/>
              </a:rPr>
              <a:t>DREAM: dynamic resource allocation for software-defined Counting</a:t>
            </a:r>
            <a:r>
              <a:rPr lang="en-US" sz="2000" dirty="0">
                <a:solidFill>
                  <a:srgbClr val="0066A1"/>
                </a:solidFill>
                <a:latin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0066A1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660099"/>
                </a:solidFill>
                <a:latin typeface="Arial" panose="020B0604020202020204" pitchFamily="34" charset="0"/>
              </a:rPr>
              <a:t>ACM SIGCOMM 2014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EE38C1-B3BE-4C82-8068-81DC6F7CA8FA}"/>
              </a:ext>
            </a:extLst>
          </p:cNvPr>
          <p:cNvSpPr/>
          <p:nvPr/>
        </p:nvSpPr>
        <p:spPr>
          <a:xfrm>
            <a:off x="50057" y="5698599"/>
            <a:ext cx="8367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A1"/>
                </a:solidFill>
                <a:latin typeface="Arial" panose="020B0604020202020204" pitchFamily="34" charset="0"/>
              </a:rPr>
              <a:t>Automatically Inferring Patterns of Resource Consumption in Network Traffic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660099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660099"/>
                </a:solidFill>
                <a:latin typeface="Arial" panose="020B0604020202020204" pitchFamily="34" charset="0"/>
              </a:rPr>
              <a:t>ACM SIGCOMM 2003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441F73-24A8-4C5D-BB57-03609212C20B}"/>
              </a:ext>
            </a:extLst>
          </p:cNvPr>
          <p:cNvSpPr txBox="1"/>
          <p:nvPr/>
        </p:nvSpPr>
        <p:spPr>
          <a:xfrm>
            <a:off x="89520" y="1661835"/>
            <a:ext cx="5494641" cy="132343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Hierarchical Heavy Hitters </a:t>
            </a:r>
          </a:p>
          <a:p>
            <a:r>
              <a:rPr lang="en-US" sz="2800" dirty="0"/>
              <a:t>identify traffic clusters. 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3FD93A-5601-4674-8B0E-782826189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37" y="1750184"/>
            <a:ext cx="3350657" cy="20266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E93229-B3B2-4949-B96A-6F4F2FC42882}"/>
              </a:ext>
            </a:extLst>
          </p:cNvPr>
          <p:cNvSpPr txBox="1"/>
          <p:nvPr/>
        </p:nvSpPr>
        <p:spPr>
          <a:xfrm>
            <a:off x="5678905" y="3679077"/>
            <a:ext cx="3563995" cy="4377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DDoS attack (Aug. 2014)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441F73-24A8-4C5D-BB57-03609212C20B}"/>
              </a:ext>
            </a:extLst>
          </p:cNvPr>
          <p:cNvSpPr txBox="1"/>
          <p:nvPr/>
        </p:nvSpPr>
        <p:spPr>
          <a:xfrm>
            <a:off x="89519" y="2858308"/>
            <a:ext cx="5589386" cy="87716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50" dirty="0" smtClean="0"/>
              <a:t>If we find the attacking networks we can stop the attack!</a:t>
            </a:r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29661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052">
            <a:extLst>
              <a:ext uri="{FF2B5EF4-FFF2-40B4-BE49-F238E27FC236}">
                <a16:creationId xmlns:a16="http://schemas.microsoft.com/office/drawing/2014/main" xmlns="" id="{AC7AD91B-D495-4171-9013-70EC6270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794" t="18687" r="35362" b="30048"/>
          <a:stretch/>
        </p:blipFill>
        <p:spPr>
          <a:xfrm>
            <a:off x="4302644" y="3218223"/>
            <a:ext cx="909935" cy="1783796"/>
          </a:xfrm>
          <a:prstGeom prst="rect">
            <a:avLst/>
          </a:prstGeom>
        </p:spPr>
      </p:pic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00024" y="134938"/>
            <a:ext cx="9020175" cy="1076325"/>
          </a:xfrm>
        </p:spPr>
        <p:txBody>
          <a:bodyPr/>
          <a:lstStyle/>
          <a:p>
            <a:r>
              <a:rPr lang="en-US" dirty="0"/>
              <a:t>DDoS Mitigation</a:t>
            </a:r>
            <a:endParaRPr lang="en-US" dirty="0">
              <a:latin typeface="Verdana" charset="0"/>
            </a:endParaRPr>
          </a:p>
        </p:txBody>
      </p:sp>
      <p:pic>
        <p:nvPicPr>
          <p:cNvPr id="2050" name="Picture 2" descr="Image result for cyber attack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9" r="33640" b="25553"/>
          <a:stretch/>
        </p:blipFill>
        <p:spPr bwMode="auto">
          <a:xfrm>
            <a:off x="30633" y="1443833"/>
            <a:ext cx="1361927" cy="16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0278" y="1435983"/>
                <a:ext cx="1123705" cy="1661993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181.7.20.1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181.7.20.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181.7.21.1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181.7.21.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78" y="1435983"/>
                <a:ext cx="1123705" cy="1661993"/>
              </a:xfrm>
              <a:prstGeom prst="rect">
                <a:avLst/>
              </a:prstGeom>
              <a:blipFill>
                <a:blip r:embed="rId6"/>
                <a:stretch>
                  <a:fillRect l="-3804" r="-3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Image result for ser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6" y="4017407"/>
            <a:ext cx="3637168" cy="18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324" y="1435983"/>
            <a:ext cx="4694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Can we block only the attacking devices?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200158E-B3D7-4265-AF99-C250B14B0728}"/>
              </a:ext>
            </a:extLst>
          </p:cNvPr>
          <p:cNvGrpSpPr/>
          <p:nvPr/>
        </p:nvGrpSpPr>
        <p:grpSpPr>
          <a:xfrm>
            <a:off x="1470177" y="2892603"/>
            <a:ext cx="1967892" cy="1391266"/>
            <a:chOff x="1470177" y="2892603"/>
            <a:chExt cx="1967892" cy="1391266"/>
          </a:xfrm>
        </p:grpSpPr>
        <p:pic>
          <p:nvPicPr>
            <p:cNvPr id="45" name="Picture 4" descr="Image result for ddos computers">
              <a:extLst>
                <a:ext uri="{FF2B5EF4-FFF2-40B4-BE49-F238E27FC236}">
                  <a16:creationId xmlns:a16="http://schemas.microsoft.com/office/drawing/2014/main" xmlns="" id="{6BBE6280-797E-46DE-AB92-94DF7BC53E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470177" y="351670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9DC5950-F5B4-4FAB-A0B8-F6E7C5D091BF}"/>
                </a:ext>
              </a:extLst>
            </p:cNvPr>
            <p:cNvGrpSpPr/>
            <p:nvPr/>
          </p:nvGrpSpPr>
          <p:grpSpPr>
            <a:xfrm>
              <a:off x="1605280" y="3026311"/>
              <a:ext cx="1832789" cy="1257558"/>
              <a:chOff x="1605280" y="3026311"/>
              <a:chExt cx="1832789" cy="1257558"/>
            </a:xfrm>
          </p:grpSpPr>
          <p:pic>
            <p:nvPicPr>
              <p:cNvPr id="9" name="Picture 4" descr="Image result for ddos computers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433320" y="3918109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" descr="Image result for ddos computers">
                <a:extLst>
                  <a:ext uri="{FF2B5EF4-FFF2-40B4-BE49-F238E27FC236}">
                    <a16:creationId xmlns:a16="http://schemas.microsoft.com/office/drawing/2014/main" xmlns="" id="{246BC2D9-D981-4A2B-A87D-AC846B6448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106143" y="3797221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Image result for ddos computers">
                <a:extLst>
                  <a:ext uri="{FF2B5EF4-FFF2-40B4-BE49-F238E27FC236}">
                    <a16:creationId xmlns:a16="http://schemas.microsoft.com/office/drawing/2014/main" xmlns="" id="{852CF3B9-98D7-4598-AE26-3378CAC81D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1788160" y="3656965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Image result for ddos computers">
                <a:extLst>
                  <a:ext uri="{FF2B5EF4-FFF2-40B4-BE49-F238E27FC236}">
                    <a16:creationId xmlns:a16="http://schemas.microsoft.com/office/drawing/2014/main" xmlns="" id="{0285AB38-C628-42A8-9C63-9AF21A5133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568423" y="3744913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" descr="Image result for ddos computers">
                <a:extLst>
                  <a:ext uri="{FF2B5EF4-FFF2-40B4-BE49-F238E27FC236}">
                    <a16:creationId xmlns:a16="http://schemas.microsoft.com/office/drawing/2014/main" xmlns="" id="{96101593-80EB-4936-ADCD-63EFF05B2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241246" y="3624025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Image result for ddos computers">
                <a:extLst>
                  <a:ext uri="{FF2B5EF4-FFF2-40B4-BE49-F238E27FC236}">
                    <a16:creationId xmlns:a16="http://schemas.microsoft.com/office/drawing/2014/main" xmlns="" id="{50D39D96-8688-4398-B6F5-C0D9B0401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1923263" y="3483769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Image result for ddos computers">
                <a:extLst>
                  <a:ext uri="{FF2B5EF4-FFF2-40B4-BE49-F238E27FC236}">
                    <a16:creationId xmlns:a16="http://schemas.microsoft.com/office/drawing/2014/main" xmlns="" id="{5C4D03C7-421B-4442-8EDB-9020667993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1605280" y="3343513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Image result for ddos computers">
                <a:extLst>
                  <a:ext uri="{FF2B5EF4-FFF2-40B4-BE49-F238E27FC236}">
                    <a16:creationId xmlns:a16="http://schemas.microsoft.com/office/drawing/2014/main" xmlns="" id="{EDD9C236-0D0E-461A-AF5D-F2CA827846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751303" y="3588187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4" descr="Image result for ddos computers">
                <a:extLst>
                  <a:ext uri="{FF2B5EF4-FFF2-40B4-BE49-F238E27FC236}">
                    <a16:creationId xmlns:a16="http://schemas.microsoft.com/office/drawing/2014/main" xmlns="" id="{C027CB6E-9617-4E61-8C84-5E131621BC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424126" y="3467299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4" descr="Image result for ddos computers">
                <a:extLst>
                  <a:ext uri="{FF2B5EF4-FFF2-40B4-BE49-F238E27FC236}">
                    <a16:creationId xmlns:a16="http://schemas.microsoft.com/office/drawing/2014/main" xmlns="" id="{4F7925D4-0419-46A2-9AD6-4604A65362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106143" y="3327043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Image result for ddos computers">
                <a:extLst>
                  <a:ext uri="{FF2B5EF4-FFF2-40B4-BE49-F238E27FC236}">
                    <a16:creationId xmlns:a16="http://schemas.microsoft.com/office/drawing/2014/main" xmlns="" id="{163A6580-9464-4128-A797-97821B622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1788160" y="3186787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Image result for ddos computers">
                <a:extLst>
                  <a:ext uri="{FF2B5EF4-FFF2-40B4-BE49-F238E27FC236}">
                    <a16:creationId xmlns:a16="http://schemas.microsoft.com/office/drawing/2014/main" xmlns="" id="{D7E1DC59-6DAC-4743-8A50-6DF79114AA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897754" y="3427711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Image result for ddos computers">
                <a:extLst>
                  <a:ext uri="{FF2B5EF4-FFF2-40B4-BE49-F238E27FC236}">
                    <a16:creationId xmlns:a16="http://schemas.microsoft.com/office/drawing/2014/main" xmlns="" id="{A1E79B2B-5CA5-4FED-AAE0-ED3015F1EF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570577" y="3306823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4" descr="Image result for ddos computers">
                <a:extLst>
                  <a:ext uri="{FF2B5EF4-FFF2-40B4-BE49-F238E27FC236}">
                    <a16:creationId xmlns:a16="http://schemas.microsoft.com/office/drawing/2014/main" xmlns="" id="{7E200036-2C3C-4854-84D7-2DFEFF28CB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252594" y="3166567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" descr="Image result for ddos computers">
                <a:extLst>
                  <a:ext uri="{FF2B5EF4-FFF2-40B4-BE49-F238E27FC236}">
                    <a16:creationId xmlns:a16="http://schemas.microsoft.com/office/drawing/2014/main" xmlns="" id="{0F99B500-7710-49E4-95A5-3B054EA931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1934611" y="3026311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Image result for ddos computers">
                <a:extLst>
                  <a:ext uri="{FF2B5EF4-FFF2-40B4-BE49-F238E27FC236}">
                    <a16:creationId xmlns:a16="http://schemas.microsoft.com/office/drawing/2014/main" xmlns="" id="{C62F05D5-385C-43BE-B97D-AB23332C14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3072309" y="3294003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4" descr="Image result for ddos computers">
                <a:extLst>
                  <a:ext uri="{FF2B5EF4-FFF2-40B4-BE49-F238E27FC236}">
                    <a16:creationId xmlns:a16="http://schemas.microsoft.com/office/drawing/2014/main" xmlns="" id="{7EE652A2-A173-41DD-B4E0-193C0DD3C6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745132" y="3173115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4" descr="Image result for ddos computers">
                <a:extLst>
                  <a:ext uri="{FF2B5EF4-FFF2-40B4-BE49-F238E27FC236}">
                    <a16:creationId xmlns:a16="http://schemas.microsoft.com/office/drawing/2014/main" xmlns="" id="{62AF267A-50B7-42CF-A965-F7ABB1133B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35" t="60417" r="60759" b="25000"/>
              <a:stretch/>
            </p:blipFill>
            <p:spPr bwMode="auto">
              <a:xfrm>
                <a:off x="2427149" y="3032859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" name="Picture 4" descr="Image result for ddos computers">
              <a:extLst>
                <a:ext uri="{FF2B5EF4-FFF2-40B4-BE49-F238E27FC236}">
                  <a16:creationId xmlns:a16="http://schemas.microsoft.com/office/drawing/2014/main" xmlns="" id="{A6ED66D3-BF68-4C12-A385-D8C670946D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2109166" y="2892603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30F8620-3108-43C8-8322-B94E834BC299}"/>
              </a:ext>
            </a:extLst>
          </p:cNvPr>
          <p:cNvGrpSpPr/>
          <p:nvPr/>
        </p:nvGrpSpPr>
        <p:grpSpPr>
          <a:xfrm>
            <a:off x="1677160" y="3061536"/>
            <a:ext cx="1704486" cy="1125336"/>
            <a:chOff x="1677160" y="3061536"/>
            <a:chExt cx="1704486" cy="112533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BEEDC74-6806-45B3-9D65-5A2858F19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634645" y="4089426"/>
              <a:ext cx="79950" cy="97446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40BD9835-E4B6-4501-98FF-D20C64C93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309714" y="3968684"/>
              <a:ext cx="79950" cy="97446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EC05EA8B-BD75-4F81-BECF-956450159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002091" y="3834706"/>
              <a:ext cx="79950" cy="9744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4CAD6417-A956-425B-BE46-72DAB513B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1677160" y="3690151"/>
              <a:ext cx="79950" cy="9744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DE9EE446-210C-4DA7-8A37-ACCAA0A66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772808" y="3908809"/>
              <a:ext cx="79950" cy="9744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19A97D75-7BAD-4601-BFF1-F602B64F3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447877" y="3788067"/>
              <a:ext cx="79950" cy="9744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F9C1A956-0A20-4E58-B336-DE93FD319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140254" y="3654089"/>
              <a:ext cx="79950" cy="9744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D46D11C2-D777-4993-9BA9-BE7807ED1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1815323" y="3509534"/>
              <a:ext cx="79950" cy="9744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9B866633-B6DE-4ED5-95C3-FE4B88267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947752" y="3758496"/>
              <a:ext cx="79950" cy="9744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076418AE-775D-45EF-B15A-61C921D33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622821" y="3637754"/>
              <a:ext cx="79950" cy="9744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EC5F44E3-54E7-4832-863E-4B706C30F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315198" y="3503776"/>
              <a:ext cx="79950" cy="9744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16B0112F-4BD0-4AC5-B09D-482A0C8DC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1990267" y="3359221"/>
              <a:ext cx="79950" cy="9744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233CD6C1-7D1B-40FF-BDDC-AE849C1F3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3100791" y="3596465"/>
              <a:ext cx="79950" cy="9744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3778FA44-9424-4B7C-B882-0ACA9B72E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775860" y="3475723"/>
              <a:ext cx="79950" cy="9744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B2B931D9-E9A4-4C5A-BCFE-AD75F5FA1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468237" y="3341745"/>
              <a:ext cx="79950" cy="9744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876171B5-BFB6-4DC1-86A5-38FA39B3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165501" y="3197190"/>
              <a:ext cx="79950" cy="97446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CA5FF3B0-5242-4DB9-A929-46FAC5F7B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3301696" y="3460811"/>
              <a:ext cx="79950" cy="9744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554D8AE9-01A5-4F9E-8ABB-BF952671C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976765" y="3340069"/>
              <a:ext cx="79950" cy="9744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5CA6B3FD-9DE8-4CFA-9240-6E35D7344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669142" y="3206091"/>
              <a:ext cx="79950" cy="9744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81719948-3217-48EC-AA8E-48C9ACBB4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28" t="9637" r="29552" b="8818"/>
            <a:stretch/>
          </p:blipFill>
          <p:spPr>
            <a:xfrm>
              <a:off x="2344211" y="3061536"/>
              <a:ext cx="79950" cy="97446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3124297" y="341809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33">
            <a:extLst>
              <a:ext uri="{FF2B5EF4-FFF2-40B4-BE49-F238E27FC236}">
                <a16:creationId xmlns:a16="http://schemas.microsoft.com/office/drawing/2014/main" xmlns="" id="{23028309-25CA-481B-8025-5E196F7FBE8D}"/>
              </a:ext>
            </a:extLst>
          </p:cNvPr>
          <p:cNvSpPr/>
          <p:nvPr/>
        </p:nvSpPr>
        <p:spPr>
          <a:xfrm>
            <a:off x="2788844" y="32889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33">
            <a:extLst>
              <a:ext uri="{FF2B5EF4-FFF2-40B4-BE49-F238E27FC236}">
                <a16:creationId xmlns:a16="http://schemas.microsoft.com/office/drawing/2014/main" xmlns="" id="{10FAF021-1C6E-4B4B-B864-904449841FE4}"/>
              </a:ext>
            </a:extLst>
          </p:cNvPr>
          <p:cNvSpPr/>
          <p:nvPr/>
        </p:nvSpPr>
        <p:spPr>
          <a:xfrm>
            <a:off x="2459476" y="315898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33">
            <a:extLst>
              <a:ext uri="{FF2B5EF4-FFF2-40B4-BE49-F238E27FC236}">
                <a16:creationId xmlns:a16="http://schemas.microsoft.com/office/drawing/2014/main" xmlns="" id="{A034E257-B115-41BE-ABCE-2FE1AD6E6D93}"/>
              </a:ext>
            </a:extLst>
          </p:cNvPr>
          <p:cNvSpPr/>
          <p:nvPr/>
        </p:nvSpPr>
        <p:spPr>
          <a:xfrm>
            <a:off x="2139411" y="301359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33">
            <a:extLst>
              <a:ext uri="{FF2B5EF4-FFF2-40B4-BE49-F238E27FC236}">
                <a16:creationId xmlns:a16="http://schemas.microsoft.com/office/drawing/2014/main" xmlns="" id="{AAA3D44B-BF4B-4643-9D31-5A836696A4F2}"/>
              </a:ext>
            </a:extLst>
          </p:cNvPr>
          <p:cNvSpPr/>
          <p:nvPr/>
        </p:nvSpPr>
        <p:spPr>
          <a:xfrm>
            <a:off x="2987074" y="357072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33">
            <a:extLst>
              <a:ext uri="{FF2B5EF4-FFF2-40B4-BE49-F238E27FC236}">
                <a16:creationId xmlns:a16="http://schemas.microsoft.com/office/drawing/2014/main" xmlns="" id="{EA4286F6-3A15-48A8-ACCA-5C3B7FD4BAC9}"/>
              </a:ext>
            </a:extLst>
          </p:cNvPr>
          <p:cNvSpPr/>
          <p:nvPr/>
        </p:nvSpPr>
        <p:spPr>
          <a:xfrm>
            <a:off x="2651621" y="344153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33">
            <a:extLst>
              <a:ext uri="{FF2B5EF4-FFF2-40B4-BE49-F238E27FC236}">
                <a16:creationId xmlns:a16="http://schemas.microsoft.com/office/drawing/2014/main" xmlns="" id="{BB13F5AB-BD6B-4CE2-82CE-3A002A15EDED}"/>
              </a:ext>
            </a:extLst>
          </p:cNvPr>
          <p:cNvSpPr/>
          <p:nvPr/>
        </p:nvSpPr>
        <p:spPr>
          <a:xfrm>
            <a:off x="2322253" y="33116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33">
            <a:extLst>
              <a:ext uri="{FF2B5EF4-FFF2-40B4-BE49-F238E27FC236}">
                <a16:creationId xmlns:a16="http://schemas.microsoft.com/office/drawing/2014/main" xmlns="" id="{5EE384A2-B4AF-45FE-91F1-4D09D8FAC203}"/>
              </a:ext>
            </a:extLst>
          </p:cNvPr>
          <p:cNvSpPr/>
          <p:nvPr/>
        </p:nvSpPr>
        <p:spPr>
          <a:xfrm>
            <a:off x="2002188" y="316621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33">
            <a:extLst>
              <a:ext uri="{FF2B5EF4-FFF2-40B4-BE49-F238E27FC236}">
                <a16:creationId xmlns:a16="http://schemas.microsoft.com/office/drawing/2014/main" xmlns="" id="{1CD8FEC9-4C6E-44E8-ACE6-131B4D0A6E2D}"/>
              </a:ext>
            </a:extLst>
          </p:cNvPr>
          <p:cNvSpPr/>
          <p:nvPr/>
        </p:nvSpPr>
        <p:spPr>
          <a:xfrm>
            <a:off x="2804194" y="372212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33">
            <a:extLst>
              <a:ext uri="{FF2B5EF4-FFF2-40B4-BE49-F238E27FC236}">
                <a16:creationId xmlns:a16="http://schemas.microsoft.com/office/drawing/2014/main" xmlns="" id="{B1159AAE-1AE9-4DDC-8EC0-38B991086BF2}"/>
              </a:ext>
            </a:extLst>
          </p:cNvPr>
          <p:cNvSpPr/>
          <p:nvPr/>
        </p:nvSpPr>
        <p:spPr>
          <a:xfrm>
            <a:off x="2468741" y="359294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33">
            <a:extLst>
              <a:ext uri="{FF2B5EF4-FFF2-40B4-BE49-F238E27FC236}">
                <a16:creationId xmlns:a16="http://schemas.microsoft.com/office/drawing/2014/main" xmlns="" id="{F6904232-175B-4D32-B58A-9EB538E9CD27}"/>
              </a:ext>
            </a:extLst>
          </p:cNvPr>
          <p:cNvSpPr/>
          <p:nvPr/>
        </p:nvSpPr>
        <p:spPr>
          <a:xfrm>
            <a:off x="2139373" y="346301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33">
            <a:extLst>
              <a:ext uri="{FF2B5EF4-FFF2-40B4-BE49-F238E27FC236}">
                <a16:creationId xmlns:a16="http://schemas.microsoft.com/office/drawing/2014/main" xmlns="" id="{1B48A6D2-3801-42DA-8905-63DD121F7712}"/>
              </a:ext>
            </a:extLst>
          </p:cNvPr>
          <p:cNvSpPr/>
          <p:nvPr/>
        </p:nvSpPr>
        <p:spPr>
          <a:xfrm>
            <a:off x="1819308" y="331762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33">
            <a:extLst>
              <a:ext uri="{FF2B5EF4-FFF2-40B4-BE49-F238E27FC236}">
                <a16:creationId xmlns:a16="http://schemas.microsoft.com/office/drawing/2014/main" xmlns="" id="{415C27F6-56A3-4F3F-BDDF-367751E117B3}"/>
              </a:ext>
            </a:extLst>
          </p:cNvPr>
          <p:cNvSpPr/>
          <p:nvPr/>
        </p:nvSpPr>
        <p:spPr>
          <a:xfrm>
            <a:off x="2621314" y="386797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33">
            <a:extLst>
              <a:ext uri="{FF2B5EF4-FFF2-40B4-BE49-F238E27FC236}">
                <a16:creationId xmlns:a16="http://schemas.microsoft.com/office/drawing/2014/main" xmlns="" id="{FBC8D0AB-2B63-4065-89D4-0E4A65931DDF}"/>
              </a:ext>
            </a:extLst>
          </p:cNvPr>
          <p:cNvSpPr/>
          <p:nvPr/>
        </p:nvSpPr>
        <p:spPr>
          <a:xfrm>
            <a:off x="2285861" y="373878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33">
            <a:extLst>
              <a:ext uri="{FF2B5EF4-FFF2-40B4-BE49-F238E27FC236}">
                <a16:creationId xmlns:a16="http://schemas.microsoft.com/office/drawing/2014/main" xmlns="" id="{9B632550-2000-4F95-92B2-3E8694E9EDB3}"/>
              </a:ext>
            </a:extLst>
          </p:cNvPr>
          <p:cNvSpPr/>
          <p:nvPr/>
        </p:nvSpPr>
        <p:spPr>
          <a:xfrm>
            <a:off x="1956493" y="360886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33">
            <a:extLst>
              <a:ext uri="{FF2B5EF4-FFF2-40B4-BE49-F238E27FC236}">
                <a16:creationId xmlns:a16="http://schemas.microsoft.com/office/drawing/2014/main" xmlns="" id="{A4FE559A-C962-4ABA-9231-7FC96ED25532}"/>
              </a:ext>
            </a:extLst>
          </p:cNvPr>
          <p:cNvSpPr/>
          <p:nvPr/>
        </p:nvSpPr>
        <p:spPr>
          <a:xfrm>
            <a:off x="1636428" y="346347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33">
            <a:extLst>
              <a:ext uri="{FF2B5EF4-FFF2-40B4-BE49-F238E27FC236}">
                <a16:creationId xmlns:a16="http://schemas.microsoft.com/office/drawing/2014/main" xmlns="" id="{302A1765-0200-4227-A437-2F73780E2A31}"/>
              </a:ext>
            </a:extLst>
          </p:cNvPr>
          <p:cNvSpPr/>
          <p:nvPr/>
        </p:nvSpPr>
        <p:spPr>
          <a:xfrm>
            <a:off x="2150042" y="394235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33">
            <a:extLst>
              <a:ext uri="{FF2B5EF4-FFF2-40B4-BE49-F238E27FC236}">
                <a16:creationId xmlns:a16="http://schemas.microsoft.com/office/drawing/2014/main" xmlns="" id="{23961E58-1C8A-4D87-B9E8-3E1509799493}"/>
              </a:ext>
            </a:extLst>
          </p:cNvPr>
          <p:cNvSpPr/>
          <p:nvPr/>
        </p:nvSpPr>
        <p:spPr>
          <a:xfrm>
            <a:off x="1820674" y="381242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33">
            <a:extLst>
              <a:ext uri="{FF2B5EF4-FFF2-40B4-BE49-F238E27FC236}">
                <a16:creationId xmlns:a16="http://schemas.microsoft.com/office/drawing/2014/main" xmlns="" id="{D020293A-CA8B-48E3-AA92-7442CFFB44E2}"/>
              </a:ext>
            </a:extLst>
          </p:cNvPr>
          <p:cNvSpPr/>
          <p:nvPr/>
        </p:nvSpPr>
        <p:spPr>
          <a:xfrm>
            <a:off x="1500609" y="366703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xmlns="" id="{BA64CA57-C2C7-4A28-926D-0E550B24B216}"/>
              </a:ext>
            </a:extLst>
          </p:cNvPr>
          <p:cNvGrpSpPr/>
          <p:nvPr/>
        </p:nvGrpSpPr>
        <p:grpSpPr>
          <a:xfrm>
            <a:off x="349567" y="4179729"/>
            <a:ext cx="4837637" cy="2465883"/>
            <a:chOff x="349567" y="4179729"/>
            <a:chExt cx="4837637" cy="2465883"/>
          </a:xfrm>
        </p:grpSpPr>
        <p:pic>
          <p:nvPicPr>
            <p:cNvPr id="12" name="Picture 4" descr="Image result for ddos computer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003465" y="4625975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ddos computer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932940" y="5174615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mage result for ddos computer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377273" y="4908867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mage result for ddos computer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561340" y="417972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Image result for ddos computer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349567" y="5548313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Image result for ddos computer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109980" y="5327174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ddos computers">
              <a:extLst>
                <a:ext uri="{FF2B5EF4-FFF2-40B4-BE49-F238E27FC236}">
                  <a16:creationId xmlns:a16="http://schemas.microsoft.com/office/drawing/2014/main" xmlns="" id="{49D6D003-9E4F-45DB-9FC9-C65A24F08E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448909" y="5068233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4" descr="Image result for ddos computers">
              <a:extLst>
                <a:ext uri="{FF2B5EF4-FFF2-40B4-BE49-F238E27FC236}">
                  <a16:creationId xmlns:a16="http://schemas.microsoft.com/office/drawing/2014/main" xmlns="" id="{CECECE23-C331-485C-B5A4-3C5E44251B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2352984" y="5363705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4" descr="Image result for ddos computers">
              <a:extLst>
                <a:ext uri="{FF2B5EF4-FFF2-40B4-BE49-F238E27FC236}">
                  <a16:creationId xmlns:a16="http://schemas.microsoft.com/office/drawing/2014/main" xmlns="" id="{C2512DBE-4AA7-4A51-8EA0-F0DEB25E83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822717" y="5072557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 descr="Image result for ddos computers">
              <a:extLst>
                <a:ext uri="{FF2B5EF4-FFF2-40B4-BE49-F238E27FC236}">
                  <a16:creationId xmlns:a16="http://schemas.microsoft.com/office/drawing/2014/main" xmlns="" id="{862CD0CC-A6FD-4850-BA99-163C1C5847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006784" y="434341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Image result for ddos computers">
              <a:extLst>
                <a:ext uri="{FF2B5EF4-FFF2-40B4-BE49-F238E27FC236}">
                  <a16:creationId xmlns:a16="http://schemas.microsoft.com/office/drawing/2014/main" xmlns="" id="{412FC98B-0501-4A1C-8336-60C866A8D7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795011" y="5712003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Image result for ddos computers">
              <a:extLst>
                <a:ext uri="{FF2B5EF4-FFF2-40B4-BE49-F238E27FC236}">
                  <a16:creationId xmlns:a16="http://schemas.microsoft.com/office/drawing/2014/main" xmlns="" id="{E1EE6176-A24A-45CB-B763-6D700EF84B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555424" y="5490864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 descr="Image result for ddos computers">
              <a:extLst>
                <a:ext uri="{FF2B5EF4-FFF2-40B4-BE49-F238E27FC236}">
                  <a16:creationId xmlns:a16="http://schemas.microsoft.com/office/drawing/2014/main" xmlns="" id="{D384BFB3-1458-470E-BD96-9FA155895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3066942" y="550150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Image result for ddos computers">
              <a:extLst>
                <a:ext uri="{FF2B5EF4-FFF2-40B4-BE49-F238E27FC236}">
                  <a16:creationId xmlns:a16="http://schemas.microsoft.com/office/drawing/2014/main" xmlns="" id="{0DF3034F-05A2-4C7B-8369-86340B6D54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2671811" y="523085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 descr="Image result for ddos computers">
              <a:extLst>
                <a:ext uri="{FF2B5EF4-FFF2-40B4-BE49-F238E27FC236}">
                  <a16:creationId xmlns:a16="http://schemas.microsoft.com/office/drawing/2014/main" xmlns="" id="{885DBCAA-4AA0-439F-AE18-939A18A4ED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3512386" y="56651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4" descr="Image result for ddos computers">
              <a:extLst>
                <a:ext uri="{FF2B5EF4-FFF2-40B4-BE49-F238E27FC236}">
                  <a16:creationId xmlns:a16="http://schemas.microsoft.com/office/drawing/2014/main" xmlns="" id="{299C0F8A-7057-4CF3-9854-EF7C4C4A48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2020219" y="5551842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4" descr="Image result for ddos computers">
              <a:extLst>
                <a:ext uri="{FF2B5EF4-FFF2-40B4-BE49-F238E27FC236}">
                  <a16:creationId xmlns:a16="http://schemas.microsoft.com/office/drawing/2014/main" xmlns="" id="{97EF8D82-7E4C-4E80-A401-0162D9798D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949438" y="4797388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4" descr="Image result for ddos computers">
              <a:extLst>
                <a:ext uri="{FF2B5EF4-FFF2-40B4-BE49-F238E27FC236}">
                  <a16:creationId xmlns:a16="http://schemas.microsoft.com/office/drawing/2014/main" xmlns="" id="{67303F93-F0E1-4B1B-B01A-0A03C5E254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929013" y="6038888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4" descr="Image result for ddos computers">
              <a:extLst>
                <a:ext uri="{FF2B5EF4-FFF2-40B4-BE49-F238E27FC236}">
                  <a16:creationId xmlns:a16="http://schemas.microsoft.com/office/drawing/2014/main" xmlns="" id="{8D0C86DB-1344-4C9F-ABF8-257127FBDD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2689426" y="58177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Image result for ddos computers">
              <a:extLst>
                <a:ext uri="{FF2B5EF4-FFF2-40B4-BE49-F238E27FC236}">
                  <a16:creationId xmlns:a16="http://schemas.microsoft.com/office/drawing/2014/main" xmlns="" id="{867C7C40-9B16-4B4C-A042-98BC9547DA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340531" y="5937128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Image result for ddos computers">
              <a:extLst>
                <a:ext uri="{FF2B5EF4-FFF2-40B4-BE49-F238E27FC236}">
                  <a16:creationId xmlns:a16="http://schemas.microsoft.com/office/drawing/2014/main" xmlns="" id="{A32BA5C4-04D5-457C-B551-C7B9394A9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2533103" y="6228808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4" descr="Image result for ddos computers">
              <a:extLst>
                <a:ext uri="{FF2B5EF4-FFF2-40B4-BE49-F238E27FC236}">
                  <a16:creationId xmlns:a16="http://schemas.microsoft.com/office/drawing/2014/main" xmlns="" id="{BC041E38-6BCD-4484-8B0D-1E7C4C8864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3171324" y="5898571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4" descr="Image result for ddos computers">
              <a:extLst>
                <a:ext uri="{FF2B5EF4-FFF2-40B4-BE49-F238E27FC236}">
                  <a16:creationId xmlns:a16="http://schemas.microsoft.com/office/drawing/2014/main" xmlns="" id="{AF39F27E-30C9-44F8-B14A-5DA8AF61E3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476460" y="4578294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Image result for ddos computers">
              <a:extLst>
                <a:ext uri="{FF2B5EF4-FFF2-40B4-BE49-F238E27FC236}">
                  <a16:creationId xmlns:a16="http://schemas.microsoft.com/office/drawing/2014/main" xmlns="" id="{A68AD0B2-FC94-44B3-8383-B0C7B8EF3E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1461010" y="463625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4" descr="Image result for ddos computers">
              <a:extLst>
                <a:ext uri="{FF2B5EF4-FFF2-40B4-BE49-F238E27FC236}">
                  <a16:creationId xmlns:a16="http://schemas.microsoft.com/office/drawing/2014/main" xmlns="" id="{47006671-182E-4711-8547-D9B31FE850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2407048" y="489800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4" descr="Image result for ddos computers">
              <a:extLst>
                <a:ext uri="{FF2B5EF4-FFF2-40B4-BE49-F238E27FC236}">
                  <a16:creationId xmlns:a16="http://schemas.microsoft.com/office/drawing/2014/main" xmlns="" id="{90184025-5655-4D8E-B364-A1978BAB23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3089723" y="510581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4" descr="Image result for ddos computers">
              <a:extLst>
                <a:ext uri="{FF2B5EF4-FFF2-40B4-BE49-F238E27FC236}">
                  <a16:creationId xmlns:a16="http://schemas.microsoft.com/office/drawing/2014/main" xmlns="" id="{C2356B02-F562-4295-BDDF-D2CBCB8B5B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3082591" y="6279852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4" descr="Image result for ddos computers">
              <a:extLst>
                <a:ext uri="{FF2B5EF4-FFF2-40B4-BE49-F238E27FC236}">
                  <a16:creationId xmlns:a16="http://schemas.microsoft.com/office/drawing/2014/main" xmlns="" id="{A9F4AC4A-3E33-48AB-AF45-B32257BABF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3571326" y="6101294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Image result for ddos computers">
              <a:extLst>
                <a:ext uri="{FF2B5EF4-FFF2-40B4-BE49-F238E27FC236}">
                  <a16:creationId xmlns:a16="http://schemas.microsoft.com/office/drawing/2014/main" xmlns="" id="{25D0C3B8-A8E8-4886-A3C3-9C798EA4BE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4376000" y="5753912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4" descr="Image result for ddos computers">
              <a:extLst>
                <a:ext uri="{FF2B5EF4-FFF2-40B4-BE49-F238E27FC236}">
                  <a16:creationId xmlns:a16="http://schemas.microsoft.com/office/drawing/2014/main" xmlns="" id="{9592309B-4D01-421D-A492-DE095E012F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3942769" y="5551842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4" descr="Image result for ddos computers">
              <a:extLst>
                <a:ext uri="{FF2B5EF4-FFF2-40B4-BE49-F238E27FC236}">
                  <a16:creationId xmlns:a16="http://schemas.microsoft.com/office/drawing/2014/main" xmlns="" id="{7D4F3346-2FEC-4301-88C9-7F78704AD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4821444" y="5917602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4" descr="Image result for ddos computers">
              <a:extLst>
                <a:ext uri="{FF2B5EF4-FFF2-40B4-BE49-F238E27FC236}">
                  <a16:creationId xmlns:a16="http://schemas.microsoft.com/office/drawing/2014/main" xmlns="" id="{859DA440-9885-4AF5-8638-150806F19B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4013724" y="6054921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4" descr="Image result for ddos computers">
              <a:extLst>
                <a:ext uri="{FF2B5EF4-FFF2-40B4-BE49-F238E27FC236}">
                  <a16:creationId xmlns:a16="http://schemas.microsoft.com/office/drawing/2014/main" xmlns="" id="{56A7B8DE-FADB-4F71-8B89-F4A58AF79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4556582" y="6150983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 descr="Image result for ddos computers">
              <a:extLst>
                <a:ext uri="{FF2B5EF4-FFF2-40B4-BE49-F238E27FC236}">
                  <a16:creationId xmlns:a16="http://schemas.microsoft.com/office/drawing/2014/main" xmlns="" id="{8941094B-BBE2-4999-9B6C-F9FD37C261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3716106" y="5150412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Image result for ddos computers">
              <a:extLst>
                <a:ext uri="{FF2B5EF4-FFF2-40B4-BE49-F238E27FC236}">
                  <a16:creationId xmlns:a16="http://schemas.microsoft.com/office/drawing/2014/main" xmlns="" id="{E3DD4696-E501-46E4-B9C7-D203EE0FBD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4398781" y="5358222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4" descr="Image result for ddos computers">
              <a:extLst>
                <a:ext uri="{FF2B5EF4-FFF2-40B4-BE49-F238E27FC236}">
                  <a16:creationId xmlns:a16="http://schemas.microsoft.com/office/drawing/2014/main" xmlns="" id="{2A48E0EB-6703-4D31-9484-CDC799983F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5" t="60417" r="60759" b="25000"/>
            <a:stretch/>
          </p:blipFill>
          <p:spPr bwMode="auto">
            <a:xfrm>
              <a:off x="2276457" y="5901676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" name="Rounded Rectangle 33">
            <a:extLst>
              <a:ext uri="{FF2B5EF4-FFF2-40B4-BE49-F238E27FC236}">
                <a16:creationId xmlns:a16="http://schemas.microsoft.com/office/drawing/2014/main" xmlns="" id="{6E5169E0-A738-4D29-AE6B-BB458E579A77}"/>
              </a:ext>
            </a:extLst>
          </p:cNvPr>
          <p:cNvSpPr/>
          <p:nvPr/>
        </p:nvSpPr>
        <p:spPr>
          <a:xfrm>
            <a:off x="1050760" y="478555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33">
            <a:extLst>
              <a:ext uri="{FF2B5EF4-FFF2-40B4-BE49-F238E27FC236}">
                <a16:creationId xmlns:a16="http://schemas.microsoft.com/office/drawing/2014/main" xmlns="" id="{172BD059-0596-4714-A0ED-FF15143F7756}"/>
              </a:ext>
            </a:extLst>
          </p:cNvPr>
          <p:cNvSpPr/>
          <p:nvPr/>
        </p:nvSpPr>
        <p:spPr>
          <a:xfrm>
            <a:off x="2018513" y="534089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33">
            <a:extLst>
              <a:ext uri="{FF2B5EF4-FFF2-40B4-BE49-F238E27FC236}">
                <a16:creationId xmlns:a16="http://schemas.microsoft.com/office/drawing/2014/main" xmlns="" id="{11621841-65F8-43EE-B402-995100A08AF5}"/>
              </a:ext>
            </a:extLst>
          </p:cNvPr>
          <p:cNvSpPr/>
          <p:nvPr/>
        </p:nvSpPr>
        <p:spPr>
          <a:xfrm>
            <a:off x="2071680" y="571646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33">
            <a:extLst>
              <a:ext uri="{FF2B5EF4-FFF2-40B4-BE49-F238E27FC236}">
                <a16:creationId xmlns:a16="http://schemas.microsoft.com/office/drawing/2014/main" xmlns="" id="{2BE48084-3284-496E-8E40-F77360268560}"/>
              </a:ext>
            </a:extLst>
          </p:cNvPr>
          <p:cNvSpPr/>
          <p:nvPr/>
        </p:nvSpPr>
        <p:spPr>
          <a:xfrm>
            <a:off x="3150126" y="642530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33">
            <a:extLst>
              <a:ext uri="{FF2B5EF4-FFF2-40B4-BE49-F238E27FC236}">
                <a16:creationId xmlns:a16="http://schemas.microsoft.com/office/drawing/2014/main" xmlns="" id="{80566D2D-B575-4B0E-8C32-EA8436A5CC74}"/>
              </a:ext>
            </a:extLst>
          </p:cNvPr>
          <p:cNvSpPr/>
          <p:nvPr/>
        </p:nvSpPr>
        <p:spPr>
          <a:xfrm>
            <a:off x="2730500" y="536748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33">
            <a:extLst>
              <a:ext uri="{FF2B5EF4-FFF2-40B4-BE49-F238E27FC236}">
                <a16:creationId xmlns:a16="http://schemas.microsoft.com/office/drawing/2014/main" xmlns="" id="{121472EE-BEF5-43C9-A0FB-A3F8B2115DE9}"/>
              </a:ext>
            </a:extLst>
          </p:cNvPr>
          <p:cNvSpPr/>
          <p:nvPr/>
        </p:nvSpPr>
        <p:spPr>
          <a:xfrm>
            <a:off x="393598" y="569293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33">
            <a:extLst>
              <a:ext uri="{FF2B5EF4-FFF2-40B4-BE49-F238E27FC236}">
                <a16:creationId xmlns:a16="http://schemas.microsoft.com/office/drawing/2014/main" xmlns="" id="{736646B0-5F56-4581-9C12-56F65A7809CE}"/>
              </a:ext>
            </a:extLst>
          </p:cNvPr>
          <p:cNvSpPr/>
          <p:nvPr/>
        </p:nvSpPr>
        <p:spPr>
          <a:xfrm>
            <a:off x="1079722" y="478557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33">
            <a:extLst>
              <a:ext uri="{FF2B5EF4-FFF2-40B4-BE49-F238E27FC236}">
                <a16:creationId xmlns:a16="http://schemas.microsoft.com/office/drawing/2014/main" xmlns="" id="{45BF9D62-6C7F-4DC0-9B9C-EB08173E3760}"/>
              </a:ext>
            </a:extLst>
          </p:cNvPr>
          <p:cNvSpPr/>
          <p:nvPr/>
        </p:nvSpPr>
        <p:spPr>
          <a:xfrm>
            <a:off x="2047475" y="53409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33">
            <a:extLst>
              <a:ext uri="{FF2B5EF4-FFF2-40B4-BE49-F238E27FC236}">
                <a16:creationId xmlns:a16="http://schemas.microsoft.com/office/drawing/2014/main" xmlns="" id="{3A8E3842-750D-4238-ADA5-4C71E61617F4}"/>
              </a:ext>
            </a:extLst>
          </p:cNvPr>
          <p:cNvSpPr/>
          <p:nvPr/>
        </p:nvSpPr>
        <p:spPr>
          <a:xfrm>
            <a:off x="2100642" y="571648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33">
            <a:extLst>
              <a:ext uri="{FF2B5EF4-FFF2-40B4-BE49-F238E27FC236}">
                <a16:creationId xmlns:a16="http://schemas.microsoft.com/office/drawing/2014/main" xmlns="" id="{7D6E3D37-7FF1-4E89-8F64-ED2F6CE89CB5}"/>
              </a:ext>
            </a:extLst>
          </p:cNvPr>
          <p:cNvSpPr/>
          <p:nvPr/>
        </p:nvSpPr>
        <p:spPr>
          <a:xfrm>
            <a:off x="3179088" y="642532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33">
            <a:extLst>
              <a:ext uri="{FF2B5EF4-FFF2-40B4-BE49-F238E27FC236}">
                <a16:creationId xmlns:a16="http://schemas.microsoft.com/office/drawing/2014/main" xmlns="" id="{3B2ED9AE-B38E-4DDF-8BD7-7725B35CFAEB}"/>
              </a:ext>
            </a:extLst>
          </p:cNvPr>
          <p:cNvSpPr/>
          <p:nvPr/>
        </p:nvSpPr>
        <p:spPr>
          <a:xfrm>
            <a:off x="2759462" y="536750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33">
            <a:extLst>
              <a:ext uri="{FF2B5EF4-FFF2-40B4-BE49-F238E27FC236}">
                <a16:creationId xmlns:a16="http://schemas.microsoft.com/office/drawing/2014/main" xmlns="" id="{6F2C8052-669F-4D74-AE92-FDA66076C000}"/>
              </a:ext>
            </a:extLst>
          </p:cNvPr>
          <p:cNvSpPr/>
          <p:nvPr/>
        </p:nvSpPr>
        <p:spPr>
          <a:xfrm>
            <a:off x="422560" y="569295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33">
            <a:extLst>
              <a:ext uri="{FF2B5EF4-FFF2-40B4-BE49-F238E27FC236}">
                <a16:creationId xmlns:a16="http://schemas.microsoft.com/office/drawing/2014/main" xmlns="" id="{8E759444-9DAC-4C50-A9FB-5464E8A6E8AC}"/>
              </a:ext>
            </a:extLst>
          </p:cNvPr>
          <p:cNvSpPr/>
          <p:nvPr/>
        </p:nvSpPr>
        <p:spPr>
          <a:xfrm>
            <a:off x="1053321" y="478557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33">
            <a:extLst>
              <a:ext uri="{FF2B5EF4-FFF2-40B4-BE49-F238E27FC236}">
                <a16:creationId xmlns:a16="http://schemas.microsoft.com/office/drawing/2014/main" xmlns="" id="{7F48253D-8B4D-4006-96C6-5A77ACAC359E}"/>
              </a:ext>
            </a:extLst>
          </p:cNvPr>
          <p:cNvSpPr/>
          <p:nvPr/>
        </p:nvSpPr>
        <p:spPr>
          <a:xfrm>
            <a:off x="2021074" y="53409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33">
            <a:extLst>
              <a:ext uri="{FF2B5EF4-FFF2-40B4-BE49-F238E27FC236}">
                <a16:creationId xmlns:a16="http://schemas.microsoft.com/office/drawing/2014/main" xmlns="" id="{664363AC-ADE2-428A-94B2-8420AEC534A2}"/>
              </a:ext>
            </a:extLst>
          </p:cNvPr>
          <p:cNvSpPr/>
          <p:nvPr/>
        </p:nvSpPr>
        <p:spPr>
          <a:xfrm>
            <a:off x="2074241" y="571648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33">
            <a:extLst>
              <a:ext uri="{FF2B5EF4-FFF2-40B4-BE49-F238E27FC236}">
                <a16:creationId xmlns:a16="http://schemas.microsoft.com/office/drawing/2014/main" xmlns="" id="{FEAAA5B8-8FDB-42B6-9C9C-8AD9B9A772EF}"/>
              </a:ext>
            </a:extLst>
          </p:cNvPr>
          <p:cNvSpPr/>
          <p:nvPr/>
        </p:nvSpPr>
        <p:spPr>
          <a:xfrm>
            <a:off x="3152687" y="642532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33">
            <a:extLst>
              <a:ext uri="{FF2B5EF4-FFF2-40B4-BE49-F238E27FC236}">
                <a16:creationId xmlns:a16="http://schemas.microsoft.com/office/drawing/2014/main" xmlns="" id="{DF0C0480-8E43-428D-A3AD-FFC20FAE8B32}"/>
              </a:ext>
            </a:extLst>
          </p:cNvPr>
          <p:cNvSpPr/>
          <p:nvPr/>
        </p:nvSpPr>
        <p:spPr>
          <a:xfrm>
            <a:off x="2733061" y="536750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33">
            <a:extLst>
              <a:ext uri="{FF2B5EF4-FFF2-40B4-BE49-F238E27FC236}">
                <a16:creationId xmlns:a16="http://schemas.microsoft.com/office/drawing/2014/main" xmlns="" id="{544978FF-650F-473F-AF38-7F767048DEC0}"/>
              </a:ext>
            </a:extLst>
          </p:cNvPr>
          <p:cNvSpPr/>
          <p:nvPr/>
        </p:nvSpPr>
        <p:spPr>
          <a:xfrm>
            <a:off x="396159" y="569295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33">
            <a:extLst>
              <a:ext uri="{FF2B5EF4-FFF2-40B4-BE49-F238E27FC236}">
                <a16:creationId xmlns:a16="http://schemas.microsoft.com/office/drawing/2014/main" xmlns="" id="{0CFC4DE2-7AF1-42F4-9299-62092ECC6525}"/>
              </a:ext>
            </a:extLst>
          </p:cNvPr>
          <p:cNvSpPr/>
          <p:nvPr/>
        </p:nvSpPr>
        <p:spPr>
          <a:xfrm>
            <a:off x="1494280" y="520786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le 33">
            <a:extLst>
              <a:ext uri="{FF2B5EF4-FFF2-40B4-BE49-F238E27FC236}">
                <a16:creationId xmlns:a16="http://schemas.microsoft.com/office/drawing/2014/main" xmlns="" id="{D6CA9FC4-5937-4ED5-ABC1-90D8FA47B0DC}"/>
              </a:ext>
            </a:extLst>
          </p:cNvPr>
          <p:cNvSpPr/>
          <p:nvPr/>
        </p:nvSpPr>
        <p:spPr>
          <a:xfrm>
            <a:off x="1500609" y="521804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33">
            <a:extLst>
              <a:ext uri="{FF2B5EF4-FFF2-40B4-BE49-F238E27FC236}">
                <a16:creationId xmlns:a16="http://schemas.microsoft.com/office/drawing/2014/main" xmlns="" id="{C64106F8-E377-4437-A4FA-43848ADFBB47}"/>
              </a:ext>
            </a:extLst>
          </p:cNvPr>
          <p:cNvSpPr/>
          <p:nvPr/>
        </p:nvSpPr>
        <p:spPr>
          <a:xfrm>
            <a:off x="1177443" y="547157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33">
            <a:extLst>
              <a:ext uri="{FF2B5EF4-FFF2-40B4-BE49-F238E27FC236}">
                <a16:creationId xmlns:a16="http://schemas.microsoft.com/office/drawing/2014/main" xmlns="" id="{59A6EF95-5F5D-40AC-AAC6-17A592CE1664}"/>
              </a:ext>
            </a:extLst>
          </p:cNvPr>
          <p:cNvSpPr/>
          <p:nvPr/>
        </p:nvSpPr>
        <p:spPr>
          <a:xfrm>
            <a:off x="1063308" y="478557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33">
            <a:extLst>
              <a:ext uri="{FF2B5EF4-FFF2-40B4-BE49-F238E27FC236}">
                <a16:creationId xmlns:a16="http://schemas.microsoft.com/office/drawing/2014/main" xmlns="" id="{A30BD9EA-97D1-4647-8DB5-D7F417E19AA0}"/>
              </a:ext>
            </a:extLst>
          </p:cNvPr>
          <p:cNvSpPr/>
          <p:nvPr/>
        </p:nvSpPr>
        <p:spPr>
          <a:xfrm>
            <a:off x="2031061" y="53409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le 33">
            <a:extLst>
              <a:ext uri="{FF2B5EF4-FFF2-40B4-BE49-F238E27FC236}">
                <a16:creationId xmlns:a16="http://schemas.microsoft.com/office/drawing/2014/main" xmlns="" id="{E7C24BD2-2DF0-4E63-930E-B8139AEDF8D2}"/>
              </a:ext>
            </a:extLst>
          </p:cNvPr>
          <p:cNvSpPr/>
          <p:nvPr/>
        </p:nvSpPr>
        <p:spPr>
          <a:xfrm>
            <a:off x="2084228" y="571648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ounded Rectangle 33">
            <a:extLst>
              <a:ext uri="{FF2B5EF4-FFF2-40B4-BE49-F238E27FC236}">
                <a16:creationId xmlns:a16="http://schemas.microsoft.com/office/drawing/2014/main" xmlns="" id="{872E2F7B-C2ED-4493-8BD2-0056C7A69866}"/>
              </a:ext>
            </a:extLst>
          </p:cNvPr>
          <p:cNvSpPr/>
          <p:nvPr/>
        </p:nvSpPr>
        <p:spPr>
          <a:xfrm>
            <a:off x="3162674" y="642532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33">
            <a:extLst>
              <a:ext uri="{FF2B5EF4-FFF2-40B4-BE49-F238E27FC236}">
                <a16:creationId xmlns:a16="http://schemas.microsoft.com/office/drawing/2014/main" xmlns="" id="{0716DF44-8447-4EB2-A54D-D3C7EC528705}"/>
              </a:ext>
            </a:extLst>
          </p:cNvPr>
          <p:cNvSpPr/>
          <p:nvPr/>
        </p:nvSpPr>
        <p:spPr>
          <a:xfrm>
            <a:off x="2743048" y="536750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33">
            <a:extLst>
              <a:ext uri="{FF2B5EF4-FFF2-40B4-BE49-F238E27FC236}">
                <a16:creationId xmlns:a16="http://schemas.microsoft.com/office/drawing/2014/main" xmlns="" id="{A40B0E1F-6BA1-4DC9-954D-18E7A4916418}"/>
              </a:ext>
            </a:extLst>
          </p:cNvPr>
          <p:cNvSpPr/>
          <p:nvPr/>
        </p:nvSpPr>
        <p:spPr>
          <a:xfrm>
            <a:off x="1510596" y="521804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33">
            <a:extLst>
              <a:ext uri="{FF2B5EF4-FFF2-40B4-BE49-F238E27FC236}">
                <a16:creationId xmlns:a16="http://schemas.microsoft.com/office/drawing/2014/main" xmlns="" id="{0169D895-EA9E-4765-8BCE-9BDEC7F7E463}"/>
              </a:ext>
            </a:extLst>
          </p:cNvPr>
          <p:cNvSpPr/>
          <p:nvPr/>
        </p:nvSpPr>
        <p:spPr>
          <a:xfrm>
            <a:off x="3120540" y="341809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33">
            <a:extLst>
              <a:ext uri="{FF2B5EF4-FFF2-40B4-BE49-F238E27FC236}">
                <a16:creationId xmlns:a16="http://schemas.microsoft.com/office/drawing/2014/main" xmlns="" id="{E6F99ACA-49AB-42B0-BDA9-1B192734C0C6}"/>
              </a:ext>
            </a:extLst>
          </p:cNvPr>
          <p:cNvSpPr/>
          <p:nvPr/>
        </p:nvSpPr>
        <p:spPr>
          <a:xfrm>
            <a:off x="2785087" y="32889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ounded Rectangle 33">
            <a:extLst>
              <a:ext uri="{FF2B5EF4-FFF2-40B4-BE49-F238E27FC236}">
                <a16:creationId xmlns:a16="http://schemas.microsoft.com/office/drawing/2014/main" xmlns="" id="{4FDE4C3A-9F91-4402-B5AD-1C50817464B3}"/>
              </a:ext>
            </a:extLst>
          </p:cNvPr>
          <p:cNvSpPr/>
          <p:nvPr/>
        </p:nvSpPr>
        <p:spPr>
          <a:xfrm>
            <a:off x="2455719" y="315898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ounded Rectangle 33">
            <a:extLst>
              <a:ext uri="{FF2B5EF4-FFF2-40B4-BE49-F238E27FC236}">
                <a16:creationId xmlns:a16="http://schemas.microsoft.com/office/drawing/2014/main" xmlns="" id="{06F6E3E6-7C2C-43BD-9138-1C7D5ACAD10F}"/>
              </a:ext>
            </a:extLst>
          </p:cNvPr>
          <p:cNvSpPr/>
          <p:nvPr/>
        </p:nvSpPr>
        <p:spPr>
          <a:xfrm>
            <a:off x="2135654" y="301359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33">
            <a:extLst>
              <a:ext uri="{FF2B5EF4-FFF2-40B4-BE49-F238E27FC236}">
                <a16:creationId xmlns:a16="http://schemas.microsoft.com/office/drawing/2014/main" xmlns="" id="{307340CA-3004-4222-BF43-A4B19B961A98}"/>
              </a:ext>
            </a:extLst>
          </p:cNvPr>
          <p:cNvSpPr/>
          <p:nvPr/>
        </p:nvSpPr>
        <p:spPr>
          <a:xfrm>
            <a:off x="2983317" y="357072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33">
            <a:extLst>
              <a:ext uri="{FF2B5EF4-FFF2-40B4-BE49-F238E27FC236}">
                <a16:creationId xmlns:a16="http://schemas.microsoft.com/office/drawing/2014/main" xmlns="" id="{DE55CCE0-C0AA-4FEC-87F2-73B5016A5179}"/>
              </a:ext>
            </a:extLst>
          </p:cNvPr>
          <p:cNvSpPr/>
          <p:nvPr/>
        </p:nvSpPr>
        <p:spPr>
          <a:xfrm>
            <a:off x="2647864" y="344153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33">
            <a:extLst>
              <a:ext uri="{FF2B5EF4-FFF2-40B4-BE49-F238E27FC236}">
                <a16:creationId xmlns:a16="http://schemas.microsoft.com/office/drawing/2014/main" xmlns="" id="{AACC8B46-AA04-4DEA-80F4-841FBCA6EA22}"/>
              </a:ext>
            </a:extLst>
          </p:cNvPr>
          <p:cNvSpPr/>
          <p:nvPr/>
        </p:nvSpPr>
        <p:spPr>
          <a:xfrm>
            <a:off x="2318496" y="33116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33">
            <a:extLst>
              <a:ext uri="{FF2B5EF4-FFF2-40B4-BE49-F238E27FC236}">
                <a16:creationId xmlns:a16="http://schemas.microsoft.com/office/drawing/2014/main" xmlns="" id="{54A95D01-E3EB-470E-9BC5-7A4B796FC7C7}"/>
              </a:ext>
            </a:extLst>
          </p:cNvPr>
          <p:cNvSpPr/>
          <p:nvPr/>
        </p:nvSpPr>
        <p:spPr>
          <a:xfrm>
            <a:off x="1998431" y="316621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33">
            <a:extLst>
              <a:ext uri="{FF2B5EF4-FFF2-40B4-BE49-F238E27FC236}">
                <a16:creationId xmlns:a16="http://schemas.microsoft.com/office/drawing/2014/main" xmlns="" id="{D81EA9CD-5B58-4ECA-B5B4-3B82A74E3D14}"/>
              </a:ext>
            </a:extLst>
          </p:cNvPr>
          <p:cNvSpPr/>
          <p:nvPr/>
        </p:nvSpPr>
        <p:spPr>
          <a:xfrm>
            <a:off x="2800437" y="372212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33">
            <a:extLst>
              <a:ext uri="{FF2B5EF4-FFF2-40B4-BE49-F238E27FC236}">
                <a16:creationId xmlns:a16="http://schemas.microsoft.com/office/drawing/2014/main" xmlns="" id="{58109230-0C80-441A-893C-E0BAC43BA466}"/>
              </a:ext>
            </a:extLst>
          </p:cNvPr>
          <p:cNvSpPr/>
          <p:nvPr/>
        </p:nvSpPr>
        <p:spPr>
          <a:xfrm>
            <a:off x="2464984" y="359294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33">
            <a:extLst>
              <a:ext uri="{FF2B5EF4-FFF2-40B4-BE49-F238E27FC236}">
                <a16:creationId xmlns:a16="http://schemas.microsoft.com/office/drawing/2014/main" xmlns="" id="{47DE327A-D2EF-44B8-96DF-120099D64967}"/>
              </a:ext>
            </a:extLst>
          </p:cNvPr>
          <p:cNvSpPr/>
          <p:nvPr/>
        </p:nvSpPr>
        <p:spPr>
          <a:xfrm>
            <a:off x="2135616" y="346301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33">
            <a:extLst>
              <a:ext uri="{FF2B5EF4-FFF2-40B4-BE49-F238E27FC236}">
                <a16:creationId xmlns:a16="http://schemas.microsoft.com/office/drawing/2014/main" xmlns="" id="{BEC70F57-577C-43B2-A6D0-AFADF0E2E14A}"/>
              </a:ext>
            </a:extLst>
          </p:cNvPr>
          <p:cNvSpPr/>
          <p:nvPr/>
        </p:nvSpPr>
        <p:spPr>
          <a:xfrm>
            <a:off x="1815551" y="331762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ounded Rectangle 33">
            <a:extLst>
              <a:ext uri="{FF2B5EF4-FFF2-40B4-BE49-F238E27FC236}">
                <a16:creationId xmlns:a16="http://schemas.microsoft.com/office/drawing/2014/main" xmlns="" id="{F4854899-2D8B-49F0-BDEF-51EEE5D1E45F}"/>
              </a:ext>
            </a:extLst>
          </p:cNvPr>
          <p:cNvSpPr/>
          <p:nvPr/>
        </p:nvSpPr>
        <p:spPr>
          <a:xfrm>
            <a:off x="2617557" y="386797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ounded Rectangle 33">
            <a:extLst>
              <a:ext uri="{FF2B5EF4-FFF2-40B4-BE49-F238E27FC236}">
                <a16:creationId xmlns:a16="http://schemas.microsoft.com/office/drawing/2014/main" xmlns="" id="{5E43F7C9-AA32-4210-9BFF-7F6E2C46A1AE}"/>
              </a:ext>
            </a:extLst>
          </p:cNvPr>
          <p:cNvSpPr/>
          <p:nvPr/>
        </p:nvSpPr>
        <p:spPr>
          <a:xfrm>
            <a:off x="2282104" y="373878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ounded Rectangle 33">
            <a:extLst>
              <a:ext uri="{FF2B5EF4-FFF2-40B4-BE49-F238E27FC236}">
                <a16:creationId xmlns:a16="http://schemas.microsoft.com/office/drawing/2014/main" xmlns="" id="{6BEDC420-1A0B-4176-ABCD-6D5C18A299CF}"/>
              </a:ext>
            </a:extLst>
          </p:cNvPr>
          <p:cNvSpPr/>
          <p:nvPr/>
        </p:nvSpPr>
        <p:spPr>
          <a:xfrm>
            <a:off x="1952736" y="360886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ounded Rectangle 33">
            <a:extLst>
              <a:ext uri="{FF2B5EF4-FFF2-40B4-BE49-F238E27FC236}">
                <a16:creationId xmlns:a16="http://schemas.microsoft.com/office/drawing/2014/main" xmlns="" id="{879CCD73-4F0F-440B-848D-C3F9F877C749}"/>
              </a:ext>
            </a:extLst>
          </p:cNvPr>
          <p:cNvSpPr/>
          <p:nvPr/>
        </p:nvSpPr>
        <p:spPr>
          <a:xfrm>
            <a:off x="1632671" y="346347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ounded Rectangle 33">
            <a:extLst>
              <a:ext uri="{FF2B5EF4-FFF2-40B4-BE49-F238E27FC236}">
                <a16:creationId xmlns:a16="http://schemas.microsoft.com/office/drawing/2014/main" xmlns="" id="{936E18F5-76E6-4613-B9F3-76AD266AAA3C}"/>
              </a:ext>
            </a:extLst>
          </p:cNvPr>
          <p:cNvSpPr/>
          <p:nvPr/>
        </p:nvSpPr>
        <p:spPr>
          <a:xfrm>
            <a:off x="2146285" y="394235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33">
            <a:extLst>
              <a:ext uri="{FF2B5EF4-FFF2-40B4-BE49-F238E27FC236}">
                <a16:creationId xmlns:a16="http://schemas.microsoft.com/office/drawing/2014/main" xmlns="" id="{C228D13E-9E8B-4EEC-8A26-B89E53158A76}"/>
              </a:ext>
            </a:extLst>
          </p:cNvPr>
          <p:cNvSpPr/>
          <p:nvPr/>
        </p:nvSpPr>
        <p:spPr>
          <a:xfrm>
            <a:off x="1816917" y="381242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ounded Rectangle 33">
            <a:extLst>
              <a:ext uri="{FF2B5EF4-FFF2-40B4-BE49-F238E27FC236}">
                <a16:creationId xmlns:a16="http://schemas.microsoft.com/office/drawing/2014/main" xmlns="" id="{DC173906-4145-489D-8547-4E185238858A}"/>
              </a:ext>
            </a:extLst>
          </p:cNvPr>
          <p:cNvSpPr/>
          <p:nvPr/>
        </p:nvSpPr>
        <p:spPr>
          <a:xfrm>
            <a:off x="1496852" y="366703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ounded Rectangle 33">
            <a:extLst>
              <a:ext uri="{FF2B5EF4-FFF2-40B4-BE49-F238E27FC236}">
                <a16:creationId xmlns:a16="http://schemas.microsoft.com/office/drawing/2014/main" xmlns="" id="{842008AB-30A3-454B-B6BC-444FBBE43CB2}"/>
              </a:ext>
            </a:extLst>
          </p:cNvPr>
          <p:cNvSpPr/>
          <p:nvPr/>
        </p:nvSpPr>
        <p:spPr>
          <a:xfrm>
            <a:off x="392402" y="569295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33">
            <a:extLst>
              <a:ext uri="{FF2B5EF4-FFF2-40B4-BE49-F238E27FC236}">
                <a16:creationId xmlns:a16="http://schemas.microsoft.com/office/drawing/2014/main" xmlns="" id="{19676CDF-FDB4-48A7-B068-AA6B27764550}"/>
              </a:ext>
            </a:extLst>
          </p:cNvPr>
          <p:cNvSpPr/>
          <p:nvPr/>
        </p:nvSpPr>
        <p:spPr>
          <a:xfrm>
            <a:off x="1173686" y="547157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ounded Rectangle 33">
            <a:extLst>
              <a:ext uri="{FF2B5EF4-FFF2-40B4-BE49-F238E27FC236}">
                <a16:creationId xmlns:a16="http://schemas.microsoft.com/office/drawing/2014/main" xmlns="" id="{CEFE618A-BB3C-4E03-985E-2CE66F353B64}"/>
              </a:ext>
            </a:extLst>
          </p:cNvPr>
          <p:cNvSpPr/>
          <p:nvPr/>
        </p:nvSpPr>
        <p:spPr>
          <a:xfrm>
            <a:off x="2027304" y="53409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ounded Rectangle 33">
            <a:extLst>
              <a:ext uri="{FF2B5EF4-FFF2-40B4-BE49-F238E27FC236}">
                <a16:creationId xmlns:a16="http://schemas.microsoft.com/office/drawing/2014/main" xmlns="" id="{CA681F94-7A0F-4514-A209-FE66D2B03A9F}"/>
              </a:ext>
            </a:extLst>
          </p:cNvPr>
          <p:cNvSpPr/>
          <p:nvPr/>
        </p:nvSpPr>
        <p:spPr>
          <a:xfrm>
            <a:off x="2080471" y="571648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ounded Rectangle 33">
            <a:extLst>
              <a:ext uri="{FF2B5EF4-FFF2-40B4-BE49-F238E27FC236}">
                <a16:creationId xmlns:a16="http://schemas.microsoft.com/office/drawing/2014/main" xmlns="" id="{7B958D32-1CAF-48CE-9E93-425376F72846}"/>
              </a:ext>
            </a:extLst>
          </p:cNvPr>
          <p:cNvSpPr/>
          <p:nvPr/>
        </p:nvSpPr>
        <p:spPr>
          <a:xfrm>
            <a:off x="3158917" y="642532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33">
            <a:extLst>
              <a:ext uri="{FF2B5EF4-FFF2-40B4-BE49-F238E27FC236}">
                <a16:creationId xmlns:a16="http://schemas.microsoft.com/office/drawing/2014/main" xmlns="" id="{F8283D89-4ADE-455A-924B-E2319D938992}"/>
              </a:ext>
            </a:extLst>
          </p:cNvPr>
          <p:cNvSpPr/>
          <p:nvPr/>
        </p:nvSpPr>
        <p:spPr>
          <a:xfrm>
            <a:off x="1506839" y="521804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ounded Rectangle 33">
            <a:extLst>
              <a:ext uri="{FF2B5EF4-FFF2-40B4-BE49-F238E27FC236}">
                <a16:creationId xmlns:a16="http://schemas.microsoft.com/office/drawing/2014/main" xmlns="" id="{EBEB5715-9D17-435C-93D9-0DF2A7D4B43E}"/>
              </a:ext>
            </a:extLst>
          </p:cNvPr>
          <p:cNvSpPr/>
          <p:nvPr/>
        </p:nvSpPr>
        <p:spPr>
          <a:xfrm>
            <a:off x="3123543" y="341809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ounded Rectangle 33">
            <a:extLst>
              <a:ext uri="{FF2B5EF4-FFF2-40B4-BE49-F238E27FC236}">
                <a16:creationId xmlns:a16="http://schemas.microsoft.com/office/drawing/2014/main" xmlns="" id="{6389C51A-DB9D-4ACE-A1C7-70799412167A}"/>
              </a:ext>
            </a:extLst>
          </p:cNvPr>
          <p:cNvSpPr/>
          <p:nvPr/>
        </p:nvSpPr>
        <p:spPr>
          <a:xfrm>
            <a:off x="2788090" y="32889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ounded Rectangle 33">
            <a:extLst>
              <a:ext uri="{FF2B5EF4-FFF2-40B4-BE49-F238E27FC236}">
                <a16:creationId xmlns:a16="http://schemas.microsoft.com/office/drawing/2014/main" xmlns="" id="{F3A910D9-ECD7-4A6F-A1D6-F6CC4A70A300}"/>
              </a:ext>
            </a:extLst>
          </p:cNvPr>
          <p:cNvSpPr/>
          <p:nvPr/>
        </p:nvSpPr>
        <p:spPr>
          <a:xfrm>
            <a:off x="2458722" y="315898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ounded Rectangle 33">
            <a:extLst>
              <a:ext uri="{FF2B5EF4-FFF2-40B4-BE49-F238E27FC236}">
                <a16:creationId xmlns:a16="http://schemas.microsoft.com/office/drawing/2014/main" xmlns="" id="{B446B0A2-7849-4AF4-BC69-84757899F6A7}"/>
              </a:ext>
            </a:extLst>
          </p:cNvPr>
          <p:cNvSpPr/>
          <p:nvPr/>
        </p:nvSpPr>
        <p:spPr>
          <a:xfrm>
            <a:off x="2138657" y="301359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ounded Rectangle 33">
            <a:extLst>
              <a:ext uri="{FF2B5EF4-FFF2-40B4-BE49-F238E27FC236}">
                <a16:creationId xmlns:a16="http://schemas.microsoft.com/office/drawing/2014/main" xmlns="" id="{E42A16F3-AB11-4E14-82AE-0621BB2E9A1B}"/>
              </a:ext>
            </a:extLst>
          </p:cNvPr>
          <p:cNvSpPr/>
          <p:nvPr/>
        </p:nvSpPr>
        <p:spPr>
          <a:xfrm>
            <a:off x="2986320" y="357072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ounded Rectangle 33">
            <a:extLst>
              <a:ext uri="{FF2B5EF4-FFF2-40B4-BE49-F238E27FC236}">
                <a16:creationId xmlns:a16="http://schemas.microsoft.com/office/drawing/2014/main" xmlns="" id="{76A82B40-D6A5-4301-85D5-E93DF44BD66C}"/>
              </a:ext>
            </a:extLst>
          </p:cNvPr>
          <p:cNvSpPr/>
          <p:nvPr/>
        </p:nvSpPr>
        <p:spPr>
          <a:xfrm>
            <a:off x="2650867" y="344153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ounded Rectangle 33">
            <a:extLst>
              <a:ext uri="{FF2B5EF4-FFF2-40B4-BE49-F238E27FC236}">
                <a16:creationId xmlns:a16="http://schemas.microsoft.com/office/drawing/2014/main" xmlns="" id="{89895154-3ADB-4766-8DBD-69C45C81D354}"/>
              </a:ext>
            </a:extLst>
          </p:cNvPr>
          <p:cNvSpPr/>
          <p:nvPr/>
        </p:nvSpPr>
        <p:spPr>
          <a:xfrm>
            <a:off x="2321499" y="33116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ounded Rectangle 33">
            <a:extLst>
              <a:ext uri="{FF2B5EF4-FFF2-40B4-BE49-F238E27FC236}">
                <a16:creationId xmlns:a16="http://schemas.microsoft.com/office/drawing/2014/main" xmlns="" id="{D7DFD98E-0EB9-495B-9FA6-635192D1AE56}"/>
              </a:ext>
            </a:extLst>
          </p:cNvPr>
          <p:cNvSpPr/>
          <p:nvPr/>
        </p:nvSpPr>
        <p:spPr>
          <a:xfrm>
            <a:off x="2001434" y="316621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ounded Rectangle 33">
            <a:extLst>
              <a:ext uri="{FF2B5EF4-FFF2-40B4-BE49-F238E27FC236}">
                <a16:creationId xmlns:a16="http://schemas.microsoft.com/office/drawing/2014/main" xmlns="" id="{86914754-EA36-4FC5-80D5-5E080C724057}"/>
              </a:ext>
            </a:extLst>
          </p:cNvPr>
          <p:cNvSpPr/>
          <p:nvPr/>
        </p:nvSpPr>
        <p:spPr>
          <a:xfrm>
            <a:off x="2803440" y="372212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ounded Rectangle 33">
            <a:extLst>
              <a:ext uri="{FF2B5EF4-FFF2-40B4-BE49-F238E27FC236}">
                <a16:creationId xmlns:a16="http://schemas.microsoft.com/office/drawing/2014/main" xmlns="" id="{FF337520-8DD5-4A23-9035-BAB4DC24C327}"/>
              </a:ext>
            </a:extLst>
          </p:cNvPr>
          <p:cNvSpPr/>
          <p:nvPr/>
        </p:nvSpPr>
        <p:spPr>
          <a:xfrm>
            <a:off x="2467987" y="359294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ounded Rectangle 33">
            <a:extLst>
              <a:ext uri="{FF2B5EF4-FFF2-40B4-BE49-F238E27FC236}">
                <a16:creationId xmlns:a16="http://schemas.microsoft.com/office/drawing/2014/main" xmlns="" id="{7B5742E4-FFF6-4480-932A-94E88FC2DD3F}"/>
              </a:ext>
            </a:extLst>
          </p:cNvPr>
          <p:cNvSpPr/>
          <p:nvPr/>
        </p:nvSpPr>
        <p:spPr>
          <a:xfrm>
            <a:off x="2138619" y="346301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33">
            <a:extLst>
              <a:ext uri="{FF2B5EF4-FFF2-40B4-BE49-F238E27FC236}">
                <a16:creationId xmlns:a16="http://schemas.microsoft.com/office/drawing/2014/main" xmlns="" id="{6BE55993-A97A-4D7D-A004-F05DA1CAE413}"/>
              </a:ext>
            </a:extLst>
          </p:cNvPr>
          <p:cNvSpPr/>
          <p:nvPr/>
        </p:nvSpPr>
        <p:spPr>
          <a:xfrm>
            <a:off x="1818554" y="331762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33">
            <a:extLst>
              <a:ext uri="{FF2B5EF4-FFF2-40B4-BE49-F238E27FC236}">
                <a16:creationId xmlns:a16="http://schemas.microsoft.com/office/drawing/2014/main" xmlns="" id="{29559AFA-EB5F-462F-97B8-564B61265F3E}"/>
              </a:ext>
            </a:extLst>
          </p:cNvPr>
          <p:cNvSpPr/>
          <p:nvPr/>
        </p:nvSpPr>
        <p:spPr>
          <a:xfrm>
            <a:off x="2620560" y="386797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ounded Rectangle 33">
            <a:extLst>
              <a:ext uri="{FF2B5EF4-FFF2-40B4-BE49-F238E27FC236}">
                <a16:creationId xmlns:a16="http://schemas.microsoft.com/office/drawing/2014/main" xmlns="" id="{D88686F1-FE51-4BD4-B2F1-FF30C05095B1}"/>
              </a:ext>
            </a:extLst>
          </p:cNvPr>
          <p:cNvSpPr/>
          <p:nvPr/>
        </p:nvSpPr>
        <p:spPr>
          <a:xfrm>
            <a:off x="2285107" y="373878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33">
            <a:extLst>
              <a:ext uri="{FF2B5EF4-FFF2-40B4-BE49-F238E27FC236}">
                <a16:creationId xmlns:a16="http://schemas.microsoft.com/office/drawing/2014/main" xmlns="" id="{01525BEC-89B7-45BF-9F9A-DE78C0220BBB}"/>
              </a:ext>
            </a:extLst>
          </p:cNvPr>
          <p:cNvSpPr/>
          <p:nvPr/>
        </p:nvSpPr>
        <p:spPr>
          <a:xfrm>
            <a:off x="1955739" y="360886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33">
            <a:extLst>
              <a:ext uri="{FF2B5EF4-FFF2-40B4-BE49-F238E27FC236}">
                <a16:creationId xmlns:a16="http://schemas.microsoft.com/office/drawing/2014/main" xmlns="" id="{2DBF838E-BA87-4544-AA71-386CB9720BBE}"/>
              </a:ext>
            </a:extLst>
          </p:cNvPr>
          <p:cNvSpPr/>
          <p:nvPr/>
        </p:nvSpPr>
        <p:spPr>
          <a:xfrm>
            <a:off x="1635674" y="346347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33">
            <a:extLst>
              <a:ext uri="{FF2B5EF4-FFF2-40B4-BE49-F238E27FC236}">
                <a16:creationId xmlns:a16="http://schemas.microsoft.com/office/drawing/2014/main" xmlns="" id="{F69C8741-3CD1-4613-8C35-4FE3F2056D8B}"/>
              </a:ext>
            </a:extLst>
          </p:cNvPr>
          <p:cNvSpPr/>
          <p:nvPr/>
        </p:nvSpPr>
        <p:spPr>
          <a:xfrm>
            <a:off x="2149288" y="394235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33">
            <a:extLst>
              <a:ext uri="{FF2B5EF4-FFF2-40B4-BE49-F238E27FC236}">
                <a16:creationId xmlns:a16="http://schemas.microsoft.com/office/drawing/2014/main" xmlns="" id="{EEC97FBF-6FC7-443E-B4F4-9FCDBAA34F23}"/>
              </a:ext>
            </a:extLst>
          </p:cNvPr>
          <p:cNvSpPr/>
          <p:nvPr/>
        </p:nvSpPr>
        <p:spPr>
          <a:xfrm>
            <a:off x="1819920" y="381242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33">
            <a:extLst>
              <a:ext uri="{FF2B5EF4-FFF2-40B4-BE49-F238E27FC236}">
                <a16:creationId xmlns:a16="http://schemas.microsoft.com/office/drawing/2014/main" xmlns="" id="{8789F299-2E67-4DD0-AF38-A763D46DA02E}"/>
              </a:ext>
            </a:extLst>
          </p:cNvPr>
          <p:cNvSpPr/>
          <p:nvPr/>
        </p:nvSpPr>
        <p:spPr>
          <a:xfrm>
            <a:off x="1499855" y="366703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33">
            <a:extLst>
              <a:ext uri="{FF2B5EF4-FFF2-40B4-BE49-F238E27FC236}">
                <a16:creationId xmlns:a16="http://schemas.microsoft.com/office/drawing/2014/main" xmlns="" id="{BBECEB10-AA15-4436-8CD6-613A3C769D3D}"/>
              </a:ext>
            </a:extLst>
          </p:cNvPr>
          <p:cNvSpPr/>
          <p:nvPr/>
        </p:nvSpPr>
        <p:spPr>
          <a:xfrm>
            <a:off x="395405" y="569295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33">
            <a:extLst>
              <a:ext uri="{FF2B5EF4-FFF2-40B4-BE49-F238E27FC236}">
                <a16:creationId xmlns:a16="http://schemas.microsoft.com/office/drawing/2014/main" xmlns="" id="{250B1C3A-08A8-4FF7-B429-E5B4898656CF}"/>
              </a:ext>
            </a:extLst>
          </p:cNvPr>
          <p:cNvSpPr/>
          <p:nvPr/>
        </p:nvSpPr>
        <p:spPr>
          <a:xfrm>
            <a:off x="1176689" y="547157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33">
            <a:extLst>
              <a:ext uri="{FF2B5EF4-FFF2-40B4-BE49-F238E27FC236}">
                <a16:creationId xmlns:a16="http://schemas.microsoft.com/office/drawing/2014/main" xmlns="" id="{F21745CB-4B9E-400A-AC51-C1217BA976D7}"/>
              </a:ext>
            </a:extLst>
          </p:cNvPr>
          <p:cNvSpPr/>
          <p:nvPr/>
        </p:nvSpPr>
        <p:spPr>
          <a:xfrm>
            <a:off x="2030307" y="53409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le 33">
            <a:extLst>
              <a:ext uri="{FF2B5EF4-FFF2-40B4-BE49-F238E27FC236}">
                <a16:creationId xmlns:a16="http://schemas.microsoft.com/office/drawing/2014/main" xmlns="" id="{5B113AB9-970D-4B8E-9007-C8F8F0287458}"/>
              </a:ext>
            </a:extLst>
          </p:cNvPr>
          <p:cNvSpPr/>
          <p:nvPr/>
        </p:nvSpPr>
        <p:spPr>
          <a:xfrm>
            <a:off x="2083474" y="571648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ounded Rectangle 33">
            <a:extLst>
              <a:ext uri="{FF2B5EF4-FFF2-40B4-BE49-F238E27FC236}">
                <a16:creationId xmlns:a16="http://schemas.microsoft.com/office/drawing/2014/main" xmlns="" id="{7D2EC266-1B2E-4C19-9D3F-922643609566}"/>
              </a:ext>
            </a:extLst>
          </p:cNvPr>
          <p:cNvSpPr/>
          <p:nvPr/>
        </p:nvSpPr>
        <p:spPr>
          <a:xfrm>
            <a:off x="3161920" y="642532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ounded Rectangle 33">
            <a:extLst>
              <a:ext uri="{FF2B5EF4-FFF2-40B4-BE49-F238E27FC236}">
                <a16:creationId xmlns:a16="http://schemas.microsoft.com/office/drawing/2014/main" xmlns="" id="{C0C6E5C8-268F-40D7-B174-E5200466D719}"/>
              </a:ext>
            </a:extLst>
          </p:cNvPr>
          <p:cNvSpPr/>
          <p:nvPr/>
        </p:nvSpPr>
        <p:spPr>
          <a:xfrm>
            <a:off x="1509842" y="521804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ounded Rectangle 33">
            <a:extLst>
              <a:ext uri="{FF2B5EF4-FFF2-40B4-BE49-F238E27FC236}">
                <a16:creationId xmlns:a16="http://schemas.microsoft.com/office/drawing/2014/main" xmlns="" id="{10360DEF-F7D5-4BEC-90A5-C342533E809C}"/>
              </a:ext>
            </a:extLst>
          </p:cNvPr>
          <p:cNvSpPr/>
          <p:nvPr/>
        </p:nvSpPr>
        <p:spPr>
          <a:xfrm>
            <a:off x="3120540" y="341809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ounded Rectangle 33">
            <a:extLst>
              <a:ext uri="{FF2B5EF4-FFF2-40B4-BE49-F238E27FC236}">
                <a16:creationId xmlns:a16="http://schemas.microsoft.com/office/drawing/2014/main" xmlns="" id="{C053E031-FE8D-4500-A02B-6FB858E98D07}"/>
              </a:ext>
            </a:extLst>
          </p:cNvPr>
          <p:cNvSpPr/>
          <p:nvPr/>
        </p:nvSpPr>
        <p:spPr>
          <a:xfrm>
            <a:off x="2785087" y="32889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33">
            <a:extLst>
              <a:ext uri="{FF2B5EF4-FFF2-40B4-BE49-F238E27FC236}">
                <a16:creationId xmlns:a16="http://schemas.microsoft.com/office/drawing/2014/main" xmlns="" id="{3102E1A3-AE28-4360-AD40-B6BF79533C8C}"/>
              </a:ext>
            </a:extLst>
          </p:cNvPr>
          <p:cNvSpPr/>
          <p:nvPr/>
        </p:nvSpPr>
        <p:spPr>
          <a:xfrm>
            <a:off x="2455719" y="315898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ounded Rectangle 33">
            <a:extLst>
              <a:ext uri="{FF2B5EF4-FFF2-40B4-BE49-F238E27FC236}">
                <a16:creationId xmlns:a16="http://schemas.microsoft.com/office/drawing/2014/main" xmlns="" id="{527C0319-8785-4CF1-9EE0-4B5B6DCCD803}"/>
              </a:ext>
            </a:extLst>
          </p:cNvPr>
          <p:cNvSpPr/>
          <p:nvPr/>
        </p:nvSpPr>
        <p:spPr>
          <a:xfrm>
            <a:off x="2135654" y="301359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33">
            <a:extLst>
              <a:ext uri="{FF2B5EF4-FFF2-40B4-BE49-F238E27FC236}">
                <a16:creationId xmlns:a16="http://schemas.microsoft.com/office/drawing/2014/main" xmlns="" id="{28BB0AFB-F0B7-4ACD-8841-576D233965D5}"/>
              </a:ext>
            </a:extLst>
          </p:cNvPr>
          <p:cNvSpPr/>
          <p:nvPr/>
        </p:nvSpPr>
        <p:spPr>
          <a:xfrm>
            <a:off x="2983317" y="357072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33">
            <a:extLst>
              <a:ext uri="{FF2B5EF4-FFF2-40B4-BE49-F238E27FC236}">
                <a16:creationId xmlns:a16="http://schemas.microsoft.com/office/drawing/2014/main" xmlns="" id="{07024E40-2D0F-4A2A-ABE1-B39CE297D591}"/>
              </a:ext>
            </a:extLst>
          </p:cNvPr>
          <p:cNvSpPr/>
          <p:nvPr/>
        </p:nvSpPr>
        <p:spPr>
          <a:xfrm>
            <a:off x="2647864" y="344153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33">
            <a:extLst>
              <a:ext uri="{FF2B5EF4-FFF2-40B4-BE49-F238E27FC236}">
                <a16:creationId xmlns:a16="http://schemas.microsoft.com/office/drawing/2014/main" xmlns="" id="{F9B6F997-397C-4F15-B510-60C19B12BFDA}"/>
              </a:ext>
            </a:extLst>
          </p:cNvPr>
          <p:cNvSpPr/>
          <p:nvPr/>
        </p:nvSpPr>
        <p:spPr>
          <a:xfrm>
            <a:off x="2318496" y="33116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33">
            <a:extLst>
              <a:ext uri="{FF2B5EF4-FFF2-40B4-BE49-F238E27FC236}">
                <a16:creationId xmlns:a16="http://schemas.microsoft.com/office/drawing/2014/main" xmlns="" id="{F245E53D-6C2D-4619-A84F-C7FC57BE727B}"/>
              </a:ext>
            </a:extLst>
          </p:cNvPr>
          <p:cNvSpPr/>
          <p:nvPr/>
        </p:nvSpPr>
        <p:spPr>
          <a:xfrm>
            <a:off x="1998431" y="316621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33">
            <a:extLst>
              <a:ext uri="{FF2B5EF4-FFF2-40B4-BE49-F238E27FC236}">
                <a16:creationId xmlns:a16="http://schemas.microsoft.com/office/drawing/2014/main" xmlns="" id="{822CCCC9-587F-41D1-BDFB-1A04C82EA690}"/>
              </a:ext>
            </a:extLst>
          </p:cNvPr>
          <p:cNvSpPr/>
          <p:nvPr/>
        </p:nvSpPr>
        <p:spPr>
          <a:xfrm>
            <a:off x="2800437" y="372212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33">
            <a:extLst>
              <a:ext uri="{FF2B5EF4-FFF2-40B4-BE49-F238E27FC236}">
                <a16:creationId xmlns:a16="http://schemas.microsoft.com/office/drawing/2014/main" xmlns="" id="{FAAA305C-C6C2-40ED-9E63-B3E5694D96C1}"/>
              </a:ext>
            </a:extLst>
          </p:cNvPr>
          <p:cNvSpPr/>
          <p:nvPr/>
        </p:nvSpPr>
        <p:spPr>
          <a:xfrm>
            <a:off x="2464984" y="359294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ounded Rectangle 33">
            <a:extLst>
              <a:ext uri="{FF2B5EF4-FFF2-40B4-BE49-F238E27FC236}">
                <a16:creationId xmlns:a16="http://schemas.microsoft.com/office/drawing/2014/main" xmlns="" id="{28191E7D-CBE4-4CE0-AF3A-BF2AF3C98E81}"/>
              </a:ext>
            </a:extLst>
          </p:cNvPr>
          <p:cNvSpPr/>
          <p:nvPr/>
        </p:nvSpPr>
        <p:spPr>
          <a:xfrm>
            <a:off x="2135616" y="346301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33">
            <a:extLst>
              <a:ext uri="{FF2B5EF4-FFF2-40B4-BE49-F238E27FC236}">
                <a16:creationId xmlns:a16="http://schemas.microsoft.com/office/drawing/2014/main" xmlns="" id="{8D458D22-559F-4893-A540-8227E5C33807}"/>
              </a:ext>
            </a:extLst>
          </p:cNvPr>
          <p:cNvSpPr/>
          <p:nvPr/>
        </p:nvSpPr>
        <p:spPr>
          <a:xfrm>
            <a:off x="1815551" y="331762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ounded Rectangle 33">
            <a:extLst>
              <a:ext uri="{FF2B5EF4-FFF2-40B4-BE49-F238E27FC236}">
                <a16:creationId xmlns:a16="http://schemas.microsoft.com/office/drawing/2014/main" xmlns="" id="{8DEC0BAF-68A2-432E-9348-F19122640671}"/>
              </a:ext>
            </a:extLst>
          </p:cNvPr>
          <p:cNvSpPr/>
          <p:nvPr/>
        </p:nvSpPr>
        <p:spPr>
          <a:xfrm>
            <a:off x="2617557" y="386797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ounded Rectangle 33">
            <a:extLst>
              <a:ext uri="{FF2B5EF4-FFF2-40B4-BE49-F238E27FC236}">
                <a16:creationId xmlns:a16="http://schemas.microsoft.com/office/drawing/2014/main" xmlns="" id="{6AFFC361-FFB6-41EB-AF09-AC02FA047E95}"/>
              </a:ext>
            </a:extLst>
          </p:cNvPr>
          <p:cNvSpPr/>
          <p:nvPr/>
        </p:nvSpPr>
        <p:spPr>
          <a:xfrm>
            <a:off x="2282104" y="373878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ounded Rectangle 33">
            <a:extLst>
              <a:ext uri="{FF2B5EF4-FFF2-40B4-BE49-F238E27FC236}">
                <a16:creationId xmlns:a16="http://schemas.microsoft.com/office/drawing/2014/main" xmlns="" id="{8627F6F8-B4F7-486C-A85D-B8D8EA2A285A}"/>
              </a:ext>
            </a:extLst>
          </p:cNvPr>
          <p:cNvSpPr/>
          <p:nvPr/>
        </p:nvSpPr>
        <p:spPr>
          <a:xfrm>
            <a:off x="1952736" y="360886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ounded Rectangle 33">
            <a:extLst>
              <a:ext uri="{FF2B5EF4-FFF2-40B4-BE49-F238E27FC236}">
                <a16:creationId xmlns:a16="http://schemas.microsoft.com/office/drawing/2014/main" xmlns="" id="{7DEA978B-57B1-4A41-A42B-C93E116B5BA0}"/>
              </a:ext>
            </a:extLst>
          </p:cNvPr>
          <p:cNvSpPr/>
          <p:nvPr/>
        </p:nvSpPr>
        <p:spPr>
          <a:xfrm>
            <a:off x="1632671" y="346347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ounded Rectangle 33">
            <a:extLst>
              <a:ext uri="{FF2B5EF4-FFF2-40B4-BE49-F238E27FC236}">
                <a16:creationId xmlns:a16="http://schemas.microsoft.com/office/drawing/2014/main" xmlns="" id="{BA383F87-9D03-413B-9353-D4ECA4B1A88F}"/>
              </a:ext>
            </a:extLst>
          </p:cNvPr>
          <p:cNvSpPr/>
          <p:nvPr/>
        </p:nvSpPr>
        <p:spPr>
          <a:xfrm>
            <a:off x="2146285" y="394235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ounded Rectangle 33">
            <a:extLst>
              <a:ext uri="{FF2B5EF4-FFF2-40B4-BE49-F238E27FC236}">
                <a16:creationId xmlns:a16="http://schemas.microsoft.com/office/drawing/2014/main" xmlns="" id="{2426CF89-4AA6-4B4C-AE39-FA3F638BD873}"/>
              </a:ext>
            </a:extLst>
          </p:cNvPr>
          <p:cNvSpPr/>
          <p:nvPr/>
        </p:nvSpPr>
        <p:spPr>
          <a:xfrm>
            <a:off x="1816917" y="381242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33">
            <a:extLst>
              <a:ext uri="{FF2B5EF4-FFF2-40B4-BE49-F238E27FC236}">
                <a16:creationId xmlns:a16="http://schemas.microsoft.com/office/drawing/2014/main" xmlns="" id="{322E5582-5F73-4B38-9597-EE0940C35B2E}"/>
              </a:ext>
            </a:extLst>
          </p:cNvPr>
          <p:cNvSpPr/>
          <p:nvPr/>
        </p:nvSpPr>
        <p:spPr>
          <a:xfrm>
            <a:off x="1496852" y="366703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ounded Rectangle 33">
            <a:extLst>
              <a:ext uri="{FF2B5EF4-FFF2-40B4-BE49-F238E27FC236}">
                <a16:creationId xmlns:a16="http://schemas.microsoft.com/office/drawing/2014/main" xmlns="" id="{0D421579-EEAF-4C25-A35E-AEA22290AA98}"/>
              </a:ext>
            </a:extLst>
          </p:cNvPr>
          <p:cNvSpPr/>
          <p:nvPr/>
        </p:nvSpPr>
        <p:spPr>
          <a:xfrm>
            <a:off x="392402" y="569295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ounded Rectangle 33">
            <a:extLst>
              <a:ext uri="{FF2B5EF4-FFF2-40B4-BE49-F238E27FC236}">
                <a16:creationId xmlns:a16="http://schemas.microsoft.com/office/drawing/2014/main" xmlns="" id="{51078B8F-247B-4A09-B121-0886927585A7}"/>
              </a:ext>
            </a:extLst>
          </p:cNvPr>
          <p:cNvSpPr/>
          <p:nvPr/>
        </p:nvSpPr>
        <p:spPr>
          <a:xfrm>
            <a:off x="1173686" y="547157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ounded Rectangle 33">
            <a:extLst>
              <a:ext uri="{FF2B5EF4-FFF2-40B4-BE49-F238E27FC236}">
                <a16:creationId xmlns:a16="http://schemas.microsoft.com/office/drawing/2014/main" xmlns="" id="{6710D33E-513B-4A51-81C7-470E4EFBD87D}"/>
              </a:ext>
            </a:extLst>
          </p:cNvPr>
          <p:cNvSpPr/>
          <p:nvPr/>
        </p:nvSpPr>
        <p:spPr>
          <a:xfrm>
            <a:off x="2027304" y="53409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ounded Rectangle 33">
            <a:extLst>
              <a:ext uri="{FF2B5EF4-FFF2-40B4-BE49-F238E27FC236}">
                <a16:creationId xmlns:a16="http://schemas.microsoft.com/office/drawing/2014/main" xmlns="" id="{A5FECC30-8AA6-44C8-98B8-FDA90A6EED2A}"/>
              </a:ext>
            </a:extLst>
          </p:cNvPr>
          <p:cNvSpPr/>
          <p:nvPr/>
        </p:nvSpPr>
        <p:spPr>
          <a:xfrm>
            <a:off x="2080471" y="571648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ounded Rectangle 33">
            <a:extLst>
              <a:ext uri="{FF2B5EF4-FFF2-40B4-BE49-F238E27FC236}">
                <a16:creationId xmlns:a16="http://schemas.microsoft.com/office/drawing/2014/main" xmlns="" id="{5FAA671A-6B8F-4E07-884B-BF80798D034C}"/>
              </a:ext>
            </a:extLst>
          </p:cNvPr>
          <p:cNvSpPr/>
          <p:nvPr/>
        </p:nvSpPr>
        <p:spPr>
          <a:xfrm>
            <a:off x="3158917" y="642532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ounded Rectangle 33">
            <a:extLst>
              <a:ext uri="{FF2B5EF4-FFF2-40B4-BE49-F238E27FC236}">
                <a16:creationId xmlns:a16="http://schemas.microsoft.com/office/drawing/2014/main" xmlns="" id="{1A5CF2B4-6813-4C1D-95A2-1DCF93FC1CF0}"/>
              </a:ext>
            </a:extLst>
          </p:cNvPr>
          <p:cNvSpPr/>
          <p:nvPr/>
        </p:nvSpPr>
        <p:spPr>
          <a:xfrm>
            <a:off x="1506839" y="521804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ounded Rectangle 33">
            <a:extLst>
              <a:ext uri="{FF2B5EF4-FFF2-40B4-BE49-F238E27FC236}">
                <a16:creationId xmlns:a16="http://schemas.microsoft.com/office/drawing/2014/main" xmlns="" id="{0529D8C0-81B1-4301-A6E0-E705A1D54659}"/>
              </a:ext>
            </a:extLst>
          </p:cNvPr>
          <p:cNvSpPr/>
          <p:nvPr/>
        </p:nvSpPr>
        <p:spPr>
          <a:xfrm>
            <a:off x="2487967" y="408942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ounded Rectangle 33">
            <a:extLst>
              <a:ext uri="{FF2B5EF4-FFF2-40B4-BE49-F238E27FC236}">
                <a16:creationId xmlns:a16="http://schemas.microsoft.com/office/drawing/2014/main" xmlns="" id="{24571732-1529-4D1B-BF0F-F314AF20C0F3}"/>
              </a:ext>
            </a:extLst>
          </p:cNvPr>
          <p:cNvSpPr/>
          <p:nvPr/>
        </p:nvSpPr>
        <p:spPr>
          <a:xfrm>
            <a:off x="3122676" y="342053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ounded Rectangle 33">
            <a:extLst>
              <a:ext uri="{FF2B5EF4-FFF2-40B4-BE49-F238E27FC236}">
                <a16:creationId xmlns:a16="http://schemas.microsoft.com/office/drawing/2014/main" xmlns="" id="{7289C6E2-7F85-4963-8B67-91E3E846857B}"/>
              </a:ext>
            </a:extLst>
          </p:cNvPr>
          <p:cNvSpPr/>
          <p:nvPr/>
        </p:nvSpPr>
        <p:spPr>
          <a:xfrm>
            <a:off x="2787223" y="329134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ounded Rectangle 33">
            <a:extLst>
              <a:ext uri="{FF2B5EF4-FFF2-40B4-BE49-F238E27FC236}">
                <a16:creationId xmlns:a16="http://schemas.microsoft.com/office/drawing/2014/main" xmlns="" id="{7F04A014-242B-4001-B9A9-D85D1827AE2B}"/>
              </a:ext>
            </a:extLst>
          </p:cNvPr>
          <p:cNvSpPr/>
          <p:nvPr/>
        </p:nvSpPr>
        <p:spPr>
          <a:xfrm>
            <a:off x="2457855" y="316142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ounded Rectangle 33">
            <a:extLst>
              <a:ext uri="{FF2B5EF4-FFF2-40B4-BE49-F238E27FC236}">
                <a16:creationId xmlns:a16="http://schemas.microsoft.com/office/drawing/2014/main" xmlns="" id="{34D1012A-51E7-487B-8DC5-53FF59A1BD34}"/>
              </a:ext>
            </a:extLst>
          </p:cNvPr>
          <p:cNvSpPr/>
          <p:nvPr/>
        </p:nvSpPr>
        <p:spPr>
          <a:xfrm>
            <a:off x="2137790" y="301603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ounded Rectangle 33">
            <a:extLst>
              <a:ext uri="{FF2B5EF4-FFF2-40B4-BE49-F238E27FC236}">
                <a16:creationId xmlns:a16="http://schemas.microsoft.com/office/drawing/2014/main" xmlns="" id="{7287D2BA-F438-44F0-B873-07EB1B71F52A}"/>
              </a:ext>
            </a:extLst>
          </p:cNvPr>
          <p:cNvSpPr/>
          <p:nvPr/>
        </p:nvSpPr>
        <p:spPr>
          <a:xfrm>
            <a:off x="2985453" y="357315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ounded Rectangle 33">
            <a:extLst>
              <a:ext uri="{FF2B5EF4-FFF2-40B4-BE49-F238E27FC236}">
                <a16:creationId xmlns:a16="http://schemas.microsoft.com/office/drawing/2014/main" xmlns="" id="{F0D5E7FB-9B17-4A44-82FB-654E0BA1A977}"/>
              </a:ext>
            </a:extLst>
          </p:cNvPr>
          <p:cNvSpPr/>
          <p:nvPr/>
        </p:nvSpPr>
        <p:spPr>
          <a:xfrm>
            <a:off x="2650000" y="344397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ounded Rectangle 33">
            <a:extLst>
              <a:ext uri="{FF2B5EF4-FFF2-40B4-BE49-F238E27FC236}">
                <a16:creationId xmlns:a16="http://schemas.microsoft.com/office/drawing/2014/main" xmlns="" id="{AA609733-6036-4B23-B48E-17BE4A210B7B}"/>
              </a:ext>
            </a:extLst>
          </p:cNvPr>
          <p:cNvSpPr/>
          <p:nvPr/>
        </p:nvSpPr>
        <p:spPr>
          <a:xfrm>
            <a:off x="2000567" y="316865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ounded Rectangle 33">
            <a:extLst>
              <a:ext uri="{FF2B5EF4-FFF2-40B4-BE49-F238E27FC236}">
                <a16:creationId xmlns:a16="http://schemas.microsoft.com/office/drawing/2014/main" xmlns="" id="{CB236113-D2F9-4A34-B1BF-EE87E22EDC4D}"/>
              </a:ext>
            </a:extLst>
          </p:cNvPr>
          <p:cNvSpPr/>
          <p:nvPr/>
        </p:nvSpPr>
        <p:spPr>
          <a:xfrm>
            <a:off x="2802573" y="372456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ounded Rectangle 33">
            <a:extLst>
              <a:ext uri="{FF2B5EF4-FFF2-40B4-BE49-F238E27FC236}">
                <a16:creationId xmlns:a16="http://schemas.microsoft.com/office/drawing/2014/main" xmlns="" id="{F9316C63-2D82-4FB1-ADDF-AA31C3627C38}"/>
              </a:ext>
            </a:extLst>
          </p:cNvPr>
          <p:cNvSpPr/>
          <p:nvPr/>
        </p:nvSpPr>
        <p:spPr>
          <a:xfrm>
            <a:off x="2467120" y="359538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ounded Rectangle 33">
            <a:extLst>
              <a:ext uri="{FF2B5EF4-FFF2-40B4-BE49-F238E27FC236}">
                <a16:creationId xmlns:a16="http://schemas.microsoft.com/office/drawing/2014/main" xmlns="" id="{A3A4DEA3-2C66-44C1-B74B-954C7EB5E0E9}"/>
              </a:ext>
            </a:extLst>
          </p:cNvPr>
          <p:cNvSpPr/>
          <p:nvPr/>
        </p:nvSpPr>
        <p:spPr>
          <a:xfrm>
            <a:off x="2137752" y="346545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ounded Rectangle 33">
            <a:extLst>
              <a:ext uri="{FF2B5EF4-FFF2-40B4-BE49-F238E27FC236}">
                <a16:creationId xmlns:a16="http://schemas.microsoft.com/office/drawing/2014/main" xmlns="" id="{BEC2D792-FFA1-4AE2-94CD-97B01FC6A73E}"/>
              </a:ext>
            </a:extLst>
          </p:cNvPr>
          <p:cNvSpPr/>
          <p:nvPr/>
        </p:nvSpPr>
        <p:spPr>
          <a:xfrm>
            <a:off x="1817687" y="332006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ounded Rectangle 33">
            <a:extLst>
              <a:ext uri="{FF2B5EF4-FFF2-40B4-BE49-F238E27FC236}">
                <a16:creationId xmlns:a16="http://schemas.microsoft.com/office/drawing/2014/main" xmlns="" id="{C21F427C-3DEE-4256-AEFF-075D3220BC9B}"/>
              </a:ext>
            </a:extLst>
          </p:cNvPr>
          <p:cNvSpPr/>
          <p:nvPr/>
        </p:nvSpPr>
        <p:spPr>
          <a:xfrm>
            <a:off x="2619693" y="387041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ounded Rectangle 33">
            <a:extLst>
              <a:ext uri="{FF2B5EF4-FFF2-40B4-BE49-F238E27FC236}">
                <a16:creationId xmlns:a16="http://schemas.microsoft.com/office/drawing/2014/main" xmlns="" id="{CBE21B0D-E229-4B6F-B062-35366F89974E}"/>
              </a:ext>
            </a:extLst>
          </p:cNvPr>
          <p:cNvSpPr/>
          <p:nvPr/>
        </p:nvSpPr>
        <p:spPr>
          <a:xfrm>
            <a:off x="2284240" y="374122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ounded Rectangle 33">
            <a:extLst>
              <a:ext uri="{FF2B5EF4-FFF2-40B4-BE49-F238E27FC236}">
                <a16:creationId xmlns:a16="http://schemas.microsoft.com/office/drawing/2014/main" xmlns="" id="{A5C6C41F-B942-464F-AEC2-857C0355A683}"/>
              </a:ext>
            </a:extLst>
          </p:cNvPr>
          <p:cNvSpPr/>
          <p:nvPr/>
        </p:nvSpPr>
        <p:spPr>
          <a:xfrm>
            <a:off x="1954872" y="361130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ounded Rectangle 33">
            <a:extLst>
              <a:ext uri="{FF2B5EF4-FFF2-40B4-BE49-F238E27FC236}">
                <a16:creationId xmlns:a16="http://schemas.microsoft.com/office/drawing/2014/main" xmlns="" id="{E0C98110-C81A-4965-BE52-58EE20DC2A53}"/>
              </a:ext>
            </a:extLst>
          </p:cNvPr>
          <p:cNvSpPr/>
          <p:nvPr/>
        </p:nvSpPr>
        <p:spPr>
          <a:xfrm>
            <a:off x="1634807" y="346591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ounded Rectangle 33">
            <a:extLst>
              <a:ext uri="{FF2B5EF4-FFF2-40B4-BE49-F238E27FC236}">
                <a16:creationId xmlns:a16="http://schemas.microsoft.com/office/drawing/2014/main" xmlns="" id="{06B972EC-21B3-4737-9D27-7B355426CC7C}"/>
              </a:ext>
            </a:extLst>
          </p:cNvPr>
          <p:cNvSpPr/>
          <p:nvPr/>
        </p:nvSpPr>
        <p:spPr>
          <a:xfrm>
            <a:off x="2148421" y="394479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ounded Rectangle 33">
            <a:extLst>
              <a:ext uri="{FF2B5EF4-FFF2-40B4-BE49-F238E27FC236}">
                <a16:creationId xmlns:a16="http://schemas.microsoft.com/office/drawing/2014/main" xmlns="" id="{C8E01878-C5D3-453A-A5AF-12B901C8C5D1}"/>
              </a:ext>
            </a:extLst>
          </p:cNvPr>
          <p:cNvSpPr/>
          <p:nvPr/>
        </p:nvSpPr>
        <p:spPr>
          <a:xfrm>
            <a:off x="1819053" y="381486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ounded Rectangle 33">
            <a:extLst>
              <a:ext uri="{FF2B5EF4-FFF2-40B4-BE49-F238E27FC236}">
                <a16:creationId xmlns:a16="http://schemas.microsoft.com/office/drawing/2014/main" xmlns="" id="{81351F98-6189-4131-9561-1DA78122AA65}"/>
              </a:ext>
            </a:extLst>
          </p:cNvPr>
          <p:cNvSpPr/>
          <p:nvPr/>
        </p:nvSpPr>
        <p:spPr>
          <a:xfrm>
            <a:off x="1498988" y="366947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ounded Rectangle 33">
            <a:extLst>
              <a:ext uri="{FF2B5EF4-FFF2-40B4-BE49-F238E27FC236}">
                <a16:creationId xmlns:a16="http://schemas.microsoft.com/office/drawing/2014/main" xmlns="" id="{C44810F5-74D0-4B5B-9090-610E371AC742}"/>
              </a:ext>
            </a:extLst>
          </p:cNvPr>
          <p:cNvSpPr/>
          <p:nvPr/>
        </p:nvSpPr>
        <p:spPr>
          <a:xfrm>
            <a:off x="2490103" y="409186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ounded Rectangle 33">
            <a:extLst>
              <a:ext uri="{FF2B5EF4-FFF2-40B4-BE49-F238E27FC236}">
                <a16:creationId xmlns:a16="http://schemas.microsoft.com/office/drawing/2014/main" xmlns="" id="{A317AC40-8044-4FEB-90E0-D5407BA68CBE}"/>
              </a:ext>
            </a:extLst>
          </p:cNvPr>
          <p:cNvSpPr/>
          <p:nvPr/>
        </p:nvSpPr>
        <p:spPr>
          <a:xfrm>
            <a:off x="1060156" y="478940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ounded Rectangle 33">
            <a:extLst>
              <a:ext uri="{FF2B5EF4-FFF2-40B4-BE49-F238E27FC236}">
                <a16:creationId xmlns:a16="http://schemas.microsoft.com/office/drawing/2014/main" xmlns="" id="{294660E1-0641-436A-8B3D-F70AE117457F}"/>
              </a:ext>
            </a:extLst>
          </p:cNvPr>
          <p:cNvSpPr/>
          <p:nvPr/>
        </p:nvSpPr>
        <p:spPr>
          <a:xfrm>
            <a:off x="2739896" y="537133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ounded Rectangle 33">
            <a:extLst>
              <a:ext uri="{FF2B5EF4-FFF2-40B4-BE49-F238E27FC236}">
                <a16:creationId xmlns:a16="http://schemas.microsoft.com/office/drawing/2014/main" xmlns="" id="{508288FA-57F9-49ED-8791-FD067F10FD01}"/>
              </a:ext>
            </a:extLst>
          </p:cNvPr>
          <p:cNvSpPr/>
          <p:nvPr/>
        </p:nvSpPr>
        <p:spPr>
          <a:xfrm>
            <a:off x="389250" y="569678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ounded Rectangle 33">
            <a:extLst>
              <a:ext uri="{FF2B5EF4-FFF2-40B4-BE49-F238E27FC236}">
                <a16:creationId xmlns:a16="http://schemas.microsoft.com/office/drawing/2014/main" xmlns="" id="{D56B2433-2356-40F0-AB37-DA0A87A5BA45}"/>
              </a:ext>
            </a:extLst>
          </p:cNvPr>
          <p:cNvSpPr/>
          <p:nvPr/>
        </p:nvSpPr>
        <p:spPr>
          <a:xfrm>
            <a:off x="1170534" y="547540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ounded Rectangle 33">
            <a:extLst>
              <a:ext uri="{FF2B5EF4-FFF2-40B4-BE49-F238E27FC236}">
                <a16:creationId xmlns:a16="http://schemas.microsoft.com/office/drawing/2014/main" xmlns="" id="{36C04178-FA6F-41B4-8D18-92424346338A}"/>
              </a:ext>
            </a:extLst>
          </p:cNvPr>
          <p:cNvSpPr/>
          <p:nvPr/>
        </p:nvSpPr>
        <p:spPr>
          <a:xfrm>
            <a:off x="2024152" y="534473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ounded Rectangle 33">
            <a:extLst>
              <a:ext uri="{FF2B5EF4-FFF2-40B4-BE49-F238E27FC236}">
                <a16:creationId xmlns:a16="http://schemas.microsoft.com/office/drawing/2014/main" xmlns="" id="{72A05E1A-77A7-4124-8A48-E8697B0FC5EB}"/>
              </a:ext>
            </a:extLst>
          </p:cNvPr>
          <p:cNvSpPr/>
          <p:nvPr/>
        </p:nvSpPr>
        <p:spPr>
          <a:xfrm>
            <a:off x="2077319" y="572031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ounded Rectangle 33">
            <a:extLst>
              <a:ext uri="{FF2B5EF4-FFF2-40B4-BE49-F238E27FC236}">
                <a16:creationId xmlns:a16="http://schemas.microsoft.com/office/drawing/2014/main" xmlns="" id="{3B9CAE6D-8E0F-4983-8325-061EF12F8228}"/>
              </a:ext>
            </a:extLst>
          </p:cNvPr>
          <p:cNvSpPr/>
          <p:nvPr/>
        </p:nvSpPr>
        <p:spPr>
          <a:xfrm>
            <a:off x="3155765" y="642915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ounded Rectangle 33">
            <a:extLst>
              <a:ext uri="{FF2B5EF4-FFF2-40B4-BE49-F238E27FC236}">
                <a16:creationId xmlns:a16="http://schemas.microsoft.com/office/drawing/2014/main" xmlns="" id="{928EA603-BEB0-49C5-9633-6AE8369791C1}"/>
              </a:ext>
            </a:extLst>
          </p:cNvPr>
          <p:cNvSpPr/>
          <p:nvPr/>
        </p:nvSpPr>
        <p:spPr>
          <a:xfrm>
            <a:off x="2320489" y="33116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ounded Rectangle 33">
            <a:extLst>
              <a:ext uri="{FF2B5EF4-FFF2-40B4-BE49-F238E27FC236}">
                <a16:creationId xmlns:a16="http://schemas.microsoft.com/office/drawing/2014/main" xmlns="" id="{98EE5B4C-117D-48B0-808D-1E9EFC648F4C}"/>
              </a:ext>
            </a:extLst>
          </p:cNvPr>
          <p:cNvSpPr/>
          <p:nvPr/>
        </p:nvSpPr>
        <p:spPr>
          <a:xfrm>
            <a:off x="3124669" y="342053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ounded Rectangle 33">
            <a:extLst>
              <a:ext uri="{FF2B5EF4-FFF2-40B4-BE49-F238E27FC236}">
                <a16:creationId xmlns:a16="http://schemas.microsoft.com/office/drawing/2014/main" xmlns="" id="{C8A2FABF-1EB9-46C6-B240-71453892FBF1}"/>
              </a:ext>
            </a:extLst>
          </p:cNvPr>
          <p:cNvSpPr/>
          <p:nvPr/>
        </p:nvSpPr>
        <p:spPr>
          <a:xfrm>
            <a:off x="2789216" y="329134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ounded Rectangle 33">
            <a:extLst>
              <a:ext uri="{FF2B5EF4-FFF2-40B4-BE49-F238E27FC236}">
                <a16:creationId xmlns:a16="http://schemas.microsoft.com/office/drawing/2014/main" xmlns="" id="{B435928D-D01C-4A66-BBFE-BE75A84BC95D}"/>
              </a:ext>
            </a:extLst>
          </p:cNvPr>
          <p:cNvSpPr/>
          <p:nvPr/>
        </p:nvSpPr>
        <p:spPr>
          <a:xfrm>
            <a:off x="2459848" y="316142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ounded Rectangle 33">
            <a:extLst>
              <a:ext uri="{FF2B5EF4-FFF2-40B4-BE49-F238E27FC236}">
                <a16:creationId xmlns:a16="http://schemas.microsoft.com/office/drawing/2014/main" xmlns="" id="{55232B27-F85E-46AF-9836-13413BC5D0AF}"/>
              </a:ext>
            </a:extLst>
          </p:cNvPr>
          <p:cNvSpPr/>
          <p:nvPr/>
        </p:nvSpPr>
        <p:spPr>
          <a:xfrm>
            <a:off x="2139783" y="301603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ounded Rectangle 33">
            <a:extLst>
              <a:ext uri="{FF2B5EF4-FFF2-40B4-BE49-F238E27FC236}">
                <a16:creationId xmlns:a16="http://schemas.microsoft.com/office/drawing/2014/main" xmlns="" id="{1CA0400C-386A-428B-B786-0C5992436249}"/>
              </a:ext>
            </a:extLst>
          </p:cNvPr>
          <p:cNvSpPr/>
          <p:nvPr/>
        </p:nvSpPr>
        <p:spPr>
          <a:xfrm>
            <a:off x="2987446" y="357315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ounded Rectangle 33">
            <a:extLst>
              <a:ext uri="{FF2B5EF4-FFF2-40B4-BE49-F238E27FC236}">
                <a16:creationId xmlns:a16="http://schemas.microsoft.com/office/drawing/2014/main" xmlns="" id="{5D1EF790-CE0D-4657-82E5-EFDD814F8DE6}"/>
              </a:ext>
            </a:extLst>
          </p:cNvPr>
          <p:cNvSpPr/>
          <p:nvPr/>
        </p:nvSpPr>
        <p:spPr>
          <a:xfrm>
            <a:off x="2651993" y="344397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ounded Rectangle 33">
            <a:extLst>
              <a:ext uri="{FF2B5EF4-FFF2-40B4-BE49-F238E27FC236}">
                <a16:creationId xmlns:a16="http://schemas.microsoft.com/office/drawing/2014/main" xmlns="" id="{C7EC2DEC-5DB1-49CF-9874-3C0459DC34AB}"/>
              </a:ext>
            </a:extLst>
          </p:cNvPr>
          <p:cNvSpPr/>
          <p:nvPr/>
        </p:nvSpPr>
        <p:spPr>
          <a:xfrm>
            <a:off x="2002560" y="316865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ounded Rectangle 33">
            <a:extLst>
              <a:ext uri="{FF2B5EF4-FFF2-40B4-BE49-F238E27FC236}">
                <a16:creationId xmlns:a16="http://schemas.microsoft.com/office/drawing/2014/main" xmlns="" id="{F456D782-7CC4-4EB8-AE31-9EA1F7981A3A}"/>
              </a:ext>
            </a:extLst>
          </p:cNvPr>
          <p:cNvSpPr/>
          <p:nvPr/>
        </p:nvSpPr>
        <p:spPr>
          <a:xfrm>
            <a:off x="2804566" y="372456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ounded Rectangle 33">
            <a:extLst>
              <a:ext uri="{FF2B5EF4-FFF2-40B4-BE49-F238E27FC236}">
                <a16:creationId xmlns:a16="http://schemas.microsoft.com/office/drawing/2014/main" xmlns="" id="{D77BEFDE-2BF2-48DA-8447-FB0A4592E51A}"/>
              </a:ext>
            </a:extLst>
          </p:cNvPr>
          <p:cNvSpPr/>
          <p:nvPr/>
        </p:nvSpPr>
        <p:spPr>
          <a:xfrm>
            <a:off x="2469113" y="359538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ounded Rectangle 33">
            <a:extLst>
              <a:ext uri="{FF2B5EF4-FFF2-40B4-BE49-F238E27FC236}">
                <a16:creationId xmlns:a16="http://schemas.microsoft.com/office/drawing/2014/main" xmlns="" id="{D3CE222F-3EAC-47D2-A2AB-E4C57E69EC01}"/>
              </a:ext>
            </a:extLst>
          </p:cNvPr>
          <p:cNvSpPr/>
          <p:nvPr/>
        </p:nvSpPr>
        <p:spPr>
          <a:xfrm>
            <a:off x="2139745" y="346545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ounded Rectangle 33">
            <a:extLst>
              <a:ext uri="{FF2B5EF4-FFF2-40B4-BE49-F238E27FC236}">
                <a16:creationId xmlns:a16="http://schemas.microsoft.com/office/drawing/2014/main" xmlns="" id="{659617D6-2BF7-4BDA-9525-CE1B28588481}"/>
              </a:ext>
            </a:extLst>
          </p:cNvPr>
          <p:cNvSpPr/>
          <p:nvPr/>
        </p:nvSpPr>
        <p:spPr>
          <a:xfrm>
            <a:off x="1819680" y="332006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ounded Rectangle 33">
            <a:extLst>
              <a:ext uri="{FF2B5EF4-FFF2-40B4-BE49-F238E27FC236}">
                <a16:creationId xmlns:a16="http://schemas.microsoft.com/office/drawing/2014/main" xmlns="" id="{44116F49-B1F1-448D-962A-B4EE04615B57}"/>
              </a:ext>
            </a:extLst>
          </p:cNvPr>
          <p:cNvSpPr/>
          <p:nvPr/>
        </p:nvSpPr>
        <p:spPr>
          <a:xfrm>
            <a:off x="2621686" y="387041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ounded Rectangle 33">
            <a:extLst>
              <a:ext uri="{FF2B5EF4-FFF2-40B4-BE49-F238E27FC236}">
                <a16:creationId xmlns:a16="http://schemas.microsoft.com/office/drawing/2014/main" xmlns="" id="{5C41BE0E-00BF-44C6-B8B2-0610929233F0}"/>
              </a:ext>
            </a:extLst>
          </p:cNvPr>
          <p:cNvSpPr/>
          <p:nvPr/>
        </p:nvSpPr>
        <p:spPr>
          <a:xfrm>
            <a:off x="2286233" y="374122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ounded Rectangle 33">
            <a:extLst>
              <a:ext uri="{FF2B5EF4-FFF2-40B4-BE49-F238E27FC236}">
                <a16:creationId xmlns:a16="http://schemas.microsoft.com/office/drawing/2014/main" xmlns="" id="{E1CB01C5-B09E-42C5-94A4-808C55946B73}"/>
              </a:ext>
            </a:extLst>
          </p:cNvPr>
          <p:cNvSpPr/>
          <p:nvPr/>
        </p:nvSpPr>
        <p:spPr>
          <a:xfrm>
            <a:off x="1956865" y="361130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ounded Rectangle 33">
            <a:extLst>
              <a:ext uri="{FF2B5EF4-FFF2-40B4-BE49-F238E27FC236}">
                <a16:creationId xmlns:a16="http://schemas.microsoft.com/office/drawing/2014/main" xmlns="" id="{6C48E68C-7B62-4E95-8E0A-E72790F4588C}"/>
              </a:ext>
            </a:extLst>
          </p:cNvPr>
          <p:cNvSpPr/>
          <p:nvPr/>
        </p:nvSpPr>
        <p:spPr>
          <a:xfrm>
            <a:off x="1636800" y="346591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ounded Rectangle 33">
            <a:extLst>
              <a:ext uri="{FF2B5EF4-FFF2-40B4-BE49-F238E27FC236}">
                <a16:creationId xmlns:a16="http://schemas.microsoft.com/office/drawing/2014/main" xmlns="" id="{2D822ED8-246B-4F44-A373-79BC9D567A4F}"/>
              </a:ext>
            </a:extLst>
          </p:cNvPr>
          <p:cNvSpPr/>
          <p:nvPr/>
        </p:nvSpPr>
        <p:spPr>
          <a:xfrm>
            <a:off x="2150414" y="394479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ounded Rectangle 33">
            <a:extLst>
              <a:ext uri="{FF2B5EF4-FFF2-40B4-BE49-F238E27FC236}">
                <a16:creationId xmlns:a16="http://schemas.microsoft.com/office/drawing/2014/main" xmlns="" id="{9FF987ED-FC9F-423D-A0D0-05557F60D36F}"/>
              </a:ext>
            </a:extLst>
          </p:cNvPr>
          <p:cNvSpPr/>
          <p:nvPr/>
        </p:nvSpPr>
        <p:spPr>
          <a:xfrm>
            <a:off x="1821046" y="381486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33">
            <a:extLst>
              <a:ext uri="{FF2B5EF4-FFF2-40B4-BE49-F238E27FC236}">
                <a16:creationId xmlns:a16="http://schemas.microsoft.com/office/drawing/2014/main" xmlns="" id="{C9E378EA-7B81-4512-B843-8B14D4944F99}"/>
              </a:ext>
            </a:extLst>
          </p:cNvPr>
          <p:cNvSpPr/>
          <p:nvPr/>
        </p:nvSpPr>
        <p:spPr>
          <a:xfrm>
            <a:off x="1500981" y="366947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ounded Rectangle 33">
            <a:extLst>
              <a:ext uri="{FF2B5EF4-FFF2-40B4-BE49-F238E27FC236}">
                <a16:creationId xmlns:a16="http://schemas.microsoft.com/office/drawing/2014/main" xmlns="" id="{F8A4231A-B79B-49D0-97D5-1774AA0CBBE8}"/>
              </a:ext>
            </a:extLst>
          </p:cNvPr>
          <p:cNvSpPr/>
          <p:nvPr/>
        </p:nvSpPr>
        <p:spPr>
          <a:xfrm>
            <a:off x="2492096" y="409186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ounded Rectangle 33">
            <a:extLst>
              <a:ext uri="{FF2B5EF4-FFF2-40B4-BE49-F238E27FC236}">
                <a16:creationId xmlns:a16="http://schemas.microsoft.com/office/drawing/2014/main" xmlns="" id="{90447BA1-05F1-480D-B92C-8DA7E80E746A}"/>
              </a:ext>
            </a:extLst>
          </p:cNvPr>
          <p:cNvSpPr/>
          <p:nvPr/>
        </p:nvSpPr>
        <p:spPr>
          <a:xfrm>
            <a:off x="1062149" y="478940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ounded Rectangle 33">
            <a:extLst>
              <a:ext uri="{FF2B5EF4-FFF2-40B4-BE49-F238E27FC236}">
                <a16:creationId xmlns:a16="http://schemas.microsoft.com/office/drawing/2014/main" xmlns="" id="{A4D4AF38-3599-428E-AA3C-A2EC5EF3E660}"/>
              </a:ext>
            </a:extLst>
          </p:cNvPr>
          <p:cNvSpPr/>
          <p:nvPr/>
        </p:nvSpPr>
        <p:spPr>
          <a:xfrm>
            <a:off x="2741889" y="537133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ounded Rectangle 33">
            <a:extLst>
              <a:ext uri="{FF2B5EF4-FFF2-40B4-BE49-F238E27FC236}">
                <a16:creationId xmlns:a16="http://schemas.microsoft.com/office/drawing/2014/main" xmlns="" id="{54E64D3E-4E0C-4CCC-8B5E-AD4B5681571B}"/>
              </a:ext>
            </a:extLst>
          </p:cNvPr>
          <p:cNvSpPr/>
          <p:nvPr/>
        </p:nvSpPr>
        <p:spPr>
          <a:xfrm>
            <a:off x="391243" y="569678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ounded Rectangle 33">
            <a:extLst>
              <a:ext uri="{FF2B5EF4-FFF2-40B4-BE49-F238E27FC236}">
                <a16:creationId xmlns:a16="http://schemas.microsoft.com/office/drawing/2014/main" xmlns="" id="{2DCDEC0B-5AFB-442E-8650-BD6F76AB3205}"/>
              </a:ext>
            </a:extLst>
          </p:cNvPr>
          <p:cNvSpPr/>
          <p:nvPr/>
        </p:nvSpPr>
        <p:spPr>
          <a:xfrm>
            <a:off x="1172527" y="547540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ounded Rectangle 33">
            <a:extLst>
              <a:ext uri="{FF2B5EF4-FFF2-40B4-BE49-F238E27FC236}">
                <a16:creationId xmlns:a16="http://schemas.microsoft.com/office/drawing/2014/main" xmlns="" id="{1BD068F1-5AA6-4085-9A46-2125D6B41B40}"/>
              </a:ext>
            </a:extLst>
          </p:cNvPr>
          <p:cNvSpPr/>
          <p:nvPr/>
        </p:nvSpPr>
        <p:spPr>
          <a:xfrm>
            <a:off x="2026145" y="534473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ounded Rectangle 33">
            <a:extLst>
              <a:ext uri="{FF2B5EF4-FFF2-40B4-BE49-F238E27FC236}">
                <a16:creationId xmlns:a16="http://schemas.microsoft.com/office/drawing/2014/main" xmlns="" id="{42557D80-B93E-4069-8095-EED80ADA772F}"/>
              </a:ext>
            </a:extLst>
          </p:cNvPr>
          <p:cNvSpPr/>
          <p:nvPr/>
        </p:nvSpPr>
        <p:spPr>
          <a:xfrm>
            <a:off x="2079312" y="572031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ounded Rectangle 33">
            <a:extLst>
              <a:ext uri="{FF2B5EF4-FFF2-40B4-BE49-F238E27FC236}">
                <a16:creationId xmlns:a16="http://schemas.microsoft.com/office/drawing/2014/main" xmlns="" id="{0A06A539-2F69-43ED-A565-AA70C01832C0}"/>
              </a:ext>
            </a:extLst>
          </p:cNvPr>
          <p:cNvSpPr/>
          <p:nvPr/>
        </p:nvSpPr>
        <p:spPr>
          <a:xfrm>
            <a:off x="3157758" y="642915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ounded Rectangle 33">
            <a:extLst>
              <a:ext uri="{FF2B5EF4-FFF2-40B4-BE49-F238E27FC236}">
                <a16:creationId xmlns:a16="http://schemas.microsoft.com/office/drawing/2014/main" xmlns="" id="{751CCB62-2768-4425-BFC2-1FA8F43A9F87}"/>
              </a:ext>
            </a:extLst>
          </p:cNvPr>
          <p:cNvSpPr/>
          <p:nvPr/>
        </p:nvSpPr>
        <p:spPr>
          <a:xfrm>
            <a:off x="2316654" y="33116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ounded Rectangle 33">
            <a:extLst>
              <a:ext uri="{FF2B5EF4-FFF2-40B4-BE49-F238E27FC236}">
                <a16:creationId xmlns:a16="http://schemas.microsoft.com/office/drawing/2014/main" xmlns="" id="{87F1F93D-54BE-4F68-8035-564FC97EFBE1}"/>
              </a:ext>
            </a:extLst>
          </p:cNvPr>
          <p:cNvSpPr/>
          <p:nvPr/>
        </p:nvSpPr>
        <p:spPr>
          <a:xfrm>
            <a:off x="3120834" y="342053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ounded Rectangle 33">
            <a:extLst>
              <a:ext uri="{FF2B5EF4-FFF2-40B4-BE49-F238E27FC236}">
                <a16:creationId xmlns:a16="http://schemas.microsoft.com/office/drawing/2014/main" xmlns="" id="{CA5C874B-97F8-4350-8C0F-BC6A667C36AB}"/>
              </a:ext>
            </a:extLst>
          </p:cNvPr>
          <p:cNvSpPr/>
          <p:nvPr/>
        </p:nvSpPr>
        <p:spPr>
          <a:xfrm>
            <a:off x="2785381" y="329134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ounded Rectangle 33">
            <a:extLst>
              <a:ext uri="{FF2B5EF4-FFF2-40B4-BE49-F238E27FC236}">
                <a16:creationId xmlns:a16="http://schemas.microsoft.com/office/drawing/2014/main" xmlns="" id="{AE37E61F-19A4-40B3-89C7-11F6FA04F32D}"/>
              </a:ext>
            </a:extLst>
          </p:cNvPr>
          <p:cNvSpPr/>
          <p:nvPr/>
        </p:nvSpPr>
        <p:spPr>
          <a:xfrm>
            <a:off x="2456013" y="316142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ounded Rectangle 33">
            <a:extLst>
              <a:ext uri="{FF2B5EF4-FFF2-40B4-BE49-F238E27FC236}">
                <a16:creationId xmlns:a16="http://schemas.microsoft.com/office/drawing/2014/main" xmlns="" id="{F0928BE6-20B0-4035-95D8-DD7B066B7847}"/>
              </a:ext>
            </a:extLst>
          </p:cNvPr>
          <p:cNvSpPr/>
          <p:nvPr/>
        </p:nvSpPr>
        <p:spPr>
          <a:xfrm>
            <a:off x="2135948" y="301603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ounded Rectangle 33">
            <a:extLst>
              <a:ext uri="{FF2B5EF4-FFF2-40B4-BE49-F238E27FC236}">
                <a16:creationId xmlns:a16="http://schemas.microsoft.com/office/drawing/2014/main" xmlns="" id="{830BB36A-0DD0-44F8-AE25-B1E1C485B310}"/>
              </a:ext>
            </a:extLst>
          </p:cNvPr>
          <p:cNvSpPr/>
          <p:nvPr/>
        </p:nvSpPr>
        <p:spPr>
          <a:xfrm>
            <a:off x="2983611" y="357315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ounded Rectangle 33">
            <a:extLst>
              <a:ext uri="{FF2B5EF4-FFF2-40B4-BE49-F238E27FC236}">
                <a16:creationId xmlns:a16="http://schemas.microsoft.com/office/drawing/2014/main" xmlns="" id="{0F943715-1631-4941-867B-36D21AB75A5D}"/>
              </a:ext>
            </a:extLst>
          </p:cNvPr>
          <p:cNvSpPr/>
          <p:nvPr/>
        </p:nvSpPr>
        <p:spPr>
          <a:xfrm>
            <a:off x="2648158" y="344397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ounded Rectangle 33">
            <a:extLst>
              <a:ext uri="{FF2B5EF4-FFF2-40B4-BE49-F238E27FC236}">
                <a16:creationId xmlns:a16="http://schemas.microsoft.com/office/drawing/2014/main" xmlns="" id="{033E24D6-9DBA-4706-8144-28E39F20AA8D}"/>
              </a:ext>
            </a:extLst>
          </p:cNvPr>
          <p:cNvSpPr/>
          <p:nvPr/>
        </p:nvSpPr>
        <p:spPr>
          <a:xfrm>
            <a:off x="1998725" y="316865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ounded Rectangle 33">
            <a:extLst>
              <a:ext uri="{FF2B5EF4-FFF2-40B4-BE49-F238E27FC236}">
                <a16:creationId xmlns:a16="http://schemas.microsoft.com/office/drawing/2014/main" xmlns="" id="{32EFF08C-7866-4BA8-BB16-04C6869DBE2D}"/>
              </a:ext>
            </a:extLst>
          </p:cNvPr>
          <p:cNvSpPr/>
          <p:nvPr/>
        </p:nvSpPr>
        <p:spPr>
          <a:xfrm>
            <a:off x="2800731" y="372456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ounded Rectangle 33">
            <a:extLst>
              <a:ext uri="{FF2B5EF4-FFF2-40B4-BE49-F238E27FC236}">
                <a16:creationId xmlns:a16="http://schemas.microsoft.com/office/drawing/2014/main" xmlns="" id="{A2AE21CA-B46A-4C5A-9E30-BF686ED0679A}"/>
              </a:ext>
            </a:extLst>
          </p:cNvPr>
          <p:cNvSpPr/>
          <p:nvPr/>
        </p:nvSpPr>
        <p:spPr>
          <a:xfrm>
            <a:off x="2465278" y="359538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ounded Rectangle 33">
            <a:extLst>
              <a:ext uri="{FF2B5EF4-FFF2-40B4-BE49-F238E27FC236}">
                <a16:creationId xmlns:a16="http://schemas.microsoft.com/office/drawing/2014/main" xmlns="" id="{D36B5D28-8B86-4782-91C7-2CD932CA369A}"/>
              </a:ext>
            </a:extLst>
          </p:cNvPr>
          <p:cNvSpPr/>
          <p:nvPr/>
        </p:nvSpPr>
        <p:spPr>
          <a:xfrm>
            <a:off x="2135910" y="346545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ounded Rectangle 33">
            <a:extLst>
              <a:ext uri="{FF2B5EF4-FFF2-40B4-BE49-F238E27FC236}">
                <a16:creationId xmlns:a16="http://schemas.microsoft.com/office/drawing/2014/main" xmlns="" id="{32EFE08E-5D96-4090-9D0B-CDC9D7B9FCA9}"/>
              </a:ext>
            </a:extLst>
          </p:cNvPr>
          <p:cNvSpPr/>
          <p:nvPr/>
        </p:nvSpPr>
        <p:spPr>
          <a:xfrm>
            <a:off x="1815845" y="332006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ounded Rectangle 33">
            <a:extLst>
              <a:ext uri="{FF2B5EF4-FFF2-40B4-BE49-F238E27FC236}">
                <a16:creationId xmlns:a16="http://schemas.microsoft.com/office/drawing/2014/main" xmlns="" id="{69BF238A-2256-427C-9213-D53FB96AB509}"/>
              </a:ext>
            </a:extLst>
          </p:cNvPr>
          <p:cNvSpPr/>
          <p:nvPr/>
        </p:nvSpPr>
        <p:spPr>
          <a:xfrm>
            <a:off x="2617851" y="387041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ounded Rectangle 33">
            <a:extLst>
              <a:ext uri="{FF2B5EF4-FFF2-40B4-BE49-F238E27FC236}">
                <a16:creationId xmlns:a16="http://schemas.microsoft.com/office/drawing/2014/main" xmlns="" id="{9AE14886-1409-4336-A247-D8EBB44CE84B}"/>
              </a:ext>
            </a:extLst>
          </p:cNvPr>
          <p:cNvSpPr/>
          <p:nvPr/>
        </p:nvSpPr>
        <p:spPr>
          <a:xfrm>
            <a:off x="2282398" y="374122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ounded Rectangle 33">
            <a:extLst>
              <a:ext uri="{FF2B5EF4-FFF2-40B4-BE49-F238E27FC236}">
                <a16:creationId xmlns:a16="http://schemas.microsoft.com/office/drawing/2014/main" xmlns="" id="{22A791EB-DF5F-4706-81B5-8381EB98C0E2}"/>
              </a:ext>
            </a:extLst>
          </p:cNvPr>
          <p:cNvSpPr/>
          <p:nvPr/>
        </p:nvSpPr>
        <p:spPr>
          <a:xfrm>
            <a:off x="1953030" y="361130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ounded Rectangle 33">
            <a:extLst>
              <a:ext uri="{FF2B5EF4-FFF2-40B4-BE49-F238E27FC236}">
                <a16:creationId xmlns:a16="http://schemas.microsoft.com/office/drawing/2014/main" xmlns="" id="{29AB4BF3-3CF3-440B-BBA9-B9FBD1B03258}"/>
              </a:ext>
            </a:extLst>
          </p:cNvPr>
          <p:cNvSpPr/>
          <p:nvPr/>
        </p:nvSpPr>
        <p:spPr>
          <a:xfrm>
            <a:off x="1632965" y="346591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ounded Rectangle 33">
            <a:extLst>
              <a:ext uri="{FF2B5EF4-FFF2-40B4-BE49-F238E27FC236}">
                <a16:creationId xmlns:a16="http://schemas.microsoft.com/office/drawing/2014/main" xmlns="" id="{60E5BE61-C5F2-4C2E-BE78-2CF266CFDD08}"/>
              </a:ext>
            </a:extLst>
          </p:cNvPr>
          <p:cNvSpPr/>
          <p:nvPr/>
        </p:nvSpPr>
        <p:spPr>
          <a:xfrm>
            <a:off x="2146579" y="394479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ounded Rectangle 33">
            <a:extLst>
              <a:ext uri="{FF2B5EF4-FFF2-40B4-BE49-F238E27FC236}">
                <a16:creationId xmlns:a16="http://schemas.microsoft.com/office/drawing/2014/main" xmlns="" id="{CC4EF8BC-8FCB-46E7-B625-D80A417BD42C}"/>
              </a:ext>
            </a:extLst>
          </p:cNvPr>
          <p:cNvSpPr/>
          <p:nvPr/>
        </p:nvSpPr>
        <p:spPr>
          <a:xfrm>
            <a:off x="1817211" y="381486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ounded Rectangle 33">
            <a:extLst>
              <a:ext uri="{FF2B5EF4-FFF2-40B4-BE49-F238E27FC236}">
                <a16:creationId xmlns:a16="http://schemas.microsoft.com/office/drawing/2014/main" xmlns="" id="{CF292377-F1E4-463C-AC7F-A3AC2A86DF15}"/>
              </a:ext>
            </a:extLst>
          </p:cNvPr>
          <p:cNvSpPr/>
          <p:nvPr/>
        </p:nvSpPr>
        <p:spPr>
          <a:xfrm>
            <a:off x="1497146" y="366947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ounded Rectangle 33">
            <a:extLst>
              <a:ext uri="{FF2B5EF4-FFF2-40B4-BE49-F238E27FC236}">
                <a16:creationId xmlns:a16="http://schemas.microsoft.com/office/drawing/2014/main" xmlns="" id="{DCC80859-8462-4E65-B988-141EED0916A2}"/>
              </a:ext>
            </a:extLst>
          </p:cNvPr>
          <p:cNvSpPr/>
          <p:nvPr/>
        </p:nvSpPr>
        <p:spPr>
          <a:xfrm>
            <a:off x="2488261" y="409186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ounded Rectangle 33">
            <a:extLst>
              <a:ext uri="{FF2B5EF4-FFF2-40B4-BE49-F238E27FC236}">
                <a16:creationId xmlns:a16="http://schemas.microsoft.com/office/drawing/2014/main" xmlns="" id="{86FB406D-03AF-41B7-93ED-D084D8D190CA}"/>
              </a:ext>
            </a:extLst>
          </p:cNvPr>
          <p:cNvSpPr/>
          <p:nvPr/>
        </p:nvSpPr>
        <p:spPr>
          <a:xfrm>
            <a:off x="1058314" y="478940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ounded Rectangle 33">
            <a:extLst>
              <a:ext uri="{FF2B5EF4-FFF2-40B4-BE49-F238E27FC236}">
                <a16:creationId xmlns:a16="http://schemas.microsoft.com/office/drawing/2014/main" xmlns="" id="{BD4D60E0-2483-46EC-8361-8CE6A914F54F}"/>
              </a:ext>
            </a:extLst>
          </p:cNvPr>
          <p:cNvSpPr/>
          <p:nvPr/>
        </p:nvSpPr>
        <p:spPr>
          <a:xfrm>
            <a:off x="2738054" y="537133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ounded Rectangle 33">
            <a:extLst>
              <a:ext uri="{FF2B5EF4-FFF2-40B4-BE49-F238E27FC236}">
                <a16:creationId xmlns:a16="http://schemas.microsoft.com/office/drawing/2014/main" xmlns="" id="{CB952E05-C62C-4706-9DAD-6895FD570E32}"/>
              </a:ext>
            </a:extLst>
          </p:cNvPr>
          <p:cNvSpPr/>
          <p:nvPr/>
        </p:nvSpPr>
        <p:spPr>
          <a:xfrm>
            <a:off x="387408" y="569678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ounded Rectangle 33">
            <a:extLst>
              <a:ext uri="{FF2B5EF4-FFF2-40B4-BE49-F238E27FC236}">
                <a16:creationId xmlns:a16="http://schemas.microsoft.com/office/drawing/2014/main" xmlns="" id="{44A17627-942F-4372-AC0E-FA607FAD9F81}"/>
              </a:ext>
            </a:extLst>
          </p:cNvPr>
          <p:cNvSpPr/>
          <p:nvPr/>
        </p:nvSpPr>
        <p:spPr>
          <a:xfrm>
            <a:off x="1168692" y="547540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ounded Rectangle 33">
            <a:extLst>
              <a:ext uri="{FF2B5EF4-FFF2-40B4-BE49-F238E27FC236}">
                <a16:creationId xmlns:a16="http://schemas.microsoft.com/office/drawing/2014/main" xmlns="" id="{A3E89BC0-1E07-443A-8DCE-62D088D1F0E6}"/>
              </a:ext>
            </a:extLst>
          </p:cNvPr>
          <p:cNvSpPr/>
          <p:nvPr/>
        </p:nvSpPr>
        <p:spPr>
          <a:xfrm>
            <a:off x="2022310" y="534473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ounded Rectangle 33">
            <a:extLst>
              <a:ext uri="{FF2B5EF4-FFF2-40B4-BE49-F238E27FC236}">
                <a16:creationId xmlns:a16="http://schemas.microsoft.com/office/drawing/2014/main" xmlns="" id="{1159D184-F360-49CD-AC1A-18EB65DCB63D}"/>
              </a:ext>
            </a:extLst>
          </p:cNvPr>
          <p:cNvSpPr/>
          <p:nvPr/>
        </p:nvSpPr>
        <p:spPr>
          <a:xfrm>
            <a:off x="2075477" y="572031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ounded Rectangle 33">
            <a:extLst>
              <a:ext uri="{FF2B5EF4-FFF2-40B4-BE49-F238E27FC236}">
                <a16:creationId xmlns:a16="http://schemas.microsoft.com/office/drawing/2014/main" xmlns="" id="{264FCEE3-CAE0-4D7E-B2C2-44B6329A8F35}"/>
              </a:ext>
            </a:extLst>
          </p:cNvPr>
          <p:cNvSpPr/>
          <p:nvPr/>
        </p:nvSpPr>
        <p:spPr>
          <a:xfrm>
            <a:off x="3153923" y="642915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ounded Rectangle 33">
            <a:extLst>
              <a:ext uri="{FF2B5EF4-FFF2-40B4-BE49-F238E27FC236}">
                <a16:creationId xmlns:a16="http://schemas.microsoft.com/office/drawing/2014/main" xmlns="" id="{65BFA913-6EFC-42C7-A4B4-8F385E0A991C}"/>
              </a:ext>
            </a:extLst>
          </p:cNvPr>
          <p:cNvSpPr/>
          <p:nvPr/>
        </p:nvSpPr>
        <p:spPr>
          <a:xfrm>
            <a:off x="2319124" y="331160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ounded Rectangle 33">
            <a:extLst>
              <a:ext uri="{FF2B5EF4-FFF2-40B4-BE49-F238E27FC236}">
                <a16:creationId xmlns:a16="http://schemas.microsoft.com/office/drawing/2014/main" xmlns="" id="{741AAE25-6A95-4778-A348-AB8329F3CB05}"/>
              </a:ext>
            </a:extLst>
          </p:cNvPr>
          <p:cNvSpPr/>
          <p:nvPr/>
        </p:nvSpPr>
        <p:spPr>
          <a:xfrm>
            <a:off x="3123304" y="342053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ounded Rectangle 33">
            <a:extLst>
              <a:ext uri="{FF2B5EF4-FFF2-40B4-BE49-F238E27FC236}">
                <a16:creationId xmlns:a16="http://schemas.microsoft.com/office/drawing/2014/main" xmlns="" id="{BD719AE1-414E-42F5-A5F3-6B93A83C6463}"/>
              </a:ext>
            </a:extLst>
          </p:cNvPr>
          <p:cNvSpPr/>
          <p:nvPr/>
        </p:nvSpPr>
        <p:spPr>
          <a:xfrm>
            <a:off x="2787851" y="329134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ounded Rectangle 33">
            <a:extLst>
              <a:ext uri="{FF2B5EF4-FFF2-40B4-BE49-F238E27FC236}">
                <a16:creationId xmlns:a16="http://schemas.microsoft.com/office/drawing/2014/main" xmlns="" id="{7137553E-7445-4257-A48F-0348C33E9D86}"/>
              </a:ext>
            </a:extLst>
          </p:cNvPr>
          <p:cNvSpPr/>
          <p:nvPr/>
        </p:nvSpPr>
        <p:spPr>
          <a:xfrm>
            <a:off x="2458483" y="316142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ounded Rectangle 33">
            <a:extLst>
              <a:ext uri="{FF2B5EF4-FFF2-40B4-BE49-F238E27FC236}">
                <a16:creationId xmlns:a16="http://schemas.microsoft.com/office/drawing/2014/main" xmlns="" id="{9E2E0645-4523-400B-B4C9-8388A70B38C9}"/>
              </a:ext>
            </a:extLst>
          </p:cNvPr>
          <p:cNvSpPr/>
          <p:nvPr/>
        </p:nvSpPr>
        <p:spPr>
          <a:xfrm>
            <a:off x="2138418" y="301603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ounded Rectangle 33">
            <a:extLst>
              <a:ext uri="{FF2B5EF4-FFF2-40B4-BE49-F238E27FC236}">
                <a16:creationId xmlns:a16="http://schemas.microsoft.com/office/drawing/2014/main" xmlns="" id="{05780C15-5E8D-4F8E-838C-FCA21EE22FC8}"/>
              </a:ext>
            </a:extLst>
          </p:cNvPr>
          <p:cNvSpPr/>
          <p:nvPr/>
        </p:nvSpPr>
        <p:spPr>
          <a:xfrm>
            <a:off x="2986081" y="357315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ounded Rectangle 33">
            <a:extLst>
              <a:ext uri="{FF2B5EF4-FFF2-40B4-BE49-F238E27FC236}">
                <a16:creationId xmlns:a16="http://schemas.microsoft.com/office/drawing/2014/main" xmlns="" id="{C5954A0C-FEA3-4294-BAD8-D9176CFB05F1}"/>
              </a:ext>
            </a:extLst>
          </p:cNvPr>
          <p:cNvSpPr/>
          <p:nvPr/>
        </p:nvSpPr>
        <p:spPr>
          <a:xfrm>
            <a:off x="2650628" y="344397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ounded Rectangle 33">
            <a:extLst>
              <a:ext uri="{FF2B5EF4-FFF2-40B4-BE49-F238E27FC236}">
                <a16:creationId xmlns:a16="http://schemas.microsoft.com/office/drawing/2014/main" xmlns="" id="{254AF9AC-0814-4E99-A995-C7C62A178FCF}"/>
              </a:ext>
            </a:extLst>
          </p:cNvPr>
          <p:cNvSpPr/>
          <p:nvPr/>
        </p:nvSpPr>
        <p:spPr>
          <a:xfrm>
            <a:off x="2001195" y="316865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ounded Rectangle 33">
            <a:extLst>
              <a:ext uri="{FF2B5EF4-FFF2-40B4-BE49-F238E27FC236}">
                <a16:creationId xmlns:a16="http://schemas.microsoft.com/office/drawing/2014/main" xmlns="" id="{B66DDDC8-AC29-4D6B-92CF-AC6BB4F59B88}"/>
              </a:ext>
            </a:extLst>
          </p:cNvPr>
          <p:cNvSpPr/>
          <p:nvPr/>
        </p:nvSpPr>
        <p:spPr>
          <a:xfrm>
            <a:off x="2803201" y="372456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ounded Rectangle 33">
            <a:extLst>
              <a:ext uri="{FF2B5EF4-FFF2-40B4-BE49-F238E27FC236}">
                <a16:creationId xmlns:a16="http://schemas.microsoft.com/office/drawing/2014/main" xmlns="" id="{3E20C8F6-127E-429F-968B-2DEAF228441A}"/>
              </a:ext>
            </a:extLst>
          </p:cNvPr>
          <p:cNvSpPr/>
          <p:nvPr/>
        </p:nvSpPr>
        <p:spPr>
          <a:xfrm>
            <a:off x="2467748" y="3595380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ounded Rectangle 33">
            <a:extLst>
              <a:ext uri="{FF2B5EF4-FFF2-40B4-BE49-F238E27FC236}">
                <a16:creationId xmlns:a16="http://schemas.microsoft.com/office/drawing/2014/main" xmlns="" id="{4851A94C-1475-46F6-98D4-A9C7F7B20EEF}"/>
              </a:ext>
            </a:extLst>
          </p:cNvPr>
          <p:cNvSpPr/>
          <p:nvPr/>
        </p:nvSpPr>
        <p:spPr>
          <a:xfrm>
            <a:off x="2138380" y="346545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ounded Rectangle 33">
            <a:extLst>
              <a:ext uri="{FF2B5EF4-FFF2-40B4-BE49-F238E27FC236}">
                <a16:creationId xmlns:a16="http://schemas.microsoft.com/office/drawing/2014/main" xmlns="" id="{52946C3F-8EB1-41BC-AD8C-873401FADE1E}"/>
              </a:ext>
            </a:extLst>
          </p:cNvPr>
          <p:cNvSpPr/>
          <p:nvPr/>
        </p:nvSpPr>
        <p:spPr>
          <a:xfrm>
            <a:off x="1818315" y="332006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ounded Rectangle 33">
            <a:extLst>
              <a:ext uri="{FF2B5EF4-FFF2-40B4-BE49-F238E27FC236}">
                <a16:creationId xmlns:a16="http://schemas.microsoft.com/office/drawing/2014/main" xmlns="" id="{18B2D9A1-E0D4-4358-AAFB-51D8D3C4A62B}"/>
              </a:ext>
            </a:extLst>
          </p:cNvPr>
          <p:cNvSpPr/>
          <p:nvPr/>
        </p:nvSpPr>
        <p:spPr>
          <a:xfrm>
            <a:off x="2620321" y="387041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ounded Rectangle 33">
            <a:extLst>
              <a:ext uri="{FF2B5EF4-FFF2-40B4-BE49-F238E27FC236}">
                <a16:creationId xmlns:a16="http://schemas.microsoft.com/office/drawing/2014/main" xmlns="" id="{0195364C-4F43-43D4-BF27-0736ADD87720}"/>
              </a:ext>
            </a:extLst>
          </p:cNvPr>
          <p:cNvSpPr/>
          <p:nvPr/>
        </p:nvSpPr>
        <p:spPr>
          <a:xfrm>
            <a:off x="2284868" y="374122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ounded Rectangle 33">
            <a:extLst>
              <a:ext uri="{FF2B5EF4-FFF2-40B4-BE49-F238E27FC236}">
                <a16:creationId xmlns:a16="http://schemas.microsoft.com/office/drawing/2014/main" xmlns="" id="{907EAB9E-5AAB-43A5-8E7C-D81F015279E8}"/>
              </a:ext>
            </a:extLst>
          </p:cNvPr>
          <p:cNvSpPr/>
          <p:nvPr/>
        </p:nvSpPr>
        <p:spPr>
          <a:xfrm>
            <a:off x="1955500" y="361130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ounded Rectangle 33">
            <a:extLst>
              <a:ext uri="{FF2B5EF4-FFF2-40B4-BE49-F238E27FC236}">
                <a16:creationId xmlns:a16="http://schemas.microsoft.com/office/drawing/2014/main" xmlns="" id="{DB910960-DAFD-4FAD-8FEA-08D124550E0A}"/>
              </a:ext>
            </a:extLst>
          </p:cNvPr>
          <p:cNvSpPr/>
          <p:nvPr/>
        </p:nvSpPr>
        <p:spPr>
          <a:xfrm>
            <a:off x="1635435" y="346591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ounded Rectangle 33">
            <a:extLst>
              <a:ext uri="{FF2B5EF4-FFF2-40B4-BE49-F238E27FC236}">
                <a16:creationId xmlns:a16="http://schemas.microsoft.com/office/drawing/2014/main" xmlns="" id="{948B24CD-45B8-4A7E-9582-304BEF4ADF73}"/>
              </a:ext>
            </a:extLst>
          </p:cNvPr>
          <p:cNvSpPr/>
          <p:nvPr/>
        </p:nvSpPr>
        <p:spPr>
          <a:xfrm>
            <a:off x="2149049" y="394479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ounded Rectangle 33">
            <a:extLst>
              <a:ext uri="{FF2B5EF4-FFF2-40B4-BE49-F238E27FC236}">
                <a16:creationId xmlns:a16="http://schemas.microsoft.com/office/drawing/2014/main" xmlns="" id="{7AE65121-6F36-4AC6-9F18-7A30A65EDF6C}"/>
              </a:ext>
            </a:extLst>
          </p:cNvPr>
          <p:cNvSpPr/>
          <p:nvPr/>
        </p:nvSpPr>
        <p:spPr>
          <a:xfrm>
            <a:off x="1819681" y="381486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ounded Rectangle 33">
            <a:extLst>
              <a:ext uri="{FF2B5EF4-FFF2-40B4-BE49-F238E27FC236}">
                <a16:creationId xmlns:a16="http://schemas.microsoft.com/office/drawing/2014/main" xmlns="" id="{8828BDF7-3AB1-4997-BCFF-804A285D4A34}"/>
              </a:ext>
            </a:extLst>
          </p:cNvPr>
          <p:cNvSpPr/>
          <p:nvPr/>
        </p:nvSpPr>
        <p:spPr>
          <a:xfrm>
            <a:off x="1499616" y="3669477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ounded Rectangle 33">
            <a:extLst>
              <a:ext uri="{FF2B5EF4-FFF2-40B4-BE49-F238E27FC236}">
                <a16:creationId xmlns:a16="http://schemas.microsoft.com/office/drawing/2014/main" xmlns="" id="{B574AD00-F1B1-4B18-B958-020DB901A354}"/>
              </a:ext>
            </a:extLst>
          </p:cNvPr>
          <p:cNvSpPr/>
          <p:nvPr/>
        </p:nvSpPr>
        <p:spPr>
          <a:xfrm>
            <a:off x="2490731" y="409186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ounded Rectangle 33">
            <a:extLst>
              <a:ext uri="{FF2B5EF4-FFF2-40B4-BE49-F238E27FC236}">
                <a16:creationId xmlns:a16="http://schemas.microsoft.com/office/drawing/2014/main" xmlns="" id="{EDAAE55E-76E4-424C-805E-C029FF621604}"/>
              </a:ext>
            </a:extLst>
          </p:cNvPr>
          <p:cNvSpPr/>
          <p:nvPr/>
        </p:nvSpPr>
        <p:spPr>
          <a:xfrm>
            <a:off x="1060784" y="478940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ounded Rectangle 33">
            <a:extLst>
              <a:ext uri="{FF2B5EF4-FFF2-40B4-BE49-F238E27FC236}">
                <a16:creationId xmlns:a16="http://schemas.microsoft.com/office/drawing/2014/main" xmlns="" id="{AA230CE4-8989-4974-BF98-2AC0269AECE6}"/>
              </a:ext>
            </a:extLst>
          </p:cNvPr>
          <p:cNvSpPr/>
          <p:nvPr/>
        </p:nvSpPr>
        <p:spPr>
          <a:xfrm>
            <a:off x="2740524" y="5371334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ounded Rectangle 33">
            <a:extLst>
              <a:ext uri="{FF2B5EF4-FFF2-40B4-BE49-F238E27FC236}">
                <a16:creationId xmlns:a16="http://schemas.microsoft.com/office/drawing/2014/main" xmlns="" id="{C2299A3B-77D8-479D-A905-CA444B532108}"/>
              </a:ext>
            </a:extLst>
          </p:cNvPr>
          <p:cNvSpPr/>
          <p:nvPr/>
        </p:nvSpPr>
        <p:spPr>
          <a:xfrm>
            <a:off x="389878" y="569678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ounded Rectangle 33">
            <a:extLst>
              <a:ext uri="{FF2B5EF4-FFF2-40B4-BE49-F238E27FC236}">
                <a16:creationId xmlns:a16="http://schemas.microsoft.com/office/drawing/2014/main" xmlns="" id="{FC002437-BCD2-4652-94CA-863DA6F7D465}"/>
              </a:ext>
            </a:extLst>
          </p:cNvPr>
          <p:cNvSpPr/>
          <p:nvPr/>
        </p:nvSpPr>
        <p:spPr>
          <a:xfrm>
            <a:off x="1171162" y="5475401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ounded Rectangle 33">
            <a:extLst>
              <a:ext uri="{FF2B5EF4-FFF2-40B4-BE49-F238E27FC236}">
                <a16:creationId xmlns:a16="http://schemas.microsoft.com/office/drawing/2014/main" xmlns="" id="{29C87D0E-6806-4B02-91FC-9D6842E863DC}"/>
              </a:ext>
            </a:extLst>
          </p:cNvPr>
          <p:cNvSpPr/>
          <p:nvPr/>
        </p:nvSpPr>
        <p:spPr>
          <a:xfrm>
            <a:off x="2024780" y="534473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ounded Rectangle 33">
            <a:extLst>
              <a:ext uri="{FF2B5EF4-FFF2-40B4-BE49-F238E27FC236}">
                <a16:creationId xmlns:a16="http://schemas.microsoft.com/office/drawing/2014/main" xmlns="" id="{010657C5-3EE9-4808-976F-06C63E1675FF}"/>
              </a:ext>
            </a:extLst>
          </p:cNvPr>
          <p:cNvSpPr/>
          <p:nvPr/>
        </p:nvSpPr>
        <p:spPr>
          <a:xfrm>
            <a:off x="2077947" y="572031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ounded Rectangle 33">
            <a:extLst>
              <a:ext uri="{FF2B5EF4-FFF2-40B4-BE49-F238E27FC236}">
                <a16:creationId xmlns:a16="http://schemas.microsoft.com/office/drawing/2014/main" xmlns="" id="{7F2C421E-E40E-4EFF-8DFB-6E22003A7A4A}"/>
              </a:ext>
            </a:extLst>
          </p:cNvPr>
          <p:cNvSpPr/>
          <p:nvPr/>
        </p:nvSpPr>
        <p:spPr>
          <a:xfrm>
            <a:off x="3156393" y="642915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Image result for exhausted">
            <a:extLst>
              <a:ext uri="{FF2B5EF4-FFF2-40B4-BE49-F238E27FC236}">
                <a16:creationId xmlns:a16="http://schemas.microsoft.com/office/drawing/2014/main" xmlns="" id="{396099C3-BCC3-416B-9234-CB09F98A0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2035" y1="45749" x2="25664" y2="43725"/>
                        <a14:foregroundMark x1="39381" y1="56680" x2="25664" y2="52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41" r="27069" b="12190"/>
          <a:stretch/>
        </p:blipFill>
        <p:spPr bwMode="auto">
          <a:xfrm>
            <a:off x="6385583" y="3483769"/>
            <a:ext cx="1569940" cy="14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xmlns="" id="{EEEE5D0A-6BED-40E2-B7EB-2FA9191A96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8897" y="3276796"/>
            <a:ext cx="148138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7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C 0.01424 -0.00162 0.03299 -0.00301 0.05122 -0.00393 C 0.06164 -0.00439 0.0724 -0.00486 0.08334 -0.00532 C 0.09132 -0.00486 0.10174 -0.00532 0.10782 -0.00439 C 0.11337 -0.00393 0.12674 -0.00162 0.13073 0.00047 C 0.13143 0.00047 0.13143 0.00093 0.1323 0.00093 C 0.13559 0.00209 0.13368 0.00394 0.14323 0.0044 L 0.15851 0.00556 C 0.17327 0.00556 0.1882 0.00487 0.20278 0.0044 C 0.26407 0.00348 0.23733 0.00301 0.26754 0.00348 C 0.27622 0.00487 0.26684 0.00348 0.27969 0.00695 C 0.28455 0.00834 0.28733 0.00996 0.29497 0.01088 C 0.29983 0.01204 0.30921 0.0125 0.31632 0.01343 C 0.34844 0.01297 0.38056 0.01204 0.41268 0.01204 C 0.42709 0.01204 0.43768 0.01343 0.44636 0.01436 C 0.45348 0.01528 0.46007 0.01574 0.46632 0.0169 C 0.479 0.01875 0.48264 0.01945 0.50053 0.02084 C 0.50365 0.02084 0.50816 0.02153 0.51233 0.02153 C 0.52327 0.02153 0.53368 0.02084 0.54445 0.02153 C 0.54532 0.02153 0.54532 0.02084 0.54705 0.02153 " pathEditMode="relative" rAng="0" ptsTypes="AAAAAAAAAAAAAAAAAAAA">
                                      <p:cBhvr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8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2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0.01111 0.00717 0.02621 0.02245 0.04097 0.03055 C 0.0493 0.03055 0.05798 0.03865 0.06684 0.03865 C 0.07326 0.03865 0.08159 0.03865 0.08645 0.03055 C 0.09097 0.03055 0.10156 0.00717 0.10503 -0.00811 C 0.10555 -0.00811 0.10555 -0.01505 0.10607 -0.00811 C 0.10885 -0.02315 0.10729 -0.03843 0.11493 -0.03843 L 0.12743 -0.04561 C 0.13906 -0.04561 0.15104 -0.04561 0.16284 -0.03843 C 0.21215 -0.03033 0.19062 -0.03033 0.2151 -0.03033 C 0.22204 -0.04561 0.21441 -0.03033 0.22482 -0.06088 C 0.22882 -0.06875 0.23107 -0.08403 0.23715 -0.09121 C 0.24114 -0.09931 0.24861 -0.10649 0.25434 -0.11459 C 0.2802 -0.10649 0.3059 -0.09931 0.33177 -0.09931 C 0.34323 -0.09931 0.35208 -0.11459 0.35902 -0.12176 C 0.36475 -0.12963 0.36996 -0.12963 0.37482 -0.14491 C 0.38524 -0.16019 0.38802 -0.16019 0.40243 -0.17547 C 0.40486 -0.17547 0.40868 -0.18241 0.41198 -0.18241 C 0.42083 -0.18241 0.42916 -0.17547 0.43767 -0.18241 C 0.43854 -0.18241 0.43854 -0.17547 0.44027 -0.18241 " pathEditMode="relative" rAng="0" ptsTypes="AAAAAAAAAAAAAAAAAAAA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71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01 C 0.01181 -0.00116 0.02882 0.00278 0.04532 0.00486 C 0.05469 0.00486 0.06459 0.00694 0.07448 0.00694 C 0.08177 0.00694 0.09115 0.00694 0.09671 0.00486 C 0.10174 0.00486 0.11372 -0.00116 0.11754 -0.00509 C 0.11806 -0.00509 0.11806 -0.00695 0.11875 -0.00509 C 0.12188 -0.00903 0.12014 -0.01296 0.12865 -0.01296 L 0.14271 -0.01482 C 0.15591 -0.01482 0.16945 -0.01482 0.18264 -0.01296 C 0.2382 -0.01088 0.21389 -0.01088 0.2415 -0.01088 C 0.24948 -0.01482 0.2408 -0.01088 0.25243 -0.01875 C 0.25695 -0.02083 0.25955 -0.02477 0.2665 -0.02662 C 0.27084 -0.02871 0.27934 -0.03056 0.28577 -0.03264 C 0.31493 -0.03056 0.34393 -0.02871 0.37309 -0.02871 C 0.38594 -0.02871 0.39584 -0.03264 0.40365 -0.03449 C 0.41007 -0.03658 0.41598 -0.03658 0.42153 -0.04051 C 0.43316 -0.04445 0.43646 -0.04445 0.45261 -0.04838 C 0.45539 -0.04838 0.45955 -0.05023 0.46337 -0.05023 C 0.47327 -0.05023 0.48264 -0.04838 0.49237 -0.05023 C 0.49323 -0.05023 0.49323 -0.04838 0.49514 -0.05023 " pathEditMode="relative" rAng="0" ptsTypes="AAAAAAAAAAAAAAAAAAAA">
                                      <p:cBhvr>
                                        <p:cTn id="3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1754 0.00347 0.04132 0.01065 0.06424 0.01458 C 0.07743 0.01458 0.09115 0.01852 0.10504 0.01852 C 0.11511 0.01852 0.12813 0.01852 0.13594 0.01458 C 0.14289 0.01458 0.15973 0.00347 0.16493 -0.0037 C 0.16563 -0.0037 0.16563 -0.00717 0.16667 -0.0037 C 0.17101 -0.01111 0.16858 -0.01829 0.18056 -0.01829 L 0.2 -0.02176 C 0.21841 -0.02176 0.23733 -0.02176 0.25573 -0.01829 C 0.33316 -0.01435 0.29931 -0.01435 0.33785 -0.01435 C 0.34896 -0.02176 0.33681 -0.01435 0.35313 -0.02893 C 0.35938 -0.03287 0.36302 -0.04004 0.37257 -0.04352 C 0.37865 -0.04722 0.39063 -0.05069 0.39948 -0.0544 C 0.44011 -0.05069 0.48056 -0.04722 0.52118 -0.04722 C 0.53924 -0.04722 0.55295 -0.0544 0.56389 -0.05787 C 0.57275 -0.0618 0.58108 -0.0618 0.58872 -0.06898 C 0.60504 -0.07616 0.60955 -0.07616 0.63212 -0.08356 C 0.63594 -0.08356 0.64184 -0.0868 0.64705 -0.0868 C 0.66094 -0.0868 0.67396 -0.08356 0.6875 -0.0868 C 0.68872 -0.0868 0.68872 -0.08356 0.6915 -0.0868 " pathEditMode="relative" rAng="0" ptsTypes="AAAAAAAAAAAAAAAAAAAA">
                                      <p:cBhvr>
                                        <p:cTn id="3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C 0.01424 -0.00162 0.03299 -0.00301 0.05122 -0.00393 C 0.06164 -0.00439 0.0724 -0.00486 0.08334 -0.00532 C 0.09132 -0.00486 0.10174 -0.00532 0.10782 -0.00439 C 0.11337 -0.00393 0.12674 -0.00162 0.13073 0.00047 C 0.13143 0.00047 0.13143 0.00093 0.1323 0.00093 C 0.13559 0.00209 0.13368 0.00394 0.14323 0.0044 L 0.15851 0.00556 C 0.17327 0.00556 0.1882 0.00487 0.20278 0.0044 C 0.26407 0.00348 0.23733 0.00301 0.26754 0.00348 C 0.27622 0.00487 0.26684 0.00348 0.27969 0.00695 C 0.28455 0.00834 0.28733 0.00996 0.29497 0.01088 C 0.29983 0.01204 0.30921 0.0125 0.31632 0.01343 C 0.34844 0.01297 0.38056 0.01204 0.41268 0.01204 C 0.42709 0.01204 0.43768 0.01343 0.44636 0.01436 C 0.45348 0.01528 0.46007 0.01574 0.46632 0.0169 C 0.479 0.01875 0.48264 0.01945 0.50053 0.02084 C 0.50365 0.02084 0.50816 0.02153 0.51233 0.02153 C 0.52327 0.02153 0.53368 0.02084 0.54445 0.02153 C 0.54532 0.02153 0.54532 0.02084 0.54705 0.02153 " pathEditMode="relative" rAng="0" ptsTypes="AAAAAAAAAAAAAAAAAAAA">
                                      <p:cBhvr>
                                        <p:cTn id="5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81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5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6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185 C 0.01094 0.00555 0.02604 0.02153 0.04062 0.03009 C 0.04896 0.03009 0.05764 0.03866 0.06649 0.03866 C 0.07292 0.03866 0.08108 0.03866 0.08594 0.03009 C 0.09045 0.03009 0.10104 0.00555 0.10451 -0.01042 C 0.10503 -0.01042 0.10503 -0.01759 0.10555 -0.01042 C 0.10833 -0.02616 0.10677 -0.04213 0.11424 -0.04213 L 0.12674 -0.04954 C 0.13837 -0.04954 0.15017 -0.04954 0.16198 -0.04213 C 0.21111 -0.03357 0.18958 -0.03357 0.21406 -0.03357 C 0.22083 -0.04954 0.21337 -0.03357 0.22361 -0.06551 C 0.2276 -0.07384 0.22986 -0.08982 0.23594 -0.09722 C 0.23993 -0.10579 0.24739 -0.1132 0.25312 -0.12176 C 0.27882 -0.1132 0.30434 -0.10579 0.33003 -0.10579 C 0.34149 -0.10579 0.35035 -0.12176 0.35729 -0.12917 C 0.36302 -0.1375 0.36805 -0.1375 0.37292 -0.15347 C 0.38333 -0.16945 0.38611 -0.16945 0.40052 -0.18542 C 0.40278 -0.18542 0.4066 -0.19259 0.40989 -0.19259 C 0.41875 -0.19259 0.42708 -0.18542 0.43559 -0.19259 C 0.43646 -0.19259 0.43646 -0.18542 0.43819 -0.19259 " pathEditMode="relative" rAng="0" ptsTypes="AAAAAAAAAAAAAAAAAAAA">
                                      <p:cBhvr>
                                        <p:cTn id="6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-75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01 C 0.01181 -0.00116 0.02882 0.00278 0.04532 0.00486 C 0.05469 0.00486 0.06459 0.00694 0.07448 0.00694 C 0.08177 0.00694 0.09115 0.00694 0.09671 0.00486 C 0.10174 0.00486 0.11372 -0.00116 0.11754 -0.00509 C 0.11806 -0.00509 0.11806 -0.00695 0.11875 -0.00509 C 0.12188 -0.00903 0.12014 -0.01296 0.12865 -0.01296 L 0.14271 -0.01482 C 0.15591 -0.01482 0.16945 -0.01482 0.18264 -0.01296 C 0.2382 -0.01088 0.21389 -0.01088 0.2415 -0.01088 C 0.24948 -0.01482 0.2408 -0.01088 0.25243 -0.01875 C 0.25695 -0.02083 0.25955 -0.02477 0.2665 -0.02662 C 0.27084 -0.02871 0.27934 -0.03056 0.28577 -0.03264 C 0.31493 -0.03056 0.34393 -0.02871 0.37309 -0.02871 C 0.38594 -0.02871 0.39584 -0.03264 0.40365 -0.03449 C 0.41007 -0.03658 0.41598 -0.03658 0.42153 -0.04051 C 0.43316 -0.04445 0.43646 -0.04445 0.45261 -0.04838 C 0.45539 -0.04838 0.45955 -0.05023 0.46337 -0.05023 C 0.47327 -0.05023 0.48264 -0.04838 0.49237 -0.05023 C 0.49323 -0.05023 0.49323 -0.04838 0.49514 -0.05023 " pathEditMode="relative" rAng="0" ptsTypes="AAAAAAAAAAAAAAAAAAAA">
                                      <p:cBhvr>
                                        <p:cTn id="7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1754 0.00347 0.04132 0.01065 0.06424 0.01458 C 0.07743 0.01458 0.09115 0.01852 0.10504 0.01852 C 0.11511 0.01852 0.12813 0.01852 0.13594 0.01458 C 0.14289 0.01458 0.15973 0.00347 0.16493 -0.0037 C 0.16563 -0.0037 0.16563 -0.00717 0.16667 -0.0037 C 0.17101 -0.01111 0.16858 -0.01829 0.18056 -0.01829 L 0.2 -0.02176 C 0.21841 -0.02176 0.23733 -0.02176 0.25573 -0.01829 C 0.33316 -0.01435 0.29931 -0.01435 0.33785 -0.01435 C 0.34896 -0.02176 0.33681 -0.01435 0.35313 -0.02893 C 0.35938 -0.03287 0.36302 -0.04004 0.37257 -0.04352 C 0.37865 -0.04722 0.39063 -0.05069 0.39948 -0.0544 C 0.44011 -0.05069 0.48056 -0.04722 0.52118 -0.04722 C 0.53924 -0.04722 0.55295 -0.0544 0.56389 -0.05787 C 0.57275 -0.0618 0.58108 -0.0618 0.58872 -0.06898 C 0.60504 -0.07616 0.60955 -0.07616 0.63212 -0.08356 C 0.63594 -0.08356 0.64184 -0.0868 0.64705 -0.0868 C 0.66094 -0.0868 0.67396 -0.08356 0.6875 -0.0868 C 0.68872 -0.0868 0.68872 -0.08356 0.6915 -0.0868 " pathEditMode="relative" rAng="0" ptsTypes="AAAAAAAAAAAAAAAAAAAA">
                                      <p:cBhvr>
                                        <p:cTn id="7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42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1371 0.00254 0.03177 0.00462 0.04965 0.00601 C 0.05989 0.00671 0.07031 0.0074 0.0809 0.00833 C 0.08871 0.0074 0.09878 0.00833 0.10469 0.00671 C 0.11007 0.00601 0.12309 0.00254 0.12708 -0.0007 C 0.1276 -0.0007 0.1276 -0.00139 0.12847 -0.00139 C 0.13177 -0.00325 0.13003 -0.00625 0.13906 -0.00695 L 0.15399 -0.00857 C 0.1684 -0.00857 0.18298 -0.00764 0.19705 -0.00695 C 0.25677 -0.00533 0.23073 -0.00463 0.26024 -0.00533 C 0.26857 -0.00764 0.25955 -0.00533 0.27187 -0.01088 C 0.27673 -0.01297 0.27934 -0.01551 0.2868 -0.0169 C 0.29167 -0.01875 0.30069 -0.01945 0.30764 -0.02084 C 0.33889 -0.02014 0.37014 -0.01875 0.40139 -0.01875 C 0.41545 -0.01875 0.42569 -0.02084 0.43403 -0.02223 C 0.44114 -0.02362 0.44757 -0.02431 0.45364 -0.02616 C 0.4658 -0.02894 0.46944 -0.0301 0.4868 -0.03218 C 0.48993 -0.03218 0.49427 -0.03311 0.49826 -0.03311 C 0.50903 -0.03311 0.5191 -0.03218 0.52951 -0.03311 C 0.53038 -0.03311 0.53038 -0.03218 0.53229 -0.03311 " pathEditMode="relative" rAng="0" ptsTypes="AAAAAAAAAAAAAAAAAAAA">
                                      <p:cBhvr>
                                        <p:cTn id="7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1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8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C 0.01424 -0.00162 0.03299 -0.00301 0.05122 -0.00393 C 0.06164 -0.00439 0.0724 -0.00486 0.08334 -0.00532 C 0.09132 -0.00486 0.10174 -0.00532 0.10782 -0.00439 C 0.11337 -0.00393 0.12674 -0.00162 0.13073 0.00047 C 0.13143 0.00047 0.13143 0.00093 0.1323 0.00093 C 0.13559 0.00209 0.13368 0.00394 0.14323 0.0044 L 0.15851 0.00556 C 0.17327 0.00556 0.1882 0.00487 0.20278 0.0044 C 0.26407 0.00348 0.23733 0.00301 0.26754 0.00348 C 0.27622 0.00487 0.26684 0.00348 0.27969 0.00695 C 0.28455 0.00834 0.28733 0.00996 0.29497 0.01088 C 0.29983 0.01204 0.30921 0.0125 0.31632 0.01343 C 0.34844 0.01297 0.38056 0.01204 0.41268 0.01204 C 0.42709 0.01204 0.43768 0.01343 0.44636 0.01436 C 0.45348 0.01528 0.46007 0.01574 0.46632 0.0169 C 0.479 0.01875 0.48264 0.01945 0.50053 0.02084 C 0.50365 0.02084 0.50816 0.02153 0.51233 0.02153 C 0.52327 0.02153 0.53368 0.02084 0.54445 0.02153 C 0.54532 0.02153 0.54532 0.02084 0.54705 0.02153 " pathEditMode="relative" rAng="0" ptsTypes="AAAAAAAAAAAAAAAAAAAA">
                                      <p:cBhvr>
                                        <p:cTn id="10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8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10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1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0.01111 0.00717 0.02621 0.02245 0.04097 0.03055 C 0.0493 0.03055 0.05798 0.03865 0.06684 0.03865 C 0.07326 0.03865 0.08159 0.03865 0.08645 0.03055 C 0.09097 0.03055 0.10156 0.00717 0.10503 -0.00811 C 0.10555 -0.00811 0.10555 -0.01505 0.10607 -0.00811 C 0.10885 -0.02315 0.10729 -0.03843 0.11493 -0.03843 L 0.12743 -0.04561 C 0.13906 -0.04561 0.15104 -0.04561 0.16284 -0.03843 C 0.21215 -0.03033 0.19062 -0.03033 0.2151 -0.03033 C 0.22204 -0.04561 0.21441 -0.03033 0.22482 -0.06088 C 0.22882 -0.06875 0.23107 -0.08403 0.23715 -0.09121 C 0.24114 -0.09931 0.24861 -0.10649 0.25434 -0.11459 C 0.2802 -0.10649 0.3059 -0.09931 0.33177 -0.09931 C 0.34323 -0.09931 0.35208 -0.11459 0.35902 -0.12176 C 0.36475 -0.12963 0.36996 -0.12963 0.37482 -0.14491 C 0.38524 -0.16019 0.38802 -0.16019 0.40243 -0.17547 C 0.40486 -0.17547 0.40868 -0.18241 0.41198 -0.18241 C 0.42083 -0.18241 0.42916 -0.17547 0.43767 -0.18241 C 0.43854 -0.18241 0.43854 -0.17547 0.44027 -0.18241 " pathEditMode="relative" rAng="0" ptsTypes="AAAAAAAAAAAAAAAAAAAA">
                                      <p:cBhvr>
                                        <p:cTn id="11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719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01 C 0.01181 -0.00116 0.02882 0.00278 0.04532 0.00486 C 0.05469 0.00486 0.06459 0.00694 0.07448 0.00694 C 0.08177 0.00694 0.09115 0.00694 0.09671 0.00486 C 0.10174 0.00486 0.11372 -0.00116 0.11754 -0.00509 C 0.11806 -0.00509 0.11806 -0.00695 0.11875 -0.00509 C 0.12188 -0.00903 0.12014 -0.01296 0.12865 -0.01296 L 0.14271 -0.01482 C 0.15591 -0.01482 0.16945 -0.01482 0.18264 -0.01296 C 0.2382 -0.01088 0.21389 -0.01088 0.2415 -0.01088 C 0.24948 -0.01482 0.2408 -0.01088 0.25243 -0.01875 C 0.25695 -0.02083 0.25955 -0.02477 0.2665 -0.02662 C 0.27084 -0.02871 0.27934 -0.03056 0.28577 -0.03264 C 0.31493 -0.03056 0.34393 -0.02871 0.37309 -0.02871 C 0.38594 -0.02871 0.39584 -0.03264 0.40365 -0.03449 C 0.41007 -0.03658 0.41598 -0.03658 0.42153 -0.04051 C 0.43316 -0.04445 0.43646 -0.04445 0.45261 -0.04838 C 0.45539 -0.04838 0.45955 -0.05023 0.46337 -0.05023 C 0.47327 -0.05023 0.48264 -0.04838 0.49237 -0.05023 C 0.49323 -0.05023 0.49323 -0.04838 0.49514 -0.05023 " pathEditMode="relative" rAng="0" ptsTypes="AAAAAAAAAAAAAAAAAAAA">
                                      <p:cBhvr>
                                        <p:cTn id="12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1754 0.00347 0.04132 0.01065 0.06424 0.01458 C 0.07743 0.01458 0.09115 0.01852 0.10504 0.01852 C 0.11511 0.01852 0.12813 0.01852 0.13594 0.01458 C 0.14289 0.01458 0.15973 0.00347 0.16493 -0.0037 C 0.16563 -0.0037 0.16563 -0.00717 0.16667 -0.0037 C 0.17101 -0.01111 0.16858 -0.01829 0.18056 -0.01829 L 0.2 -0.02176 C 0.21841 -0.02176 0.23733 -0.02176 0.25573 -0.01829 C 0.33316 -0.01435 0.29931 -0.01435 0.33785 -0.01435 C 0.34896 -0.02176 0.33681 -0.01435 0.35313 -0.02893 C 0.35938 -0.03287 0.36302 -0.04004 0.37257 -0.04352 C 0.37865 -0.04722 0.39063 -0.05069 0.39948 -0.0544 C 0.44011 -0.05069 0.48056 -0.04722 0.52118 -0.04722 C 0.53924 -0.04722 0.55295 -0.0544 0.56389 -0.05787 C 0.57275 -0.0618 0.58108 -0.0618 0.58872 -0.06898 C 0.60504 -0.07616 0.60955 -0.07616 0.63212 -0.08356 C 0.63594 -0.08356 0.64184 -0.0868 0.64705 -0.0868 C 0.66094 -0.0868 0.67396 -0.08356 0.6875 -0.0868 C 0.68872 -0.0868 0.68872 -0.08356 0.6915 -0.0868 " pathEditMode="relative" rAng="0" ptsTypes="AAAAAAAAAAAAAAAAAAAA">
                                      <p:cBhvr>
                                        <p:cTn id="12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42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0.01389 0.00209 0.0323 0.00371 0.05035 0.00486 C 0.06077 0.00556 0.07136 0.00625 0.08212 0.00695 C 0.09011 0.00625 0.10035 0.00695 0.10625 0.00556 C 0.11181 0.00486 0.12518 0.00209 0.12917 -0.00069 C 0.12969 -0.00069 0.12969 -0.00115 0.13056 -0.00115 C 0.13386 -0.00277 0.13195 -0.00532 0.14132 -0.00578 L 0.15643 -0.00717 C 0.17101 -0.00717 0.18577 -0.00648 0.20018 -0.00578 C 0.26077 -0.00463 0.23438 -0.00393 0.26424 -0.00463 C 0.27292 -0.00648 0.26355 -0.00463 0.27622 -0.00902 C 0.28108 -0.01088 0.28386 -0.01296 0.29132 -0.01412 C 0.29618 -0.01574 0.30556 -0.0162 0.31233 -0.01736 C 0.3441 -0.01689 0.37605 -0.01574 0.40764 -0.01574 C 0.42188 -0.01574 0.4323 -0.01736 0.4408 -0.01851 C 0.44792 -0.0199 0.45452 -0.02037 0.46077 -0.02199 C 0.47309 -0.0243 0.47674 -0.02523 0.49445 -0.02708 C 0.49757 -0.02708 0.50209 -0.02777 0.50608 -0.02777 C 0.51702 -0.02777 0.52726 -0.02708 0.53785 -0.02777 C 0.53872 -0.02777 0.53872 -0.02708 0.54063 -0.02777 " pathEditMode="relative" rAng="0" ptsTypes="AAAAAAAAAAAAAAAAAAAA">
                                      <p:cBhvr>
                                        <p:cTn id="12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1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1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1158 C 0.01181 -0.0074 0.02743 -0.02615 0.04271 -0.03842 C 0.05122 -0.0449 0.06042 -0.05092 0.06945 -0.05694 C 0.07605 -0.05092 0.08455 -0.05694 0.08976 -0.0449 C 0.0941 -0.03842 0.10539 -0.0074 0.10868 0.01783 C 0.10938 0.01783 0.10938 0.02408 0.11007 0.02408 C 0.11268 0.03681 0.11111 0.06158 0.1191 0.06806 L 0.1316 0.08033 C 0.14393 0.08033 0.15643 0.07431 0.16841 0.06806 C 0.21927 0.05556 0.19723 0.04908 0.22205 0.05556 C 0.22934 0.07431 0.22171 0.05556 0.23212 0.09931 C 0.23629 0.11806 0.23872 0.13704 0.2448 0.14954 C 0.24914 0.16227 0.2566 0.16852 0.26268 0.18102 C 0.28941 0.17477 0.31598 0.16227 0.34271 0.16227 C 0.35452 0.16227 0.3632 0.18102 0.37066 0.19352 C 0.37639 0.20579 0.38212 0.2125 0.38698 0.22477 C 0.39757 0.25 0.40087 0.25625 0.41546 0.275 C 0.41823 0.275 0.42205 0.28172 0.42535 0.28172 C 0.43438 0.28172 0.44306 0.275 0.45209 0.28172 C 0.45296 0.28172 0.45296 0.275 0.454 0.28172 " pathEditMode="relative" rAng="0" ptsTypes="AAAAAAAAAAAAAAAAAAAA">
                                      <p:cBhvr>
                                        <p:cTn id="1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1006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1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1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1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694 C 0.01215 -0.01065 0.02795 -0.02824 0.04323 -0.03959 C 0.05191 -0.0456 0.06128 -0.05139 0.07049 -0.05695 C 0.07708 -0.05139 0.08576 -0.05695 0.09115 -0.0456 C 0.09549 -0.03959 0.10694 -0.01065 0.11042 0.01296 C 0.11094 0.01296 0.11094 0.01875 0.11181 0.01875 C 0.11441 0.03078 0.11285 0.05393 0.12083 0.05995 L 0.13368 0.07129 C 0.14601 0.07129 0.15885 0.06551 0.17101 0.05995 C 0.22257 0.04815 0.20017 0.04213 0.22535 0.04815 C 0.23281 0.06551 0.225 0.04815 0.23559 0.08912 C 0.23976 0.10648 0.24219 0.1243 0.24861 0.13588 C 0.25278 0.14791 0.26042 0.1537 0.26649 0.16527 C 0.29375 0.15972 0.32066 0.14791 0.34774 0.14791 C 0.35972 0.14791 0.36875 0.16527 0.37621 0.17708 C 0.38212 0.18842 0.38767 0.19467 0.39288 0.20625 C 0.40347 0.22986 0.40677 0.23565 0.42153 0.25301 C 0.42448 0.25301 0.4283 0.25949 0.43177 0.25949 C 0.4408 0.25949 0.44965 0.25301 0.45885 0.25949 C 0.45972 0.25949 0.45972 0.25301 0.46076 0.25949 " pathEditMode="relative" rAng="0" ptsTypes="AAAAAAAAAAAAAAAAAAAA">
                                      <p:cBhvr>
                                        <p:cTn id="1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942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02 C 0.01041 -0.02014 0.02396 -0.03403 0.03732 -0.04306 C 0.04479 -0.04792 0.05277 -0.05255 0.06059 -0.05695 C 0.06649 -0.05255 0.07396 -0.05695 0.07847 -0.04792 C 0.08229 -0.04306 0.09201 -0.02014 0.09496 -0.00116 C 0.09548 -0.00116 0.09548 0.00347 0.09618 0.00347 C 0.09843 0.01296 0.09705 0.03148 0.10416 0.03611 L 0.1151 0.04537 C 0.12569 0.04537 0.1368 0.04074 0.14722 0.03611 C 0.19166 0.02685 0.17239 0.02199 0.19409 0.02685 C 0.20052 0.04074 0.19375 0.02685 0.20295 0.05949 C 0.20659 0.07338 0.20868 0.0875 0.21406 0.09675 C 0.21771 0.10648 0.2243 0.11088 0.22951 0.12037 C 0.25295 0.11574 0.27621 0.10648 0.29965 0.10648 C 0.30989 0.10648 0.31753 0.12037 0.32396 0.12963 C 0.32899 0.13865 0.33402 0.14375 0.33836 0.15277 C 0.34757 0.17175 0.35034 0.17638 0.36302 0.19027 C 0.36562 0.19027 0.36892 0.19537 0.37187 0.19537 C 0.37968 0.19537 0.38732 0.19027 0.39514 0.19537 C 0.39583 0.19537 0.39583 0.19027 0.39687 0.19537 " pathEditMode="relative" rAng="0" ptsTypes="AAAAAAAAAAAAAAAAAAAA">
                                      <p:cBhvr>
                                        <p:cTn id="1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523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20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2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54 C 0.01233 -0.01389 0.0283 -0.03009 0.0441 -0.04074 C 0.05296 -0.0463 0.06233 -0.05162 0.07171 -0.05695 C 0.07848 -0.05162 0.08733 -0.05695 0.09271 -0.0463 C 0.09723 -0.04074 0.10886 -0.01389 0.11233 0.0081 C 0.11285 0.0081 0.11285 0.01342 0.11372 0.01342 C 0.1165 0.02453 0.11476 0.04606 0.12309 0.05185 L 0.13594 0.0625 C 0.14862 0.0625 0.16164 0.05717 0.17396 0.05185 C 0.22657 0.04074 0.20365 0.03518 0.22934 0.04074 C 0.23681 0.05717 0.229 0.04074 0.23976 0.07893 C 0.2441 0.09514 0.24653 0.11157 0.25296 0.12245 C 0.2573 0.13356 0.26511 0.13889 0.27136 0.15 C 0.29896 0.14467 0.32639 0.13356 0.354 0.13356 C 0.36615 0.13356 0.37518 0.15 0.38282 0.16088 C 0.38889 0.17153 0.39462 0.17731 0.39983 0.18796 C 0.41077 0.20995 0.41407 0.21528 0.429 0.23148 C 0.43195 0.23148 0.43577 0.2375 0.43941 0.2375 C 0.44862 0.2375 0.45764 0.23148 0.46702 0.2375 C 0.46789 0.2375 0.46789 0.23148 0.46893 0.2375 " pathEditMode="relative" rAng="0" ptsTypes="AAAAAAAAAAAAAAAAAAAA">
                                      <p:cBhvr>
                                        <p:cTn id="21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8773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018 C 0.01041 -0.02315 0.02413 -0.03588 0.0375 -0.04421 C 0.04496 -0.04861 0.05312 -0.05278 0.06094 -0.05694 C 0.06684 -0.05278 0.0743 -0.05694 0.07899 -0.04861 C 0.08281 -0.04421 0.09271 -0.02315 0.09566 -0.00602 C 0.09618 -0.00602 0.09618 -0.00162 0.09687 -0.00162 C 0.09913 0.00695 0.09774 0.02384 0.10469 0.02824 L 0.1158 0.03658 C 0.12656 0.03658 0.1375 0.03241 0.14809 0.02824 C 0.19288 0.01968 0.17344 0.01528 0.19531 0.01968 C 0.20173 0.03241 0.19496 0.01968 0.20416 0.04954 C 0.20781 0.06227 0.20989 0.07523 0.21545 0.0838 C 0.2191 0.09259 0.22569 0.09676 0.23107 0.10533 C 0.25451 0.10116 0.27795 0.09259 0.30139 0.09259 C 0.3118 0.09259 0.31944 0.10533 0.32604 0.11389 C 0.33107 0.12222 0.33594 0.12685 0.34045 0.13519 C 0.34965 0.15255 0.35243 0.15671 0.36528 0.16945 C 0.36771 0.16945 0.37118 0.17408 0.37413 0.17408 C 0.38194 0.17408 0.38975 0.16945 0.39757 0.17408 C 0.39826 0.17408 0.39826 0.16945 0.3993 0.17408 " pathEditMode="relative" rAng="0" ptsTypes="AAAAAAAAAAAAAAAAAAAA">
                                      <p:cBhvr>
                                        <p:cTn id="2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6875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648 C 0.01076 -0.02037 0.02465 -0.03426 0.03836 -0.04329 C 0.04618 -0.04791 0.05434 -0.05254 0.0625 -0.05694 C 0.0684 -0.05254 0.07621 -0.05694 0.0809 -0.04791 C 0.08472 -0.04329 0.09479 -0.02037 0.09791 -0.00185 C 0.09843 -0.00185 0.09843 0.00278 0.09913 0.00278 C 0.10156 0.01227 0.1 0.03056 0.10729 0.03519 L 0.11857 0.04421 C 0.12951 0.04421 0.14079 0.03982 0.15173 0.03519 C 0.19757 0.02593 0.1776 0.0213 0.2 0.02593 C 0.20642 0.03982 0.19965 0.02593 0.20902 0.05834 C 0.21284 0.07199 0.21493 0.08611 0.22048 0.09537 C 0.2243 0.10463 0.23107 0.10926 0.23645 0.11852 C 0.26059 0.11389 0.28454 0.10463 0.30868 0.10463 C 0.31927 0.10463 0.32708 0.11852 0.33385 0.12778 C 0.33906 0.13681 0.34409 0.14167 0.34861 0.1507 C 0.35798 0.16945 0.36093 0.17408 0.37413 0.18773 C 0.37656 0.18773 0.38003 0.19283 0.38298 0.19283 C 0.39114 0.19283 0.39913 0.18773 0.40711 0.19283 C 0.40781 0.19283 0.40781 0.18773 0.40885 0.19283 " pathEditMode="relative" rAng="0" ptsTypes="AAAAAAAAAAAAAAAAAAAA">
                                      <p:cBhvr>
                                        <p:cTn id="2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7431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2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69 C 0.01319 -0.0162 0.03038 -0.03171 0.04722 -0.04166 C 0.05677 -0.04699 0.06684 -0.05208 0.07674 -0.05694 C 0.08403 -0.05208 0.09358 -0.05694 0.0993 -0.04699 C 0.10417 -0.04166 0.11649 -0.0162 0.12031 0.00463 C 0.12101 0.00463 0.12101 0.00949 0.12187 0.00949 C 0.12483 0.02014 0.12292 0.04051 0.13177 0.04584 L 0.14566 0.05579 C 0.1592 0.05579 0.17309 0.0507 0.18646 0.04584 C 0.24271 0.03542 0.21823 0.0301 0.24583 0.03542 C 0.25382 0.0507 0.24531 0.03542 0.25694 0.0713 C 0.26146 0.08681 0.26424 0.10232 0.27101 0.11274 C 0.27569 0.12315 0.28403 0.12824 0.29062 0.13843 C 0.32031 0.13357 0.34965 0.12315 0.37934 0.12315 C 0.39236 0.12315 0.40208 0.13843 0.41024 0.14885 C 0.41667 0.1588 0.42274 0.16436 0.4283 0.17454 C 0.4401 0.19537 0.44358 0.20024 0.45972 0.21574 C 0.46285 0.21574 0.46701 0.2213 0.47083 0.2213 C 0.48073 0.2213 0.49045 0.21574 0.50035 0.2213 C 0.50121 0.2213 0.50121 0.21574 0.50243 0.2213 " pathEditMode="relative" rAng="0" ptsTypes="AAAAAAAAAAAAAAAAAAAA">
                                      <p:cBhvr>
                                        <p:cTn id="2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8287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574 C 0.01076 -0.02708 0.025 -0.03842 0.03889 -0.04583 C 0.0467 -0.04977 0.05503 -0.05347 0.06337 -0.05694 C 0.06927 -0.05347 0.07708 -0.05694 0.08194 -0.04977 C 0.08594 -0.04583 0.09618 -0.02708 0.09913 -0.0118 C 0.09965 -0.0118 0.09965 -0.0081 0.10052 -0.0081 C 0.10278 -0.00046 0.10139 0.01435 0.10868 0.01829 L 0.12014 0.0257 C 0.13125 0.0257 0.14271 0.02199 0.15364 0.01829 C 0.20017 0.01065 0.17986 0.00695 0.2026 0.01065 C 0.2092 0.02199 0.20226 0.01065 0.2118 0.03704 C 0.21562 0.04838 0.21771 0.05972 0.22344 0.06736 C 0.22726 0.075 0.2342 0.07871 0.23958 0.08634 C 0.26406 0.08264 0.28819 0.075 0.31267 0.075 C 0.32344 0.075 0.33142 0.08634 0.33819 0.09375 C 0.3434 0.10116 0.34861 0.10533 0.35312 0.11273 C 0.36285 0.12801 0.36562 0.13171 0.37899 0.14283 C 0.3816 0.14283 0.38507 0.14699 0.38802 0.14699 C 0.39635 0.14699 0.40434 0.14283 0.4125 0.14699 C 0.41319 0.14699 0.41319 0.14283 0.41424 0.14699 " pathEditMode="relative" rAng="0" ptsTypes="AAAAAAAAAAAAAAAAAAAA">
                                      <p:cBhvr>
                                        <p:cTn id="2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6065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204 C 0.01319 -0.02431 0.03038 -0.03681 0.04705 -0.04468 C 0.05642 -0.04907 0.06666 -0.05301 0.07656 -0.05694 C 0.08385 -0.05301 0.09323 -0.05694 0.09896 -0.04907 C 0.10382 -0.04468 0.11614 -0.02431 0.11996 -0.00764 C 0.12066 -0.00764 0.12066 -0.0037 0.12153 -0.0037 C 0.1243 0.00486 0.12257 0.02106 0.13142 0.02523 L 0.14531 0.03333 C 0.15868 0.03333 0.17257 0.0294 0.18576 0.02523 C 0.24184 0.01713 0.21753 0.01273 0.24496 0.01713 C 0.25295 0.0294 0.24462 0.01713 0.2559 0.04583 C 0.26059 0.0581 0.26319 0.0706 0.27014 0.07894 C 0.27465 0.08727 0.28298 0.09144 0.28975 0.09954 C 0.3191 0.0956 0.34844 0.08727 0.37795 0.08727 C 0.39097 0.08727 0.40069 0.09954 0.40885 0.10787 C 0.4151 0.11597 0.42135 0.12037 0.42691 0.12847 C 0.43854 0.14514 0.44201 0.14907 0.45816 0.16134 C 0.46111 0.16134 0.46545 0.16597 0.4691 0.16597 C 0.47899 0.16597 0.48871 0.16134 0.49861 0.16597 C 0.49948 0.16597 0.49948 0.16134 0.50069 0.16597 " pathEditMode="relative" rAng="0" ptsTypes="AAAAAAAAAAAAAAAAAAAA">
                                      <p:cBhvr>
                                        <p:cTn id="2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5" y="6644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695 C 0.01423 -0.02084 0.03264 -0.0345 0.05087 -0.04352 C 0.06094 -0.04815 0.07187 -0.05255 0.08264 -0.05695 C 0.09045 -0.05255 0.10069 -0.05695 0.10694 -0.04815 C 0.11215 -0.04352 0.12552 -0.02084 0.12951 -0.00232 C 0.13021 -0.00232 0.13021 0.00231 0.13107 0.00231 C 0.1342 0.01157 0.13229 0.02962 0.14184 0.03449 L 0.15677 0.04328 C 0.17135 0.04328 0.18628 0.03888 0.20052 0.03449 C 0.26111 0.02523 0.23472 0.0206 0.26458 0.02523 C 0.27309 0.03888 0.26406 0.02523 0.27639 0.05717 C 0.28142 0.07083 0.2842 0.08472 0.29167 0.09375 C 0.2967 0.10324 0.30573 0.10763 0.31285 0.11689 C 0.34462 0.1125 0.37621 0.10324 0.40816 0.10324 C 0.42222 0.10324 0.43264 0.11689 0.44132 0.12592 C 0.44826 0.13495 0.45503 0.13981 0.46094 0.14884 C 0.47344 0.16736 0.47726 0.17175 0.49462 0.18541 C 0.49792 0.18541 0.50243 0.1905 0.5066 0.1905 C 0.51719 0.1905 0.52778 0.18541 0.53837 0.1905 C 0.53941 0.1905 0.53941 0.18541 0.54062 0.1905 " pathEditMode="relative" rAng="0" ptsTypes="AAAAAAAAAAAAAAAAAAAA">
                                      <p:cBhvr>
                                        <p:cTn id="23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7361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1371 0.00254 0.03177 0.00462 0.04965 0.00601 C 0.05989 0.00671 0.07031 0.0074 0.0809 0.00833 C 0.08871 0.0074 0.09878 0.00833 0.10469 0.00671 C 0.11007 0.00601 0.12309 0.00254 0.12708 -0.0007 C 0.1276 -0.0007 0.1276 -0.00139 0.12847 -0.00139 C 0.13177 -0.00325 0.13003 -0.00625 0.13906 -0.00695 L 0.15399 -0.00857 C 0.1684 -0.00857 0.18298 -0.00764 0.19705 -0.00695 C 0.25677 -0.00533 0.23073 -0.00463 0.26024 -0.00533 C 0.26857 -0.00764 0.25955 -0.00533 0.27187 -0.01088 C 0.27673 -0.01297 0.27934 -0.01551 0.2868 -0.0169 C 0.29167 -0.01875 0.30069 -0.01945 0.30764 -0.02084 C 0.33889 -0.02014 0.37014 -0.01875 0.40139 -0.01875 C 0.41545 -0.01875 0.42569 -0.02084 0.43403 -0.02223 C 0.44114 -0.02362 0.44757 -0.02431 0.45364 -0.02616 C 0.4658 -0.02894 0.46944 -0.0301 0.4868 -0.03218 C 0.48993 -0.03218 0.49427 -0.03311 0.49826 -0.03311 C 0.50903 -0.03311 0.5191 -0.03218 0.52951 -0.03311 C 0.53038 -0.03311 0.53038 -0.03218 0.53229 -0.03311 " pathEditMode="relative" rAng="0" ptsTypes="AAAAAAAAAAAAAAAAAAAA">
                                      <p:cBhvr>
                                        <p:cTn id="24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125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C 0.01424 -0.00162 0.03299 -0.00301 0.05122 -0.00393 C 0.06164 -0.00439 0.0724 -0.00486 0.08334 -0.00532 C 0.09132 -0.00486 0.10174 -0.00532 0.10782 -0.00439 C 0.11337 -0.00393 0.12674 -0.00162 0.13073 0.00047 C 0.13143 0.00047 0.13143 0.00093 0.1323 0.00093 C 0.13559 0.00209 0.13368 0.00394 0.14323 0.0044 L 0.15851 0.00556 C 0.17327 0.00556 0.1882 0.00487 0.20278 0.0044 C 0.26407 0.00348 0.23733 0.00301 0.26754 0.00348 C 0.27622 0.00487 0.26684 0.00348 0.27969 0.00695 C 0.28455 0.00834 0.28733 0.00996 0.29497 0.01088 C 0.29983 0.01204 0.30921 0.0125 0.31632 0.01343 C 0.34844 0.01297 0.38056 0.01204 0.41268 0.01204 C 0.42709 0.01204 0.43768 0.01343 0.44636 0.01436 C 0.45348 0.01528 0.46007 0.01574 0.46632 0.0169 C 0.479 0.01875 0.48264 0.01945 0.50053 0.02084 C 0.50365 0.02084 0.50816 0.02153 0.51233 0.02153 C 0.52327 0.02153 0.53368 0.02084 0.54445 0.02153 C 0.54532 0.02153 0.54532 0.02084 0.54705 0.02153 " pathEditMode="relative" rAng="0" ptsTypes="AAAAAAAAAAAAAAAAAAAA">
                                      <p:cBhvr>
                                        <p:cTn id="24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810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25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25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0.01111 0.00717 0.02621 0.02245 0.04097 0.03055 C 0.0493 0.03055 0.05798 0.03865 0.06684 0.03865 C 0.07326 0.03865 0.08159 0.03865 0.08645 0.03055 C 0.09097 0.03055 0.10156 0.00717 0.10503 -0.00811 C 0.10555 -0.00811 0.10555 -0.01505 0.10607 -0.00811 C 0.10885 -0.02315 0.10729 -0.03843 0.11493 -0.03843 L 0.12743 -0.04561 C 0.13906 -0.04561 0.15104 -0.04561 0.16284 -0.03843 C 0.21215 -0.03033 0.19062 -0.03033 0.2151 -0.03033 C 0.22204 -0.04561 0.21441 -0.03033 0.22482 -0.06088 C 0.22882 -0.06875 0.23107 -0.08403 0.23715 -0.09121 C 0.24114 -0.09931 0.24861 -0.10649 0.25434 -0.11459 C 0.2802 -0.10649 0.3059 -0.09931 0.33177 -0.09931 C 0.34323 -0.09931 0.35208 -0.11459 0.35902 -0.12176 C 0.36475 -0.12963 0.36996 -0.12963 0.37482 -0.14491 C 0.38524 -0.16019 0.38802 -0.16019 0.40243 -0.17547 C 0.40486 -0.17547 0.40868 -0.18241 0.41198 -0.18241 C 0.42083 -0.18241 0.42916 -0.17547 0.43767 -0.18241 C 0.43854 -0.18241 0.43854 -0.17547 0.44027 -0.18241 " pathEditMode="relative" rAng="0" ptsTypes="AAAAAAAAAAAAAAAAAAAA">
                                      <p:cBhvr>
                                        <p:cTn id="25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7199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01 C 0.01181 -0.00116 0.02882 0.00278 0.04532 0.00486 C 0.05469 0.00486 0.06459 0.00694 0.07448 0.00694 C 0.08177 0.00694 0.09115 0.00694 0.09671 0.00486 C 0.10174 0.00486 0.11372 -0.00116 0.11754 -0.00509 C 0.11806 -0.00509 0.11806 -0.00695 0.11875 -0.00509 C 0.12188 -0.00903 0.12014 -0.01296 0.12865 -0.01296 L 0.14271 -0.01482 C 0.15591 -0.01482 0.16945 -0.01482 0.18264 -0.01296 C 0.2382 -0.01088 0.21389 -0.01088 0.2415 -0.01088 C 0.24948 -0.01482 0.2408 -0.01088 0.25243 -0.01875 C 0.25695 -0.02083 0.25955 -0.02477 0.2665 -0.02662 C 0.27084 -0.02871 0.27934 -0.03056 0.28577 -0.03264 C 0.31493 -0.03056 0.34393 -0.02871 0.37309 -0.02871 C 0.38594 -0.02871 0.39584 -0.03264 0.40365 -0.03449 C 0.41007 -0.03658 0.41598 -0.03658 0.42153 -0.04051 C 0.43316 -0.04445 0.43646 -0.04445 0.45261 -0.04838 C 0.45539 -0.04838 0.45955 -0.05023 0.46337 -0.05023 C 0.47327 -0.05023 0.48264 -0.04838 0.49237 -0.05023 C 0.49323 -0.05023 0.49323 -0.04838 0.49514 -0.05023 " pathEditMode="relative" rAng="0" ptsTypes="AAAAAAAAAAAAAAAAAAAA">
                                      <p:cBhvr>
                                        <p:cTn id="26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500"/>
                            </p:stCondLst>
                            <p:childTnLst>
                              <p:par>
                                <p:cTn id="2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31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1754 0.00347 0.04132 0.01065 0.06424 0.01458 C 0.07743 0.01458 0.09115 0.01852 0.10504 0.01852 C 0.11511 0.01852 0.12813 0.01852 0.13594 0.01458 C 0.14289 0.01458 0.15973 0.00347 0.16493 -0.0037 C 0.16563 -0.0037 0.16563 -0.00717 0.16667 -0.0037 C 0.17101 -0.01111 0.16858 -0.01829 0.18056 -0.01829 L 0.2 -0.02176 C 0.21841 -0.02176 0.23733 -0.02176 0.25573 -0.01829 C 0.33316 -0.01435 0.29931 -0.01435 0.33785 -0.01435 C 0.34896 -0.02176 0.33681 -0.01435 0.35313 -0.02893 C 0.35938 -0.03287 0.36302 -0.04004 0.37257 -0.04352 C 0.37865 -0.04722 0.39063 -0.05069 0.39948 -0.0544 C 0.44011 -0.05069 0.48056 -0.04722 0.52118 -0.04722 C 0.53924 -0.04722 0.55295 -0.0544 0.56389 -0.05787 C 0.57275 -0.0618 0.58108 -0.0618 0.58872 -0.06898 C 0.60504 -0.07616 0.60955 -0.07616 0.63212 -0.08356 C 0.63594 -0.08356 0.64184 -0.0868 0.64705 -0.0868 C 0.66094 -0.0868 0.67396 -0.08356 0.6875 -0.0868 C 0.68872 -0.0868 0.68872 -0.08356 0.6915 -0.0868 " pathEditMode="relative" rAng="0" ptsTypes="AAAAAAAAAAAAAAAAAAAA">
                                      <p:cBhvr>
                                        <p:cTn id="32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426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33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33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33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1158 C 0.01181 -0.0074 0.02743 -0.02615 0.04271 -0.03842 C 0.05122 -0.0449 0.06042 -0.05092 0.06945 -0.05694 C 0.07605 -0.05092 0.08455 -0.05694 0.08976 -0.0449 C 0.0941 -0.03842 0.10539 -0.0074 0.10868 0.01783 C 0.10938 0.01783 0.10938 0.02408 0.11007 0.02408 C 0.11268 0.03681 0.11111 0.06158 0.1191 0.06806 L 0.1316 0.08033 C 0.14393 0.08033 0.15643 0.07431 0.16841 0.06806 C 0.21927 0.05556 0.19723 0.04908 0.22205 0.05556 C 0.22934 0.07431 0.22171 0.05556 0.23212 0.09931 C 0.23629 0.11806 0.23872 0.13704 0.2448 0.14954 C 0.24914 0.16227 0.2566 0.16852 0.26268 0.18102 C 0.28941 0.17477 0.31598 0.16227 0.34271 0.16227 C 0.35452 0.16227 0.3632 0.18102 0.37066 0.19352 C 0.37639 0.20579 0.38212 0.2125 0.38698 0.22477 C 0.39757 0.25 0.40087 0.25625 0.41546 0.275 C 0.41823 0.275 0.42205 0.28172 0.42535 0.28172 C 0.43438 0.28172 0.44306 0.275 0.45209 0.28172 C 0.45296 0.28172 0.45296 0.275 0.454 0.28172 " pathEditMode="relative" rAng="0" ptsTypes="AAAAAAAAAAAAAAAAAAAA">
                                      <p:cBhvr>
                                        <p:cTn id="34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1006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34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35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35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694 C 0.01215 -0.01065 0.02795 -0.02824 0.04323 -0.03959 C 0.05191 -0.0456 0.06128 -0.05139 0.07049 -0.05695 C 0.07708 -0.05139 0.08576 -0.05695 0.09115 -0.0456 C 0.09549 -0.03959 0.10694 -0.01065 0.11042 0.01296 C 0.11094 0.01296 0.11094 0.01875 0.11181 0.01875 C 0.11441 0.03078 0.11285 0.05393 0.12083 0.05995 L 0.13368 0.07129 C 0.14601 0.07129 0.15885 0.06551 0.17101 0.05995 C 0.22257 0.04815 0.20017 0.04213 0.22535 0.04815 C 0.23281 0.06551 0.225 0.04815 0.23559 0.08912 C 0.23976 0.10648 0.24219 0.1243 0.24861 0.13588 C 0.25278 0.14791 0.26042 0.1537 0.26649 0.16527 C 0.29375 0.15972 0.32066 0.14791 0.34774 0.14791 C 0.35972 0.14791 0.36875 0.16527 0.37621 0.17708 C 0.38212 0.18842 0.38767 0.19467 0.39288 0.20625 C 0.40347 0.22986 0.40677 0.23565 0.42153 0.25301 C 0.42448 0.25301 0.4283 0.25949 0.43177 0.25949 C 0.4408 0.25949 0.44965 0.25301 0.45885 0.25949 C 0.45972 0.25949 0.45972 0.25301 0.46076 0.25949 " pathEditMode="relative" rAng="0" ptsTypes="AAAAAAAAAAAAAAAAAAAA">
                                      <p:cBhvr>
                                        <p:cTn id="35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9421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02 C 0.01041 -0.02014 0.02396 -0.03403 0.03732 -0.04306 C 0.04479 -0.04792 0.05277 -0.05255 0.06059 -0.05695 C 0.06649 -0.05255 0.07396 -0.05695 0.07847 -0.04792 C 0.08229 -0.04306 0.09201 -0.02014 0.09496 -0.00116 C 0.09548 -0.00116 0.09548 0.00347 0.09618 0.00347 C 0.09843 0.01296 0.09705 0.03148 0.10416 0.03611 L 0.1151 0.04537 C 0.12569 0.04537 0.1368 0.04074 0.14722 0.03611 C 0.19166 0.02685 0.17239 0.02199 0.19409 0.02685 C 0.20052 0.04074 0.19375 0.02685 0.20295 0.05949 C 0.20659 0.07338 0.20868 0.0875 0.21406 0.09675 C 0.21771 0.10648 0.2243 0.11088 0.22951 0.12037 C 0.25295 0.11574 0.27621 0.10648 0.29965 0.10648 C 0.30989 0.10648 0.31753 0.12037 0.32396 0.12963 C 0.32899 0.13865 0.33402 0.14375 0.33836 0.15277 C 0.34757 0.17175 0.35034 0.17638 0.36302 0.19027 C 0.36562 0.19027 0.36892 0.19537 0.37187 0.19537 C 0.37968 0.19537 0.38732 0.19027 0.39514 0.19537 C 0.39583 0.19537 0.39583 0.19027 0.39687 0.19537 " pathEditMode="relative" rAng="0" ptsTypes="AAAAAAAAAAAAAAAAAAAA">
                                      <p:cBhvr>
                                        <p:cTn id="36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523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36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37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54 C 0.01233 -0.01389 0.0283 -0.03009 0.0441 -0.04074 C 0.05296 -0.0463 0.06233 -0.05162 0.07171 -0.05695 C 0.07848 -0.05162 0.08733 -0.05695 0.09271 -0.0463 C 0.09723 -0.04074 0.10886 -0.01389 0.11233 0.0081 C 0.11285 0.0081 0.11285 0.01342 0.11372 0.01342 C 0.1165 0.02453 0.11476 0.04606 0.12309 0.05185 L 0.13594 0.0625 C 0.14862 0.0625 0.16164 0.05717 0.17396 0.05185 C 0.22657 0.04074 0.20365 0.03518 0.22934 0.04074 C 0.23681 0.05717 0.229 0.04074 0.23976 0.07893 C 0.2441 0.09514 0.24653 0.11157 0.25296 0.12245 C 0.2573 0.13356 0.26511 0.13889 0.27136 0.15 C 0.29896 0.14467 0.32639 0.13356 0.354 0.13356 C 0.36615 0.13356 0.37518 0.15 0.38282 0.16088 C 0.38889 0.17153 0.39462 0.17731 0.39983 0.18796 C 0.41077 0.20995 0.41407 0.21528 0.429 0.23148 C 0.43195 0.23148 0.43577 0.2375 0.43941 0.2375 C 0.44862 0.2375 0.45764 0.23148 0.46702 0.2375 C 0.46789 0.2375 0.46789 0.23148 0.46893 0.2375 " pathEditMode="relative" rAng="0" ptsTypes="AAAAAAAAAAAAAAAAAAAA">
                                      <p:cBhvr>
                                        <p:cTn id="37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8773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018 C 0.01041 -0.02315 0.02413 -0.03588 0.0375 -0.04421 C 0.04496 -0.04861 0.05312 -0.05278 0.06094 -0.05694 C 0.06684 -0.05278 0.0743 -0.05694 0.07899 -0.04861 C 0.08281 -0.04421 0.09271 -0.02315 0.09566 -0.00602 C 0.09618 -0.00602 0.09618 -0.00162 0.09687 -0.00162 C 0.09913 0.00695 0.09774 0.02384 0.10469 0.02824 L 0.1158 0.03658 C 0.12656 0.03658 0.1375 0.03241 0.14809 0.02824 C 0.19288 0.01968 0.17344 0.01528 0.19531 0.01968 C 0.20173 0.03241 0.19496 0.01968 0.20416 0.04954 C 0.20781 0.06227 0.20989 0.07523 0.21545 0.0838 C 0.2191 0.09259 0.22569 0.09676 0.23107 0.10533 C 0.25451 0.10116 0.27795 0.09259 0.30139 0.09259 C 0.3118 0.09259 0.31944 0.10533 0.32604 0.11389 C 0.33107 0.12222 0.33594 0.12685 0.34045 0.13519 C 0.34965 0.15255 0.35243 0.15671 0.36528 0.16945 C 0.36771 0.16945 0.37118 0.17408 0.37413 0.17408 C 0.38194 0.17408 0.38975 0.16945 0.39757 0.17408 C 0.39826 0.17408 0.39826 0.16945 0.3993 0.17408 " pathEditMode="relative" rAng="0" ptsTypes="AAAAAAAAAAAAAAAAAAAA">
                                      <p:cBhvr>
                                        <p:cTn id="37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6875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648 C 0.01076 -0.02037 0.02465 -0.03426 0.03836 -0.04329 C 0.04618 -0.04791 0.05434 -0.05254 0.0625 -0.05694 C 0.0684 -0.05254 0.07621 -0.05694 0.0809 -0.04791 C 0.08472 -0.04329 0.09479 -0.02037 0.09791 -0.00185 C 0.09843 -0.00185 0.09843 0.00278 0.09913 0.00278 C 0.10156 0.01227 0.1 0.03056 0.10729 0.03519 L 0.11857 0.04421 C 0.12951 0.04421 0.14079 0.03982 0.15173 0.03519 C 0.19757 0.02593 0.1776 0.0213 0.2 0.02593 C 0.20642 0.03982 0.19965 0.02593 0.20902 0.05834 C 0.21284 0.07199 0.21493 0.08611 0.22048 0.09537 C 0.2243 0.10463 0.23107 0.10926 0.23645 0.11852 C 0.26059 0.11389 0.28454 0.10463 0.30868 0.10463 C 0.31927 0.10463 0.32708 0.11852 0.33385 0.12778 C 0.33906 0.13681 0.34409 0.14167 0.34861 0.1507 C 0.35798 0.16945 0.36093 0.17408 0.37413 0.18773 C 0.37656 0.18773 0.38003 0.19283 0.38298 0.19283 C 0.39114 0.19283 0.39913 0.18773 0.40711 0.19283 C 0.40781 0.19283 0.40781 0.18773 0.40885 0.19283 " pathEditMode="relative" rAng="0" ptsTypes="AAAAAAAAAAAAAAAAAAAA">
                                      <p:cBhvr>
                                        <p:cTn id="38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7431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38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69 C 0.01319 -0.0162 0.03038 -0.03171 0.04722 -0.04166 C 0.05677 -0.04699 0.06684 -0.05208 0.07674 -0.05694 C 0.08403 -0.05208 0.09358 -0.05694 0.0993 -0.04699 C 0.10417 -0.04166 0.11649 -0.0162 0.12031 0.00463 C 0.12101 0.00463 0.12101 0.00949 0.12187 0.00949 C 0.12483 0.02014 0.12292 0.04051 0.13177 0.04584 L 0.14566 0.05579 C 0.1592 0.05579 0.17309 0.0507 0.18646 0.04584 C 0.24271 0.03542 0.21823 0.0301 0.24583 0.03542 C 0.25382 0.0507 0.24531 0.03542 0.25694 0.0713 C 0.26146 0.08681 0.26424 0.10232 0.27101 0.11274 C 0.27569 0.12315 0.28403 0.12824 0.29062 0.13843 C 0.32031 0.13357 0.34965 0.12315 0.37934 0.12315 C 0.39236 0.12315 0.40208 0.13843 0.41024 0.14885 C 0.41667 0.1588 0.42274 0.16436 0.4283 0.17454 C 0.4401 0.19537 0.44358 0.20024 0.45972 0.21574 C 0.46285 0.21574 0.46701 0.2213 0.47083 0.2213 C 0.48073 0.2213 0.49045 0.21574 0.50035 0.2213 C 0.50121 0.2213 0.50121 0.21574 0.50243 0.2213 " pathEditMode="relative" rAng="0" ptsTypes="AAAAAAAAAAAAAAAAAAAA">
                                      <p:cBhvr>
                                        <p:cTn id="39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8287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574 C 0.01076 -0.02708 0.025 -0.03842 0.03889 -0.04583 C 0.0467 -0.04977 0.05503 -0.05347 0.06337 -0.05694 C 0.06927 -0.05347 0.07708 -0.05694 0.08194 -0.04977 C 0.08594 -0.04583 0.09618 -0.02708 0.09913 -0.0118 C 0.09965 -0.0118 0.09965 -0.0081 0.10052 -0.0081 C 0.10278 -0.00046 0.10139 0.01435 0.10868 0.01829 L 0.12014 0.0257 C 0.13125 0.0257 0.14271 0.02199 0.15364 0.01829 C 0.20017 0.01065 0.17986 0.00695 0.2026 0.01065 C 0.2092 0.02199 0.20226 0.01065 0.2118 0.03704 C 0.21562 0.04838 0.21771 0.05972 0.22344 0.06736 C 0.22726 0.075 0.2342 0.07871 0.23958 0.08634 C 0.26406 0.08264 0.28819 0.075 0.31267 0.075 C 0.32344 0.075 0.33142 0.08634 0.33819 0.09375 C 0.3434 0.10116 0.34861 0.10533 0.35312 0.11273 C 0.36285 0.12801 0.36562 0.13171 0.37899 0.14283 C 0.3816 0.14283 0.38507 0.14699 0.38802 0.14699 C 0.39635 0.14699 0.40434 0.14283 0.4125 0.14699 C 0.41319 0.14699 0.41319 0.14283 0.41424 0.14699 " pathEditMode="relative" rAng="0" ptsTypes="AAAAAAAAAAAAAAAAAAAA">
                                      <p:cBhvr>
                                        <p:cTn id="39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6065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204 C 0.01319 -0.02431 0.03038 -0.03681 0.04705 -0.04468 C 0.05642 -0.04907 0.06666 -0.05301 0.07656 -0.05694 C 0.08385 -0.05301 0.09323 -0.05694 0.09896 -0.04907 C 0.10382 -0.04468 0.11614 -0.02431 0.11996 -0.00764 C 0.12066 -0.00764 0.12066 -0.0037 0.12153 -0.0037 C 0.1243 0.00486 0.12257 0.02106 0.13142 0.02523 L 0.14531 0.03333 C 0.15868 0.03333 0.17257 0.0294 0.18576 0.02523 C 0.24184 0.01713 0.21753 0.01273 0.24496 0.01713 C 0.25295 0.0294 0.24462 0.01713 0.2559 0.04583 C 0.26059 0.0581 0.26319 0.0706 0.27014 0.07894 C 0.27465 0.08727 0.28298 0.09144 0.28975 0.09954 C 0.3191 0.0956 0.34844 0.08727 0.37795 0.08727 C 0.39097 0.08727 0.40069 0.09954 0.40885 0.10787 C 0.4151 0.11597 0.42135 0.12037 0.42691 0.12847 C 0.43854 0.14514 0.44201 0.14907 0.45816 0.16134 C 0.46111 0.16134 0.46545 0.16597 0.4691 0.16597 C 0.47899 0.16597 0.48871 0.16134 0.49861 0.16597 C 0.49948 0.16597 0.49948 0.16134 0.50069 0.16597 " pathEditMode="relative" rAng="0" ptsTypes="AAAAAAAAAAAAAAAAAAAA">
                                      <p:cBhvr>
                                        <p:cTn id="39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5" y="6644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695 C 0.01423 -0.02084 0.03264 -0.0345 0.05087 -0.04352 C 0.06094 -0.04815 0.07187 -0.05255 0.08264 -0.05695 C 0.09045 -0.05255 0.10069 -0.05695 0.10694 -0.04815 C 0.11215 -0.04352 0.12552 -0.02084 0.12951 -0.00232 C 0.13021 -0.00232 0.13021 0.00231 0.13107 0.00231 C 0.1342 0.01157 0.13229 0.02962 0.14184 0.03449 L 0.15677 0.04328 C 0.17135 0.04328 0.18628 0.03888 0.20052 0.03449 C 0.26111 0.02523 0.23472 0.0206 0.26458 0.02523 C 0.27309 0.03888 0.26406 0.02523 0.27639 0.05717 C 0.28142 0.07083 0.2842 0.08472 0.29167 0.09375 C 0.2967 0.10324 0.30573 0.10763 0.31285 0.11689 C 0.34462 0.1125 0.37621 0.10324 0.40816 0.10324 C 0.42222 0.10324 0.43264 0.11689 0.44132 0.12592 C 0.44826 0.13495 0.45503 0.13981 0.46094 0.14884 C 0.47344 0.16736 0.47726 0.17175 0.49462 0.18541 C 0.49792 0.18541 0.50243 0.1905 0.5066 0.1905 C 0.51719 0.1905 0.52778 0.18541 0.53837 0.1905 C 0.53941 0.1905 0.53941 0.18541 0.54062 0.1905 " pathEditMode="relative" rAng="0" ptsTypes="AAAAAAAAAAAAAAAAAAAA">
                                      <p:cBhvr>
                                        <p:cTn id="40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7361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1371 0.00254 0.03177 0.00462 0.04965 0.00601 C 0.05989 0.00671 0.07031 0.0074 0.0809 0.00833 C 0.08871 0.0074 0.09878 0.00833 0.10469 0.00671 C 0.11007 0.00601 0.12309 0.00254 0.12708 -0.0007 C 0.1276 -0.0007 0.1276 -0.00139 0.12847 -0.00139 C 0.13177 -0.00325 0.13003 -0.00625 0.13906 -0.00695 L 0.15399 -0.00857 C 0.1684 -0.00857 0.18298 -0.00764 0.19705 -0.00695 C 0.25677 -0.00533 0.23073 -0.00463 0.26024 -0.00533 C 0.26857 -0.00764 0.25955 -0.00533 0.27187 -0.01088 C 0.27673 -0.01297 0.27934 -0.01551 0.2868 -0.0169 C 0.29167 -0.01875 0.30069 -0.01945 0.30764 -0.02084 C 0.33889 -0.02014 0.37014 -0.01875 0.40139 -0.01875 C 0.41545 -0.01875 0.42569 -0.02084 0.43403 -0.02223 C 0.44114 -0.02362 0.44757 -0.02431 0.45364 -0.02616 C 0.4658 -0.02894 0.46944 -0.0301 0.4868 -0.03218 C 0.48993 -0.03218 0.49427 -0.03311 0.49826 -0.03311 C 0.50903 -0.03311 0.5191 -0.03218 0.52951 -0.03311 C 0.53038 -0.03311 0.53038 -0.03218 0.53229 -0.03311 " pathEditMode="relative" rAng="0" ptsTypes="AAAAAAAAAAAAAAAAAAAA">
                                      <p:cBhvr>
                                        <p:cTn id="40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1250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41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41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0.01111 0.00717 0.02621 0.02245 0.04097 0.03055 C 0.0493 0.03055 0.05798 0.03865 0.06684 0.03865 C 0.07326 0.03865 0.08159 0.03865 0.08645 0.03055 C 0.09097 0.03055 0.10156 0.00717 0.10503 -0.00811 C 0.10555 -0.00811 0.10555 -0.01505 0.10607 -0.00811 C 0.10885 -0.02315 0.10729 -0.03843 0.11493 -0.03843 L 0.12743 -0.04561 C 0.13906 -0.04561 0.15104 -0.04561 0.16284 -0.03843 C 0.21215 -0.03033 0.19062 -0.03033 0.2151 -0.03033 C 0.22204 -0.04561 0.21441 -0.03033 0.22482 -0.06088 C 0.22882 -0.06875 0.23107 -0.08403 0.23715 -0.09121 C 0.24114 -0.09931 0.24861 -0.10649 0.25434 -0.11459 C 0.2802 -0.10649 0.3059 -0.09931 0.33177 -0.09931 C 0.34323 -0.09931 0.35208 -0.11459 0.35902 -0.12176 C 0.36475 -0.12963 0.36996 -0.12963 0.37482 -0.14491 C 0.38524 -0.16019 0.38802 -0.16019 0.40243 -0.17547 C 0.40486 -0.17547 0.40868 -0.18241 0.41198 -0.18241 C 0.42083 -0.18241 0.42916 -0.17547 0.43767 -0.18241 C 0.43854 -0.18241 0.43854 -0.17547 0.44027 -0.18241 " pathEditMode="relative" rAng="0" ptsTypes="AAAAAAAAAAAAAAAAAAAA">
                                      <p:cBhvr>
                                        <p:cTn id="41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3500"/>
                            </p:stCondLst>
                            <p:childTnLst>
                              <p:par>
                                <p:cTn id="4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46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1754 0.00347 0.04132 0.01065 0.06424 0.01458 C 0.07743 0.01458 0.09115 0.01852 0.10504 0.01852 C 0.11511 0.01852 0.12813 0.01852 0.13594 0.01458 C 0.14289 0.01458 0.15973 0.00347 0.16493 -0.0037 C 0.16563 -0.0037 0.16563 -0.00717 0.16667 -0.0037 C 0.17101 -0.01111 0.16858 -0.01829 0.18056 -0.01829 L 0.2 -0.02176 C 0.21841 -0.02176 0.23733 -0.02176 0.25573 -0.01829 C 0.33316 -0.01435 0.29931 -0.01435 0.33785 -0.01435 C 0.34896 -0.02176 0.33681 -0.01435 0.35313 -0.02893 C 0.35938 -0.03287 0.36302 -0.04004 0.37257 -0.04352 C 0.37865 -0.04722 0.39063 -0.05069 0.39948 -0.0544 C 0.44011 -0.05069 0.48056 -0.04722 0.52118 -0.04722 C 0.53924 -0.04722 0.55295 -0.0544 0.56389 -0.05787 C 0.57275 -0.0618 0.58108 -0.0618 0.58872 -0.06898 C 0.60504 -0.07616 0.60955 -0.07616 0.63212 -0.08356 C 0.63594 -0.08356 0.64184 -0.0868 0.64705 -0.0868 C 0.66094 -0.0868 0.67396 -0.08356 0.6875 -0.0868 C 0.68872 -0.0868 0.68872 -0.08356 0.6915 -0.0868 " pathEditMode="relative" rAng="0" ptsTypes="AAAAAAAAAAAAAAAAAAAA">
                                      <p:cBhvr>
                                        <p:cTn id="47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426"/>
                                    </p:animMotion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500"/>
                            </p:stCondLst>
                            <p:childTnLst>
                              <p:par>
                                <p:cTn id="4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48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4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48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49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1158 C 0.01181 -0.0074 0.02743 -0.02615 0.04271 -0.03842 C 0.05122 -0.0449 0.06042 -0.05092 0.06945 -0.05694 C 0.07605 -0.05092 0.08455 -0.05694 0.08976 -0.0449 C 0.0941 -0.03842 0.10539 -0.0074 0.10868 0.01783 C 0.10938 0.01783 0.10938 0.02408 0.11007 0.02408 C 0.11268 0.03681 0.11111 0.06158 0.1191 0.06806 L 0.1316 0.08033 C 0.14393 0.08033 0.15643 0.07431 0.16841 0.06806 C 0.21927 0.05556 0.19723 0.04908 0.22205 0.05556 C 0.22934 0.07431 0.22171 0.05556 0.23212 0.09931 C 0.23629 0.11806 0.23872 0.13704 0.2448 0.14954 C 0.24914 0.16227 0.2566 0.16852 0.26268 0.18102 C 0.28941 0.17477 0.31598 0.16227 0.34271 0.16227 C 0.35452 0.16227 0.3632 0.18102 0.37066 0.19352 C 0.37639 0.20579 0.38212 0.2125 0.38698 0.22477 C 0.39757 0.25 0.40087 0.25625 0.41546 0.275 C 0.41823 0.275 0.42205 0.28172 0.42535 0.28172 C 0.43438 0.28172 0.44306 0.275 0.45209 0.28172 C 0.45296 0.28172 0.45296 0.275 0.454 0.28172 " pathEditMode="relative" rAng="0" ptsTypes="AAAAAAAAAAAAAAAAAAAA">
                                      <p:cBhvr>
                                        <p:cTn id="49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10069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49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50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50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694 C 0.01215 -0.01065 0.02795 -0.02824 0.04323 -0.03959 C 0.05191 -0.0456 0.06128 -0.05139 0.07049 -0.05695 C 0.07708 -0.05139 0.08576 -0.05695 0.09115 -0.0456 C 0.09549 -0.03959 0.10694 -0.01065 0.11042 0.01296 C 0.11094 0.01296 0.11094 0.01875 0.11181 0.01875 C 0.11441 0.03078 0.11285 0.05393 0.12083 0.05995 L 0.13368 0.07129 C 0.14601 0.07129 0.15885 0.06551 0.17101 0.05995 C 0.22257 0.04815 0.20017 0.04213 0.22535 0.04815 C 0.23281 0.06551 0.225 0.04815 0.23559 0.08912 C 0.23976 0.10648 0.24219 0.1243 0.24861 0.13588 C 0.25278 0.14791 0.26042 0.1537 0.26649 0.16527 C 0.29375 0.15972 0.32066 0.14791 0.34774 0.14791 C 0.35972 0.14791 0.36875 0.16527 0.37621 0.17708 C 0.38212 0.18842 0.38767 0.19467 0.39288 0.20625 C 0.40347 0.22986 0.40677 0.23565 0.42153 0.25301 C 0.42448 0.25301 0.4283 0.25949 0.43177 0.25949 C 0.4408 0.25949 0.44965 0.25301 0.45885 0.25949 C 0.45972 0.25949 0.45972 0.25301 0.46076 0.25949 " pathEditMode="relative" rAng="0" ptsTypes="AAAAAAAAAAAAAAAAAAAA">
                                      <p:cBhvr>
                                        <p:cTn id="51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9421"/>
                                    </p:animMotion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02 C 0.01041 -0.02014 0.02396 -0.03403 0.03732 -0.04306 C 0.04479 -0.04792 0.05277 -0.05255 0.06059 -0.05695 C 0.06649 -0.05255 0.07396 -0.05695 0.07847 -0.04792 C 0.08229 -0.04306 0.09201 -0.02014 0.09496 -0.00116 C 0.09548 -0.00116 0.09548 0.00347 0.09618 0.00347 C 0.09843 0.01296 0.09705 0.03148 0.10416 0.03611 L 0.1151 0.04537 C 0.12569 0.04537 0.1368 0.04074 0.14722 0.03611 C 0.19166 0.02685 0.17239 0.02199 0.19409 0.02685 C 0.20052 0.04074 0.19375 0.02685 0.20295 0.05949 C 0.20659 0.07338 0.20868 0.0875 0.21406 0.09675 C 0.21771 0.10648 0.2243 0.11088 0.22951 0.12037 C 0.25295 0.11574 0.27621 0.10648 0.29965 0.10648 C 0.30989 0.10648 0.31753 0.12037 0.32396 0.12963 C 0.32899 0.13865 0.33402 0.14375 0.33836 0.15277 C 0.34757 0.17175 0.35034 0.17638 0.36302 0.19027 C 0.36562 0.19027 0.36892 0.19537 0.37187 0.19537 C 0.37968 0.19537 0.38732 0.19027 0.39514 0.19537 C 0.39583 0.19537 0.39583 0.19027 0.39687 0.19537 " pathEditMode="relative" rAng="0" ptsTypes="AAAAAAAAAAAAAAAAAAAA">
                                      <p:cBhvr>
                                        <p:cTn id="5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523"/>
                                    </p:animMotion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51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52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54 C 0.01233 -0.01389 0.0283 -0.03009 0.0441 -0.04074 C 0.05296 -0.0463 0.06233 -0.05162 0.07171 -0.05695 C 0.07848 -0.05162 0.08733 -0.05695 0.09271 -0.0463 C 0.09723 -0.04074 0.10886 -0.01389 0.11233 0.0081 C 0.11285 0.0081 0.11285 0.01342 0.11372 0.01342 C 0.1165 0.02453 0.11476 0.04606 0.12309 0.05185 L 0.13594 0.0625 C 0.14862 0.0625 0.16164 0.05717 0.17396 0.05185 C 0.22657 0.04074 0.20365 0.03518 0.22934 0.04074 C 0.23681 0.05717 0.229 0.04074 0.23976 0.07893 C 0.2441 0.09514 0.24653 0.11157 0.25296 0.12245 C 0.2573 0.13356 0.26511 0.13889 0.27136 0.15 C 0.29896 0.14467 0.32639 0.13356 0.354 0.13356 C 0.36615 0.13356 0.37518 0.15 0.38282 0.16088 C 0.38889 0.17153 0.39462 0.17731 0.39983 0.18796 C 0.41077 0.20995 0.41407 0.21528 0.429 0.23148 C 0.43195 0.23148 0.43577 0.2375 0.43941 0.2375 C 0.44862 0.2375 0.45764 0.23148 0.46702 0.2375 C 0.46789 0.2375 0.46789 0.23148 0.46893 0.2375 " pathEditMode="relative" rAng="0" ptsTypes="AAAAAAAAAAAAAAAAAAAA">
                                      <p:cBhvr>
                                        <p:cTn id="52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8773"/>
                                    </p:animMotion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018 C 0.01041 -0.02315 0.02413 -0.03588 0.0375 -0.04421 C 0.04496 -0.04861 0.05312 -0.05278 0.06094 -0.05694 C 0.06684 -0.05278 0.0743 -0.05694 0.07899 -0.04861 C 0.08281 -0.04421 0.09271 -0.02315 0.09566 -0.00602 C 0.09618 -0.00602 0.09618 -0.00162 0.09687 -0.00162 C 0.09913 0.00695 0.09774 0.02384 0.10469 0.02824 L 0.1158 0.03658 C 0.12656 0.03658 0.1375 0.03241 0.14809 0.02824 C 0.19288 0.01968 0.17344 0.01528 0.19531 0.01968 C 0.20173 0.03241 0.19496 0.01968 0.20416 0.04954 C 0.20781 0.06227 0.20989 0.07523 0.21545 0.0838 C 0.2191 0.09259 0.22569 0.09676 0.23107 0.10533 C 0.25451 0.10116 0.27795 0.09259 0.30139 0.09259 C 0.3118 0.09259 0.31944 0.10533 0.32604 0.11389 C 0.33107 0.12222 0.33594 0.12685 0.34045 0.13519 C 0.34965 0.15255 0.35243 0.15671 0.36528 0.16945 C 0.36771 0.16945 0.37118 0.17408 0.37413 0.17408 C 0.38194 0.17408 0.38975 0.16945 0.39757 0.17408 C 0.39826 0.17408 0.39826 0.16945 0.3993 0.17408 " pathEditMode="relative" rAng="0" ptsTypes="AAAAAAAAAAAAAAAAAAAA">
                                      <p:cBhvr>
                                        <p:cTn id="53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6875"/>
                                    </p:animMotion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648 C 0.01076 -0.02037 0.02465 -0.03426 0.03836 -0.04329 C 0.04618 -0.04791 0.05434 -0.05254 0.0625 -0.05694 C 0.0684 -0.05254 0.07621 -0.05694 0.0809 -0.04791 C 0.08472 -0.04329 0.09479 -0.02037 0.09791 -0.00185 C 0.09843 -0.00185 0.09843 0.00278 0.09913 0.00278 C 0.10156 0.01227 0.1 0.03056 0.10729 0.03519 L 0.11857 0.04421 C 0.12951 0.04421 0.14079 0.03982 0.15173 0.03519 C 0.19757 0.02593 0.1776 0.0213 0.2 0.02593 C 0.20642 0.03982 0.19965 0.02593 0.20902 0.05834 C 0.21284 0.07199 0.21493 0.08611 0.22048 0.09537 C 0.2243 0.10463 0.23107 0.10926 0.23645 0.11852 C 0.26059 0.11389 0.28454 0.10463 0.30868 0.10463 C 0.31927 0.10463 0.32708 0.11852 0.33385 0.12778 C 0.33906 0.13681 0.34409 0.14167 0.34861 0.1507 C 0.35798 0.16945 0.36093 0.17408 0.37413 0.18773 C 0.37656 0.18773 0.38003 0.19283 0.38298 0.19283 C 0.39114 0.19283 0.39913 0.18773 0.40711 0.19283 C 0.40781 0.19283 0.40781 0.18773 0.40885 0.19283 " pathEditMode="relative" rAng="0" ptsTypes="AAAAAAAAAAAAAAAAAAAA">
                                      <p:cBhvr>
                                        <p:cTn id="53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7431"/>
                                    </p:animMotion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53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69 C 0.01319 -0.0162 0.03038 -0.03171 0.04722 -0.04166 C 0.05677 -0.04699 0.06684 -0.05208 0.07674 -0.05694 C 0.08403 -0.05208 0.09358 -0.05694 0.0993 -0.04699 C 0.10417 -0.04166 0.11649 -0.0162 0.12031 0.00463 C 0.12101 0.00463 0.12101 0.00949 0.12187 0.00949 C 0.12483 0.02014 0.12292 0.04051 0.13177 0.04584 L 0.14566 0.05579 C 0.1592 0.05579 0.17309 0.0507 0.18646 0.04584 C 0.24271 0.03542 0.21823 0.0301 0.24583 0.03542 C 0.25382 0.0507 0.24531 0.03542 0.25694 0.0713 C 0.26146 0.08681 0.26424 0.10232 0.27101 0.11274 C 0.27569 0.12315 0.28403 0.12824 0.29062 0.13843 C 0.32031 0.13357 0.34965 0.12315 0.37934 0.12315 C 0.39236 0.12315 0.40208 0.13843 0.41024 0.14885 C 0.41667 0.1588 0.42274 0.16436 0.4283 0.17454 C 0.4401 0.19537 0.44358 0.20024 0.45972 0.21574 C 0.46285 0.21574 0.46701 0.2213 0.47083 0.2213 C 0.48073 0.2213 0.49045 0.21574 0.50035 0.2213 C 0.50121 0.2213 0.50121 0.21574 0.50243 0.2213 " pathEditMode="relative" rAng="0" ptsTypes="AAAAAAAAAAAAAAAAAAAA">
                                      <p:cBhvr>
                                        <p:cTn id="54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8287"/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574 C 0.01076 -0.02708 0.025 -0.03842 0.03889 -0.04583 C 0.0467 -0.04977 0.05503 -0.05347 0.06337 -0.05694 C 0.06927 -0.05347 0.07708 -0.05694 0.08194 -0.04977 C 0.08594 -0.04583 0.09618 -0.02708 0.09913 -0.0118 C 0.09965 -0.0118 0.09965 -0.0081 0.10052 -0.0081 C 0.10278 -0.00046 0.10139 0.01435 0.10868 0.01829 L 0.12014 0.0257 C 0.13125 0.0257 0.14271 0.02199 0.15364 0.01829 C 0.20017 0.01065 0.17986 0.00695 0.2026 0.01065 C 0.2092 0.02199 0.20226 0.01065 0.2118 0.03704 C 0.21562 0.04838 0.21771 0.05972 0.22344 0.06736 C 0.22726 0.075 0.2342 0.07871 0.23958 0.08634 C 0.26406 0.08264 0.28819 0.075 0.31267 0.075 C 0.32344 0.075 0.33142 0.08634 0.33819 0.09375 C 0.3434 0.10116 0.34861 0.10533 0.35312 0.11273 C 0.36285 0.12801 0.36562 0.13171 0.37899 0.14283 C 0.3816 0.14283 0.38507 0.14699 0.38802 0.14699 C 0.39635 0.14699 0.40434 0.14283 0.4125 0.14699 C 0.41319 0.14699 0.41319 0.14283 0.41424 0.14699 " pathEditMode="relative" rAng="0" ptsTypes="AAAAAAAAAAAAAAAAAAAA">
                                      <p:cBhvr>
                                        <p:cTn id="54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6065"/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204 C 0.01319 -0.02431 0.03038 -0.03681 0.04705 -0.04468 C 0.05642 -0.04907 0.06666 -0.05301 0.07656 -0.05694 C 0.08385 -0.05301 0.09323 -0.05694 0.09896 -0.04907 C 0.10382 -0.04468 0.11614 -0.02431 0.11996 -0.00764 C 0.12066 -0.00764 0.12066 -0.0037 0.12153 -0.0037 C 0.1243 0.00486 0.12257 0.02106 0.13142 0.02523 L 0.14531 0.03333 C 0.15868 0.03333 0.17257 0.0294 0.18576 0.02523 C 0.24184 0.01713 0.21753 0.01273 0.24496 0.01713 C 0.25295 0.0294 0.24462 0.01713 0.2559 0.04583 C 0.26059 0.0581 0.26319 0.0706 0.27014 0.07894 C 0.27465 0.08727 0.28298 0.09144 0.28975 0.09954 C 0.3191 0.0956 0.34844 0.08727 0.37795 0.08727 C 0.39097 0.08727 0.40069 0.09954 0.40885 0.10787 C 0.4151 0.11597 0.42135 0.12037 0.42691 0.12847 C 0.43854 0.14514 0.44201 0.14907 0.45816 0.16134 C 0.46111 0.16134 0.46545 0.16597 0.4691 0.16597 C 0.47899 0.16597 0.48871 0.16134 0.49861 0.16597 C 0.49948 0.16597 0.49948 0.16134 0.50069 0.16597 " pathEditMode="relative" rAng="0" ptsTypes="AAAAAAAAAAAAAAAAAAAA">
                                      <p:cBhvr>
                                        <p:cTn id="55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5" y="6644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695 C 0.01423 -0.02084 0.03264 -0.0345 0.05087 -0.04352 C 0.06094 -0.04815 0.07187 -0.05255 0.08264 -0.05695 C 0.09045 -0.05255 0.10069 -0.05695 0.10694 -0.04815 C 0.11215 -0.04352 0.12552 -0.02084 0.12951 -0.00232 C 0.13021 -0.00232 0.13021 0.00231 0.13107 0.00231 C 0.1342 0.01157 0.13229 0.02962 0.14184 0.03449 L 0.15677 0.04328 C 0.17135 0.04328 0.18628 0.03888 0.20052 0.03449 C 0.26111 0.02523 0.23472 0.0206 0.26458 0.02523 C 0.27309 0.03888 0.26406 0.02523 0.27639 0.05717 C 0.28142 0.07083 0.2842 0.08472 0.29167 0.09375 C 0.2967 0.10324 0.30573 0.10763 0.31285 0.11689 C 0.34462 0.1125 0.37621 0.10324 0.40816 0.10324 C 0.42222 0.10324 0.43264 0.11689 0.44132 0.12592 C 0.44826 0.13495 0.45503 0.13981 0.46094 0.14884 C 0.47344 0.16736 0.47726 0.17175 0.49462 0.18541 C 0.49792 0.18541 0.50243 0.1905 0.5066 0.1905 C 0.51719 0.1905 0.52778 0.18541 0.53837 0.1905 C 0.53941 0.1905 0.53941 0.18541 0.54062 0.1905 " pathEditMode="relative" rAng="0" ptsTypes="AAAAAAAAAAAAAAAAAAAA">
                                      <p:cBhvr>
                                        <p:cTn id="55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7361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1371 0.00254 0.03177 0.00462 0.04965 0.00601 C 0.05989 0.00671 0.07031 0.0074 0.0809 0.00833 C 0.08871 0.0074 0.09878 0.00833 0.10469 0.00671 C 0.11007 0.00601 0.12309 0.00254 0.12708 -0.0007 C 0.1276 -0.0007 0.1276 -0.00139 0.12847 -0.00139 C 0.13177 -0.00325 0.13003 -0.00625 0.13906 -0.00695 L 0.15399 -0.00857 C 0.1684 -0.00857 0.18298 -0.00764 0.19705 -0.00695 C 0.25677 -0.00533 0.23073 -0.00463 0.26024 -0.00533 C 0.26857 -0.00764 0.25955 -0.00533 0.27187 -0.01088 C 0.27673 -0.01297 0.27934 -0.01551 0.2868 -0.0169 C 0.29167 -0.01875 0.30069 -0.01945 0.30764 -0.02084 C 0.33889 -0.02014 0.37014 -0.01875 0.40139 -0.01875 C 0.41545 -0.01875 0.42569 -0.02084 0.43403 -0.02223 C 0.44114 -0.02362 0.44757 -0.02431 0.45364 -0.02616 C 0.4658 -0.02894 0.46944 -0.0301 0.4868 -0.03218 C 0.48993 -0.03218 0.49427 -0.03311 0.49826 -0.03311 C 0.50903 -0.03311 0.5191 -0.03218 0.52951 -0.03311 C 0.53038 -0.03311 0.53038 -0.03218 0.53229 -0.03311 " pathEditMode="relative" rAng="0" ptsTypes="AAAAAAAAAAAAAAAAAAAA">
                                      <p:cBhvr>
                                        <p:cTn id="55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1250"/>
                                    </p:animMotion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56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56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162 C 0.01094 0.00579 0.02587 0.02176 0.04062 0.03009 C 0.04896 0.03009 0.05746 0.03866 0.06632 0.03866 C 0.07274 0.03866 0.0809 0.03866 0.08576 0.03009 C 0.09028 0.03009 0.10087 0.00579 0.10417 -0.00996 C 0.10469 -0.00996 0.10469 -0.01713 0.10521 -0.00996 C 0.10799 -0.0257 0.10642 -0.04144 0.11406 -0.04144 L 0.12656 -0.04884 C 0.13802 -0.04884 0.15 -0.04884 0.16163 -0.04144 C 0.21059 -0.0331 0.18924 -0.0331 0.21354 -0.0331 C 0.22049 -0.04884 0.21285 -0.0331 0.22326 -0.06482 C 0.22726 -0.07292 0.22951 -0.08866 0.23542 -0.0963 C 0.23941 -0.10463 0.24687 -0.11204 0.2526 -0.12037 C 0.2783 -0.11204 0.30382 -0.10463 0.32951 -0.10463 C 0.3408 -0.10463 0.34965 -0.12037 0.3566 -0.12801 C 0.36215 -0.13611 0.36736 -0.13611 0.37222 -0.15185 C 0.38264 -0.16783 0.38542 -0.16783 0.39965 -0.18357 C 0.40208 -0.18357 0.4059 -0.19074 0.4092 -0.19074 C 0.41788 -0.19074 0.42621 -0.18357 0.43472 -0.19074 C 0.43559 -0.19074 0.43559 -0.18357 0.43733 -0.19074 " pathEditMode="relative" rAng="0" ptsTypes="AAAAAAAAAAAAAAAAAAAA">
                                      <p:cBhvr>
                                        <p:cTn id="57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8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5500"/>
                            </p:stCondLst>
                            <p:childTnLst>
                              <p:par>
                                <p:cTn id="5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62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1754 0.00347 0.04132 0.01065 0.06424 0.01458 C 0.07743 0.01458 0.09115 0.01852 0.10504 0.01852 C 0.11511 0.01852 0.12813 0.01852 0.13594 0.01458 C 0.14289 0.01458 0.15973 0.00347 0.16493 -0.0037 C 0.16563 -0.0037 0.16563 -0.00717 0.16667 -0.0037 C 0.17101 -0.01111 0.16858 -0.01829 0.18056 -0.01829 L 0.2 -0.02176 C 0.21841 -0.02176 0.23733 -0.02176 0.25573 -0.01829 C 0.33316 -0.01435 0.29931 -0.01435 0.33785 -0.01435 C 0.34896 -0.02176 0.33681 -0.01435 0.35313 -0.02893 C 0.35938 -0.03287 0.36302 -0.04004 0.37257 -0.04352 C 0.37865 -0.04722 0.39063 -0.05069 0.39948 -0.0544 C 0.44011 -0.05069 0.48056 -0.04722 0.52118 -0.04722 C 0.53924 -0.04722 0.55295 -0.0544 0.56389 -0.05787 C 0.57275 -0.0618 0.58108 -0.0618 0.58872 -0.06898 C 0.60504 -0.07616 0.60955 -0.07616 0.63212 -0.08356 C 0.63594 -0.08356 0.64184 -0.0868 0.64705 -0.0868 C 0.66094 -0.0868 0.67396 -0.08356 0.6875 -0.0868 C 0.68872 -0.0868 0.68872 -0.08356 0.6915 -0.0868 " pathEditMode="relative" rAng="0" ptsTypes="AAAAAAAAAAAAAAAAAAAA">
                                      <p:cBhvr>
                                        <p:cTn id="62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426"/>
                                    </p:animMotion>
                                  </p:childTnLst>
                                </p:cTn>
                              </p:par>
                              <p:par>
                                <p:cTn id="6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6500"/>
                            </p:stCondLst>
                            <p:childTnLst>
                              <p:par>
                                <p:cTn id="6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63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6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63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44 C 0.01042 -0.01273 0.02396 -0.0294 0.03716 -0.04028 C 0.04479 -0.04606 0.05278 -0.05162 0.06059 -0.05694 C 0.06632 -0.05162 0.07379 -0.05694 0.0783 -0.04606 C 0.08229 -0.04028 0.09202 -0.01273 0.09497 0.01019 C 0.09549 0.01019 0.09549 0.01551 0.09618 0.01551 C 0.09844 0.02708 0.09705 0.04931 0.104 0.05509 L 0.11493 0.06597 C 0.1257 0.06597 0.13663 0.06042 0.14705 0.05509 C 0.1915 0.04375 0.17222 0.03796 0.19393 0.04375 C 0.20035 0.06042 0.19358 0.04375 0.20278 0.08287 C 0.20643 0.09977 0.20851 0.11667 0.21389 0.12778 C 0.21754 0.13935 0.22413 0.14491 0.22934 0.15602 C 0.25278 0.1507 0.27587 0.13935 0.29931 0.13935 C 0.30955 0.13935 0.31736 0.15602 0.32379 0.16736 C 0.32882 0.17824 0.33368 0.18426 0.33802 0.19537 C 0.34722 0.21806 0.35 0.22338 0.36285 0.24028 C 0.36528 0.24028 0.36858 0.2463 0.37153 0.2463 C 0.37934 0.2463 0.38698 0.24028 0.39479 0.2463 C 0.39549 0.2463 0.39549 0.24028 0.39653 0.2463 " pathEditMode="relative" rAng="0" ptsTypes="AAAAAAAAAAAAAAAAAAAA">
                                      <p:cBhvr>
                                        <p:cTn id="64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9028"/>
                                    </p:animMotion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1158 C 0.01181 -0.0074 0.02743 -0.02615 0.04271 -0.03842 C 0.05122 -0.0449 0.06042 -0.05092 0.06945 -0.05694 C 0.07605 -0.05092 0.08455 -0.05694 0.08976 -0.0449 C 0.0941 -0.03842 0.10539 -0.0074 0.10868 0.01783 C 0.10938 0.01783 0.10938 0.02408 0.11007 0.02408 C 0.11268 0.03681 0.11111 0.06158 0.1191 0.06806 L 0.1316 0.08033 C 0.14393 0.08033 0.15643 0.07431 0.16841 0.06806 C 0.21927 0.05556 0.19723 0.04908 0.22205 0.05556 C 0.22934 0.07431 0.22171 0.05556 0.23212 0.09931 C 0.23629 0.11806 0.23872 0.13704 0.2448 0.14954 C 0.24914 0.16227 0.2566 0.16852 0.26268 0.18102 C 0.28941 0.17477 0.31598 0.16227 0.34271 0.16227 C 0.35452 0.16227 0.3632 0.18102 0.37066 0.19352 C 0.37639 0.20579 0.38212 0.2125 0.38698 0.22477 C 0.39757 0.25 0.40087 0.25625 0.41546 0.275 C 0.41823 0.275 0.42205 0.28172 0.42535 0.28172 C 0.43438 0.28172 0.44306 0.275 0.45209 0.28172 C 0.45296 0.28172 0.45296 0.275 0.454 0.28172 " pathEditMode="relative" rAng="0" ptsTypes="AAAAAAAAAAAAAAAAAAAA">
                                      <p:cBhvr>
                                        <p:cTn id="646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10069"/>
                                    </p:animMotion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65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6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65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6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65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6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694 C 0.01215 -0.01065 0.02795 -0.02824 0.04323 -0.03959 C 0.05191 -0.0456 0.06128 -0.05139 0.07049 -0.05695 C 0.07708 -0.05139 0.08576 -0.05695 0.09115 -0.0456 C 0.09549 -0.03959 0.10694 -0.01065 0.11042 0.01296 C 0.11094 0.01296 0.11094 0.01875 0.11181 0.01875 C 0.11441 0.03078 0.11285 0.05393 0.12083 0.05995 L 0.13368 0.07129 C 0.14601 0.07129 0.15885 0.06551 0.17101 0.05995 C 0.22257 0.04815 0.20017 0.04213 0.22535 0.04815 C 0.23281 0.06551 0.225 0.04815 0.23559 0.08912 C 0.23976 0.10648 0.24219 0.1243 0.24861 0.13588 C 0.25278 0.14791 0.26042 0.1537 0.26649 0.16527 C 0.29375 0.15972 0.32066 0.14791 0.34774 0.14791 C 0.35972 0.14791 0.36875 0.16527 0.37621 0.17708 C 0.38212 0.18842 0.38767 0.19467 0.39288 0.20625 C 0.40347 0.22986 0.40677 0.23565 0.42153 0.25301 C 0.42448 0.25301 0.4283 0.25949 0.43177 0.25949 C 0.4408 0.25949 0.44965 0.25301 0.45885 0.25949 C 0.45972 0.25949 0.45972 0.25301 0.46076 0.25949 " pathEditMode="relative" rAng="0" ptsTypes="AAAAAAAAAAAAAAAAAAAA">
                                      <p:cBhvr>
                                        <p:cTn id="66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9421"/>
                                    </p:animMotion>
                                  </p:childTnLst>
                                </p:cTn>
                              </p:par>
                              <p:par>
                                <p:cTn id="6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02 C 0.01041 -0.02014 0.02396 -0.03403 0.03732 -0.04306 C 0.04479 -0.04792 0.05277 -0.05255 0.06059 -0.05695 C 0.06649 -0.05255 0.07396 -0.05695 0.07847 -0.04792 C 0.08229 -0.04306 0.09201 -0.02014 0.09496 -0.00116 C 0.09548 -0.00116 0.09548 0.00347 0.09618 0.00347 C 0.09843 0.01296 0.09705 0.03148 0.10416 0.03611 L 0.1151 0.04537 C 0.12569 0.04537 0.1368 0.04074 0.14722 0.03611 C 0.19166 0.02685 0.17239 0.02199 0.19409 0.02685 C 0.20052 0.04074 0.19375 0.02685 0.20295 0.05949 C 0.20659 0.07338 0.20868 0.0875 0.21406 0.09675 C 0.21771 0.10648 0.2243 0.11088 0.22951 0.12037 C 0.25295 0.11574 0.27621 0.10648 0.29965 0.10648 C 0.30989 0.10648 0.31753 0.12037 0.32396 0.12963 C 0.32899 0.13865 0.33402 0.14375 0.33836 0.15277 C 0.34757 0.17175 0.35034 0.17638 0.36302 0.19027 C 0.36562 0.19027 0.36892 0.19537 0.37187 0.19537 C 0.37968 0.19537 0.38732 0.19027 0.39514 0.19537 C 0.39583 0.19537 0.39583 0.19027 0.39687 0.19537 " pathEditMode="relative" rAng="0" ptsTypes="AAAAAAAAAAAAAAAAAAAA">
                                      <p:cBhvr>
                                        <p:cTn id="66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523"/>
                                    </p:animMotion>
                                  </p:childTnLst>
                                </p:cTn>
                              </p:par>
                              <p:par>
                                <p:cTn id="6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67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6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67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6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54 C 0.01233 -0.01389 0.0283 -0.03009 0.0441 -0.04074 C 0.05296 -0.0463 0.06233 -0.05162 0.07171 -0.05695 C 0.07848 -0.05162 0.08733 -0.05695 0.09271 -0.0463 C 0.09723 -0.04074 0.10886 -0.01389 0.11233 0.0081 C 0.11285 0.0081 0.11285 0.01342 0.11372 0.01342 C 0.1165 0.02453 0.11476 0.04606 0.12309 0.05185 L 0.13594 0.0625 C 0.14862 0.0625 0.16164 0.05717 0.17396 0.05185 C 0.22657 0.04074 0.20365 0.03518 0.22934 0.04074 C 0.23681 0.05717 0.229 0.04074 0.23976 0.07893 C 0.2441 0.09514 0.24653 0.11157 0.25296 0.12245 C 0.2573 0.13356 0.26511 0.13889 0.27136 0.15 C 0.29896 0.14467 0.32639 0.13356 0.354 0.13356 C 0.36615 0.13356 0.37518 0.15 0.38282 0.16088 C 0.38889 0.17153 0.39462 0.17731 0.39983 0.18796 C 0.41077 0.20995 0.41407 0.21528 0.429 0.23148 C 0.43195 0.23148 0.43577 0.2375 0.43941 0.2375 C 0.44862 0.2375 0.45764 0.23148 0.46702 0.2375 C 0.46789 0.2375 0.46789 0.23148 0.46893 0.2375 " pathEditMode="relative" rAng="0" ptsTypes="AAAAAAAAAAAAAAAAAAAA">
                                      <p:cBhvr>
                                        <p:cTn id="67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8773"/>
                                    </p:animMotion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018 C 0.01041 -0.02315 0.02413 -0.03588 0.0375 -0.04421 C 0.04496 -0.04861 0.05312 -0.05278 0.06094 -0.05694 C 0.06684 -0.05278 0.0743 -0.05694 0.07899 -0.04861 C 0.08281 -0.04421 0.09271 -0.02315 0.09566 -0.00602 C 0.09618 -0.00602 0.09618 -0.00162 0.09687 -0.00162 C 0.09913 0.00695 0.09774 0.02384 0.10469 0.02824 L 0.1158 0.03658 C 0.12656 0.03658 0.1375 0.03241 0.14809 0.02824 C 0.19288 0.01968 0.17344 0.01528 0.19531 0.01968 C 0.20173 0.03241 0.19496 0.01968 0.20416 0.04954 C 0.20781 0.06227 0.20989 0.07523 0.21545 0.0838 C 0.2191 0.09259 0.22569 0.09676 0.23107 0.10533 C 0.25451 0.10116 0.27795 0.09259 0.30139 0.09259 C 0.3118 0.09259 0.31944 0.10533 0.32604 0.11389 C 0.33107 0.12222 0.33594 0.12685 0.34045 0.13519 C 0.34965 0.15255 0.35243 0.15671 0.36528 0.16945 C 0.36771 0.16945 0.37118 0.17408 0.37413 0.17408 C 0.38194 0.17408 0.38975 0.16945 0.39757 0.17408 C 0.39826 0.17408 0.39826 0.16945 0.3993 0.17408 " pathEditMode="relative" rAng="0" ptsTypes="AAAAAAAAAAAAAAAAAAAA">
                                      <p:cBhvr>
                                        <p:cTn id="68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6875"/>
                                    </p:animMotion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648 C 0.01076 -0.02037 0.02465 -0.03426 0.03836 -0.04329 C 0.04618 -0.04791 0.05434 -0.05254 0.0625 -0.05694 C 0.0684 -0.05254 0.07621 -0.05694 0.0809 -0.04791 C 0.08472 -0.04329 0.09479 -0.02037 0.09791 -0.00185 C 0.09843 -0.00185 0.09843 0.00278 0.09913 0.00278 C 0.10156 0.01227 0.1 0.03056 0.10729 0.03519 L 0.11857 0.04421 C 0.12951 0.04421 0.14079 0.03982 0.15173 0.03519 C 0.19757 0.02593 0.1776 0.0213 0.2 0.02593 C 0.20642 0.03982 0.19965 0.02593 0.20902 0.05834 C 0.21284 0.07199 0.21493 0.08611 0.22048 0.09537 C 0.2243 0.10463 0.23107 0.10926 0.23645 0.11852 C 0.26059 0.11389 0.28454 0.10463 0.30868 0.10463 C 0.31927 0.10463 0.32708 0.11852 0.33385 0.12778 C 0.33906 0.13681 0.34409 0.14167 0.34861 0.1507 C 0.35798 0.16945 0.36093 0.17408 0.37413 0.18773 C 0.37656 0.18773 0.38003 0.19283 0.38298 0.19283 C 0.39114 0.19283 0.39913 0.18773 0.40711 0.19283 C 0.40781 0.19283 0.40781 0.18773 0.40885 0.19283 " pathEditMode="relative" rAng="0" ptsTypes="AAAAAAAAAAAAAAAAAAAA">
                                      <p:cBhvr>
                                        <p:cTn id="68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7431"/>
                                    </p:animMotion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69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69 C 0.01319 -0.0162 0.03038 -0.03171 0.04722 -0.04166 C 0.05677 -0.04699 0.06684 -0.05208 0.07674 -0.05694 C 0.08403 -0.05208 0.09358 -0.05694 0.0993 -0.04699 C 0.10417 -0.04166 0.11649 -0.0162 0.12031 0.00463 C 0.12101 0.00463 0.12101 0.00949 0.12187 0.00949 C 0.12483 0.02014 0.12292 0.04051 0.13177 0.04584 L 0.14566 0.05579 C 0.1592 0.05579 0.17309 0.0507 0.18646 0.04584 C 0.24271 0.03542 0.21823 0.0301 0.24583 0.03542 C 0.25382 0.0507 0.24531 0.03542 0.25694 0.0713 C 0.26146 0.08681 0.26424 0.10232 0.27101 0.11274 C 0.27569 0.12315 0.28403 0.12824 0.29062 0.13843 C 0.32031 0.13357 0.34965 0.12315 0.37934 0.12315 C 0.39236 0.12315 0.40208 0.13843 0.41024 0.14885 C 0.41667 0.1588 0.42274 0.16436 0.4283 0.17454 C 0.4401 0.19537 0.44358 0.20024 0.45972 0.21574 C 0.46285 0.21574 0.46701 0.2213 0.47083 0.2213 C 0.48073 0.2213 0.49045 0.21574 0.50035 0.2213 C 0.50121 0.2213 0.50121 0.21574 0.50243 0.2213 " pathEditMode="relative" rAng="0" ptsTypes="AAAAAAAAAAAAAAAAAAAA">
                                      <p:cBhvr>
                                        <p:cTn id="69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8287"/>
                                    </p:animMotion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574 C 0.01076 -0.02708 0.025 -0.03842 0.03889 -0.04583 C 0.0467 -0.04977 0.05503 -0.05347 0.06337 -0.05694 C 0.06927 -0.05347 0.07708 -0.05694 0.08194 -0.04977 C 0.08594 -0.04583 0.09618 -0.02708 0.09913 -0.0118 C 0.09965 -0.0118 0.09965 -0.0081 0.10052 -0.0081 C 0.10278 -0.00046 0.10139 0.01435 0.10868 0.01829 L 0.12014 0.0257 C 0.13125 0.0257 0.14271 0.02199 0.15364 0.01829 C 0.20017 0.01065 0.17986 0.00695 0.2026 0.01065 C 0.2092 0.02199 0.20226 0.01065 0.2118 0.03704 C 0.21562 0.04838 0.21771 0.05972 0.22344 0.06736 C 0.22726 0.075 0.2342 0.07871 0.23958 0.08634 C 0.26406 0.08264 0.28819 0.075 0.31267 0.075 C 0.32344 0.075 0.33142 0.08634 0.33819 0.09375 C 0.3434 0.10116 0.34861 0.10533 0.35312 0.11273 C 0.36285 0.12801 0.36562 0.13171 0.37899 0.14283 C 0.3816 0.14283 0.38507 0.14699 0.38802 0.14699 C 0.39635 0.14699 0.40434 0.14283 0.4125 0.14699 C 0.41319 0.14699 0.41319 0.14283 0.41424 0.14699 " pathEditMode="relative" rAng="0" ptsTypes="AAAAAAAAAAAAAAAAAAAA">
                                      <p:cBhvr>
                                        <p:cTn id="69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6065"/>
                                    </p:animMotion>
                                  </p:childTnLst>
                                </p:cTn>
                              </p:par>
                              <p:par>
                                <p:cTn id="6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204 C 0.01319 -0.02431 0.03038 -0.03681 0.04705 -0.04468 C 0.05642 -0.04907 0.06666 -0.05301 0.07656 -0.05694 C 0.08385 -0.05301 0.09323 -0.05694 0.09896 -0.04907 C 0.10382 -0.04468 0.11614 -0.02431 0.11996 -0.00764 C 0.12066 -0.00764 0.12066 -0.0037 0.12153 -0.0037 C 0.1243 0.00486 0.12257 0.02106 0.13142 0.02523 L 0.14531 0.03333 C 0.15868 0.03333 0.17257 0.0294 0.18576 0.02523 C 0.24184 0.01713 0.21753 0.01273 0.24496 0.01713 C 0.25295 0.0294 0.24462 0.01713 0.2559 0.04583 C 0.26059 0.0581 0.26319 0.0706 0.27014 0.07894 C 0.27465 0.08727 0.28298 0.09144 0.28975 0.09954 C 0.3191 0.0956 0.34844 0.08727 0.37795 0.08727 C 0.39097 0.08727 0.40069 0.09954 0.40885 0.10787 C 0.4151 0.11597 0.42135 0.12037 0.42691 0.12847 C 0.43854 0.14514 0.44201 0.14907 0.45816 0.16134 C 0.46111 0.16134 0.46545 0.16597 0.4691 0.16597 C 0.47899 0.16597 0.48871 0.16134 0.49861 0.16597 C 0.49948 0.16597 0.49948 0.16134 0.50069 0.16597 " pathEditMode="relative" rAng="0" ptsTypes="AAAAAAAAAAAAAAAAAAAA">
                                      <p:cBhvr>
                                        <p:cTn id="7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5" y="6644"/>
                                    </p:animMotion>
                                  </p:childTnLst>
                                </p:cTn>
                              </p:par>
                              <p:par>
                                <p:cTn id="7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695 C 0.01423 -0.02084 0.03264 -0.0345 0.05087 -0.04352 C 0.06094 -0.04815 0.07187 -0.05255 0.08264 -0.05695 C 0.09045 -0.05255 0.10069 -0.05695 0.10694 -0.04815 C 0.11215 -0.04352 0.12552 -0.02084 0.12951 -0.00232 C 0.13021 -0.00232 0.13021 0.00231 0.13107 0.00231 C 0.1342 0.01157 0.13229 0.02962 0.14184 0.03449 L 0.15677 0.04328 C 0.17135 0.04328 0.18628 0.03888 0.20052 0.03449 C 0.26111 0.02523 0.23472 0.0206 0.26458 0.02523 C 0.27309 0.03888 0.26406 0.02523 0.27639 0.05717 C 0.28142 0.07083 0.2842 0.08472 0.29167 0.09375 C 0.2967 0.10324 0.30573 0.10763 0.31285 0.11689 C 0.34462 0.1125 0.37621 0.10324 0.40816 0.10324 C 0.42222 0.10324 0.43264 0.11689 0.44132 0.12592 C 0.44826 0.13495 0.45503 0.13981 0.46094 0.14884 C 0.47344 0.16736 0.47726 0.17175 0.49462 0.18541 C 0.49792 0.18541 0.50243 0.1905 0.5066 0.1905 C 0.51719 0.1905 0.52778 0.18541 0.53837 0.1905 C 0.53941 0.1905 0.53941 0.18541 0.54062 0.1905 " pathEditMode="relative" rAng="0" ptsTypes="AAAAAAAAAAAAAAAAAAAA">
                                      <p:cBhvr>
                                        <p:cTn id="70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7361"/>
                                    </p:animMotion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1371 0.00254 0.03177 0.00462 0.04965 0.00601 C 0.05989 0.00671 0.07031 0.0074 0.0809 0.00833 C 0.08871 0.0074 0.09878 0.00833 0.10469 0.00671 C 0.11007 0.00601 0.12309 0.00254 0.12708 -0.0007 C 0.1276 -0.0007 0.1276 -0.00139 0.12847 -0.00139 C 0.13177 -0.00325 0.13003 -0.00625 0.13906 -0.00695 L 0.15399 -0.00857 C 0.1684 -0.00857 0.18298 -0.00764 0.19705 -0.00695 C 0.25677 -0.00533 0.23073 -0.00463 0.26024 -0.00533 C 0.26857 -0.00764 0.25955 -0.00533 0.27187 -0.01088 C 0.27673 -0.01297 0.27934 -0.01551 0.2868 -0.0169 C 0.29167 -0.01875 0.30069 -0.01945 0.30764 -0.02084 C 0.33889 -0.02014 0.37014 -0.01875 0.40139 -0.01875 C 0.41545 -0.01875 0.42569 -0.02084 0.43403 -0.02223 C 0.44114 -0.02362 0.44757 -0.02431 0.45364 -0.02616 C 0.4658 -0.02894 0.46944 -0.0301 0.4868 -0.03218 C 0.48993 -0.03218 0.49427 -0.03311 0.49826 -0.03311 C 0.50903 -0.03311 0.5191 -0.03218 0.52951 -0.03311 C 0.53038 -0.03311 0.53038 -0.03218 0.53229 -0.03311 " pathEditMode="relative" rAng="0" ptsTypes="AAAAAAAAAAAAAAAAAAAA">
                                      <p:cBhvr>
                                        <p:cTn id="71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1250"/>
                                    </p:animMotion>
                                  </p:childTnLst>
                                </p:cTn>
                              </p:par>
                              <p:par>
                                <p:cTn id="7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71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71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232 C 0.01094 0.00532 0.02604 0.02153 0.04063 0.03009 C 0.04896 0.03009 0.05764 0.03866 0.0665 0.03866 C 0.07292 0.03866 0.08108 0.03866 0.08594 0.03009 C 0.09045 0.03009 0.10104 0.00532 0.10452 -0.01088 C 0.10504 -0.01088 0.10504 -0.01806 0.10556 -0.01088 C 0.10834 -0.02662 0.10677 -0.04283 0.11441 -0.04283 L 0.12674 -0.05046 C 0.13837 -0.05046 0.15035 -0.05046 0.16198 -0.04283 C 0.21111 -0.03426 0.18976 -0.03426 0.21406 -0.03426 C 0.22101 -0.05046 0.21337 -0.03426 0.22379 -0.06644 C 0.22778 -0.07477 0.23004 -0.09097 0.23611 -0.09861 C 0.23993 -0.10718 0.2474 -0.11458 0.25313 -0.12315 C 0.27882 -0.11458 0.30452 -0.10718 0.33021 -0.10718 C 0.34167 -0.10718 0.35052 -0.12315 0.35747 -0.13079 C 0.36302 -0.13912 0.36823 -0.13912 0.37309 -0.15533 C 0.38351 -0.1713 0.38629 -0.1713 0.40052 -0.1875 C 0.40295 -0.1875 0.40677 -0.19468 0.41007 -0.19468 C 0.41893 -0.19468 0.42726 -0.1875 0.43577 -0.19468 C 0.43663 -0.19468 0.43663 -0.1875 0.43837 -0.19468 " pathEditMode="relative" rAng="0" ptsTypes="AAAAAAAAAAAAAAAAAAAA">
                                      <p:cBhvr>
                                        <p:cTn id="72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-7569"/>
                                    </p:animMotion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62 C 0.01059 -0.02755 0.02466 -0.03866 0.03855 -0.04583 C 0.04619 -0.04977 0.05452 -0.05347 0.06268 -0.05695 C 0.06875 -0.05347 0.07639 -0.05695 0.08125 -0.04977 C 0.08507 -0.04583 0.09532 -0.02755 0.09827 -0.0125 C 0.09879 -0.0125 0.09879 -0.0088 0.09966 -0.0088 C 0.10191 -0.00139 0.10053 0.01343 0.10764 0.01736 L 0.1191 0.02454 C 0.13004 0.02454 0.14132 0.02083 0.15226 0.01736 C 0.19827 0.00972 0.1783 0.00602 0.20087 0.00972 C 0.20747 0.02083 0.20053 0.00972 0.2099 0.03588 C 0.21372 0.04699 0.2158 0.05833 0.22153 0.06574 C 0.22535 0.07338 0.23212 0.07708 0.23768 0.08449 C 0.26181 0.08102 0.28577 0.07338 0.3099 0.07338 C 0.32066 0.07338 0.32848 0.08449 0.33525 0.09213 C 0.34046 0.0993 0.34549 0.10324 0.35018 0.11065 C 0.35955 0.12569 0.3625 0.1294 0.3757 0.14051 C 0.37813 0.14051 0.38178 0.14468 0.38473 0.14468 C 0.39289 0.14468 0.40087 0.14051 0.40886 0.14468 C 0.40955 0.14468 0.40955 0.14051 0.41077 0.14468 " pathEditMode="relative" rAng="0" ptsTypes="AAAAAAAAAAAAAAAAAAAA">
                                      <p:cBhvr>
                                        <p:cTn id="726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7500"/>
                            </p:stCondLst>
                            <p:childTnLst>
                              <p:par>
                                <p:cTn id="7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500"/>
                            </p:stCondLst>
                            <p:childTnLst>
                              <p:par>
                                <p:cTn id="7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43 C 0.00417 -0.03333 0.00955 -0.04236 0.01493 -0.04814 C 0.01788 -0.05115 0.02118 -0.05416 0.0243 -0.05694 C 0.02656 -0.05416 0.02969 -0.05694 0.03142 -0.05115 C 0.03299 -0.04814 0.03698 -0.03333 0.03819 -0.02129 C 0.03837 -0.02129 0.03837 -0.01828 0.03854 -0.01828 C 0.03958 -0.01226 0.03889 -0.00046 0.04184 0.00255 L 0.04618 0.00857 C 0.05052 0.00857 0.05486 0.00556 0.05903 0.00255 C 0.07691 -0.00324 0.0691 -0.00648 0.07795 -0.00324 C 0.08038 0.00556 0.07778 -0.00324 0.08142 0.0176 C 0.08281 0.02639 0.08368 0.03542 0.08594 0.04144 C 0.08733 0.04769 0.0901 0.05047 0.09219 0.05649 C 0.10156 0.05348 0.11094 0.04769 0.12031 0.04769 C 0.1243 0.04769 0.12743 0.05649 0.13003 0.0625 C 0.13212 0.06829 0.13403 0.07153 0.13576 0.07732 C 0.13958 0.08959 0.14062 0.09237 0.14583 0.10139 C 0.1467 0.10139 0.14809 0.10463 0.1493 0.10463 C 0.15243 0.10463 0.15555 0.10139 0.15868 0.10463 C 0.15885 0.10463 0.15885 0.10139 0.15937 0.10463 " pathEditMode="relative" rAng="0" ptsTypes="AAAAAAAAAAAAAAAAAAAA">
                                      <p:cBhvr>
                                        <p:cTn id="79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815"/>
                                    </p:animMotion>
                                  </p:childTnLst>
                                </p:cTn>
                              </p:par>
                              <p:par>
                                <p:cTn id="7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2476 C 0.00503 -0.03379 0.0118 -0.04259 0.0184 -0.04838 C 0.02205 -0.05138 0.02604 -0.05416 0.02986 -0.05694 C 0.03281 -0.05416 0.03646 -0.05694 0.03871 -0.05138 C 0.04062 -0.04838 0.04548 -0.03379 0.04687 -0.02176 C 0.04722 -0.02176 0.04722 -0.01898 0.04757 -0.01898 C 0.04861 -0.01296 0.04791 -0.00138 0.05139 0.00162 L 0.05677 0.00741 C 0.06198 0.00741 0.06753 0.00463 0.07274 0.00162 C 0.09462 -0.00416 0.08507 -0.00717 0.09583 -0.00416 C 0.09896 0.00463 0.09566 -0.00416 0.10017 0.01644 C 0.10191 0.02524 0.10295 0.03403 0.10573 0.03982 C 0.10746 0.04584 0.11076 0.04885 0.11337 0.05463 C 0.12482 0.05186 0.13628 0.04584 0.14791 0.04584 C 0.15295 0.04584 0.15677 0.05463 0.15989 0.06065 C 0.1625 0.06644 0.16493 0.06945 0.16701 0.07524 C 0.17152 0.08727 0.17291 0.09005 0.17934 0.09885 C 0.18055 0.09885 0.18212 0.10209 0.18368 0.10209 C 0.1875 0.10209 0.19132 0.09885 0.19514 0.10209 C 0.19548 0.10209 0.19548 0.09885 0.196 0.10209 " pathEditMode="relative" rAng="0" ptsTypes="AAAAAAAAAAAAAAAAAAAA">
                                      <p:cBhvr>
                                        <p:cTn id="79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4722"/>
                                    </p:animMotion>
                                  </p:childTnLst>
                                </p:cTn>
                              </p:par>
                              <p:par>
                                <p:cTn id="7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2384 C 0.00625 -0.03287 0.01441 -0.04213 0.02257 -0.04791 C 0.02708 -0.05115 0.03194 -0.05416 0.03663 -0.05694 C 0.0401 -0.05416 0.04479 -0.05694 0.04739 -0.05115 C 0.04982 -0.04791 0.05573 -0.03287 0.05746 -0.0206 C 0.05781 -0.0206 0.05781 -0.01759 0.05816 -0.01759 C 0.05954 -0.01157 0.05885 0.00047 0.06302 0.00371 L 0.06961 0.00972 C 0.07604 0.00972 0.08281 0.00672 0.08906 0.00371 C 0.11597 -0.00231 0.10434 -0.00555 0.11753 -0.00231 C 0.12135 0.00672 0.11736 -0.00231 0.12274 0.01875 C 0.125 0.02778 0.12621 0.03704 0.12951 0.04329 C 0.13177 0.04931 0.13576 0.05232 0.13888 0.05857 C 0.15312 0.05556 0.16718 0.04931 0.18125 0.04931 C 0.1875 0.04931 0.19218 0.05857 0.19618 0.06459 C 0.19913 0.0706 0.20208 0.07385 0.20486 0.07963 C 0.21041 0.0919 0.21215 0.09491 0.21979 0.10394 C 0.22135 0.10394 0.22326 0.10741 0.225 0.10741 C 0.22986 0.10741 0.23454 0.10394 0.23923 0.10741 C 0.23958 0.10741 0.23958 0.10394 0.24027 0.10741 " pathEditMode="relative" rAng="0" ptsTypes="AAAAAAAAAAAAAAAAAAAA">
                                      <p:cBhvr>
                                        <p:cTn id="80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4907"/>
                                    </p:animMotion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0.00729 -0.01297 0.01701 -0.0257 0.02656 -0.03426 C 0.03194 -0.03866 0.03767 -0.04283 0.04323 -0.04676 C 0.0474 -0.04283 0.0526 -0.04676 0.0559 -0.03866 C 0.05868 -0.03426 0.06563 -0.01297 0.06771 0.00439 C 0.06823 0.00439 0.06823 0.00856 0.06858 0.00856 C 0.07031 0.01736 0.06927 0.03449 0.07431 0.03889 L 0.08212 0.04722 C 0.08976 0.04722 0.09757 0.04305 0.10503 0.03889 C 0.13681 0.03032 0.12292 0.02569 0.13854 0.03032 C 0.14306 0.04305 0.13819 0.03032 0.14479 0.06018 C 0.1474 0.07314 0.14896 0.08611 0.1526 0.09467 C 0.15538 0.10347 0.16007 0.10764 0.16389 0.1162 C 0.18056 0.11203 0.19705 0.10347 0.21372 0.10347 C 0.22118 0.10347 0.22656 0.1162 0.23125 0.12476 C 0.2349 0.13333 0.23837 0.13796 0.24149 0.14629 C 0.24809 0.16365 0.25017 0.16782 0.2592 0.18078 C 0.26094 0.18078 0.26337 0.18541 0.26545 0.18541 C 0.27101 0.18541 0.27639 0.18078 0.28212 0.18541 C 0.28264 0.18541 0.28264 0.18078 0.28333 0.18541 " pathEditMode="relative" rAng="0" ptsTypes="AAAAAAAAAAAAAAAAAAAA">
                                      <p:cBhvr>
                                        <p:cTn id="80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6921"/>
                                    </p:animMotion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361 C 0.00469 -0.03287 0.01111 -0.0419 0.01719 -0.04792 C 0.02066 -0.05116 0.02448 -0.05417 0.02812 -0.05695 C 0.03073 -0.05417 0.0342 -0.05695 0.03628 -0.05116 C 0.03819 -0.04792 0.04271 -0.03287 0.0441 -0.02061 C 0.04427 -0.02061 0.04427 -0.0176 0.04462 -0.0176 C 0.04566 -0.01135 0.04496 0.00069 0.04826 0.00393 L 0.0533 0.00972 C 0.05833 0.00972 0.06337 0.00694 0.06823 0.00393 C 0.08889 -0.00232 0.07986 -0.00533 0.0901 -0.00232 C 0.09305 0.00694 0.08993 -0.00232 0.0941 0.01898 C 0.09583 0.02824 0.09687 0.03726 0.0993 0.04351 C 0.10104 0.04976 0.10417 0.05277 0.1066 0.05879 C 0.11736 0.05578 0.12812 0.04976 0.13906 0.04976 C 0.14375 0.04976 0.14739 0.05879 0.15035 0.06481 C 0.1526 0.07083 0.15503 0.07407 0.15694 0.08009 C 0.16128 0.09236 0.1625 0.09537 0.1684 0.10439 C 0.16962 0.10439 0.17118 0.10787 0.17257 0.10787 C 0.17621 0.10787 0.17969 0.10439 0.18333 0.10787 C 0.18368 0.10787 0.18368 0.10439 0.1842 0.10787 " pathEditMode="relative" rAng="0" ptsTypes="AAAAAAAAAAAAAAAAAAAA">
                                      <p:cBhvr>
                                        <p:cTn id="81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4907"/>
                                    </p:animMotion>
                                  </p:childTnLst>
                                </p:cTn>
                              </p:par>
                              <p:par>
                                <p:cTn id="8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2176 C 0.00643 -0.03149 0.01476 -0.04121 0.02292 -0.04746 C 0.02743 -0.0507 0.03247 -0.05394 0.03716 -0.05695 C 0.0408 -0.05394 0.04532 -0.05695 0.04809 -0.0507 C 0.05052 -0.04746 0.05643 -0.03149 0.05834 -0.01852 C 0.05868 -0.01852 0.05868 -0.01528 0.05903 -0.01528 C 0.06042 -0.00857 0.05955 0.00416 0.06389 0.0074 L 0.07066 0.01365 C 0.07726 0.01365 0.08403 0.01064 0.09045 0.0074 C 0.11771 0.00092 0.10591 -0.00232 0.11927 0.00092 C 0.12309 0.01064 0.11893 0.00092 0.12466 0.02361 C 0.12691 0.0331 0.12813 0.04282 0.13143 0.0493 C 0.13368 0.05601 0.13768 0.05926 0.14098 0.06551 C 0.15538 0.0625 0.16962 0.05601 0.18403 0.05601 C 0.19028 0.05601 0.19497 0.06551 0.19896 0.07199 C 0.20209 0.07847 0.20504 0.08194 0.20782 0.08819 C 0.21337 0.10115 0.21511 0.10439 0.22292 0.11412 C 0.22448 0.11412 0.22657 0.11759 0.2283 0.11759 C 0.23316 0.11759 0.23785 0.11412 0.24271 0.11759 C 0.24306 0.11759 0.24306 0.11412 0.24375 0.11759 " pathEditMode="relative" rAng="0" ptsTypes="AAAAAAAAAAAAAAAAAAAA">
                                      <p:cBhvr>
                                        <p:cTn id="81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5208"/>
                                    </p:animMotion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C 0.00694 -0.01111 0.01632 -0.02222 0.02517 -0.02917 C 0.0302 -0.0331 0.03576 -0.03657 0.04114 -0.04005 C 0.04496 -0.03657 0.05 -0.04005 0.05329 -0.0331 C 0.05573 -0.02917 0.0625 -0.01111 0.06441 0.0037 C 0.06475 0.0037 0.06475 0.00741 0.06527 0.00741 C 0.06684 0.01481 0.06597 0.0294 0.07066 0.0331 L 0.07812 0.04028 C 0.08524 0.04028 0.09288 0.03657 0.1 0.0331 C 0.13003 0.02569 0.11701 0.02199 0.13177 0.02569 C 0.13611 0.03657 0.13142 0.02569 0.13767 0.05139 C 0.1401 0.06227 0.14149 0.07338 0.14531 0.08079 C 0.14774 0.08819 0.15225 0.0919 0.15573 0.09907 C 0.1717 0.0956 0.1875 0.08819 0.20329 0.08819 C 0.21024 0.08819 0.21562 0.09907 0.21996 0.10648 C 0.22343 0.11366 0.22656 0.11759 0.22968 0.12477 C 0.23593 0.13958 0.23784 0.14329 0.24635 0.15417 C 0.24809 0.15417 0.25034 0.15833 0.25243 0.15833 C 0.25763 0.15833 0.26284 0.15417 0.26823 0.15833 C 0.26875 0.15833 0.26875 0.15417 0.26944 0.15833 " pathEditMode="relative" rAng="0" ptsTypes="AAAAAAAAAAAAAAAAAAAA">
                                      <p:cBhvr>
                                        <p:cTn id="81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5903"/>
                                    </p:animMotion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521 -0.00949 0.01216 -0.01875 0.0191 -0.02477 C 0.02292 -0.02801 0.02709 -0.03125 0.03108 -0.03403 C 0.0342 -0.03125 0.03802 -0.03403 0.04028 -0.02801 C 0.04219 -0.02477 0.04723 -0.00949 0.04879 0.00347 C 0.04896 0.00347 0.04896 0.00648 0.04931 0.00648 C 0.05052 0.01296 0.04983 0.02523 0.05348 0.02847 L 0.0592 0.03472 C 0.06459 0.03472 0.07032 0.03148 0.0757 0.02847 C 0.09844 0.02222 0.08854 0.01898 0.09983 0.02222 C 0.10313 0.03148 0.09966 0.02222 0.10434 0.04421 C 0.10625 0.05347 0.10729 0.06296 0.11007 0.06921 C 0.11198 0.07569 0.11528 0.0787 0.11806 0.08518 C 0.13004 0.08194 0.14202 0.07569 0.154 0.07569 C 0.15938 0.07569 0.1632 0.08518 0.1665 0.09143 C 0.1691 0.09745 0.1717 0.10092 0.17396 0.10694 C 0.17865 0.11967 0.18021 0.12268 0.18664 0.13217 C 0.18802 0.13217 0.18976 0.13565 0.19115 0.13565 C 0.19532 0.13565 0.19914 0.13217 0.20313 0.13565 C 0.20348 0.13565 0.20348 0.13217 0.20417 0.13565 " pathEditMode="relative" rAng="0" ptsTypes="AAAAAAAAAAAAAAAAAAAA">
                                      <p:cBhvr>
                                        <p:cTn id="82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5069"/>
                                    </p:animMotion>
                                  </p:childTnLst>
                                </p:cTn>
                              </p:par>
                              <p:par>
                                <p:cTn id="8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269 C 0.00659 -0.03218 0.01545 -0.04144 0.02396 -0.04769 C 0.02882 -0.05093 0.03385 -0.05394 0.03889 -0.05695 C 0.04271 -0.05394 0.04757 -0.05695 0.05034 -0.05093 C 0.05295 -0.04769 0.0592 -0.03218 0.06111 -0.01945 C 0.06146 -0.01945 0.06146 -0.01644 0.0618 -0.01644 C 0.06337 -0.00996 0.0625 0.00254 0.06684 0.00578 L 0.07396 0.0118 C 0.0809 0.0118 0.08784 0.00879 0.09462 0.00578 C 0.12326 -0.00047 0.11076 -0.00371 0.12482 -0.00047 C 0.12882 0.00879 0.12465 -0.00047 0.13038 0.02129 C 0.13281 0.03078 0.1342 0.04027 0.13767 0.04652 C 0.13993 0.05301 0.14427 0.05602 0.14757 0.06227 C 0.16267 0.05926 0.1776 0.05301 0.19253 0.05301 C 0.1993 0.05301 0.20416 0.06227 0.20833 0.06875 C 0.21163 0.07477 0.21475 0.07824 0.21753 0.08426 C 0.22344 0.09699 0.22534 0.10023 0.2335 0.10949 C 0.23507 0.10949 0.23715 0.11296 0.23906 0.11296 C 0.24409 0.11296 0.24913 0.10949 0.25416 0.11296 C 0.25451 0.11296 0.25451 0.10949 0.25521 0.11296 " pathEditMode="relative" rAng="0" ptsTypes="AAAAAAAAAAAAAAAAAAAA">
                                      <p:cBhvr>
                                        <p:cTn id="82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5069"/>
                                    </p:animMotion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713 C 0.00694 -0.02824 0.01597 -0.03912 0.02465 -0.0463 C 0.02969 -0.05 0.03507 -0.05348 0.04028 -0.05695 C 0.0441 -0.05348 0.04896 -0.05695 0.05208 -0.05 C 0.05451 -0.0463 0.06111 -0.02824 0.06302 -0.01343 C 0.06337 -0.01343 0.06337 -0.00973 0.06389 -0.00973 C 0.06528 -0.00232 0.06441 0.01203 0.0691 0.01574 L 0.07639 0.02291 C 0.08333 0.02291 0.09063 0.01944 0.09757 0.01574 C 0.12708 0.00856 0.11424 0.00486 0.12882 0.00856 C 0.13299 0.01944 0.12847 0.00856 0.13455 0.03402 C 0.13698 0.0449 0.13837 0.05602 0.14201 0.06319 C 0.14444 0.0706 0.14878 0.0743 0.15226 0.08148 C 0.16771 0.07801 0.18316 0.0706 0.19861 0.0706 C 0.20556 0.0706 0.21059 0.08148 0.21493 0.08889 C 0.21823 0.09606 0.22153 0.1 0.22431 0.10694 C 0.23056 0.12176 0.23229 0.12546 0.2408 0.13634 C 0.24236 0.13634 0.24462 0.14027 0.24653 0.14027 C 0.25174 0.14027 0.25694 0.13634 0.26215 0.14027 C 0.2625 0.14027 0.2625 0.13634 0.26319 0.14027 " pathEditMode="relative" rAng="0" ptsTypes="AAAAAAAAAAAAAAAAAAAA">
                                      <p:cBhvr>
                                        <p:cTn id="83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5880"/>
                                    </p:animMotion>
                                  </p:childTnLst>
                                </p:cTn>
                              </p:par>
                              <p:par>
                                <p:cTn id="8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C 0.00833 -0.0125 0.01927 -0.02477 0.03021 -0.03287 C 0.03629 -0.03704 0.04271 -0.0412 0.04913 -0.04514 C 0.05365 -0.0412 0.05972 -0.04514 0.06337 -0.03704 C 0.06649 -0.03287 0.07448 -0.0125 0.07691 0.00417 C 0.07726 0.00417 0.07726 0.00833 0.07778 0.00833 C 0.07969 0.01667 0.07847 0.0331 0.0842 0.0375 L 0.09306 0.0456 C 0.10174 0.0456 0.11076 0.04167 0.1191 0.0375 C 0.15521 0.02917 0.13941 0.02477 0.15712 0.02917 C 0.16215 0.04167 0.15677 0.02917 0.16424 0.0581 C 0.16719 0.07037 0.16892 0.0831 0.17326 0.0912 C 0.17622 0.09977 0.1816 0.1037 0.18594 0.11227 C 0.20486 0.1081 0.22361 0.09977 0.24254 0.09977 C 0.25087 0.09977 0.25695 0.11227 0.26233 0.1206 C 0.26649 0.1287 0.27031 0.1331 0.27396 0.1412 C 0.28142 0.15787 0.28368 0.16181 0.29392 0.17431 C 0.29601 0.17431 0.29861 0.17894 0.30104 0.17894 C 0.30729 0.17894 0.31354 0.17431 0.31997 0.17894 C 0.32049 0.17894 0.32049 0.17431 0.32135 0.17894 " pathEditMode="relative" rAng="0" ptsTypes="AAAAAAAAAAAAAAAAAAAA">
                                      <p:cBhvr>
                                        <p:cTn id="83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6690"/>
                                    </p:animMotion>
                                  </p:childTnLst>
                                </p:cTn>
                              </p:par>
                              <p:par>
                                <p:cTn id="8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773 C 0.00556 -0.04305 0.01285 -0.04837 0.01997 -0.05185 C 0.02414 -0.0537 0.02848 -0.05532 0.03264 -0.05694 C 0.03577 -0.05532 0.03976 -0.05694 0.04237 -0.0537 C 0.04445 -0.05185 0.04966 -0.04305 0.05122 -0.03587 C 0.05157 -0.03587 0.05157 -0.03402 0.05191 -0.03402 C 0.05313 -0.03055 0.05243 -0.02337 0.05608 -0.02152 L 0.06216 -0.01828 C 0.06789 -0.01828 0.07379 -0.0199 0.07952 -0.02152 C 0.10348 -0.02523 0.09306 -0.02708 0.10487 -0.02523 C 0.10816 -0.0199 0.10469 -0.02523 0.10955 -0.01273 C 0.11146 -0.0074 0.11268 -0.00208 0.11563 0.00139 C 0.11754 0.0051 0.12118 0.00695 0.12396 0.01042 C 0.13664 0.0088 0.14914 0.0051 0.16181 0.0051 C 0.16737 0.0051 0.17153 0.01042 0.175 0.01389 C 0.17761 0.01737 0.18039 0.01945 0.18264 0.02292 C 0.18768 0.0301 0.18924 0.03172 0.19601 0.03704 C 0.1974 0.03704 0.19931 0.03913 0.20087 0.03913 C 0.20504 0.03913 0.20921 0.03704 0.21337 0.03913 C 0.21372 0.03913 0.21372 0.03704 0.21441 0.03913 " pathEditMode="relative" rAng="0" ptsTypes="AAAAAAAAAAAAAAAAAAAA">
                                      <p:cBhvr>
                                        <p:cTn id="83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2870"/>
                                    </p:animMotion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0.00695 -0.00902 0.01597 -0.01782 0.02483 -0.02384 C 0.03004 -0.02662 0.03525 -0.02963 0.04063 -0.0324 C 0.04445 -0.02963 0.04948 -0.0324 0.05261 -0.02662 C 0.05504 -0.02384 0.06163 -0.00902 0.06354 0.00301 C 0.06389 0.00301 0.06389 0.00579 0.06441 0.00579 C 0.06597 0.01204 0.06493 0.02385 0.06979 0.02662 L 0.07709 0.03264 C 0.0842 0.03264 0.0915 0.02963 0.09861 0.02662 C 0.12847 0.02084 0.11545 0.01783 0.13004 0.02084 C 0.1342 0.02963 0.12986 0.02084 0.13594 0.04167 C 0.13837 0.05047 0.13976 0.05949 0.14341 0.06551 C 0.14584 0.0713 0.15018 0.07431 0.15382 0.08033 C 0.16945 0.07732 0.18507 0.0713 0.2007 0.0713 C 0.20764 0.0713 0.21268 0.08033 0.21702 0.08635 C 0.22049 0.09213 0.22379 0.09514 0.22674 0.10093 C 0.23281 0.1132 0.23472 0.11598 0.24323 0.12477 C 0.24497 0.12477 0.24722 0.12824 0.24913 0.12824 C 0.25434 0.12824 0.25955 0.12477 0.26476 0.12824 C 0.26528 0.12824 0.26528 0.12477 0.26597 0.12824 " pathEditMode="relative" rAng="0" ptsTypes="AAAAAAAAAAAAAAAAAAAA">
                                      <p:cBhvr>
                                        <p:cTn id="84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4792"/>
                                    </p:animMotion>
                                  </p:childTnLst>
                                </p:cTn>
                              </p:par>
                              <p:par>
                                <p:cTn id="8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106 C 0.00782 -0.03102 0.01823 -0.04074 0.0283 -0.04722 C 0.03403 -0.05069 0.04011 -0.05393 0.04619 -0.05694 C 0.05053 -0.05393 0.05625 -0.05694 0.05973 -0.05069 C 0.0625 -0.04722 0.06997 -0.03102 0.07223 -0.01759 C 0.07275 -0.01759 0.07275 -0.01458 0.07327 -0.01458 C 0.075 -0.00764 0.07379 0.00533 0.07917 0.00857 L 0.0875 0.01505 C 0.09566 0.01505 0.104 0.01181 0.11198 0.00857 C 0.14584 0.00209 0.13108 -0.00139 0.14775 0.00209 C 0.15244 0.01181 0.1474 0.00209 0.15435 0.025 C 0.15712 0.03472 0.15869 0.04468 0.16285 0.05139 C 0.16563 0.0581 0.17066 0.06134 0.17466 0.06783 C 0.19237 0.06459 0.21007 0.0581 0.22796 0.0581 C 0.23577 0.0581 0.2415 0.06783 0.24653 0.07454 C 0.25035 0.08102 0.254 0.08449 0.2573 0.09097 C 0.26441 0.10417 0.2665 0.10741 0.27622 0.11713 C 0.27813 0.11713 0.28056 0.12084 0.28282 0.12084 C 0.28889 0.12084 0.29462 0.11713 0.3007 0.12084 C 0.30122 0.12084 0.30122 0.11713 0.30191 0.12084 " pathEditMode="relative" rAng="0" ptsTypes="AAAAAAAAAAAAAAAAAAAA">
                                      <p:cBhvr>
                                        <p:cTn id="84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5301"/>
                                    </p:animMotion>
                                  </p:childTnLst>
                                </p:cTn>
                              </p:par>
                              <p:par>
                                <p:cTn id="8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338 C 0.00902 -0.04028 0.02066 -0.04676 0.03229 -0.0507 C 0.03871 -0.05301 0.04566 -0.0551 0.05243 -0.05695 C 0.05746 -0.0551 0.06406 -0.05695 0.06788 -0.05301 C 0.07118 -0.0507 0.07968 -0.04028 0.08229 -0.03172 C 0.08281 -0.03172 0.08281 -0.02963 0.08333 -0.02963 C 0.08541 -0.02523 0.08402 -0.0169 0.0901 -0.01482 L 0.09965 -0.01065 C 0.10902 -0.01065 0.1184 -0.01273 0.1276 -0.01482 C 0.16614 -0.01898 0.1493 -0.0213 0.16822 -0.01898 C 0.17378 -0.01273 0.16788 -0.01898 0.17586 -0.00417 C 0.17899 0.00208 0.1809 0.00856 0.18559 0.01273 C 0.18871 0.01713 0.19444 0.01921 0.19895 0.02338 C 0.21927 0.02129 0.23941 0.01713 0.25972 0.01713 C 0.26857 0.01713 0.27534 0.02338 0.2809 0.02777 C 0.28524 0.03171 0.28941 0.03402 0.29322 0.03819 C 0.30138 0.04676 0.30364 0.04884 0.31475 0.05532 C 0.31684 0.05532 0.31979 0.05764 0.32239 0.05764 C 0.32916 0.05764 0.33576 0.05532 0.34253 0.05764 C 0.34322 0.05764 0.34322 0.05532 0.34409 0.05764 " pathEditMode="relative" rAng="0" ptsTypes="AAAAAAAAAAAAAAAAAAAA">
                                      <p:cBhvr>
                                        <p:cTn id="85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3403"/>
                                    </p:animMotion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3356 C 0.00729 -0.04004 0.01701 -0.04652 0.02638 -0.05069 C 0.03177 -0.053 0.03732 -0.05509 0.04305 -0.05694 C 0.04704 -0.05509 0.05243 -0.05694 0.05572 -0.053 C 0.0585 -0.05069 0.06545 -0.04004 0.06736 -0.03125 C 0.0677 -0.03125 0.0677 -0.02916 0.0684 -0.02916 C 0.06996 -0.02476 0.06892 -0.01643 0.07395 -0.01412 L 0.08177 -0.00995 C 0.08923 -0.00995 0.09704 -0.01203 0.10451 -0.01412 C 0.13628 -0.01851 0.12239 -0.0206 0.13784 -0.01851 C 0.14236 -0.01203 0.13767 -0.01851 0.14409 -0.00347 C 0.1467 0.00301 0.14826 0.0095 0.15208 0.01366 C 0.15468 0.01806 0.15937 0.02014 0.16302 0.02454 C 0.17968 0.02246 0.19618 0.01806 0.21284 0.01806 C 0.22013 0.01806 0.22569 0.02454 0.2302 0.02871 C 0.23385 0.03311 0.23732 0.03542 0.24045 0.03959 C 0.24704 0.04838 0.24895 0.05047 0.25798 0.05672 C 0.25972 0.05672 0.26215 0.05926 0.26423 0.05926 C 0.26979 0.05926 0.27534 0.05672 0.2809 0.05926 C 0.28125 0.05926 0.28125 0.05672 0.28211 0.05926 " pathEditMode="relative" rAng="0" ptsTypes="AAAAAAAAAAAAAAAAAAAA">
                                      <p:cBhvr>
                                        <p:cTn id="85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3472"/>
                                    </p:animMotion>
                                  </p:childTnLst>
                                </p:cTn>
                              </p:par>
                              <p:par>
                                <p:cTn id="8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611 C 0.00816 -0.0419 0.0191 -0.04768 0.02952 -0.05139 C 0.03542 -0.05347 0.04202 -0.05532 0.04809 -0.05694 C 0.05278 -0.05532 0.05868 -0.05694 0.06233 -0.05347 C 0.06528 -0.05139 0.07309 -0.0419 0.07553 -0.03402 C 0.07605 -0.03402 0.07605 -0.03217 0.07657 -0.03217 C 0.0783 -0.02824 0.07726 -0.0206 0.08282 -0.01875 L 0.0915 -0.01481 C 0.1 -0.01481 0.10868 -0.01666 0.11702 -0.01875 C 0.15243 -0.02245 0.13698 -0.02453 0.15434 -0.02245 C 0.15938 -0.01666 0.15417 -0.02245 0.16129 -0.00902 C 0.16424 -0.00324 0.1658 0.00255 0.17014 0.00648 C 0.17309 0.01042 0.1783 0.01227 0.18264 0.01598 C 0.20105 0.01412 0.21962 0.01042 0.2382 0.01042 C 0.24636 0.01042 0.25243 0.01598 0.25764 0.01991 C 0.26164 0.02385 0.26546 0.0257 0.2691 0.02963 C 0.27639 0.03727 0.27848 0.03912 0.28872 0.04491 C 0.29063 0.04491 0.29341 0.04723 0.29566 0.04723 C 0.30191 0.04723 0.30799 0.04491 0.31424 0.04723 C 0.31476 0.04723 0.31476 0.04491 0.31563 0.04723 " pathEditMode="relative" rAng="0" ptsTypes="AAAAAAAAAAAAAAAAAAAA">
                                      <p:cBhvr>
                                        <p:cTn id="85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3125"/>
                                    </p:animMotion>
                                  </p:childTnLst>
                                </p:cTn>
                              </p:par>
                              <p:par>
                                <p:cTn id="8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894 C 0.00955 -0.03473 0.02188 -0.04051 0.03421 -0.04445 C 0.04098 -0.0463 0.04827 -0.04815 0.05556 -0.05 C 0.06077 -0.04815 0.06771 -0.05 0.07188 -0.0463 C 0.07535 -0.04445 0.08438 -0.03473 0.08716 -0.02686 C 0.0875 -0.02686 0.0875 -0.025 0.0882 -0.025 C 0.09028 -0.02107 0.08889 -0.01343 0.09532 -0.01135 L 0.10539 -0.00764 C 0.11528 -0.00764 0.12535 -0.00949 0.1349 -0.01135 C 0.1757 -0.01528 0.15799 -0.01736 0.17796 -0.01528 C 0.18369 -0.00949 0.17761 -0.01528 0.18594 -0.00186 C 0.18941 0.00393 0.19115 0.00995 0.19619 0.01365 C 0.19966 0.01782 0.20573 0.01967 0.21042 0.02361 C 0.23195 0.02176 0.25313 0.01782 0.27466 0.01782 C 0.28403 0.01782 0.29098 0.02361 0.29688 0.02731 C 0.30157 0.03125 0.30625 0.03333 0.31025 0.03703 C 0.31858 0.0449 0.32119 0.04676 0.33282 0.05254 C 0.33507 0.05254 0.33803 0.05486 0.34098 0.05486 C 0.3481 0.05486 0.35521 0.05254 0.36233 0.05486 C 0.36303 0.05486 0.36303 0.05254 0.36372 0.05486 " pathEditMode="relative" rAng="0" ptsTypes="AAAAAAAAAAAAAAAAAAAA">
                                      <p:cBhvr>
                                        <p:cTn id="86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3125"/>
                                    </p:animMotion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3218 C 0.0059 -0.03912 0.01372 -0.04583 0.02118 -0.05023 C 0.02552 -0.05255 0.03021 -0.05486 0.03455 -0.05694 C 0.03785 -0.05486 0.04219 -0.05694 0.04479 -0.05255 C 0.04705 -0.05023 0.05261 -0.03912 0.05434 -0.02986 C 0.05469 -0.02986 0.05469 -0.02755 0.05504 -0.02755 C 0.05625 -0.02292 0.05556 -0.01389 0.05938 -0.01157 L 0.0658 -0.00718 C 0.07188 -0.00718 0.07813 -0.00926 0.0842 -0.01157 C 0.10955 -0.0162 0.09861 -0.01852 0.11094 -0.0162 C 0.11459 -0.00926 0.11077 -0.0162 0.11597 -0.00023 C 0.11806 0.00671 0.11927 0.01343 0.1224 0.01806 C 0.12448 0.02292 0.1283 0.025 0.13125 0.02963 C 0.14462 0.02732 0.15799 0.02292 0.17136 0.02292 C 0.17726 0.02292 0.1816 0.02963 0.18542 0.03426 C 0.1882 0.03866 0.19097 0.0412 0.19358 0.0456 C 0.19879 0.05486 0.20035 0.05695 0.20764 0.06389 C 0.20903 0.06389 0.21094 0.06644 0.21268 0.06644 C 0.21719 0.06644 0.22153 0.06389 0.22604 0.06644 C 0.22639 0.06644 0.22639 0.06389 0.22709 0.06644 " pathEditMode="relative" rAng="0" ptsTypes="AAAAAAAAAAAAAAAAAAAA">
                                      <p:cBhvr>
                                        <p:cTn id="86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681"/>
                                    </p:animMotion>
                                  </p:childTnLst>
                                </p:cTn>
                              </p:par>
                              <p:par>
                                <p:cTn id="8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C 0.01424 -0.00162 0.03299 -0.00301 0.05122 -0.00393 C 0.06164 -0.00439 0.0724 -0.00486 0.08334 -0.00532 C 0.09132 -0.00486 0.10174 -0.00532 0.10782 -0.00439 C 0.11337 -0.00393 0.12674 -0.00162 0.13073 0.00047 C 0.13143 0.00047 0.13143 0.00093 0.1323 0.00093 C 0.13559 0.00209 0.13368 0.00394 0.14323 0.0044 L 0.15851 0.00556 C 0.17327 0.00556 0.1882 0.00487 0.20278 0.0044 C 0.26407 0.00348 0.23733 0.00301 0.26754 0.00348 C 0.27622 0.00487 0.26684 0.00348 0.27969 0.00695 C 0.28455 0.00834 0.28733 0.00996 0.29497 0.01088 C 0.29983 0.01204 0.30921 0.0125 0.31632 0.01343 C 0.34844 0.01297 0.38056 0.01204 0.41268 0.01204 C 0.42709 0.01204 0.43768 0.01343 0.44636 0.01436 C 0.45348 0.01528 0.46007 0.01574 0.46632 0.0169 C 0.479 0.01875 0.48264 0.01945 0.50053 0.02084 C 0.50365 0.02084 0.50816 0.02153 0.51233 0.02153 C 0.52327 0.02153 0.53368 0.02084 0.54445 0.02153 C 0.54532 0.02153 0.54532 0.02084 0.54705 0.02153 " pathEditMode="relative" rAng="0" ptsTypes="AAAAAAAAAAAAAAAAAAAA">
                                      <p:cBhvr>
                                        <p:cTn id="870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810"/>
                                    </p:animMotion>
                                  </p:childTnLst>
                                </p:cTn>
                              </p:par>
                              <p:par>
                                <p:cTn id="8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01 C 0.01181 -0.00116 0.02882 0.00278 0.04532 0.00486 C 0.05469 0.00486 0.06459 0.00694 0.07448 0.00694 C 0.08177 0.00694 0.09115 0.00694 0.09671 0.00486 C 0.10174 0.00486 0.11372 -0.00116 0.11754 -0.00509 C 0.11806 -0.00509 0.11806 -0.00695 0.11875 -0.00509 C 0.12188 -0.00903 0.12014 -0.01296 0.12865 -0.01296 L 0.14271 -0.01482 C 0.15591 -0.01482 0.16945 -0.01482 0.18264 -0.01296 C 0.2382 -0.01088 0.21389 -0.01088 0.2415 -0.01088 C 0.24948 -0.01482 0.2408 -0.01088 0.25243 -0.01875 C 0.25695 -0.02083 0.25955 -0.02477 0.2665 -0.02662 C 0.27084 -0.02871 0.27934 -0.03056 0.28577 -0.03264 C 0.31493 -0.03056 0.34393 -0.02871 0.37309 -0.02871 C 0.38594 -0.02871 0.39584 -0.03264 0.40365 -0.03449 C 0.41007 -0.03658 0.41598 -0.03658 0.42153 -0.04051 C 0.43316 -0.04445 0.43646 -0.04445 0.45261 -0.04838 C 0.45539 -0.04838 0.45955 -0.05023 0.46337 -0.05023 C 0.47327 -0.05023 0.48264 -0.04838 0.49237 -0.05023 C 0.49323 -0.05023 0.49323 -0.04838 0.49514 -0.05023 " pathEditMode="relative" rAng="0" ptsTypes="AAAAAAAAAAAAAAAAAAAA">
                                      <p:cBhvr>
                                        <p:cTn id="87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878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8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1754 0.00347 0.04132 0.01065 0.06424 0.01458 C 0.07743 0.01458 0.09115 0.01852 0.10504 0.01852 C 0.11511 0.01852 0.12813 0.01852 0.13594 0.01458 C 0.14289 0.01458 0.15973 0.00347 0.16493 -0.0037 C 0.16563 -0.0037 0.16563 -0.00717 0.16667 -0.0037 C 0.17101 -0.01111 0.16858 -0.01829 0.18056 -0.01829 L 0.2 -0.02176 C 0.21841 -0.02176 0.23733 -0.02176 0.25573 -0.01829 C 0.33316 -0.01435 0.29931 -0.01435 0.33785 -0.01435 C 0.34896 -0.02176 0.33681 -0.01435 0.35313 -0.02893 C 0.35938 -0.03287 0.36302 -0.04004 0.37257 -0.04352 C 0.37865 -0.04722 0.39063 -0.05069 0.39948 -0.0544 C 0.44011 -0.05069 0.48056 -0.04722 0.52118 -0.04722 C 0.53924 -0.04722 0.55295 -0.0544 0.56389 -0.05787 C 0.57275 -0.0618 0.58108 -0.0618 0.58872 -0.06898 C 0.60504 -0.07616 0.60955 -0.07616 0.63212 -0.08356 C 0.63594 -0.08356 0.64184 -0.0868 0.64705 -0.0868 C 0.66094 -0.0868 0.67396 -0.08356 0.6875 -0.0868 C 0.68872 -0.0868 0.68872 -0.08356 0.6915 -0.0868 " pathEditMode="relative" rAng="0" ptsTypes="AAAAAAAAAAAAAAAAAAAA">
                                      <p:cBhvr>
                                        <p:cTn id="882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426"/>
                                    </p:animMotion>
                                  </p:childTnLst>
                                </p:cTn>
                              </p:par>
                              <p:par>
                                <p:cTn id="8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886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8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89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231 C 0.01094 0.00533 0.02587 0.0213 0.04046 0.02986 C 0.04862 0.02986 0.0573 0.03866 0.06598 0.03866 C 0.0724 0.03866 0.08056 0.03866 0.08542 0.02986 C 0.08994 0.02986 0.10035 0.00533 0.10382 -0.01088 C 0.10435 -0.01088 0.10435 -0.01829 0.10487 -0.01088 C 0.10747 -0.02685 0.10591 -0.04305 0.11355 -0.04305 L 0.12587 -0.05046 C 0.13733 -0.05046 0.14931 -0.05046 0.16094 -0.04305 C 0.20973 -0.03449 0.18837 -0.03449 0.2125 -0.03449 C 0.21945 -0.05046 0.21181 -0.03449 0.22223 -0.06667 C 0.22605 -0.075 0.2283 -0.0912 0.23438 -0.09884 C 0.23837 -0.10741 0.24566 -0.11504 0.25139 -0.12361 C 0.27691 -0.11504 0.30226 -0.10741 0.32796 -0.10741 C 0.33924 -0.10741 0.34792 -0.12361 0.35487 -0.13102 C 0.36042 -0.13935 0.36563 -0.13935 0.37049 -0.15555 C 0.38073 -0.17176 0.38351 -0.17176 0.39775 -0.18796 C 0.40018 -0.18796 0.404 -0.19514 0.40712 -0.19514 C 0.41598 -0.19514 0.42414 -0.18796 0.43264 -0.19514 C 0.43351 -0.19514 0.43351 -0.18796 0.43525 -0.19514 " pathEditMode="relative" rAng="0" ptsTypes="AAAAAAAAAAAAAAAAAAAA">
                                      <p:cBhvr>
                                        <p:cTn id="89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1500"/>
                            </p:stCondLst>
                            <p:childTnLst>
                              <p:par>
                                <p:cTn id="8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95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9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43 C 0.00417 -0.03333 0.00955 -0.04236 0.01493 -0.04814 C 0.01788 -0.05115 0.02118 -0.05416 0.0243 -0.05694 C 0.02656 -0.05416 0.02969 -0.05694 0.03142 -0.05115 C 0.03299 -0.04814 0.03698 -0.03333 0.03819 -0.02129 C 0.03837 -0.02129 0.03837 -0.01828 0.03854 -0.01828 C 0.03958 -0.01226 0.03889 -0.00046 0.04184 0.00255 L 0.04618 0.00857 C 0.05052 0.00857 0.05486 0.00556 0.05903 0.00255 C 0.07691 -0.00324 0.0691 -0.00648 0.07795 -0.00324 C 0.08038 0.00556 0.07778 -0.00324 0.08142 0.0176 C 0.08281 0.02639 0.08368 0.03542 0.08594 0.04144 C 0.08733 0.04769 0.0901 0.05047 0.09219 0.05649 C 0.10156 0.05348 0.11094 0.04769 0.12031 0.04769 C 0.1243 0.04769 0.12743 0.05649 0.13003 0.0625 C 0.13212 0.06829 0.13403 0.07153 0.13576 0.07732 C 0.13958 0.08959 0.14062 0.09237 0.14583 0.10139 C 0.1467 0.10139 0.14809 0.10463 0.1493 0.10463 C 0.15243 0.10463 0.15555 0.10139 0.15868 0.10463 C 0.15885 0.10463 0.15885 0.10139 0.15937 0.10463 " pathEditMode="relative" rAng="0" ptsTypes="AAAAAAAAAAAAAAAAAAAA">
                                      <p:cBhvr>
                                        <p:cTn id="96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815"/>
                                    </p:animMotion>
                                  </p:childTnLst>
                                </p:cTn>
                              </p:par>
                              <p:par>
                                <p:cTn id="9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2476 C 0.00503 -0.03379 0.0118 -0.04259 0.0184 -0.04838 C 0.02205 -0.05138 0.02604 -0.05416 0.02986 -0.05694 C 0.03281 -0.05416 0.03646 -0.05694 0.03871 -0.05138 C 0.04062 -0.04838 0.04548 -0.03379 0.04687 -0.02176 C 0.04722 -0.02176 0.04722 -0.01898 0.04757 -0.01898 C 0.04861 -0.01296 0.04791 -0.00138 0.05139 0.00162 L 0.05677 0.00741 C 0.06198 0.00741 0.06753 0.00463 0.07274 0.00162 C 0.09462 -0.00416 0.08507 -0.00717 0.09583 -0.00416 C 0.09896 0.00463 0.09566 -0.00416 0.10017 0.01644 C 0.10191 0.02524 0.10295 0.03403 0.10573 0.03982 C 0.10746 0.04584 0.11076 0.04885 0.11337 0.05463 C 0.12482 0.05186 0.13628 0.04584 0.14791 0.04584 C 0.15295 0.04584 0.15677 0.05463 0.15989 0.06065 C 0.1625 0.06644 0.16493 0.06945 0.16701 0.07524 C 0.17152 0.08727 0.17291 0.09005 0.17934 0.09885 C 0.18055 0.09885 0.18212 0.10209 0.18368 0.10209 C 0.1875 0.10209 0.19132 0.09885 0.19514 0.10209 C 0.19548 0.10209 0.19548 0.09885 0.196 0.10209 " pathEditMode="relative" rAng="0" ptsTypes="AAAAAAAAAAAAAAAAAAAA">
                                      <p:cBhvr>
                                        <p:cTn id="96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4722"/>
                                    </p:animMotion>
                                  </p:childTnLst>
                                </p:cTn>
                              </p:par>
                              <p:par>
                                <p:cTn id="9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2384 C 0.00625 -0.03287 0.01441 -0.04213 0.02257 -0.04791 C 0.02708 -0.05115 0.03194 -0.05416 0.03663 -0.05694 C 0.0401 -0.05416 0.04479 -0.05694 0.04739 -0.05115 C 0.04982 -0.04791 0.05573 -0.03287 0.05746 -0.0206 C 0.05781 -0.0206 0.05781 -0.01759 0.05816 -0.01759 C 0.05954 -0.01157 0.05885 0.00047 0.06302 0.00371 L 0.06961 0.00972 C 0.07604 0.00972 0.08281 0.00672 0.08906 0.00371 C 0.11597 -0.00231 0.10434 -0.00555 0.11753 -0.00231 C 0.12135 0.00672 0.11736 -0.00231 0.12274 0.01875 C 0.125 0.02778 0.12621 0.03704 0.12951 0.04329 C 0.13177 0.04931 0.13576 0.05232 0.13888 0.05857 C 0.15312 0.05556 0.16718 0.04931 0.18125 0.04931 C 0.1875 0.04931 0.19218 0.05857 0.19618 0.06459 C 0.19913 0.0706 0.20208 0.07385 0.20486 0.07963 C 0.21041 0.0919 0.21215 0.09491 0.21979 0.10394 C 0.22135 0.10394 0.22326 0.10741 0.225 0.10741 C 0.22986 0.10741 0.23454 0.10394 0.23923 0.10741 C 0.23958 0.10741 0.23958 0.10394 0.24027 0.10741 " pathEditMode="relative" rAng="0" ptsTypes="AAAAAAAAAAAAAAAAAAAA">
                                      <p:cBhvr>
                                        <p:cTn id="96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4907"/>
                                    </p:animMotion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0.00729 -0.01297 0.01701 -0.0257 0.02656 -0.03426 C 0.03194 -0.03866 0.03767 -0.04283 0.04323 -0.04676 C 0.0474 -0.04283 0.0526 -0.04676 0.0559 -0.03866 C 0.05868 -0.03426 0.06563 -0.01297 0.06771 0.00439 C 0.06823 0.00439 0.06823 0.00856 0.06858 0.00856 C 0.07031 0.01736 0.06927 0.03449 0.07431 0.03889 L 0.08212 0.04722 C 0.08976 0.04722 0.09757 0.04305 0.10503 0.03889 C 0.13681 0.03032 0.12292 0.02569 0.13854 0.03032 C 0.14306 0.04305 0.13819 0.03032 0.14479 0.06018 C 0.1474 0.07314 0.14896 0.08611 0.1526 0.09467 C 0.15538 0.10347 0.16007 0.10764 0.16389 0.1162 C 0.18056 0.11203 0.19705 0.10347 0.21372 0.10347 C 0.22118 0.10347 0.22656 0.1162 0.23125 0.12476 C 0.2349 0.13333 0.23837 0.13796 0.24149 0.14629 C 0.24809 0.16365 0.25017 0.16782 0.2592 0.18078 C 0.26094 0.18078 0.26337 0.18541 0.26545 0.18541 C 0.27101 0.18541 0.27639 0.18078 0.28212 0.18541 C 0.28264 0.18541 0.28264 0.18078 0.28333 0.18541 " pathEditMode="relative" rAng="0" ptsTypes="AAAAAAAAAAAAAAAAAAAA">
                                      <p:cBhvr>
                                        <p:cTn id="97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6921"/>
                                    </p:animMotion>
                                  </p:childTnLst>
                                </p:cTn>
                              </p:par>
                              <p:par>
                                <p:cTn id="9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361 C 0.00469 -0.03287 0.01111 -0.0419 0.01719 -0.04792 C 0.02066 -0.05116 0.02448 -0.05417 0.02812 -0.05695 C 0.03073 -0.05417 0.0342 -0.05695 0.03628 -0.05116 C 0.03819 -0.04792 0.04271 -0.03287 0.0441 -0.02061 C 0.04427 -0.02061 0.04427 -0.0176 0.04462 -0.0176 C 0.04566 -0.01135 0.04496 0.00069 0.04826 0.00393 L 0.0533 0.00972 C 0.05833 0.00972 0.06337 0.00694 0.06823 0.00393 C 0.08889 -0.00232 0.07986 -0.00533 0.0901 -0.00232 C 0.09305 0.00694 0.08993 -0.00232 0.0941 0.01898 C 0.09583 0.02824 0.09687 0.03726 0.0993 0.04351 C 0.10104 0.04976 0.10417 0.05277 0.1066 0.05879 C 0.11736 0.05578 0.12812 0.04976 0.13906 0.04976 C 0.14375 0.04976 0.14739 0.05879 0.15035 0.06481 C 0.1526 0.07083 0.15503 0.07407 0.15694 0.08009 C 0.16128 0.09236 0.1625 0.09537 0.1684 0.10439 C 0.16962 0.10439 0.17118 0.10787 0.17257 0.10787 C 0.17621 0.10787 0.17969 0.10439 0.18333 0.10787 C 0.18368 0.10787 0.18368 0.10439 0.1842 0.10787 " pathEditMode="relative" rAng="0" ptsTypes="AAAAAAAAAAAAAAAAAAAA">
                                      <p:cBhvr>
                                        <p:cTn id="97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4907"/>
                                    </p:animMotion>
                                  </p:childTnLst>
                                </p:cTn>
                              </p:par>
                              <p:par>
                                <p:cTn id="9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2176 C 0.00643 -0.03149 0.01476 -0.04121 0.02292 -0.04746 C 0.02743 -0.0507 0.03247 -0.05394 0.03716 -0.05695 C 0.0408 -0.05394 0.04532 -0.05695 0.04809 -0.0507 C 0.05052 -0.04746 0.05643 -0.03149 0.05834 -0.01852 C 0.05868 -0.01852 0.05868 -0.01528 0.05903 -0.01528 C 0.06042 -0.00857 0.05955 0.00416 0.06389 0.0074 L 0.07066 0.01365 C 0.07726 0.01365 0.08403 0.01064 0.09045 0.0074 C 0.11771 0.00092 0.10591 -0.00232 0.11927 0.00092 C 0.12309 0.01064 0.11893 0.00092 0.12466 0.02361 C 0.12691 0.0331 0.12813 0.04282 0.13143 0.0493 C 0.13368 0.05601 0.13768 0.05926 0.14098 0.06551 C 0.15538 0.0625 0.16962 0.05601 0.18403 0.05601 C 0.19028 0.05601 0.19497 0.06551 0.19896 0.07199 C 0.20209 0.07847 0.20504 0.08194 0.20782 0.08819 C 0.21337 0.10115 0.21511 0.10439 0.22292 0.11412 C 0.22448 0.11412 0.22657 0.11759 0.2283 0.11759 C 0.23316 0.11759 0.23785 0.11412 0.24271 0.11759 C 0.24306 0.11759 0.24306 0.11412 0.24375 0.11759 " pathEditMode="relative" rAng="0" ptsTypes="AAAAAAAAAAAAAAAAAAAA">
                                      <p:cBhvr>
                                        <p:cTn id="97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5208"/>
                                    </p:animMotion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C 0.00694 -0.01111 0.01632 -0.02222 0.02517 -0.02917 C 0.0302 -0.0331 0.03576 -0.03657 0.04114 -0.04005 C 0.04496 -0.03657 0.05 -0.04005 0.05329 -0.0331 C 0.05573 -0.02917 0.0625 -0.01111 0.06441 0.0037 C 0.06475 0.0037 0.06475 0.00741 0.06527 0.00741 C 0.06684 0.01481 0.06597 0.0294 0.07066 0.0331 L 0.07812 0.04028 C 0.08524 0.04028 0.09288 0.03657 0.1 0.0331 C 0.13003 0.02569 0.11701 0.02199 0.13177 0.02569 C 0.13611 0.03657 0.13142 0.02569 0.13767 0.05139 C 0.1401 0.06227 0.14149 0.07338 0.14531 0.08079 C 0.14774 0.08819 0.15225 0.0919 0.15573 0.09907 C 0.1717 0.0956 0.1875 0.08819 0.20329 0.08819 C 0.21024 0.08819 0.21562 0.09907 0.21996 0.10648 C 0.22343 0.11366 0.22656 0.11759 0.22968 0.12477 C 0.23593 0.13958 0.23784 0.14329 0.24635 0.15417 C 0.24809 0.15417 0.25034 0.15833 0.25243 0.15833 C 0.25763 0.15833 0.26284 0.15417 0.26823 0.15833 C 0.26875 0.15833 0.26875 0.15417 0.26944 0.15833 " pathEditMode="relative" rAng="0" ptsTypes="AAAAAAAAAAAAAAAAAAAA">
                                      <p:cBhvr>
                                        <p:cTn id="98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5903"/>
                                    </p:animMotion>
                                  </p:childTnLst>
                                </p:cTn>
                              </p:par>
                              <p:par>
                                <p:cTn id="9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521 -0.00949 0.01216 -0.01875 0.0191 -0.02477 C 0.02292 -0.02801 0.02709 -0.03125 0.03108 -0.03403 C 0.0342 -0.03125 0.03802 -0.03403 0.04028 -0.02801 C 0.04219 -0.02477 0.04723 -0.00949 0.04879 0.00347 C 0.04896 0.00347 0.04896 0.00648 0.04931 0.00648 C 0.05052 0.01296 0.04983 0.02523 0.05348 0.02847 L 0.0592 0.03472 C 0.06459 0.03472 0.07032 0.03148 0.0757 0.02847 C 0.09844 0.02222 0.08854 0.01898 0.09983 0.02222 C 0.10313 0.03148 0.09966 0.02222 0.10434 0.04421 C 0.10625 0.05347 0.10729 0.06296 0.11007 0.06921 C 0.11198 0.07569 0.11528 0.0787 0.11806 0.08518 C 0.13004 0.08194 0.14202 0.07569 0.154 0.07569 C 0.15938 0.07569 0.1632 0.08518 0.1665 0.09143 C 0.1691 0.09745 0.1717 0.10092 0.17396 0.10694 C 0.17865 0.11967 0.18021 0.12268 0.18664 0.13217 C 0.18802 0.13217 0.18976 0.13565 0.19115 0.13565 C 0.19532 0.13565 0.19914 0.13217 0.20313 0.13565 C 0.20348 0.13565 0.20348 0.13217 0.20417 0.13565 " pathEditMode="relative" rAng="0" ptsTypes="AAAAAAAAAAAAAAAAAAAA">
                                      <p:cBhvr>
                                        <p:cTn id="98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5069"/>
                                    </p:animMotion>
                                  </p:childTnLst>
                                </p:cTn>
                              </p:par>
                              <p:par>
                                <p:cTn id="9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269 C 0.00659 -0.03218 0.01545 -0.04144 0.02396 -0.04769 C 0.02882 -0.05093 0.03385 -0.05394 0.03889 -0.05695 C 0.04271 -0.05394 0.04757 -0.05695 0.05034 -0.05093 C 0.05295 -0.04769 0.0592 -0.03218 0.06111 -0.01945 C 0.06146 -0.01945 0.06146 -0.01644 0.0618 -0.01644 C 0.06337 -0.00996 0.0625 0.00254 0.06684 0.00578 L 0.07396 0.0118 C 0.0809 0.0118 0.08784 0.00879 0.09462 0.00578 C 0.12326 -0.00047 0.11076 -0.00371 0.12482 -0.00047 C 0.12882 0.00879 0.12465 -0.00047 0.13038 0.02129 C 0.13281 0.03078 0.1342 0.04027 0.13767 0.04652 C 0.13993 0.05301 0.14427 0.05602 0.14757 0.06227 C 0.16267 0.05926 0.1776 0.05301 0.19253 0.05301 C 0.1993 0.05301 0.20416 0.06227 0.20833 0.06875 C 0.21163 0.07477 0.21475 0.07824 0.21753 0.08426 C 0.22344 0.09699 0.22534 0.10023 0.2335 0.10949 C 0.23507 0.10949 0.23715 0.11296 0.23906 0.11296 C 0.24409 0.11296 0.24913 0.10949 0.25416 0.11296 C 0.25451 0.11296 0.25451 0.10949 0.25521 0.11296 " pathEditMode="relative" rAng="0" ptsTypes="AAAAAAAAAAAAAAAAAAAA">
                                      <p:cBhvr>
                                        <p:cTn id="990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5069"/>
                                    </p:animMotion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713 C 0.00694 -0.02824 0.01597 -0.03912 0.02465 -0.0463 C 0.02969 -0.05 0.03507 -0.05348 0.04028 -0.05695 C 0.0441 -0.05348 0.04896 -0.05695 0.05208 -0.05 C 0.05451 -0.0463 0.06111 -0.02824 0.06302 -0.01343 C 0.06337 -0.01343 0.06337 -0.00973 0.06389 -0.00973 C 0.06528 -0.00232 0.06441 0.01203 0.0691 0.01574 L 0.07639 0.02291 C 0.08333 0.02291 0.09063 0.01944 0.09757 0.01574 C 0.12708 0.00856 0.11424 0.00486 0.12882 0.00856 C 0.13299 0.01944 0.12847 0.00856 0.13455 0.03402 C 0.13698 0.0449 0.13837 0.05602 0.14201 0.06319 C 0.14444 0.0706 0.14878 0.0743 0.15226 0.08148 C 0.16771 0.07801 0.18316 0.0706 0.19861 0.0706 C 0.20556 0.0706 0.21059 0.08148 0.21493 0.08889 C 0.21823 0.09606 0.22153 0.1 0.22431 0.10694 C 0.23056 0.12176 0.23229 0.12546 0.2408 0.13634 C 0.24236 0.13634 0.24462 0.14027 0.24653 0.14027 C 0.25174 0.14027 0.25694 0.13634 0.26215 0.14027 C 0.2625 0.14027 0.2625 0.13634 0.26319 0.14027 " pathEditMode="relative" rAng="0" ptsTypes="AAAAAAAAAAAAAAAAAAAA">
                                      <p:cBhvr>
                                        <p:cTn id="99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5880"/>
                                    </p:animMotion>
                                  </p:childTnLst>
                                </p:cTn>
                              </p:par>
                              <p:par>
                                <p:cTn id="9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C 0.00833 -0.0125 0.01927 -0.02477 0.03021 -0.03287 C 0.03629 -0.03704 0.04271 -0.0412 0.04913 -0.04514 C 0.05365 -0.0412 0.05972 -0.04514 0.06337 -0.03704 C 0.06649 -0.03287 0.07448 -0.0125 0.07691 0.00417 C 0.07726 0.00417 0.07726 0.00833 0.07778 0.00833 C 0.07969 0.01667 0.07847 0.0331 0.0842 0.0375 L 0.09306 0.0456 C 0.10174 0.0456 0.11076 0.04167 0.1191 0.0375 C 0.15521 0.02917 0.13941 0.02477 0.15712 0.02917 C 0.16215 0.04167 0.15677 0.02917 0.16424 0.0581 C 0.16719 0.07037 0.16892 0.0831 0.17326 0.0912 C 0.17622 0.09977 0.1816 0.1037 0.18594 0.11227 C 0.20486 0.1081 0.22361 0.09977 0.24254 0.09977 C 0.25087 0.09977 0.25695 0.11227 0.26233 0.1206 C 0.26649 0.1287 0.27031 0.1331 0.27396 0.1412 C 0.28142 0.15787 0.28368 0.16181 0.29392 0.17431 C 0.29601 0.17431 0.29861 0.17894 0.30104 0.17894 C 0.30729 0.17894 0.31354 0.17431 0.31997 0.17894 C 0.32049 0.17894 0.32049 0.17431 0.32135 0.17894 " pathEditMode="relative" rAng="0" ptsTypes="AAAAAAAAAAAAAAAAAAAA">
                                      <p:cBhvr>
                                        <p:cTn id="99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6690"/>
                                    </p:animMotion>
                                  </p:childTnLst>
                                </p:cTn>
                              </p:par>
                              <p:par>
                                <p:cTn id="9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773 C 0.00556 -0.04305 0.01285 -0.04837 0.01997 -0.05185 C 0.02414 -0.0537 0.02848 -0.05532 0.03264 -0.05694 C 0.03577 -0.05532 0.03976 -0.05694 0.04237 -0.0537 C 0.04445 -0.05185 0.04966 -0.04305 0.05122 -0.03587 C 0.05157 -0.03587 0.05157 -0.03402 0.05191 -0.03402 C 0.05313 -0.03055 0.05243 -0.02337 0.05608 -0.02152 L 0.06216 -0.01828 C 0.06789 -0.01828 0.07379 -0.0199 0.07952 -0.02152 C 0.10348 -0.02523 0.09306 -0.02708 0.10487 -0.02523 C 0.10816 -0.0199 0.10469 -0.02523 0.10955 -0.01273 C 0.11146 -0.0074 0.11268 -0.00208 0.11563 0.00139 C 0.11754 0.0051 0.12118 0.00695 0.12396 0.01042 C 0.13664 0.0088 0.14914 0.0051 0.16181 0.0051 C 0.16737 0.0051 0.17153 0.01042 0.175 0.01389 C 0.17761 0.01737 0.18039 0.01945 0.18264 0.02292 C 0.18768 0.0301 0.18924 0.03172 0.19601 0.03704 C 0.1974 0.03704 0.19931 0.03913 0.20087 0.03913 C 0.20504 0.03913 0.20921 0.03704 0.21337 0.03913 C 0.21372 0.03913 0.21372 0.03704 0.21441 0.03913 " pathEditMode="relative" rAng="0" ptsTypes="AAAAAAAAAAAAAAAAAAAA">
                                      <p:cBhvr>
                                        <p:cTn id="100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2870"/>
                                    </p:animMotion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0.00695 -0.00902 0.01597 -0.01782 0.02483 -0.02384 C 0.03004 -0.02662 0.03525 -0.02963 0.04063 -0.0324 C 0.04445 -0.02963 0.04948 -0.0324 0.05261 -0.02662 C 0.05504 -0.02384 0.06163 -0.00902 0.06354 0.00301 C 0.06389 0.00301 0.06389 0.00579 0.06441 0.00579 C 0.06597 0.01204 0.06493 0.02385 0.06979 0.02662 L 0.07709 0.03264 C 0.0842 0.03264 0.0915 0.02963 0.09861 0.02662 C 0.12847 0.02084 0.11545 0.01783 0.13004 0.02084 C 0.1342 0.02963 0.12986 0.02084 0.13594 0.04167 C 0.13837 0.05047 0.13976 0.05949 0.14341 0.06551 C 0.14584 0.0713 0.15018 0.07431 0.15382 0.08033 C 0.16945 0.07732 0.18507 0.0713 0.2007 0.0713 C 0.20764 0.0713 0.21268 0.08033 0.21702 0.08635 C 0.22049 0.09213 0.22379 0.09514 0.22674 0.10093 C 0.23281 0.1132 0.23472 0.11598 0.24323 0.12477 C 0.24497 0.12477 0.24722 0.12824 0.24913 0.12824 C 0.25434 0.12824 0.25955 0.12477 0.26476 0.12824 C 0.26528 0.12824 0.26528 0.12477 0.26597 0.12824 " pathEditMode="relative" rAng="0" ptsTypes="AAAAAAAAAAAAAAAAAAAA">
                                      <p:cBhvr>
                                        <p:cTn id="100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4792"/>
                                    </p:animMotion>
                                  </p:childTnLst>
                                </p:cTn>
                              </p:par>
                              <p:par>
                                <p:cTn id="10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106 C 0.00782 -0.03102 0.01823 -0.04074 0.0283 -0.04722 C 0.03403 -0.05069 0.04011 -0.05393 0.04619 -0.05694 C 0.05053 -0.05393 0.05625 -0.05694 0.05973 -0.05069 C 0.0625 -0.04722 0.06997 -0.03102 0.07223 -0.01759 C 0.07275 -0.01759 0.07275 -0.01458 0.07327 -0.01458 C 0.075 -0.00764 0.07379 0.00533 0.07917 0.00857 L 0.0875 0.01505 C 0.09566 0.01505 0.104 0.01181 0.11198 0.00857 C 0.14584 0.00209 0.13108 -0.00139 0.14775 0.00209 C 0.15244 0.01181 0.1474 0.00209 0.15435 0.025 C 0.15712 0.03472 0.15869 0.04468 0.16285 0.05139 C 0.16563 0.0581 0.17066 0.06134 0.17466 0.06783 C 0.19237 0.06459 0.21007 0.0581 0.22796 0.0581 C 0.23577 0.0581 0.2415 0.06783 0.24653 0.07454 C 0.25035 0.08102 0.254 0.08449 0.2573 0.09097 C 0.26441 0.10417 0.2665 0.10741 0.27622 0.11713 C 0.27813 0.11713 0.28056 0.12084 0.28282 0.12084 C 0.28889 0.12084 0.29462 0.11713 0.3007 0.12084 C 0.30122 0.12084 0.30122 0.11713 0.30191 0.12084 " pathEditMode="relative" rAng="0" ptsTypes="AAAAAAAAAAAAAAAAAAAA">
                                      <p:cBhvr>
                                        <p:cTn id="101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5301"/>
                                    </p:animMotion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338 C 0.00902 -0.04028 0.02066 -0.04676 0.03229 -0.0507 C 0.03871 -0.05301 0.04566 -0.0551 0.05243 -0.05695 C 0.05746 -0.0551 0.06406 -0.05695 0.06788 -0.05301 C 0.07118 -0.0507 0.07968 -0.04028 0.08229 -0.03172 C 0.08281 -0.03172 0.08281 -0.02963 0.08333 -0.02963 C 0.08541 -0.02523 0.08402 -0.0169 0.0901 -0.01482 L 0.09965 -0.01065 C 0.10902 -0.01065 0.1184 -0.01273 0.1276 -0.01482 C 0.16614 -0.01898 0.1493 -0.0213 0.16822 -0.01898 C 0.17378 -0.01273 0.16788 -0.01898 0.17586 -0.00417 C 0.17899 0.00208 0.1809 0.00856 0.18559 0.01273 C 0.18871 0.01713 0.19444 0.01921 0.19895 0.02338 C 0.21927 0.02129 0.23941 0.01713 0.25972 0.01713 C 0.26857 0.01713 0.27534 0.02338 0.2809 0.02777 C 0.28524 0.03171 0.28941 0.03402 0.29322 0.03819 C 0.30138 0.04676 0.30364 0.04884 0.31475 0.05532 C 0.31684 0.05532 0.31979 0.05764 0.32239 0.05764 C 0.32916 0.05764 0.33576 0.05532 0.34253 0.05764 C 0.34322 0.05764 0.34322 0.05532 0.34409 0.05764 " pathEditMode="relative" rAng="0" ptsTypes="AAAAAAAAAAAAAAAAAAAA">
                                      <p:cBhvr>
                                        <p:cTn id="101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3403"/>
                                    </p:animMotion>
                                  </p:childTnLst>
                                </p:cTn>
                              </p:par>
                              <p:par>
                                <p:cTn id="10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3356 C 0.00729 -0.04004 0.01701 -0.04652 0.02638 -0.05069 C 0.03177 -0.053 0.03732 -0.05509 0.04305 -0.05694 C 0.04704 -0.05509 0.05243 -0.05694 0.05572 -0.053 C 0.0585 -0.05069 0.06545 -0.04004 0.06736 -0.03125 C 0.0677 -0.03125 0.0677 -0.02916 0.0684 -0.02916 C 0.06996 -0.02476 0.06892 -0.01643 0.07395 -0.01412 L 0.08177 -0.00995 C 0.08923 -0.00995 0.09704 -0.01203 0.10451 -0.01412 C 0.13628 -0.01851 0.12239 -0.0206 0.13784 -0.01851 C 0.14236 -0.01203 0.13767 -0.01851 0.14409 -0.00347 C 0.1467 0.00301 0.14826 0.0095 0.15208 0.01366 C 0.15468 0.01806 0.15937 0.02014 0.16302 0.02454 C 0.17968 0.02246 0.19618 0.01806 0.21284 0.01806 C 0.22013 0.01806 0.22569 0.02454 0.2302 0.02871 C 0.23385 0.03311 0.23732 0.03542 0.24045 0.03959 C 0.24704 0.04838 0.24895 0.05047 0.25798 0.05672 C 0.25972 0.05672 0.26215 0.05926 0.26423 0.05926 C 0.26979 0.05926 0.27534 0.05672 0.2809 0.05926 C 0.28125 0.05926 0.28125 0.05672 0.28211 0.05926 " pathEditMode="relative" rAng="0" ptsTypes="AAAAAAAAAAAAAAAAAAAA">
                                      <p:cBhvr>
                                        <p:cTn id="101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3472"/>
                                    </p:animMotion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611 C 0.00816 -0.0419 0.0191 -0.04768 0.02952 -0.05139 C 0.03542 -0.05347 0.04202 -0.05532 0.04809 -0.05694 C 0.05278 -0.05532 0.05868 -0.05694 0.06233 -0.05347 C 0.06528 -0.05139 0.07309 -0.0419 0.07553 -0.03402 C 0.07605 -0.03402 0.07605 -0.03217 0.07657 -0.03217 C 0.0783 -0.02824 0.07726 -0.0206 0.08282 -0.01875 L 0.0915 -0.01481 C 0.1 -0.01481 0.10868 -0.01666 0.11702 -0.01875 C 0.15243 -0.02245 0.13698 -0.02453 0.15434 -0.02245 C 0.15938 -0.01666 0.15417 -0.02245 0.16129 -0.00902 C 0.16424 -0.00324 0.1658 0.00255 0.17014 0.00648 C 0.17309 0.01042 0.1783 0.01227 0.18264 0.01598 C 0.20105 0.01412 0.21962 0.01042 0.2382 0.01042 C 0.24636 0.01042 0.25243 0.01598 0.25764 0.01991 C 0.26164 0.02385 0.26546 0.0257 0.2691 0.02963 C 0.27639 0.03727 0.27848 0.03912 0.28872 0.04491 C 0.29063 0.04491 0.29341 0.04723 0.29566 0.04723 C 0.30191 0.04723 0.30799 0.04491 0.31424 0.04723 C 0.31476 0.04723 0.31476 0.04491 0.31563 0.04723 " pathEditMode="relative" rAng="0" ptsTypes="AAAAAAAAAAAAAAAAAAAA">
                                      <p:cBhvr>
                                        <p:cTn id="102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3125"/>
                                    </p:animMotion>
                                  </p:childTnLst>
                                </p:cTn>
                              </p:par>
                              <p:par>
                                <p:cTn id="10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894 C 0.00955 -0.03473 0.02188 -0.04051 0.03421 -0.04445 C 0.04098 -0.0463 0.04827 -0.04815 0.05556 -0.05 C 0.06077 -0.04815 0.06771 -0.05 0.07188 -0.0463 C 0.07535 -0.04445 0.08438 -0.03473 0.08716 -0.02686 C 0.0875 -0.02686 0.0875 -0.025 0.0882 -0.025 C 0.09028 -0.02107 0.08889 -0.01343 0.09532 -0.01135 L 0.10539 -0.00764 C 0.11528 -0.00764 0.12535 -0.00949 0.1349 -0.01135 C 0.1757 -0.01528 0.15799 -0.01736 0.17796 -0.01528 C 0.18369 -0.00949 0.17761 -0.01528 0.18594 -0.00186 C 0.18941 0.00393 0.19115 0.00995 0.19619 0.01365 C 0.19966 0.01782 0.20573 0.01967 0.21042 0.02361 C 0.23195 0.02176 0.25313 0.01782 0.27466 0.01782 C 0.28403 0.01782 0.29098 0.02361 0.29688 0.02731 C 0.30157 0.03125 0.30625 0.03333 0.31025 0.03703 C 0.31858 0.0449 0.32119 0.04676 0.33282 0.05254 C 0.33507 0.05254 0.33803 0.05486 0.34098 0.05486 C 0.3481 0.05486 0.35521 0.05254 0.36233 0.05486 C 0.36303 0.05486 0.36303 0.05254 0.36372 0.05486 " pathEditMode="relative" rAng="0" ptsTypes="AAAAAAAAAAAAAAAAAAAA">
                                      <p:cBhvr>
                                        <p:cTn id="1026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3125"/>
                                    </p:animMotion>
                                  </p:childTnLst>
                                </p:cTn>
                              </p:par>
                              <p:par>
                                <p:cTn id="10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3218 C 0.0059 -0.03912 0.01372 -0.04583 0.02118 -0.05023 C 0.02552 -0.05255 0.03021 -0.05486 0.03455 -0.05694 C 0.03785 -0.05486 0.04219 -0.05694 0.04479 -0.05255 C 0.04705 -0.05023 0.05261 -0.03912 0.05434 -0.02986 C 0.05469 -0.02986 0.05469 -0.02755 0.05504 -0.02755 C 0.05625 -0.02292 0.05556 -0.01389 0.05938 -0.01157 L 0.0658 -0.00718 C 0.07188 -0.00718 0.07813 -0.00926 0.0842 -0.01157 C 0.10955 -0.0162 0.09861 -0.01852 0.11094 -0.0162 C 0.11459 -0.00926 0.11077 -0.0162 0.11597 -0.00023 C 0.11806 0.00671 0.11927 0.01343 0.1224 0.01806 C 0.12448 0.02292 0.1283 0.025 0.13125 0.02963 C 0.14462 0.02732 0.15799 0.02292 0.17136 0.02292 C 0.17726 0.02292 0.1816 0.02963 0.18542 0.03426 C 0.1882 0.03866 0.19097 0.0412 0.19358 0.0456 C 0.19879 0.05486 0.20035 0.05695 0.20764 0.06389 C 0.20903 0.06389 0.21094 0.06644 0.21268 0.06644 C 0.21719 0.06644 0.22153 0.06389 0.22604 0.06644 C 0.22639 0.06644 0.22639 0.06389 0.22709 0.06644 " pathEditMode="relative" rAng="0" ptsTypes="AAAAAAAAAAAAAAAAAAAA">
                                      <p:cBhvr>
                                        <p:cTn id="103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681"/>
                                    </p:animMotion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C 0.01424 -0.00162 0.03299 -0.00301 0.05122 -0.00393 C 0.06164 -0.00439 0.0724 -0.00486 0.08334 -0.00532 C 0.09132 -0.00486 0.10174 -0.00532 0.10782 -0.00439 C 0.11337 -0.00393 0.12674 -0.00162 0.13073 0.00047 C 0.13143 0.00047 0.13143 0.00093 0.1323 0.00093 C 0.13559 0.00209 0.13368 0.00394 0.14323 0.0044 L 0.15851 0.00556 C 0.17327 0.00556 0.1882 0.00487 0.20278 0.0044 C 0.26407 0.00348 0.23733 0.00301 0.26754 0.00348 C 0.27622 0.00487 0.26684 0.00348 0.27969 0.00695 C 0.28455 0.00834 0.28733 0.00996 0.29497 0.01088 C 0.29983 0.01204 0.30921 0.0125 0.31632 0.01343 C 0.34844 0.01297 0.38056 0.01204 0.41268 0.01204 C 0.42709 0.01204 0.43768 0.01343 0.44636 0.01436 C 0.45348 0.01528 0.46007 0.01574 0.46632 0.0169 C 0.479 0.01875 0.48264 0.01945 0.50053 0.02084 C 0.50365 0.02084 0.50816 0.02153 0.51233 0.02153 C 0.52327 0.02153 0.53368 0.02084 0.54445 0.02153 C 0.54532 0.02153 0.54532 0.02084 0.54705 0.02153 " pathEditMode="relative" rAng="0" ptsTypes="AAAAAAAAAAAAAAAAAAAA">
                                      <p:cBhvr>
                                        <p:cTn id="103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810"/>
                                    </p:animMotion>
                                  </p:childTnLst>
                                </p:cTn>
                              </p:par>
                              <p:par>
                                <p:cTn id="10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01 C 0.01181 -0.00116 0.02882 0.00278 0.04532 0.00486 C 0.05469 0.00486 0.06459 0.00694 0.07448 0.00694 C 0.08177 0.00694 0.09115 0.00694 0.09671 0.00486 C 0.10174 0.00486 0.11372 -0.00116 0.11754 -0.00509 C 0.11806 -0.00509 0.11806 -0.00695 0.11875 -0.00509 C 0.12188 -0.00903 0.12014 -0.01296 0.12865 -0.01296 L 0.14271 -0.01482 C 0.15591 -0.01482 0.16945 -0.01482 0.18264 -0.01296 C 0.2382 -0.01088 0.21389 -0.01088 0.2415 -0.01088 C 0.24948 -0.01482 0.2408 -0.01088 0.25243 -0.01875 C 0.25695 -0.02083 0.25955 -0.02477 0.2665 -0.02662 C 0.27084 -0.02871 0.27934 -0.03056 0.28577 -0.03264 C 0.31493 -0.03056 0.34393 -0.02871 0.37309 -0.02871 C 0.38594 -0.02871 0.39584 -0.03264 0.40365 -0.03449 C 0.41007 -0.03658 0.41598 -0.03658 0.42153 -0.04051 C 0.43316 -0.04445 0.43646 -0.04445 0.45261 -0.04838 C 0.45539 -0.04838 0.45955 -0.05023 0.46337 -0.05023 C 0.47327 -0.05023 0.48264 -0.04838 0.49237 -0.05023 C 0.49323 -0.05023 0.49323 -0.04838 0.49514 -0.05023 " pathEditMode="relative" rAng="0" ptsTypes="AAAAAAAAAAAAAAAAAAAA">
                                      <p:cBhvr>
                                        <p:cTn id="103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10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104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1754 0.00347 0.04132 0.01065 0.06424 0.01458 C 0.07743 0.01458 0.09115 0.01852 0.10504 0.01852 C 0.11511 0.01852 0.12813 0.01852 0.13594 0.01458 C 0.14289 0.01458 0.15973 0.00347 0.16493 -0.0037 C 0.16563 -0.0037 0.16563 -0.00717 0.16667 -0.0037 C 0.17101 -0.01111 0.16858 -0.01829 0.18056 -0.01829 L 0.2 -0.02176 C 0.21841 -0.02176 0.23733 -0.02176 0.25573 -0.01829 C 0.33316 -0.01435 0.29931 -0.01435 0.33785 -0.01435 C 0.34896 -0.02176 0.33681 -0.01435 0.35313 -0.02893 C 0.35938 -0.03287 0.36302 -0.04004 0.37257 -0.04352 C 0.37865 -0.04722 0.39063 -0.05069 0.39948 -0.0544 C 0.44011 -0.05069 0.48056 -0.04722 0.52118 -0.04722 C 0.53924 -0.04722 0.55295 -0.0544 0.56389 -0.05787 C 0.57275 -0.0618 0.58108 -0.0618 0.58872 -0.06898 C 0.60504 -0.07616 0.60955 -0.07616 0.63212 -0.08356 C 0.63594 -0.08356 0.64184 -0.0868 0.64705 -0.0868 C 0.66094 -0.0868 0.67396 -0.08356 0.6875 -0.0868 C 0.68872 -0.0868 0.68872 -0.08356 0.6915 -0.0868 " pathEditMode="relative" rAng="0" ptsTypes="AAAAAAAAAAAAAAAAAAAA">
                                      <p:cBhvr>
                                        <p:cTn id="1046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426"/>
                                    </p:animMotion>
                                  </p:childTnLst>
                                </p:cTn>
                              </p:par>
                              <p:par>
                                <p:cTn id="10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1050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10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105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10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208 C 0.01094 0.00556 0.02569 0.02153 0.04028 0.03009 C 0.04861 0.03009 0.05712 0.03866 0.0658 0.03866 C 0.07222 0.03866 0.08038 0.03866 0.08524 0.03009 C 0.08958 0.03009 0.10017 0.00556 0.10347 -0.01042 C 0.10399 -0.01042 0.10399 -0.01782 0.10451 -0.01042 C 0.10729 -0.02616 0.10573 -0.04236 0.11337 -0.04236 L 0.12569 -0.04977 C 0.13715 -0.04977 0.14896 -0.04977 0.16059 -0.04236 C 0.2092 -0.03379 0.18802 -0.03379 0.21215 -0.03379 C 0.21892 -0.04977 0.21146 -0.03379 0.2217 -0.06574 C 0.22569 -0.07407 0.22795 -0.09004 0.23385 -0.09768 C 0.23785 -0.10602 0.24514 -0.11366 0.25087 -0.12199 C 0.27639 -0.11366 0.30173 -0.10602 0.32726 -0.10602 C 0.33854 -0.10602 0.34722 -0.12199 0.35417 -0.12963 C 0.35972 -0.13796 0.36493 -0.13796 0.36979 -0.15393 C 0.38003 -0.16991 0.38281 -0.16991 0.39687 -0.18588 C 0.3993 -0.18588 0.40312 -0.19305 0.40642 -0.19305 C 0.4151 -0.19305 0.42326 -0.18588 0.43177 -0.19305 C 0.43264 -0.19305 0.43264 -0.18588 0.43437 -0.19305 " pathEditMode="relative" rAng="0" ptsTypes="AAAAAAAAAAAAAAAAAAAA">
                                      <p:cBhvr>
                                        <p:cTn id="105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1115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1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43 C 0.00417 -0.03333 0.00955 -0.04236 0.01493 -0.04814 C 0.01788 -0.05115 0.02118 -0.05416 0.0243 -0.05694 C 0.02656 -0.05416 0.02969 -0.05694 0.03142 -0.05115 C 0.03299 -0.04814 0.03698 -0.03333 0.03819 -0.02129 C 0.03837 -0.02129 0.03837 -0.01828 0.03854 -0.01828 C 0.03958 -0.01226 0.03889 -0.00046 0.04184 0.00255 L 0.04618 0.00857 C 0.05052 0.00857 0.05486 0.00556 0.05903 0.00255 C 0.07691 -0.00324 0.0691 -0.00648 0.07795 -0.00324 C 0.08038 0.00556 0.07778 -0.00324 0.08142 0.0176 C 0.08281 0.02639 0.08368 0.03542 0.08594 0.04144 C 0.08733 0.04769 0.0901 0.05047 0.09219 0.05649 C 0.10156 0.05348 0.11094 0.04769 0.12031 0.04769 C 0.1243 0.04769 0.12743 0.05649 0.13003 0.0625 C 0.13212 0.06829 0.13403 0.07153 0.13576 0.07732 C 0.13958 0.08959 0.14062 0.09237 0.14583 0.10139 C 0.1467 0.10139 0.14809 0.10463 0.1493 0.10463 C 0.15243 0.10463 0.15555 0.10139 0.15868 0.10463 C 0.15885 0.10463 0.15885 0.10139 0.15937 0.10463 " pathEditMode="relative" rAng="0" ptsTypes="AAAAAAAAAAAAAAAAAAAA">
                                      <p:cBhvr>
                                        <p:cTn id="112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815"/>
                                    </p:animMotion>
                                  </p:childTnLst>
                                </p:cTn>
                              </p:par>
                              <p:par>
                                <p:cTn id="1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2476 C 0.00503 -0.03379 0.0118 -0.04259 0.0184 -0.04838 C 0.02205 -0.05138 0.02604 -0.05416 0.02986 -0.05694 C 0.03281 -0.05416 0.03646 -0.05694 0.03871 -0.05138 C 0.04062 -0.04838 0.04548 -0.03379 0.04687 -0.02176 C 0.04722 -0.02176 0.04722 -0.01898 0.04757 -0.01898 C 0.04861 -0.01296 0.04791 -0.00138 0.05139 0.00162 L 0.05677 0.00741 C 0.06198 0.00741 0.06753 0.00463 0.07274 0.00162 C 0.09462 -0.00416 0.08507 -0.00717 0.09583 -0.00416 C 0.09896 0.00463 0.09566 -0.00416 0.10017 0.01644 C 0.10191 0.02524 0.10295 0.03403 0.10573 0.03982 C 0.10746 0.04584 0.11076 0.04885 0.11337 0.05463 C 0.12482 0.05186 0.13628 0.04584 0.14791 0.04584 C 0.15295 0.04584 0.15677 0.05463 0.15989 0.06065 C 0.1625 0.06644 0.16493 0.06945 0.16701 0.07524 C 0.17152 0.08727 0.17291 0.09005 0.17934 0.09885 C 0.18055 0.09885 0.18212 0.10209 0.18368 0.10209 C 0.1875 0.10209 0.19132 0.09885 0.19514 0.10209 C 0.19548 0.10209 0.19548 0.09885 0.196 0.10209 " pathEditMode="relative" rAng="0" ptsTypes="AAAAAAAAAAAAAAAAAAAA">
                                      <p:cBhvr>
                                        <p:cTn id="112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4722"/>
                                    </p:animMotion>
                                  </p:childTnLst>
                                </p:cTn>
                              </p:par>
                              <p:par>
                                <p:cTn id="1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2384 C 0.00625 -0.03287 0.01441 -0.04213 0.02257 -0.04791 C 0.02708 -0.05115 0.03194 -0.05416 0.03663 -0.05694 C 0.0401 -0.05416 0.04479 -0.05694 0.04739 -0.05115 C 0.04982 -0.04791 0.05573 -0.03287 0.05746 -0.0206 C 0.05781 -0.0206 0.05781 -0.01759 0.05816 -0.01759 C 0.05954 -0.01157 0.05885 0.00047 0.06302 0.00371 L 0.06961 0.00972 C 0.07604 0.00972 0.08281 0.00672 0.08906 0.00371 C 0.11597 -0.00231 0.10434 -0.00555 0.11753 -0.00231 C 0.12135 0.00672 0.11736 -0.00231 0.12274 0.01875 C 0.125 0.02778 0.12621 0.03704 0.12951 0.04329 C 0.13177 0.04931 0.13576 0.05232 0.13888 0.05857 C 0.15312 0.05556 0.16718 0.04931 0.18125 0.04931 C 0.1875 0.04931 0.19218 0.05857 0.19618 0.06459 C 0.19913 0.0706 0.20208 0.07385 0.20486 0.07963 C 0.21041 0.0919 0.21215 0.09491 0.21979 0.10394 C 0.22135 0.10394 0.22326 0.10741 0.225 0.10741 C 0.22986 0.10741 0.23454 0.10394 0.23923 0.10741 C 0.23958 0.10741 0.23958 0.10394 0.24027 0.10741 " pathEditMode="relative" rAng="0" ptsTypes="AAAAAAAAAAAAAAAAAAAA">
                                      <p:cBhvr>
                                        <p:cTn id="113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4907"/>
                                    </p:animMotion>
                                  </p:childTnLst>
                                </p:cTn>
                              </p:par>
                              <p:par>
                                <p:cTn id="1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0.00729 -0.01297 0.01701 -0.0257 0.02656 -0.03426 C 0.03194 -0.03866 0.03767 -0.04283 0.04323 -0.04676 C 0.0474 -0.04283 0.0526 -0.04676 0.0559 -0.03866 C 0.05868 -0.03426 0.06563 -0.01297 0.06771 0.00439 C 0.06823 0.00439 0.06823 0.00856 0.06858 0.00856 C 0.07031 0.01736 0.06927 0.03449 0.07431 0.03889 L 0.08212 0.04722 C 0.08976 0.04722 0.09757 0.04305 0.10503 0.03889 C 0.13681 0.03032 0.12292 0.02569 0.13854 0.03032 C 0.14306 0.04305 0.13819 0.03032 0.14479 0.06018 C 0.1474 0.07314 0.14896 0.08611 0.1526 0.09467 C 0.15538 0.10347 0.16007 0.10764 0.16389 0.1162 C 0.18056 0.11203 0.19705 0.10347 0.21372 0.10347 C 0.22118 0.10347 0.22656 0.1162 0.23125 0.12476 C 0.2349 0.13333 0.23837 0.13796 0.24149 0.14629 C 0.24809 0.16365 0.25017 0.16782 0.2592 0.18078 C 0.26094 0.18078 0.26337 0.18541 0.26545 0.18541 C 0.27101 0.18541 0.27639 0.18078 0.28212 0.18541 C 0.28264 0.18541 0.28264 0.18078 0.28333 0.18541 " pathEditMode="relative" rAng="0" ptsTypes="AAAAAAAAAAAAAAAAAAAA">
                                      <p:cBhvr>
                                        <p:cTn id="113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6921"/>
                                    </p:animMotion>
                                  </p:childTnLst>
                                </p:cTn>
                              </p:par>
                              <p:par>
                                <p:cTn id="1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361 C 0.00469 -0.03287 0.01111 -0.0419 0.01719 -0.04792 C 0.02066 -0.05116 0.02448 -0.05417 0.02812 -0.05695 C 0.03073 -0.05417 0.0342 -0.05695 0.03628 -0.05116 C 0.03819 -0.04792 0.04271 -0.03287 0.0441 -0.02061 C 0.04427 -0.02061 0.04427 -0.0176 0.04462 -0.0176 C 0.04566 -0.01135 0.04496 0.00069 0.04826 0.00393 L 0.0533 0.00972 C 0.05833 0.00972 0.06337 0.00694 0.06823 0.00393 C 0.08889 -0.00232 0.07986 -0.00533 0.0901 -0.00232 C 0.09305 0.00694 0.08993 -0.00232 0.0941 0.01898 C 0.09583 0.02824 0.09687 0.03726 0.0993 0.04351 C 0.10104 0.04976 0.10417 0.05277 0.1066 0.05879 C 0.11736 0.05578 0.12812 0.04976 0.13906 0.04976 C 0.14375 0.04976 0.14739 0.05879 0.15035 0.06481 C 0.1526 0.07083 0.15503 0.07407 0.15694 0.08009 C 0.16128 0.09236 0.1625 0.09537 0.1684 0.10439 C 0.16962 0.10439 0.17118 0.10787 0.17257 0.10787 C 0.17621 0.10787 0.17969 0.10439 0.18333 0.10787 C 0.18368 0.10787 0.18368 0.10439 0.1842 0.10787 " pathEditMode="relative" rAng="0" ptsTypes="AAAAAAAAAAAAAAAAAAAA">
                                      <p:cBhvr>
                                        <p:cTn id="113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4907"/>
                                    </p:animMotion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2176 C 0.00643 -0.03149 0.01476 -0.04121 0.02292 -0.04746 C 0.02743 -0.0507 0.03247 -0.05394 0.03716 -0.05695 C 0.0408 -0.05394 0.04532 -0.05695 0.04809 -0.0507 C 0.05052 -0.04746 0.05643 -0.03149 0.05834 -0.01852 C 0.05868 -0.01852 0.05868 -0.01528 0.05903 -0.01528 C 0.06042 -0.00857 0.05955 0.00416 0.06389 0.0074 L 0.07066 0.01365 C 0.07726 0.01365 0.08403 0.01064 0.09045 0.0074 C 0.11771 0.00092 0.10591 -0.00232 0.11927 0.00092 C 0.12309 0.01064 0.11893 0.00092 0.12466 0.02361 C 0.12691 0.0331 0.12813 0.04282 0.13143 0.0493 C 0.13368 0.05601 0.13768 0.05926 0.14098 0.06551 C 0.15538 0.0625 0.16962 0.05601 0.18403 0.05601 C 0.19028 0.05601 0.19497 0.06551 0.19896 0.07199 C 0.20209 0.07847 0.20504 0.08194 0.20782 0.08819 C 0.21337 0.10115 0.21511 0.10439 0.22292 0.11412 C 0.22448 0.11412 0.22657 0.11759 0.2283 0.11759 C 0.23316 0.11759 0.23785 0.11412 0.24271 0.11759 C 0.24306 0.11759 0.24306 0.11412 0.24375 0.11759 " pathEditMode="relative" rAng="0" ptsTypes="AAAAAAAAAAAAAAAAAAAA">
                                      <p:cBhvr>
                                        <p:cTn id="114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5208"/>
                                    </p:animMotion>
                                  </p:childTnLst>
                                </p:cTn>
                              </p:par>
                              <p:par>
                                <p:cTn id="1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C 0.00694 -0.01111 0.01632 -0.02222 0.02517 -0.02917 C 0.0302 -0.0331 0.03576 -0.03657 0.04114 -0.04005 C 0.04496 -0.03657 0.05 -0.04005 0.05329 -0.0331 C 0.05573 -0.02917 0.0625 -0.01111 0.06441 0.0037 C 0.06475 0.0037 0.06475 0.00741 0.06527 0.00741 C 0.06684 0.01481 0.06597 0.0294 0.07066 0.0331 L 0.07812 0.04028 C 0.08524 0.04028 0.09288 0.03657 0.1 0.0331 C 0.13003 0.02569 0.11701 0.02199 0.13177 0.02569 C 0.13611 0.03657 0.13142 0.02569 0.13767 0.05139 C 0.1401 0.06227 0.14149 0.07338 0.14531 0.08079 C 0.14774 0.08819 0.15225 0.0919 0.15573 0.09907 C 0.1717 0.0956 0.1875 0.08819 0.20329 0.08819 C 0.21024 0.08819 0.21562 0.09907 0.21996 0.10648 C 0.22343 0.11366 0.22656 0.11759 0.22968 0.12477 C 0.23593 0.13958 0.23784 0.14329 0.24635 0.15417 C 0.24809 0.15417 0.25034 0.15833 0.25243 0.15833 C 0.25763 0.15833 0.26284 0.15417 0.26823 0.15833 C 0.26875 0.15833 0.26875 0.15417 0.26944 0.15833 " pathEditMode="relative" rAng="0" ptsTypes="AAAAAAAAAAAAAAAAAAAA">
                                      <p:cBhvr>
                                        <p:cTn id="1146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5903"/>
                                    </p:animMotion>
                                  </p:childTnLst>
                                </p:cTn>
                              </p:par>
                              <p:par>
                                <p:cTn id="1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521 -0.00949 0.01216 -0.01875 0.0191 -0.02477 C 0.02292 -0.02801 0.02709 -0.03125 0.03108 -0.03403 C 0.0342 -0.03125 0.03802 -0.03403 0.04028 -0.02801 C 0.04219 -0.02477 0.04723 -0.00949 0.04879 0.00347 C 0.04896 0.00347 0.04896 0.00648 0.04931 0.00648 C 0.05052 0.01296 0.04983 0.02523 0.05348 0.02847 L 0.0592 0.03472 C 0.06459 0.03472 0.07032 0.03148 0.0757 0.02847 C 0.09844 0.02222 0.08854 0.01898 0.09983 0.02222 C 0.10313 0.03148 0.09966 0.02222 0.10434 0.04421 C 0.10625 0.05347 0.10729 0.06296 0.11007 0.06921 C 0.11198 0.07569 0.11528 0.0787 0.11806 0.08518 C 0.13004 0.08194 0.14202 0.07569 0.154 0.07569 C 0.15938 0.07569 0.1632 0.08518 0.1665 0.09143 C 0.1691 0.09745 0.1717 0.10092 0.17396 0.10694 C 0.17865 0.11967 0.18021 0.12268 0.18664 0.13217 C 0.18802 0.13217 0.18976 0.13565 0.19115 0.13565 C 0.19532 0.13565 0.19914 0.13217 0.20313 0.13565 C 0.20348 0.13565 0.20348 0.13217 0.20417 0.13565 " pathEditMode="relative" rAng="0" ptsTypes="AAAAAAAAAAAAAAAAAAAA">
                                      <p:cBhvr>
                                        <p:cTn id="115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5069"/>
                                    </p:animMotion>
                                  </p:childTnLst>
                                </p:cTn>
                              </p:par>
                              <p:par>
                                <p:cTn id="1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269 C 0.00659 -0.03218 0.01545 -0.04144 0.02396 -0.04769 C 0.02882 -0.05093 0.03385 -0.05394 0.03889 -0.05695 C 0.04271 -0.05394 0.04757 -0.05695 0.05034 -0.05093 C 0.05295 -0.04769 0.0592 -0.03218 0.06111 -0.01945 C 0.06146 -0.01945 0.06146 -0.01644 0.0618 -0.01644 C 0.06337 -0.00996 0.0625 0.00254 0.06684 0.00578 L 0.07396 0.0118 C 0.0809 0.0118 0.08784 0.00879 0.09462 0.00578 C 0.12326 -0.00047 0.11076 -0.00371 0.12482 -0.00047 C 0.12882 0.00879 0.12465 -0.00047 0.13038 0.02129 C 0.13281 0.03078 0.1342 0.04027 0.13767 0.04652 C 0.13993 0.05301 0.14427 0.05602 0.14757 0.06227 C 0.16267 0.05926 0.1776 0.05301 0.19253 0.05301 C 0.1993 0.05301 0.20416 0.06227 0.20833 0.06875 C 0.21163 0.07477 0.21475 0.07824 0.21753 0.08426 C 0.22344 0.09699 0.22534 0.10023 0.2335 0.10949 C 0.23507 0.10949 0.23715 0.11296 0.23906 0.11296 C 0.24409 0.11296 0.24913 0.10949 0.25416 0.11296 C 0.25451 0.11296 0.25451 0.10949 0.25521 0.11296 " pathEditMode="relative" rAng="0" ptsTypes="AAAAAAAAAAAAAAAAAAAA">
                                      <p:cBhvr>
                                        <p:cTn id="115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5069"/>
                                    </p:animMotion>
                                  </p:childTnLst>
                                </p:cTn>
                              </p:par>
                              <p:par>
                                <p:cTn id="1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713 C 0.00694 -0.02824 0.01597 -0.03912 0.02465 -0.0463 C 0.02969 -0.05 0.03507 -0.05348 0.04028 -0.05695 C 0.0441 -0.05348 0.04896 -0.05695 0.05208 -0.05 C 0.05451 -0.0463 0.06111 -0.02824 0.06302 -0.01343 C 0.06337 -0.01343 0.06337 -0.00973 0.06389 -0.00973 C 0.06528 -0.00232 0.06441 0.01203 0.0691 0.01574 L 0.07639 0.02291 C 0.08333 0.02291 0.09063 0.01944 0.09757 0.01574 C 0.12708 0.00856 0.11424 0.00486 0.12882 0.00856 C 0.13299 0.01944 0.12847 0.00856 0.13455 0.03402 C 0.13698 0.0449 0.13837 0.05602 0.14201 0.06319 C 0.14444 0.0706 0.14878 0.0743 0.15226 0.08148 C 0.16771 0.07801 0.18316 0.0706 0.19861 0.0706 C 0.20556 0.0706 0.21059 0.08148 0.21493 0.08889 C 0.21823 0.09606 0.22153 0.1 0.22431 0.10694 C 0.23056 0.12176 0.23229 0.12546 0.2408 0.13634 C 0.24236 0.13634 0.24462 0.14027 0.24653 0.14027 C 0.25174 0.14027 0.25694 0.13634 0.26215 0.14027 C 0.2625 0.14027 0.2625 0.13634 0.26319 0.14027 " pathEditMode="relative" rAng="0" ptsTypes="AAAAAAAAAAAAAAAAAAAA">
                                      <p:cBhvr>
                                        <p:cTn id="115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5880"/>
                                    </p:animMotion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C 0.00833 -0.0125 0.01927 -0.02477 0.03021 -0.03287 C 0.03629 -0.03704 0.04271 -0.0412 0.04913 -0.04514 C 0.05365 -0.0412 0.05972 -0.04514 0.06337 -0.03704 C 0.06649 -0.03287 0.07448 -0.0125 0.07691 0.00417 C 0.07726 0.00417 0.07726 0.00833 0.07778 0.00833 C 0.07969 0.01667 0.07847 0.0331 0.0842 0.0375 L 0.09306 0.0456 C 0.10174 0.0456 0.11076 0.04167 0.1191 0.0375 C 0.15521 0.02917 0.13941 0.02477 0.15712 0.02917 C 0.16215 0.04167 0.15677 0.02917 0.16424 0.0581 C 0.16719 0.07037 0.16892 0.0831 0.17326 0.0912 C 0.17622 0.09977 0.1816 0.1037 0.18594 0.11227 C 0.20486 0.1081 0.22361 0.09977 0.24254 0.09977 C 0.25087 0.09977 0.25695 0.11227 0.26233 0.1206 C 0.26649 0.1287 0.27031 0.1331 0.27396 0.1412 C 0.28142 0.15787 0.28368 0.16181 0.29392 0.17431 C 0.29601 0.17431 0.29861 0.17894 0.30104 0.17894 C 0.30729 0.17894 0.31354 0.17431 0.31997 0.17894 C 0.32049 0.17894 0.32049 0.17431 0.32135 0.17894 " pathEditMode="relative" rAng="0" ptsTypes="AAAAAAAAAAAAAAAAAAAA">
                                      <p:cBhvr>
                                        <p:cTn id="116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6690"/>
                                    </p:animMotion>
                                  </p:childTnLst>
                                </p:cTn>
                              </p:par>
                              <p:par>
                                <p:cTn id="1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773 C 0.00556 -0.04305 0.01285 -0.04837 0.01997 -0.05185 C 0.02414 -0.0537 0.02848 -0.05532 0.03264 -0.05694 C 0.03577 -0.05532 0.03976 -0.05694 0.04237 -0.0537 C 0.04445 -0.05185 0.04966 -0.04305 0.05122 -0.03587 C 0.05157 -0.03587 0.05157 -0.03402 0.05191 -0.03402 C 0.05313 -0.03055 0.05243 -0.02337 0.05608 -0.02152 L 0.06216 -0.01828 C 0.06789 -0.01828 0.07379 -0.0199 0.07952 -0.02152 C 0.10348 -0.02523 0.09306 -0.02708 0.10487 -0.02523 C 0.10816 -0.0199 0.10469 -0.02523 0.10955 -0.01273 C 0.11146 -0.0074 0.11268 -0.00208 0.11563 0.00139 C 0.11754 0.0051 0.12118 0.00695 0.12396 0.01042 C 0.13664 0.0088 0.14914 0.0051 0.16181 0.0051 C 0.16737 0.0051 0.17153 0.01042 0.175 0.01389 C 0.17761 0.01737 0.18039 0.01945 0.18264 0.02292 C 0.18768 0.0301 0.18924 0.03172 0.19601 0.03704 C 0.1974 0.03704 0.19931 0.03913 0.20087 0.03913 C 0.20504 0.03913 0.20921 0.03704 0.21337 0.03913 C 0.21372 0.03913 0.21372 0.03704 0.21441 0.03913 " pathEditMode="relative" rAng="0" ptsTypes="AAAAAAAAAAAAAAAAAAAA">
                                      <p:cBhvr>
                                        <p:cTn id="116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2870"/>
                                    </p:animMotion>
                                  </p:childTnLst>
                                </p:cTn>
                              </p:par>
                              <p:par>
                                <p:cTn id="1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0.00695 -0.00902 0.01597 -0.01782 0.02483 -0.02384 C 0.03004 -0.02662 0.03525 -0.02963 0.04063 -0.0324 C 0.04445 -0.02963 0.04948 -0.0324 0.05261 -0.02662 C 0.05504 -0.02384 0.06163 -0.00902 0.06354 0.00301 C 0.06389 0.00301 0.06389 0.00579 0.06441 0.00579 C 0.06597 0.01204 0.06493 0.02385 0.06979 0.02662 L 0.07709 0.03264 C 0.0842 0.03264 0.0915 0.02963 0.09861 0.02662 C 0.12847 0.02084 0.11545 0.01783 0.13004 0.02084 C 0.1342 0.02963 0.12986 0.02084 0.13594 0.04167 C 0.13837 0.05047 0.13976 0.05949 0.14341 0.06551 C 0.14584 0.0713 0.15018 0.07431 0.15382 0.08033 C 0.16945 0.07732 0.18507 0.0713 0.2007 0.0713 C 0.20764 0.0713 0.21268 0.08033 0.21702 0.08635 C 0.22049 0.09213 0.22379 0.09514 0.22674 0.10093 C 0.23281 0.1132 0.23472 0.11598 0.24323 0.12477 C 0.24497 0.12477 0.24722 0.12824 0.24913 0.12824 C 0.25434 0.12824 0.25955 0.12477 0.26476 0.12824 C 0.26528 0.12824 0.26528 0.12477 0.26597 0.12824 " pathEditMode="relative" rAng="0" ptsTypes="AAAAAAAAAAAAAAAAAAAA">
                                      <p:cBhvr>
                                        <p:cTn id="117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4792"/>
                                    </p:animMotion>
                                  </p:childTnLst>
                                </p:cTn>
                              </p:par>
                              <p:par>
                                <p:cTn id="1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106 C 0.00782 -0.03102 0.01823 -0.04074 0.0283 -0.04722 C 0.03403 -0.05069 0.04011 -0.05393 0.04619 -0.05694 C 0.05053 -0.05393 0.05625 -0.05694 0.05973 -0.05069 C 0.0625 -0.04722 0.06997 -0.03102 0.07223 -0.01759 C 0.07275 -0.01759 0.07275 -0.01458 0.07327 -0.01458 C 0.075 -0.00764 0.07379 0.00533 0.07917 0.00857 L 0.0875 0.01505 C 0.09566 0.01505 0.104 0.01181 0.11198 0.00857 C 0.14584 0.00209 0.13108 -0.00139 0.14775 0.00209 C 0.15244 0.01181 0.1474 0.00209 0.15435 0.025 C 0.15712 0.03472 0.15869 0.04468 0.16285 0.05139 C 0.16563 0.0581 0.17066 0.06134 0.17466 0.06783 C 0.19237 0.06459 0.21007 0.0581 0.22796 0.0581 C 0.23577 0.0581 0.2415 0.06783 0.24653 0.07454 C 0.25035 0.08102 0.254 0.08449 0.2573 0.09097 C 0.26441 0.10417 0.2665 0.10741 0.27622 0.11713 C 0.27813 0.11713 0.28056 0.12084 0.28282 0.12084 C 0.28889 0.12084 0.29462 0.11713 0.3007 0.12084 C 0.30122 0.12084 0.30122 0.11713 0.30191 0.12084 " pathEditMode="relative" rAng="0" ptsTypes="AAAAAAAAAAAAAAAAAAAA">
                                      <p:cBhvr>
                                        <p:cTn id="117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5301"/>
                                    </p:animMotion>
                                  </p:childTnLst>
                                </p:cTn>
                              </p:par>
                              <p:par>
                                <p:cTn id="1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338 C 0.00902 -0.04028 0.02066 -0.04676 0.03229 -0.0507 C 0.03871 -0.05301 0.04566 -0.0551 0.05243 -0.05695 C 0.05746 -0.0551 0.06406 -0.05695 0.06788 -0.05301 C 0.07118 -0.0507 0.07968 -0.04028 0.08229 -0.03172 C 0.08281 -0.03172 0.08281 -0.02963 0.08333 -0.02963 C 0.08541 -0.02523 0.08402 -0.0169 0.0901 -0.01482 L 0.09965 -0.01065 C 0.10902 -0.01065 0.1184 -0.01273 0.1276 -0.01482 C 0.16614 -0.01898 0.1493 -0.0213 0.16822 -0.01898 C 0.17378 -0.01273 0.16788 -0.01898 0.17586 -0.00417 C 0.17899 0.00208 0.1809 0.00856 0.18559 0.01273 C 0.18871 0.01713 0.19444 0.01921 0.19895 0.02338 C 0.21927 0.02129 0.23941 0.01713 0.25972 0.01713 C 0.26857 0.01713 0.27534 0.02338 0.2809 0.02777 C 0.28524 0.03171 0.28941 0.03402 0.29322 0.03819 C 0.30138 0.04676 0.30364 0.04884 0.31475 0.05532 C 0.31684 0.05532 0.31979 0.05764 0.32239 0.05764 C 0.32916 0.05764 0.33576 0.05532 0.34253 0.05764 C 0.34322 0.05764 0.34322 0.05532 0.34409 0.05764 " pathEditMode="relative" rAng="0" ptsTypes="AAAAAAAAAAAAAAAAAAAA">
                                      <p:cBhvr>
                                        <p:cTn id="117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3403"/>
                                    </p:animMotion>
                                  </p:childTnLst>
                                </p:cTn>
                              </p:par>
                              <p:par>
                                <p:cTn id="1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3356 C 0.00729 -0.04004 0.01701 -0.04652 0.02638 -0.05069 C 0.03177 -0.053 0.03732 -0.05509 0.04305 -0.05694 C 0.04704 -0.05509 0.05243 -0.05694 0.05572 -0.053 C 0.0585 -0.05069 0.06545 -0.04004 0.06736 -0.03125 C 0.0677 -0.03125 0.0677 -0.02916 0.0684 -0.02916 C 0.06996 -0.02476 0.06892 -0.01643 0.07395 -0.01412 L 0.08177 -0.00995 C 0.08923 -0.00995 0.09704 -0.01203 0.10451 -0.01412 C 0.13628 -0.01851 0.12239 -0.0206 0.13784 -0.01851 C 0.14236 -0.01203 0.13767 -0.01851 0.14409 -0.00347 C 0.1467 0.00301 0.14826 0.0095 0.15208 0.01366 C 0.15468 0.01806 0.15937 0.02014 0.16302 0.02454 C 0.17968 0.02246 0.19618 0.01806 0.21284 0.01806 C 0.22013 0.01806 0.22569 0.02454 0.2302 0.02871 C 0.23385 0.03311 0.23732 0.03542 0.24045 0.03959 C 0.24704 0.04838 0.24895 0.05047 0.25798 0.05672 C 0.25972 0.05672 0.26215 0.05926 0.26423 0.05926 C 0.26979 0.05926 0.27534 0.05672 0.2809 0.05926 C 0.28125 0.05926 0.28125 0.05672 0.28211 0.05926 " pathEditMode="relative" rAng="0" ptsTypes="AAAAAAAAAAAAAAAAAAAA">
                                      <p:cBhvr>
                                        <p:cTn id="118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3472"/>
                                    </p:animMotion>
                                  </p:childTnLst>
                                </p:cTn>
                              </p:par>
                              <p:par>
                                <p:cTn id="11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611 C 0.00816 -0.0419 0.0191 -0.04768 0.02952 -0.05139 C 0.03542 -0.05347 0.04202 -0.05532 0.04809 -0.05694 C 0.05278 -0.05532 0.05868 -0.05694 0.06233 -0.05347 C 0.06528 -0.05139 0.07309 -0.0419 0.07553 -0.03402 C 0.07605 -0.03402 0.07605 -0.03217 0.07657 -0.03217 C 0.0783 -0.02824 0.07726 -0.0206 0.08282 -0.01875 L 0.0915 -0.01481 C 0.1 -0.01481 0.10868 -0.01666 0.11702 -0.01875 C 0.15243 -0.02245 0.13698 -0.02453 0.15434 -0.02245 C 0.15938 -0.01666 0.15417 -0.02245 0.16129 -0.00902 C 0.16424 -0.00324 0.1658 0.00255 0.17014 0.00648 C 0.17309 0.01042 0.1783 0.01227 0.18264 0.01598 C 0.20105 0.01412 0.21962 0.01042 0.2382 0.01042 C 0.24636 0.01042 0.25243 0.01598 0.25764 0.01991 C 0.26164 0.02385 0.26546 0.0257 0.2691 0.02963 C 0.27639 0.03727 0.27848 0.03912 0.28872 0.04491 C 0.29063 0.04491 0.29341 0.04723 0.29566 0.04723 C 0.30191 0.04723 0.30799 0.04491 0.31424 0.04723 C 0.31476 0.04723 0.31476 0.04491 0.31563 0.04723 " pathEditMode="relative" rAng="0" ptsTypes="AAAAAAAAAAAAAAAAAAAA">
                                      <p:cBhvr>
                                        <p:cTn id="118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3125"/>
                                    </p:animMotion>
                                  </p:childTnLst>
                                </p:cTn>
                              </p:par>
                              <p:par>
                                <p:cTn id="1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894 C 0.00955 -0.03473 0.02188 -0.04051 0.03421 -0.04445 C 0.04098 -0.0463 0.04827 -0.04815 0.05556 -0.05 C 0.06077 -0.04815 0.06771 -0.05 0.07188 -0.0463 C 0.07535 -0.04445 0.08438 -0.03473 0.08716 -0.02686 C 0.0875 -0.02686 0.0875 -0.025 0.0882 -0.025 C 0.09028 -0.02107 0.08889 -0.01343 0.09532 -0.01135 L 0.10539 -0.00764 C 0.11528 -0.00764 0.12535 -0.00949 0.1349 -0.01135 C 0.1757 -0.01528 0.15799 -0.01736 0.17796 -0.01528 C 0.18369 -0.00949 0.17761 -0.01528 0.18594 -0.00186 C 0.18941 0.00393 0.19115 0.00995 0.19619 0.01365 C 0.19966 0.01782 0.20573 0.01967 0.21042 0.02361 C 0.23195 0.02176 0.25313 0.01782 0.27466 0.01782 C 0.28403 0.01782 0.29098 0.02361 0.29688 0.02731 C 0.30157 0.03125 0.30625 0.03333 0.31025 0.03703 C 0.31858 0.0449 0.32119 0.04676 0.33282 0.05254 C 0.33507 0.05254 0.33803 0.05486 0.34098 0.05486 C 0.3481 0.05486 0.35521 0.05254 0.36233 0.05486 C 0.36303 0.05486 0.36303 0.05254 0.36372 0.05486 " pathEditMode="relative" rAng="0" ptsTypes="AAAAAAAAAAAAAAAAAAAA">
                                      <p:cBhvr>
                                        <p:cTn id="119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3125"/>
                                    </p:animMotion>
                                  </p:childTnLst>
                                </p:cTn>
                              </p:par>
                              <p:par>
                                <p:cTn id="1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3218 C 0.0059 -0.03912 0.01372 -0.04583 0.02118 -0.05023 C 0.02552 -0.05255 0.03021 -0.05486 0.03455 -0.05694 C 0.03785 -0.05486 0.04219 -0.05694 0.04479 -0.05255 C 0.04705 -0.05023 0.05261 -0.03912 0.05434 -0.02986 C 0.05469 -0.02986 0.05469 -0.02755 0.05504 -0.02755 C 0.05625 -0.02292 0.05556 -0.01389 0.05938 -0.01157 L 0.0658 -0.00718 C 0.07188 -0.00718 0.07813 -0.00926 0.0842 -0.01157 C 0.10955 -0.0162 0.09861 -0.01852 0.11094 -0.0162 C 0.11459 -0.00926 0.11077 -0.0162 0.11597 -0.00023 C 0.11806 0.00671 0.11927 0.01343 0.1224 0.01806 C 0.12448 0.02292 0.1283 0.025 0.13125 0.02963 C 0.14462 0.02732 0.15799 0.02292 0.17136 0.02292 C 0.17726 0.02292 0.1816 0.02963 0.18542 0.03426 C 0.1882 0.03866 0.19097 0.0412 0.19358 0.0456 C 0.19879 0.05486 0.20035 0.05695 0.20764 0.06389 C 0.20903 0.06389 0.21094 0.06644 0.21268 0.06644 C 0.21719 0.06644 0.22153 0.06389 0.22604 0.06644 C 0.22639 0.06644 0.22639 0.06389 0.22709 0.06644 " pathEditMode="relative" rAng="0" ptsTypes="AAAAAAAAAAAAAAAAAAAA">
                                      <p:cBhvr>
                                        <p:cTn id="119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681"/>
                                    </p:animMotion>
                                  </p:childTnLst>
                                </p:cTn>
                              </p:par>
                              <p:par>
                                <p:cTn id="1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C 0.01424 -0.00162 0.03299 -0.00301 0.05122 -0.00393 C 0.06164 -0.00439 0.0724 -0.00486 0.08334 -0.00532 C 0.09132 -0.00486 0.10174 -0.00532 0.10782 -0.00439 C 0.11337 -0.00393 0.12674 -0.00162 0.13073 0.00047 C 0.13143 0.00047 0.13143 0.00093 0.1323 0.00093 C 0.13559 0.00209 0.13368 0.00394 0.14323 0.0044 L 0.15851 0.00556 C 0.17327 0.00556 0.1882 0.00487 0.20278 0.0044 C 0.26407 0.00348 0.23733 0.00301 0.26754 0.00348 C 0.27622 0.00487 0.26684 0.00348 0.27969 0.00695 C 0.28455 0.00834 0.28733 0.00996 0.29497 0.01088 C 0.29983 0.01204 0.30921 0.0125 0.31632 0.01343 C 0.34844 0.01297 0.38056 0.01204 0.41268 0.01204 C 0.42709 0.01204 0.43768 0.01343 0.44636 0.01436 C 0.45348 0.01528 0.46007 0.01574 0.46632 0.0169 C 0.479 0.01875 0.48264 0.01945 0.50053 0.02084 C 0.50365 0.02084 0.50816 0.02153 0.51233 0.02153 C 0.52327 0.02153 0.53368 0.02084 0.54445 0.02153 C 0.54532 0.02153 0.54532 0.02084 0.54705 0.02153 " pathEditMode="relative" rAng="0" ptsTypes="AAAAAAAAAAAAAAAAAAAA">
                                      <p:cBhvr>
                                        <p:cTn id="1198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810"/>
                                    </p:animMotion>
                                  </p:childTnLst>
                                </p:cTn>
                              </p:par>
                              <p:par>
                                <p:cTn id="1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01 C 0.01181 -0.00116 0.02882 0.00278 0.04532 0.00486 C 0.05469 0.00486 0.06459 0.00694 0.07448 0.00694 C 0.08177 0.00694 0.09115 0.00694 0.09671 0.00486 C 0.10174 0.00486 0.11372 -0.00116 0.11754 -0.00509 C 0.11806 -0.00509 0.11806 -0.00695 0.11875 -0.00509 C 0.12188 -0.00903 0.12014 -0.01296 0.12865 -0.01296 L 0.14271 -0.01482 C 0.15591 -0.01482 0.16945 -0.01482 0.18264 -0.01296 C 0.2382 -0.01088 0.21389 -0.01088 0.2415 -0.01088 C 0.24948 -0.01482 0.2408 -0.01088 0.25243 -0.01875 C 0.25695 -0.02083 0.25955 -0.02477 0.2665 -0.02662 C 0.27084 -0.02871 0.27934 -0.03056 0.28577 -0.03264 C 0.31493 -0.03056 0.34393 -0.02871 0.37309 -0.02871 C 0.38594 -0.02871 0.39584 -0.03264 0.40365 -0.03449 C 0.41007 -0.03658 0.41598 -0.03658 0.42153 -0.04051 C 0.43316 -0.04445 0.43646 -0.04445 0.45261 -0.04838 C 0.45539 -0.04838 0.45955 -0.05023 0.46337 -0.05023 C 0.47327 -0.05023 0.48264 -0.04838 0.49237 -0.05023 C 0.49323 -0.05023 0.49323 -0.04838 0.49514 -0.05023 " pathEditMode="relative" rAng="0" ptsTypes="AAAAAAAAAAAAAAAAAAAA">
                                      <p:cBhvr>
                                        <p:cTn id="1202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12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120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12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1754 0.00347 0.04132 0.01065 0.06424 0.01458 C 0.07743 0.01458 0.09115 0.01852 0.10504 0.01852 C 0.11511 0.01852 0.12813 0.01852 0.13594 0.01458 C 0.14289 0.01458 0.15973 0.00347 0.16493 -0.0037 C 0.16563 -0.0037 0.16563 -0.00717 0.16667 -0.0037 C 0.17101 -0.01111 0.16858 -0.01829 0.18056 -0.01829 L 0.2 -0.02176 C 0.21841 -0.02176 0.23733 -0.02176 0.25573 -0.01829 C 0.33316 -0.01435 0.29931 -0.01435 0.33785 -0.01435 C 0.34896 -0.02176 0.33681 -0.01435 0.35313 -0.02893 C 0.35938 -0.03287 0.36302 -0.04004 0.37257 -0.04352 C 0.37865 -0.04722 0.39063 -0.05069 0.39948 -0.0544 C 0.44011 -0.05069 0.48056 -0.04722 0.52118 -0.04722 C 0.53924 -0.04722 0.55295 -0.0544 0.56389 -0.05787 C 0.57275 -0.0618 0.58108 -0.0618 0.58872 -0.06898 C 0.60504 -0.07616 0.60955 -0.07616 0.63212 -0.08356 C 0.63594 -0.08356 0.64184 -0.0868 0.64705 -0.0868 C 0.66094 -0.0868 0.67396 -0.08356 0.6875 -0.0868 C 0.68872 -0.0868 0.68872 -0.08356 0.6915 -0.0868 " pathEditMode="relative" rAng="0" ptsTypes="AAAAAAAAAAAAAAAAAAAA">
                                      <p:cBhvr>
                                        <p:cTn id="1210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426"/>
                                    </p:animMotion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1214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1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1218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1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208 C 0.01094 0.00556 0.02587 0.02153 0.04045 0.03009 C 0.04861 0.03009 0.05729 0.03866 0.06597 0.03866 C 0.0724 0.03866 0.08056 0.03866 0.08542 0.03009 C 0.08993 0.03009 0.10035 0.00556 0.10382 -0.01042 C 0.10434 -0.01042 0.10434 -0.01782 0.10486 -0.01042 C 0.10764 -0.02616 0.10608 -0.04236 0.11354 -0.04236 L 0.12587 -0.04977 C 0.1375 -0.04977 0.14931 -0.04977 0.16094 -0.04236 C 0.20972 -0.03379 0.18837 -0.03379 0.21267 -0.03379 C 0.21945 -0.04977 0.21198 -0.03379 0.22222 -0.06574 C 0.22622 -0.07407 0.22847 -0.09004 0.23438 -0.09768 C 0.23837 -0.10602 0.24583 -0.11366 0.25139 -0.12199 C 0.27708 -0.11366 0.30243 -0.10602 0.32795 -0.10602 C 0.33941 -0.10602 0.34809 -0.12199 0.35504 -0.12963 C 0.36059 -0.13796 0.3658 -0.13796 0.37066 -0.15393 C 0.3809 -0.16991 0.38368 -0.16991 0.39792 -0.18588 C 0.40035 -0.18588 0.40417 -0.19305 0.40729 -0.19305 C 0.41615 -0.19305 0.42431 -0.18588 0.43281 -0.19305 C 0.43368 -0.19305 0.43368 -0.18588 0.43542 -0.19305 " pathEditMode="relative" rAng="0" ptsTypes="AAAAAAAAAAAAAAAAAAAA">
                                      <p:cBhvr>
                                        <p:cTn id="12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01042 -0.01574 0.02396 -0.03125 0.03716 -0.04143 C 0.04462 -0.04676 0.05261 -0.05185 0.06042 -0.05694 C 0.06615 -0.05185 0.07361 -0.05694 0.07813 -0.04676 C 0.08195 -0.04143 0.09167 -0.01574 0.09462 0.00533 C 0.09514 0.00533 0.09514 0.01042 0.09584 0.01042 C 0.09809 0.02107 0.0967 0.04167 0.10365 0.04699 L 0.11459 0.05718 C 0.12518 0.05718 0.13611 0.05209 0.14653 0.04699 C 0.1908 0.03658 0.17153 0.03125 0.19323 0.03658 C 0.19948 0.05209 0.19288 0.03658 0.20191 0.07292 C 0.20556 0.08843 0.20764 0.10417 0.21302 0.11459 C 0.21667 0.12523 0.22327 0.13033 0.22847 0.14074 C 0.25174 0.13565 0.27483 0.12523 0.29809 0.12523 C 0.30834 0.12523 0.31597 0.14074 0.3224 0.15116 C 0.32743 0.16134 0.33229 0.1669 0.33663 0.17709 C 0.34584 0.19815 0.34861 0.20324 0.36129 0.21875 C 0.36372 0.21875 0.36702 0.22431 0.36997 0.22431 C 0.37778 0.22431 0.38542 0.21875 0.39323 0.22431 C 0.39393 0.22431 0.39393 0.21875 0.39479 0.22431 " pathEditMode="relative" rAng="0" ptsTypes="AAAAAAAAAAAAAAAAAAAA">
                                      <p:cBhvr>
                                        <p:cTn id="1279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8356"/>
                                    </p:animMotion>
                                  </p:childTnLst>
                                </p:cTn>
                              </p:par>
                              <p:par>
                                <p:cTn id="12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43 C 0.00417 -0.03333 0.00955 -0.04236 0.01493 -0.04814 C 0.01788 -0.05115 0.02118 -0.05416 0.0243 -0.05694 C 0.02656 -0.05416 0.02969 -0.05694 0.03142 -0.05115 C 0.03299 -0.04814 0.03698 -0.03333 0.03819 -0.02129 C 0.03837 -0.02129 0.03837 -0.01828 0.03854 -0.01828 C 0.03958 -0.01226 0.03889 -0.00046 0.04184 0.00255 L 0.04618 0.00857 C 0.05052 0.00857 0.05486 0.00556 0.05903 0.00255 C 0.07691 -0.00324 0.0691 -0.00648 0.07795 -0.00324 C 0.08038 0.00556 0.07778 -0.00324 0.08142 0.0176 C 0.08281 0.02639 0.08368 0.03542 0.08594 0.04144 C 0.08733 0.04769 0.0901 0.05047 0.09219 0.05649 C 0.10156 0.05348 0.11094 0.04769 0.12031 0.04769 C 0.1243 0.04769 0.12743 0.05649 0.13003 0.0625 C 0.13212 0.06829 0.13403 0.07153 0.13576 0.07732 C 0.13958 0.08959 0.14062 0.09237 0.14583 0.10139 C 0.1467 0.10139 0.14809 0.10463 0.1493 0.10463 C 0.15243 0.10463 0.15555 0.10139 0.15868 0.10463 C 0.15885 0.10463 0.15885 0.10139 0.15937 0.10463 " pathEditMode="relative" rAng="0" ptsTypes="AAAAAAAAAAAAAAAAAAAA">
                                      <p:cBhvr>
                                        <p:cTn id="128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815"/>
                                    </p:animMotion>
                                  </p:childTnLst>
                                </p:cTn>
                              </p:par>
                              <p:par>
                                <p:cTn id="12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2476 C 0.00503 -0.03379 0.0118 -0.04259 0.0184 -0.04838 C 0.02205 -0.05138 0.02604 -0.05416 0.02986 -0.05694 C 0.03281 -0.05416 0.03646 -0.05694 0.03871 -0.05138 C 0.04062 -0.04838 0.04548 -0.03379 0.04687 -0.02176 C 0.04722 -0.02176 0.04722 -0.01898 0.04757 -0.01898 C 0.04861 -0.01296 0.04791 -0.00138 0.05139 0.00162 L 0.05677 0.00741 C 0.06198 0.00741 0.06753 0.00463 0.07274 0.00162 C 0.09462 -0.00416 0.08507 -0.00717 0.09583 -0.00416 C 0.09896 0.00463 0.09566 -0.00416 0.10017 0.01644 C 0.10191 0.02524 0.10295 0.03403 0.10573 0.03982 C 0.10746 0.04584 0.11076 0.04885 0.11337 0.05463 C 0.12482 0.05186 0.13628 0.04584 0.14791 0.04584 C 0.15295 0.04584 0.15677 0.05463 0.15989 0.06065 C 0.1625 0.06644 0.16493 0.06945 0.16701 0.07524 C 0.17152 0.08727 0.17291 0.09005 0.17934 0.09885 C 0.18055 0.09885 0.18212 0.10209 0.18368 0.10209 C 0.1875 0.10209 0.19132 0.09885 0.19514 0.10209 C 0.19548 0.10209 0.19548 0.09885 0.196 0.10209 " pathEditMode="relative" rAng="0" ptsTypes="AAAAAAAAAAAAAAAAAAAA">
                                      <p:cBhvr>
                                        <p:cTn id="129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4722"/>
                                    </p:animMotion>
                                  </p:childTnLst>
                                </p:cTn>
                              </p:par>
                              <p:par>
                                <p:cTn id="12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2384 C 0.00625 -0.03287 0.01441 -0.04213 0.02257 -0.04791 C 0.02708 -0.05115 0.03194 -0.05416 0.03663 -0.05694 C 0.0401 -0.05416 0.04479 -0.05694 0.04739 -0.05115 C 0.04982 -0.04791 0.05573 -0.03287 0.05746 -0.0206 C 0.05781 -0.0206 0.05781 -0.01759 0.05816 -0.01759 C 0.05954 -0.01157 0.05885 0.00047 0.06302 0.00371 L 0.06961 0.00972 C 0.07604 0.00972 0.08281 0.00672 0.08906 0.00371 C 0.11597 -0.00231 0.10434 -0.00555 0.11753 -0.00231 C 0.12135 0.00672 0.11736 -0.00231 0.12274 0.01875 C 0.125 0.02778 0.12621 0.03704 0.12951 0.04329 C 0.13177 0.04931 0.13576 0.05232 0.13888 0.05857 C 0.15312 0.05556 0.16718 0.04931 0.18125 0.04931 C 0.1875 0.04931 0.19218 0.05857 0.19618 0.06459 C 0.19913 0.0706 0.20208 0.07385 0.20486 0.07963 C 0.21041 0.0919 0.21215 0.09491 0.21979 0.10394 C 0.22135 0.10394 0.22326 0.10741 0.225 0.10741 C 0.22986 0.10741 0.23454 0.10394 0.23923 0.10741 C 0.23958 0.10741 0.23958 0.10394 0.24027 0.10741 " pathEditMode="relative" rAng="0" ptsTypes="AAAAAAAAAAAAAAAAAAAA">
                                      <p:cBhvr>
                                        <p:cTn id="1294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4907"/>
                                    </p:animMotion>
                                  </p:childTnLst>
                                </p:cTn>
                              </p:par>
                              <p:par>
                                <p:cTn id="1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0.00729 -0.01297 0.01701 -0.0257 0.02656 -0.03426 C 0.03194 -0.03866 0.03767 -0.04283 0.04323 -0.04676 C 0.0474 -0.04283 0.0526 -0.04676 0.0559 -0.03866 C 0.05868 -0.03426 0.06563 -0.01297 0.06771 0.00439 C 0.06823 0.00439 0.06823 0.00856 0.06858 0.00856 C 0.07031 0.01736 0.06927 0.03449 0.07431 0.03889 L 0.08212 0.04722 C 0.08976 0.04722 0.09757 0.04305 0.10503 0.03889 C 0.13681 0.03032 0.12292 0.02569 0.13854 0.03032 C 0.14306 0.04305 0.13819 0.03032 0.14479 0.06018 C 0.1474 0.07314 0.14896 0.08611 0.1526 0.09467 C 0.15538 0.10347 0.16007 0.10764 0.16389 0.1162 C 0.18056 0.11203 0.19705 0.10347 0.21372 0.10347 C 0.22118 0.10347 0.22656 0.1162 0.23125 0.12476 C 0.2349 0.13333 0.23837 0.13796 0.24149 0.14629 C 0.24809 0.16365 0.25017 0.16782 0.2592 0.18078 C 0.26094 0.18078 0.26337 0.18541 0.26545 0.18541 C 0.27101 0.18541 0.27639 0.18078 0.28212 0.18541 C 0.28264 0.18541 0.28264 0.18078 0.28333 0.18541 " pathEditMode="relative" rAng="0" ptsTypes="AAAAAAAAAAAAAAAAAAAA">
                                      <p:cBhvr>
                                        <p:cTn id="129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6921"/>
                                    </p:animMotion>
                                  </p:childTnLst>
                                </p:cTn>
                              </p:par>
                              <p:par>
                                <p:cTn id="12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361 C 0.00469 -0.03287 0.01111 -0.0419 0.01719 -0.04792 C 0.02066 -0.05116 0.02448 -0.05417 0.02812 -0.05695 C 0.03073 -0.05417 0.0342 -0.05695 0.03628 -0.05116 C 0.03819 -0.04792 0.04271 -0.03287 0.0441 -0.02061 C 0.04427 -0.02061 0.04427 -0.0176 0.04462 -0.0176 C 0.04566 -0.01135 0.04496 0.00069 0.04826 0.00393 L 0.0533 0.00972 C 0.05833 0.00972 0.06337 0.00694 0.06823 0.00393 C 0.08889 -0.00232 0.07986 -0.00533 0.0901 -0.00232 C 0.09305 0.00694 0.08993 -0.00232 0.0941 0.01898 C 0.09583 0.02824 0.09687 0.03726 0.0993 0.04351 C 0.10104 0.04976 0.10417 0.05277 0.1066 0.05879 C 0.11736 0.05578 0.12812 0.04976 0.13906 0.04976 C 0.14375 0.04976 0.14739 0.05879 0.15035 0.06481 C 0.1526 0.07083 0.15503 0.07407 0.15694 0.08009 C 0.16128 0.09236 0.1625 0.09537 0.1684 0.10439 C 0.16962 0.10439 0.17118 0.10787 0.17257 0.10787 C 0.17621 0.10787 0.17969 0.10439 0.18333 0.10787 C 0.18368 0.10787 0.18368 0.10439 0.1842 0.10787 " pathEditMode="relative" rAng="0" ptsTypes="AAAAAAAAAAAAAAAAAAAA">
                                      <p:cBhvr>
                                        <p:cTn id="1302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4907"/>
                                    </p:animMotion>
                                  </p:childTnLst>
                                </p:cTn>
                              </p:par>
                              <p:par>
                                <p:cTn id="13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2176 C 0.00643 -0.03149 0.01476 -0.04121 0.02292 -0.04746 C 0.02743 -0.0507 0.03247 -0.05394 0.03716 -0.05695 C 0.0408 -0.05394 0.04532 -0.05695 0.04809 -0.0507 C 0.05052 -0.04746 0.05643 -0.03149 0.05834 -0.01852 C 0.05868 -0.01852 0.05868 -0.01528 0.05903 -0.01528 C 0.06042 -0.00857 0.05955 0.00416 0.06389 0.0074 L 0.07066 0.01365 C 0.07726 0.01365 0.08403 0.01064 0.09045 0.0074 C 0.11771 0.00092 0.10591 -0.00232 0.11927 0.00092 C 0.12309 0.01064 0.11893 0.00092 0.12466 0.02361 C 0.12691 0.0331 0.12813 0.04282 0.13143 0.0493 C 0.13368 0.05601 0.13768 0.05926 0.14098 0.06551 C 0.15538 0.0625 0.16962 0.05601 0.18403 0.05601 C 0.19028 0.05601 0.19497 0.06551 0.19896 0.07199 C 0.20209 0.07847 0.20504 0.08194 0.20782 0.08819 C 0.21337 0.10115 0.21511 0.10439 0.22292 0.11412 C 0.22448 0.11412 0.22657 0.11759 0.2283 0.11759 C 0.23316 0.11759 0.23785 0.11412 0.24271 0.11759 C 0.24306 0.11759 0.24306 0.11412 0.24375 0.11759 " pathEditMode="relative" rAng="0" ptsTypes="AAAAAAAAAAAAAAAAAAAA">
                                      <p:cBhvr>
                                        <p:cTn id="1306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5208"/>
                                    </p:animMotion>
                                  </p:childTnLst>
                                </p:cTn>
                              </p:par>
                              <p:par>
                                <p:cTn id="13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C 0.00694 -0.01111 0.01632 -0.02222 0.02517 -0.02917 C 0.0302 -0.0331 0.03576 -0.03657 0.04114 -0.04005 C 0.04496 -0.03657 0.05 -0.04005 0.05329 -0.0331 C 0.05573 -0.02917 0.0625 -0.01111 0.06441 0.0037 C 0.06475 0.0037 0.06475 0.00741 0.06527 0.00741 C 0.06684 0.01481 0.06597 0.0294 0.07066 0.0331 L 0.07812 0.04028 C 0.08524 0.04028 0.09288 0.03657 0.1 0.0331 C 0.13003 0.02569 0.11701 0.02199 0.13177 0.02569 C 0.13611 0.03657 0.13142 0.02569 0.13767 0.05139 C 0.1401 0.06227 0.14149 0.07338 0.14531 0.08079 C 0.14774 0.08819 0.15225 0.0919 0.15573 0.09907 C 0.1717 0.0956 0.1875 0.08819 0.20329 0.08819 C 0.21024 0.08819 0.21562 0.09907 0.21996 0.10648 C 0.22343 0.11366 0.22656 0.11759 0.22968 0.12477 C 0.23593 0.13958 0.23784 0.14329 0.24635 0.15417 C 0.24809 0.15417 0.25034 0.15833 0.25243 0.15833 C 0.25763 0.15833 0.26284 0.15417 0.26823 0.15833 C 0.26875 0.15833 0.26875 0.15417 0.26944 0.15833 " pathEditMode="relative" rAng="0" ptsTypes="AAAAAAAAAAAAAAAAAAAA">
                                      <p:cBhvr>
                                        <p:cTn id="1310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5903"/>
                                    </p:animMotion>
                                  </p:childTnLst>
                                </p:cTn>
                              </p:par>
                              <p:par>
                                <p:cTn id="13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521 -0.00949 0.01216 -0.01875 0.0191 -0.02477 C 0.02292 -0.02801 0.02709 -0.03125 0.03108 -0.03403 C 0.0342 -0.03125 0.03802 -0.03403 0.04028 -0.02801 C 0.04219 -0.02477 0.04723 -0.00949 0.04879 0.00347 C 0.04896 0.00347 0.04896 0.00648 0.04931 0.00648 C 0.05052 0.01296 0.04983 0.02523 0.05348 0.02847 L 0.0592 0.03472 C 0.06459 0.03472 0.07032 0.03148 0.0757 0.02847 C 0.09844 0.02222 0.08854 0.01898 0.09983 0.02222 C 0.10313 0.03148 0.09966 0.02222 0.10434 0.04421 C 0.10625 0.05347 0.10729 0.06296 0.11007 0.06921 C 0.11198 0.07569 0.11528 0.0787 0.11806 0.08518 C 0.13004 0.08194 0.14202 0.07569 0.154 0.07569 C 0.15938 0.07569 0.1632 0.08518 0.1665 0.09143 C 0.1691 0.09745 0.1717 0.10092 0.17396 0.10694 C 0.17865 0.11967 0.18021 0.12268 0.18664 0.13217 C 0.18802 0.13217 0.18976 0.13565 0.19115 0.13565 C 0.19532 0.13565 0.19914 0.13217 0.20313 0.13565 C 0.20348 0.13565 0.20348 0.13217 0.20417 0.13565 " pathEditMode="relative" rAng="0" ptsTypes="AAAAAAAAAAAAAAAAAAAA">
                                      <p:cBhvr>
                                        <p:cTn id="1314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5069"/>
                                    </p:animMotion>
                                  </p:childTnLst>
                                </p:cTn>
                              </p:par>
                              <p:par>
                                <p:cTn id="13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269 C 0.00659 -0.03218 0.01545 -0.04144 0.02396 -0.04769 C 0.02882 -0.05093 0.03385 -0.05394 0.03889 -0.05695 C 0.04271 -0.05394 0.04757 -0.05695 0.05034 -0.05093 C 0.05295 -0.04769 0.0592 -0.03218 0.06111 -0.01945 C 0.06146 -0.01945 0.06146 -0.01644 0.0618 -0.01644 C 0.06337 -0.00996 0.0625 0.00254 0.06684 0.00578 L 0.07396 0.0118 C 0.0809 0.0118 0.08784 0.00879 0.09462 0.00578 C 0.12326 -0.00047 0.11076 -0.00371 0.12482 -0.00047 C 0.12882 0.00879 0.12465 -0.00047 0.13038 0.02129 C 0.13281 0.03078 0.1342 0.04027 0.13767 0.04652 C 0.13993 0.05301 0.14427 0.05602 0.14757 0.06227 C 0.16267 0.05926 0.1776 0.05301 0.19253 0.05301 C 0.1993 0.05301 0.20416 0.06227 0.20833 0.06875 C 0.21163 0.07477 0.21475 0.07824 0.21753 0.08426 C 0.22344 0.09699 0.22534 0.10023 0.2335 0.10949 C 0.23507 0.10949 0.23715 0.11296 0.23906 0.11296 C 0.24409 0.11296 0.24913 0.10949 0.25416 0.11296 C 0.25451 0.11296 0.25451 0.10949 0.25521 0.11296 " pathEditMode="relative" rAng="0" ptsTypes="AAAAAAAAAAAAAAAAAAAA">
                                      <p:cBhvr>
                                        <p:cTn id="13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5069"/>
                                    </p:animMotion>
                                  </p:childTnLst>
                                </p:cTn>
                              </p:par>
                              <p:par>
                                <p:cTn id="1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713 C 0.00694 -0.02824 0.01597 -0.03912 0.02465 -0.0463 C 0.02969 -0.05 0.03507 -0.05348 0.04028 -0.05695 C 0.0441 -0.05348 0.04896 -0.05695 0.05208 -0.05 C 0.05451 -0.0463 0.06111 -0.02824 0.06302 -0.01343 C 0.06337 -0.01343 0.06337 -0.00973 0.06389 -0.00973 C 0.06528 -0.00232 0.06441 0.01203 0.0691 0.01574 L 0.07639 0.02291 C 0.08333 0.02291 0.09063 0.01944 0.09757 0.01574 C 0.12708 0.00856 0.11424 0.00486 0.12882 0.00856 C 0.13299 0.01944 0.12847 0.00856 0.13455 0.03402 C 0.13698 0.0449 0.13837 0.05602 0.14201 0.06319 C 0.14444 0.0706 0.14878 0.0743 0.15226 0.08148 C 0.16771 0.07801 0.18316 0.0706 0.19861 0.0706 C 0.20556 0.0706 0.21059 0.08148 0.21493 0.08889 C 0.21823 0.09606 0.22153 0.1 0.22431 0.10694 C 0.23056 0.12176 0.23229 0.12546 0.2408 0.13634 C 0.24236 0.13634 0.24462 0.14027 0.24653 0.14027 C 0.25174 0.14027 0.25694 0.13634 0.26215 0.14027 C 0.2625 0.14027 0.2625 0.13634 0.26319 0.14027 " pathEditMode="relative" rAng="0" ptsTypes="AAAAAAAAAAAAAAAAAAAA">
                                      <p:cBhvr>
                                        <p:cTn id="13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5880"/>
                                    </p:animMotion>
                                  </p:childTnLst>
                                </p:cTn>
                              </p:par>
                              <p:par>
                                <p:cTn id="13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C 0.00833 -0.0125 0.01927 -0.02477 0.03021 -0.03287 C 0.03629 -0.03704 0.04271 -0.0412 0.04913 -0.04514 C 0.05365 -0.0412 0.05972 -0.04514 0.06337 -0.03704 C 0.06649 -0.03287 0.07448 -0.0125 0.07691 0.00417 C 0.07726 0.00417 0.07726 0.00833 0.07778 0.00833 C 0.07969 0.01667 0.07847 0.0331 0.0842 0.0375 L 0.09306 0.0456 C 0.10174 0.0456 0.11076 0.04167 0.1191 0.0375 C 0.15521 0.02917 0.13941 0.02477 0.15712 0.02917 C 0.16215 0.04167 0.15677 0.02917 0.16424 0.0581 C 0.16719 0.07037 0.16892 0.0831 0.17326 0.0912 C 0.17622 0.09977 0.1816 0.1037 0.18594 0.11227 C 0.20486 0.1081 0.22361 0.09977 0.24254 0.09977 C 0.25087 0.09977 0.25695 0.11227 0.26233 0.1206 C 0.26649 0.1287 0.27031 0.1331 0.27396 0.1412 C 0.28142 0.15787 0.28368 0.16181 0.29392 0.17431 C 0.29601 0.17431 0.29861 0.17894 0.30104 0.17894 C 0.30729 0.17894 0.31354 0.17431 0.31997 0.17894 C 0.32049 0.17894 0.32049 0.17431 0.32135 0.17894 " pathEditMode="relative" rAng="0" ptsTypes="AAAAAAAAAAAAAAAAAAAA">
                                      <p:cBhvr>
                                        <p:cTn id="132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6690"/>
                                    </p:animMotion>
                                  </p:childTnLst>
                                </p:cTn>
                              </p:par>
                              <p:par>
                                <p:cTn id="13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773 C 0.00556 -0.04305 0.01285 -0.04837 0.01997 -0.05185 C 0.02414 -0.0537 0.02848 -0.05532 0.03264 -0.05694 C 0.03577 -0.05532 0.03976 -0.05694 0.04237 -0.0537 C 0.04445 -0.05185 0.04966 -0.04305 0.05122 -0.03587 C 0.05157 -0.03587 0.05157 -0.03402 0.05191 -0.03402 C 0.05313 -0.03055 0.05243 -0.02337 0.05608 -0.02152 L 0.06216 -0.01828 C 0.06789 -0.01828 0.07379 -0.0199 0.07952 -0.02152 C 0.10348 -0.02523 0.09306 -0.02708 0.10487 -0.02523 C 0.10816 -0.0199 0.10469 -0.02523 0.10955 -0.01273 C 0.11146 -0.0074 0.11268 -0.00208 0.11563 0.00139 C 0.11754 0.0051 0.12118 0.00695 0.12396 0.01042 C 0.13664 0.0088 0.14914 0.0051 0.16181 0.0051 C 0.16737 0.0051 0.17153 0.01042 0.175 0.01389 C 0.17761 0.01737 0.18039 0.01945 0.18264 0.02292 C 0.18768 0.0301 0.18924 0.03172 0.19601 0.03704 C 0.1974 0.03704 0.19931 0.03913 0.20087 0.03913 C 0.20504 0.03913 0.20921 0.03704 0.21337 0.03913 C 0.21372 0.03913 0.21372 0.03704 0.21441 0.03913 " pathEditMode="relative" rAng="0" ptsTypes="AAAAAAAAAAAAAAAAAAAA">
                                      <p:cBhvr>
                                        <p:cTn id="1330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2870"/>
                                    </p:animMotion>
                                  </p:childTnLst>
                                </p:cTn>
                              </p:par>
                              <p:par>
                                <p:cTn id="13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0.00695 -0.00902 0.01597 -0.01782 0.02483 -0.02384 C 0.03004 -0.02662 0.03525 -0.02963 0.04063 -0.0324 C 0.04445 -0.02963 0.04948 -0.0324 0.05261 -0.02662 C 0.05504 -0.02384 0.06163 -0.00902 0.06354 0.00301 C 0.06389 0.00301 0.06389 0.00579 0.06441 0.00579 C 0.06597 0.01204 0.06493 0.02385 0.06979 0.02662 L 0.07709 0.03264 C 0.0842 0.03264 0.0915 0.02963 0.09861 0.02662 C 0.12847 0.02084 0.11545 0.01783 0.13004 0.02084 C 0.1342 0.02963 0.12986 0.02084 0.13594 0.04167 C 0.13837 0.05047 0.13976 0.05949 0.14341 0.06551 C 0.14584 0.0713 0.15018 0.07431 0.15382 0.08033 C 0.16945 0.07732 0.18507 0.0713 0.2007 0.0713 C 0.20764 0.0713 0.21268 0.08033 0.21702 0.08635 C 0.22049 0.09213 0.22379 0.09514 0.22674 0.10093 C 0.23281 0.1132 0.23472 0.11598 0.24323 0.12477 C 0.24497 0.12477 0.24722 0.12824 0.24913 0.12824 C 0.25434 0.12824 0.25955 0.12477 0.26476 0.12824 C 0.26528 0.12824 0.26528 0.12477 0.26597 0.12824 " pathEditMode="relative" rAng="0" ptsTypes="AAAAAAAAAAAAAAAAAAAA">
                                      <p:cBhvr>
                                        <p:cTn id="133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4792"/>
                                    </p:animMotion>
                                  </p:childTnLst>
                                </p:cTn>
                              </p:par>
                              <p:par>
                                <p:cTn id="13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106 C 0.00782 -0.03102 0.01823 -0.04074 0.0283 -0.04722 C 0.03403 -0.05069 0.04011 -0.05393 0.04619 -0.05694 C 0.05053 -0.05393 0.05625 -0.05694 0.05973 -0.05069 C 0.0625 -0.04722 0.06997 -0.03102 0.07223 -0.01759 C 0.07275 -0.01759 0.07275 -0.01458 0.07327 -0.01458 C 0.075 -0.00764 0.07379 0.00533 0.07917 0.00857 L 0.0875 0.01505 C 0.09566 0.01505 0.104 0.01181 0.11198 0.00857 C 0.14584 0.00209 0.13108 -0.00139 0.14775 0.00209 C 0.15244 0.01181 0.1474 0.00209 0.15435 0.025 C 0.15712 0.03472 0.15869 0.04468 0.16285 0.05139 C 0.16563 0.0581 0.17066 0.06134 0.17466 0.06783 C 0.19237 0.06459 0.21007 0.0581 0.22796 0.0581 C 0.23577 0.0581 0.2415 0.06783 0.24653 0.07454 C 0.25035 0.08102 0.254 0.08449 0.2573 0.09097 C 0.26441 0.10417 0.2665 0.10741 0.27622 0.11713 C 0.27813 0.11713 0.28056 0.12084 0.28282 0.12084 C 0.28889 0.12084 0.29462 0.11713 0.3007 0.12084 C 0.30122 0.12084 0.30122 0.11713 0.30191 0.12084 " pathEditMode="relative" rAng="0" ptsTypes="AAAAAAAAAAAAAAAAAAAA">
                                      <p:cBhvr>
                                        <p:cTn id="133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5301"/>
                                    </p:animMotion>
                                  </p:childTnLst>
                                </p:cTn>
                              </p:par>
                              <p:par>
                                <p:cTn id="13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338 C 0.00902 -0.04028 0.02066 -0.04676 0.03229 -0.0507 C 0.03871 -0.05301 0.04566 -0.0551 0.05243 -0.05695 C 0.05746 -0.0551 0.06406 -0.05695 0.06788 -0.05301 C 0.07118 -0.0507 0.07968 -0.04028 0.08229 -0.03172 C 0.08281 -0.03172 0.08281 -0.02963 0.08333 -0.02963 C 0.08541 -0.02523 0.08402 -0.0169 0.0901 -0.01482 L 0.09965 -0.01065 C 0.10902 -0.01065 0.1184 -0.01273 0.1276 -0.01482 C 0.16614 -0.01898 0.1493 -0.0213 0.16822 -0.01898 C 0.17378 -0.01273 0.16788 -0.01898 0.17586 -0.00417 C 0.17899 0.00208 0.1809 0.00856 0.18559 0.01273 C 0.18871 0.01713 0.19444 0.01921 0.19895 0.02338 C 0.21927 0.02129 0.23941 0.01713 0.25972 0.01713 C 0.26857 0.01713 0.27534 0.02338 0.2809 0.02777 C 0.28524 0.03171 0.28941 0.03402 0.29322 0.03819 C 0.30138 0.04676 0.30364 0.04884 0.31475 0.05532 C 0.31684 0.05532 0.31979 0.05764 0.32239 0.05764 C 0.32916 0.05764 0.33576 0.05532 0.34253 0.05764 C 0.34322 0.05764 0.34322 0.05532 0.34409 0.05764 " pathEditMode="relative" rAng="0" ptsTypes="AAAAAAAAAAAAAAAAAAAA">
                                      <p:cBhvr>
                                        <p:cTn id="134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3403"/>
                                    </p:animMotion>
                                  </p:childTnLst>
                                </p:cTn>
                              </p:par>
                              <p:par>
                                <p:cTn id="13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3356 C 0.00729 -0.04004 0.01701 -0.04652 0.02638 -0.05069 C 0.03177 -0.053 0.03732 -0.05509 0.04305 -0.05694 C 0.04704 -0.05509 0.05243 -0.05694 0.05572 -0.053 C 0.0585 -0.05069 0.06545 -0.04004 0.06736 -0.03125 C 0.0677 -0.03125 0.0677 -0.02916 0.0684 -0.02916 C 0.06996 -0.02476 0.06892 -0.01643 0.07395 -0.01412 L 0.08177 -0.00995 C 0.08923 -0.00995 0.09704 -0.01203 0.10451 -0.01412 C 0.13628 -0.01851 0.12239 -0.0206 0.13784 -0.01851 C 0.14236 -0.01203 0.13767 -0.01851 0.14409 -0.00347 C 0.1467 0.00301 0.14826 0.0095 0.15208 0.01366 C 0.15468 0.01806 0.15937 0.02014 0.16302 0.02454 C 0.17968 0.02246 0.19618 0.01806 0.21284 0.01806 C 0.22013 0.01806 0.22569 0.02454 0.2302 0.02871 C 0.23385 0.03311 0.23732 0.03542 0.24045 0.03959 C 0.24704 0.04838 0.24895 0.05047 0.25798 0.05672 C 0.25972 0.05672 0.26215 0.05926 0.26423 0.05926 C 0.26979 0.05926 0.27534 0.05672 0.2809 0.05926 C 0.28125 0.05926 0.28125 0.05672 0.28211 0.05926 " pathEditMode="relative" rAng="0" ptsTypes="AAAAAAAAAAAAAAAAAAAA">
                                      <p:cBhvr>
                                        <p:cTn id="1346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3472"/>
                                    </p:animMotion>
                                  </p:childTnLst>
                                </p:cTn>
                              </p:par>
                              <p:par>
                                <p:cTn id="1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611 C 0.00816 -0.0419 0.0191 -0.04768 0.02952 -0.05139 C 0.03542 -0.05347 0.04202 -0.05532 0.04809 -0.05694 C 0.05278 -0.05532 0.05868 -0.05694 0.06233 -0.05347 C 0.06528 -0.05139 0.07309 -0.0419 0.07553 -0.03402 C 0.07605 -0.03402 0.07605 -0.03217 0.07657 -0.03217 C 0.0783 -0.02824 0.07726 -0.0206 0.08282 -0.01875 L 0.0915 -0.01481 C 0.1 -0.01481 0.10868 -0.01666 0.11702 -0.01875 C 0.15243 -0.02245 0.13698 -0.02453 0.15434 -0.02245 C 0.15938 -0.01666 0.15417 -0.02245 0.16129 -0.00902 C 0.16424 -0.00324 0.1658 0.00255 0.17014 0.00648 C 0.17309 0.01042 0.1783 0.01227 0.18264 0.01598 C 0.20105 0.01412 0.21962 0.01042 0.2382 0.01042 C 0.24636 0.01042 0.25243 0.01598 0.25764 0.01991 C 0.26164 0.02385 0.26546 0.0257 0.2691 0.02963 C 0.27639 0.03727 0.27848 0.03912 0.28872 0.04491 C 0.29063 0.04491 0.29341 0.04723 0.29566 0.04723 C 0.30191 0.04723 0.30799 0.04491 0.31424 0.04723 C 0.31476 0.04723 0.31476 0.04491 0.31563 0.04723 " pathEditMode="relative" rAng="0" ptsTypes="AAAAAAAAAAAAAAAAAAAA">
                                      <p:cBhvr>
                                        <p:cTn id="135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3125"/>
                                    </p:animMotion>
                                  </p:childTnLst>
                                </p:cTn>
                              </p:par>
                              <p:par>
                                <p:cTn id="13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894 C 0.00955 -0.03473 0.02188 -0.04051 0.03421 -0.04445 C 0.04098 -0.0463 0.04827 -0.04815 0.05556 -0.05 C 0.06077 -0.04815 0.06771 -0.05 0.07188 -0.0463 C 0.07535 -0.04445 0.08438 -0.03473 0.08716 -0.02686 C 0.0875 -0.02686 0.0875 -0.025 0.0882 -0.025 C 0.09028 -0.02107 0.08889 -0.01343 0.09532 -0.01135 L 0.10539 -0.00764 C 0.11528 -0.00764 0.12535 -0.00949 0.1349 -0.01135 C 0.1757 -0.01528 0.15799 -0.01736 0.17796 -0.01528 C 0.18369 -0.00949 0.17761 -0.01528 0.18594 -0.00186 C 0.18941 0.00393 0.19115 0.00995 0.19619 0.01365 C 0.19966 0.01782 0.20573 0.01967 0.21042 0.02361 C 0.23195 0.02176 0.25313 0.01782 0.27466 0.01782 C 0.28403 0.01782 0.29098 0.02361 0.29688 0.02731 C 0.30157 0.03125 0.30625 0.03333 0.31025 0.03703 C 0.31858 0.0449 0.32119 0.04676 0.33282 0.05254 C 0.33507 0.05254 0.33803 0.05486 0.34098 0.05486 C 0.3481 0.05486 0.35521 0.05254 0.36233 0.05486 C 0.36303 0.05486 0.36303 0.05254 0.36372 0.05486 " pathEditMode="relative" rAng="0" ptsTypes="AAAAAAAAAAAAAAAAAAAA">
                                      <p:cBhvr>
                                        <p:cTn id="1354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3125"/>
                                    </p:animMotion>
                                  </p:childTnLst>
                                </p:cTn>
                              </p:par>
                              <p:par>
                                <p:cTn id="13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3218 C 0.0059 -0.03912 0.01372 -0.04583 0.02118 -0.05023 C 0.02552 -0.05255 0.03021 -0.05486 0.03455 -0.05694 C 0.03785 -0.05486 0.04219 -0.05694 0.04479 -0.05255 C 0.04705 -0.05023 0.05261 -0.03912 0.05434 -0.02986 C 0.05469 -0.02986 0.05469 -0.02755 0.05504 -0.02755 C 0.05625 -0.02292 0.05556 -0.01389 0.05938 -0.01157 L 0.0658 -0.00718 C 0.07188 -0.00718 0.07813 -0.00926 0.0842 -0.01157 C 0.10955 -0.0162 0.09861 -0.01852 0.11094 -0.0162 C 0.11459 -0.00926 0.11077 -0.0162 0.11597 -0.00023 C 0.11806 0.00671 0.11927 0.01343 0.1224 0.01806 C 0.12448 0.02292 0.1283 0.025 0.13125 0.02963 C 0.14462 0.02732 0.15799 0.02292 0.17136 0.02292 C 0.17726 0.02292 0.1816 0.02963 0.18542 0.03426 C 0.1882 0.03866 0.19097 0.0412 0.19358 0.0456 C 0.19879 0.05486 0.20035 0.05695 0.20764 0.06389 C 0.20903 0.06389 0.21094 0.06644 0.21268 0.06644 C 0.21719 0.06644 0.22153 0.06389 0.22604 0.06644 C 0.22639 0.06644 0.22639 0.06389 0.22709 0.06644 " pathEditMode="relative" rAng="0" ptsTypes="AAAAAAAAAAAAAAAAAAAA">
                                      <p:cBhvr>
                                        <p:cTn id="135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681"/>
                                    </p:animMotion>
                                  </p:childTnLst>
                                </p:cTn>
                              </p:par>
                              <p:par>
                                <p:cTn id="13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C 0.01424 -0.00162 0.03299 -0.00301 0.05122 -0.00393 C 0.06164 -0.00439 0.0724 -0.00486 0.08334 -0.00532 C 0.09132 -0.00486 0.10174 -0.00532 0.10782 -0.00439 C 0.11337 -0.00393 0.12674 -0.00162 0.13073 0.00047 C 0.13143 0.00047 0.13143 0.00093 0.1323 0.00093 C 0.13559 0.00209 0.13368 0.00394 0.14323 0.0044 L 0.15851 0.00556 C 0.17327 0.00556 0.1882 0.00487 0.20278 0.0044 C 0.26407 0.00348 0.23733 0.00301 0.26754 0.00348 C 0.27622 0.00487 0.26684 0.00348 0.27969 0.00695 C 0.28455 0.00834 0.28733 0.00996 0.29497 0.01088 C 0.29983 0.01204 0.30921 0.0125 0.31632 0.01343 C 0.34844 0.01297 0.38056 0.01204 0.41268 0.01204 C 0.42709 0.01204 0.43768 0.01343 0.44636 0.01436 C 0.45348 0.01528 0.46007 0.01574 0.46632 0.0169 C 0.479 0.01875 0.48264 0.01945 0.50053 0.02084 C 0.50365 0.02084 0.50816 0.02153 0.51233 0.02153 C 0.52327 0.02153 0.53368 0.02084 0.54445 0.02153 C 0.54532 0.02153 0.54532 0.02084 0.54705 0.02153 " pathEditMode="relative" rAng="0" ptsTypes="AAAAAAAAAAAAAAAAAAAA">
                                      <p:cBhvr>
                                        <p:cTn id="1362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810"/>
                                    </p:animMotion>
                                  </p:childTnLst>
                                </p:cTn>
                              </p:par>
                              <p:par>
                                <p:cTn id="13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01 C 0.01181 -0.00116 0.02882 0.00278 0.04532 0.00486 C 0.05469 0.00486 0.06459 0.00694 0.07448 0.00694 C 0.08177 0.00694 0.09115 0.00694 0.09671 0.00486 C 0.10174 0.00486 0.11372 -0.00116 0.11754 -0.00509 C 0.11806 -0.00509 0.11806 -0.00695 0.11875 -0.00509 C 0.12188 -0.00903 0.12014 -0.01296 0.12865 -0.01296 L 0.14271 -0.01482 C 0.15591 -0.01482 0.16945 -0.01482 0.18264 -0.01296 C 0.2382 -0.01088 0.21389 -0.01088 0.2415 -0.01088 C 0.24948 -0.01482 0.2408 -0.01088 0.25243 -0.01875 C 0.25695 -0.02083 0.25955 -0.02477 0.2665 -0.02662 C 0.27084 -0.02871 0.27934 -0.03056 0.28577 -0.03264 C 0.31493 -0.03056 0.34393 -0.02871 0.37309 -0.02871 C 0.38594 -0.02871 0.39584 -0.03264 0.40365 -0.03449 C 0.41007 -0.03658 0.41598 -0.03658 0.42153 -0.04051 C 0.43316 -0.04445 0.43646 -0.04445 0.45261 -0.04838 C 0.45539 -0.04838 0.45955 -0.05023 0.46337 -0.05023 C 0.47327 -0.05023 0.48264 -0.04838 0.49237 -0.05023 C 0.49323 -0.05023 0.49323 -0.04838 0.49514 -0.05023 " pathEditMode="relative" rAng="0" ptsTypes="AAAAAAAAAAAAAAAAAAAA">
                                      <p:cBhvr>
                                        <p:cTn id="1366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13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1370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13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1754 0.00347 0.04132 0.01065 0.06424 0.01458 C 0.07743 0.01458 0.09115 0.01852 0.10504 0.01852 C 0.11511 0.01852 0.12813 0.01852 0.13594 0.01458 C 0.14289 0.01458 0.15973 0.00347 0.16493 -0.0037 C 0.16563 -0.0037 0.16563 -0.00717 0.16667 -0.0037 C 0.17101 -0.01111 0.16858 -0.01829 0.18056 -0.01829 L 0.2 -0.02176 C 0.21841 -0.02176 0.23733 -0.02176 0.25573 -0.01829 C 0.33316 -0.01435 0.29931 -0.01435 0.33785 -0.01435 C 0.34896 -0.02176 0.33681 -0.01435 0.35313 -0.02893 C 0.35938 -0.03287 0.36302 -0.04004 0.37257 -0.04352 C 0.37865 -0.04722 0.39063 -0.05069 0.39948 -0.0544 C 0.44011 -0.05069 0.48056 -0.04722 0.52118 -0.04722 C 0.53924 -0.04722 0.55295 -0.0544 0.56389 -0.05787 C 0.57275 -0.0618 0.58108 -0.0618 0.58872 -0.06898 C 0.60504 -0.07616 0.60955 -0.07616 0.63212 -0.08356 C 0.63594 -0.08356 0.64184 -0.0868 0.64705 -0.0868 C 0.66094 -0.0868 0.67396 -0.08356 0.6875 -0.0868 C 0.68872 -0.0868 0.68872 -0.08356 0.6915 -0.0868 " pathEditMode="relative" rAng="0" ptsTypes="AAAAAAAAAAAAAAAAAAAA">
                                      <p:cBhvr>
                                        <p:cTn id="1374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426"/>
                                    </p:animMotion>
                                  </p:childTnLst>
                                </p:cTn>
                              </p:par>
                              <p:par>
                                <p:cTn id="13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01 C 0.0118 -0.00116 0.02882 0.00277 0.04531 0.00486 C 0.05469 0.00486 0.06458 0.00694 0.07448 0.00694 C 0.08177 0.00694 0.09115 0.00694 0.0967 0.00486 C 0.10174 0.00486 0.11371 -0.00116 0.11753 -0.0051 C 0.11805 -0.0051 0.11805 -0.00695 0.11875 -0.0051 C 0.12187 -0.00903 0.12014 -0.01297 0.12865 -0.01297 L 0.14271 -0.01482 C 0.1559 -0.01482 0.16944 -0.01482 0.18264 -0.01297 C 0.23819 -0.01088 0.21389 -0.01088 0.24149 -0.01088 C 0.24948 -0.01482 0.2408 -0.01088 0.25243 -0.01875 C 0.25694 -0.02084 0.25955 -0.02477 0.26649 -0.02662 C 0.27083 -0.02871 0.27934 -0.03056 0.28576 -0.03264 C 0.31493 -0.03056 0.34392 -0.02871 0.37309 -0.02871 C 0.38594 -0.02871 0.39583 -0.03264 0.40365 -0.03449 C 0.41007 -0.03658 0.41597 -0.03658 0.42153 -0.04051 C 0.43316 -0.04445 0.43646 -0.04445 0.4526 -0.04838 C 0.45538 -0.04838 0.45955 -0.05023 0.46337 -0.05023 C 0.47326 -0.05023 0.48264 -0.04838 0.49236 -0.05023 C 0.49323 -0.05023 0.49323 -0.04838 0.49514 -0.05023 " pathEditMode="relative" rAng="0" ptsTypes="AAAAAAAAAAAAAAAAAAAA">
                                      <p:cBhvr>
                                        <p:cTn id="137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75"/>
                                    </p:animMotion>
                                  </p:childTnLst>
                                </p:cTn>
                              </p:par>
                              <p:par>
                                <p:cTn id="13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431 C 0.01337 -0.01852 0.0309 -0.01366 0.04809 -0.01042 C 0.05798 -0.0088 0.06805 -0.00718 0.0783 -0.00533 C 0.08594 -0.00718 0.09566 -0.00533 0.10139 -0.0088 C 0.1066 -0.01042 0.11927 -0.01852 0.12309 -0.02593 C 0.12361 -0.02593 0.12361 -0.02755 0.12448 -0.02755 C 0.1276 -0.03172 0.12587 -0.03843 0.13472 -0.04005 L 0.14913 -0.04398 C 0.16302 -0.04398 0.17708 -0.04167 0.1908 -0.04005 C 0.24861 -0.03658 0.22344 -0.03496 0.25191 -0.03658 C 0.26007 -0.04167 0.25121 -0.03658 0.26319 -0.04908 C 0.26788 -0.05394 0.27048 -0.05972 0.2776 -0.06297 C 0.28229 -0.06713 0.29114 -0.06875 0.29774 -0.07199 C 0.32795 -0.07037 0.35833 -0.06713 0.38854 -0.06713 C 0.40208 -0.06713 0.41198 -0.07199 0.42014 -0.07523 C 0.42691 -0.07871 0.43316 -0.08033 0.43906 -0.08426 C 0.45087 -0.09097 0.45434 -0.09352 0.47118 -0.09838 C 0.47413 -0.09838 0.47847 -0.1007 0.48229 -0.1007 C 0.49271 -0.1007 0.50243 -0.09838 0.5125 -0.1007 C 0.51337 -0.1007 0.51337 -0.09838 0.5151 -0.1007 " pathEditMode="relative" rAng="0" ptsTypes="AAAAAAAAAAAAAAAAAAAA">
                                      <p:cBhvr>
                                        <p:cTn id="1382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70"/>
                                    </p:animMotion>
                                  </p:childTnLst>
                                </p:cTn>
                              </p:par>
                              <p:par>
                                <p:cTn id="13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278 C 0.01094 0.00509 0.02587 0.0213 0.04046 0.02986 C 0.04879 0.02986 0.0573 0.03866 0.06615 0.03866 C 0.0724 0.03866 0.08073 0.03866 0.0856 0.02986 C 0.08994 0.02986 0.10053 0.00509 0.104 -0.01134 C 0.10452 -0.01134 0.10452 -0.01875 0.10487 -0.01134 C 0.10764 -0.02731 0.10608 -0.04352 0.11372 -0.04352 L 0.12605 -0.05139 C 0.13768 -0.05139 0.14948 -0.05139 0.16112 -0.04352 C 0.2099 -0.03495 0.18872 -0.03495 0.21285 -0.03495 C 0.2198 -0.05139 0.21216 -0.03495 0.22257 -0.06759 C 0.22657 -0.07592 0.22865 -0.09213 0.23473 -0.1 C 0.23872 -0.10856 0.24601 -0.1162 0.25174 -0.12477 C 0.27744 -0.1162 0.30278 -0.10856 0.32848 -0.10856 C 0.33976 -0.10856 0.34862 -0.12477 0.35539 -0.13241 C 0.36112 -0.14074 0.36615 -0.14074 0.37101 -0.15717 C 0.38143 -0.17338 0.38403 -0.17338 0.39844 -0.18981 C 0.40087 -0.18981 0.40452 -0.19699 0.40782 -0.19699 C 0.41667 -0.19699 0.42483 -0.18981 0.43334 -0.19699 C 0.43421 -0.19699 0.43421 -0.18981 0.43594 -0.19699 " pathEditMode="relative" rAng="0" ptsTypes="AAAAAAAAAAAAAAAAAAAA">
                                      <p:cBhvr>
                                        <p:cTn id="1386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4" fill="hold">
                            <p:stCondLst>
                              <p:cond delay="8500"/>
                            </p:stCondLst>
                            <p:childTnLst>
                              <p:par>
                                <p:cTn id="1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4" grpId="0" animBg="1"/>
      <p:bldP spid="34" grpId="1" animBg="1"/>
      <p:bldP spid="34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99" grpId="0" animBg="1"/>
      <p:bldP spid="99" grpId="1" animBg="1"/>
      <p:bldP spid="99" grpId="2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58" grpId="0" animBg="1"/>
      <p:bldP spid="158" grpId="1" animBg="1"/>
      <p:bldP spid="158" grpId="2" animBg="1"/>
      <p:bldP spid="159" grpId="0" animBg="1"/>
      <p:bldP spid="159" grpId="1" animBg="1"/>
      <p:bldP spid="159" grpId="2" animBg="1"/>
      <p:bldP spid="160" grpId="0" animBg="1"/>
      <p:bldP spid="160" grpId="1" animBg="1"/>
      <p:bldP spid="160" grpId="2" animBg="1"/>
      <p:bldP spid="161" grpId="0" animBg="1"/>
      <p:bldP spid="161" grpId="1" animBg="1"/>
      <p:bldP spid="161" grpId="2" animBg="1"/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6" grpId="0" animBg="1"/>
      <p:bldP spid="166" grpId="1" animBg="1"/>
      <p:bldP spid="166" grpId="2" animBg="1"/>
      <p:bldP spid="167" grpId="0" animBg="1"/>
      <p:bldP spid="167" grpId="1" animBg="1"/>
      <p:bldP spid="167" grpId="2" animBg="1"/>
      <p:bldP spid="168" grpId="0" animBg="1"/>
      <p:bldP spid="168" grpId="1" animBg="1"/>
      <p:bldP spid="168" grpId="2" animBg="1"/>
      <p:bldP spid="169" grpId="0" animBg="1"/>
      <p:bldP spid="169" grpId="1" animBg="1"/>
      <p:bldP spid="169" grpId="2" animBg="1"/>
      <p:bldP spid="170" grpId="0" animBg="1"/>
      <p:bldP spid="170" grpId="1" animBg="1"/>
      <p:bldP spid="170" grpId="2" animBg="1"/>
      <p:bldP spid="171" grpId="0" animBg="1"/>
      <p:bldP spid="171" grpId="1" animBg="1"/>
      <p:bldP spid="171" grpId="2" animBg="1"/>
      <p:bldP spid="172" grpId="0" animBg="1"/>
      <p:bldP spid="172" grpId="1" animBg="1"/>
      <p:bldP spid="172" grpId="2" animBg="1"/>
      <p:bldP spid="173" grpId="0" animBg="1"/>
      <p:bldP spid="173" grpId="1" animBg="1"/>
      <p:bldP spid="173" grpId="2" animBg="1"/>
      <p:bldP spid="174" grpId="0" animBg="1"/>
      <p:bldP spid="174" grpId="1" animBg="1"/>
      <p:bldP spid="174" grpId="2" animBg="1"/>
      <p:bldP spid="175" grpId="0" animBg="1"/>
      <p:bldP spid="175" grpId="1" animBg="1"/>
      <p:bldP spid="175" grpId="2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178" grpId="0" animBg="1"/>
      <p:bldP spid="178" grpId="1" animBg="1"/>
      <p:bldP spid="178" grpId="2" animBg="1"/>
      <p:bldP spid="179" grpId="0" animBg="1"/>
      <p:bldP spid="179" grpId="1" animBg="1"/>
      <p:bldP spid="179" grpId="2" animBg="1"/>
      <p:bldP spid="180" grpId="0" animBg="1"/>
      <p:bldP spid="180" grpId="1" animBg="1"/>
      <p:bldP spid="180" grpId="2" animBg="1"/>
      <p:bldP spid="181" grpId="0" animBg="1"/>
      <p:bldP spid="181" grpId="1" animBg="1"/>
      <p:bldP spid="181" grpId="2" animBg="1"/>
      <p:bldP spid="182" grpId="0" animBg="1"/>
      <p:bldP spid="182" grpId="1" animBg="1"/>
      <p:bldP spid="182" grpId="2" animBg="1"/>
      <p:bldP spid="183" grpId="0" animBg="1"/>
      <p:bldP spid="183" grpId="1" animBg="1"/>
      <p:bldP spid="183" grpId="2" animBg="1"/>
      <p:bldP spid="184" grpId="0" animBg="1"/>
      <p:bldP spid="184" grpId="1" animBg="1"/>
      <p:bldP spid="184" grpId="2" animBg="1"/>
      <p:bldP spid="185" grpId="0" animBg="1"/>
      <p:bldP spid="185" grpId="1" animBg="1"/>
      <p:bldP spid="185" grpId="2" animBg="1"/>
      <p:bldP spid="186" grpId="0" animBg="1"/>
      <p:bldP spid="186" grpId="1" animBg="1"/>
      <p:bldP spid="186" grpId="2" animBg="1"/>
      <p:bldP spid="187" grpId="0" animBg="1"/>
      <p:bldP spid="187" grpId="1" animBg="1"/>
      <p:bldP spid="187" grpId="2" animBg="1"/>
      <p:bldP spid="188" grpId="0" animBg="1"/>
      <p:bldP spid="188" grpId="1" animBg="1"/>
      <p:bldP spid="188" grpId="2" animBg="1"/>
      <p:bldP spid="189" grpId="0" animBg="1"/>
      <p:bldP spid="189" grpId="1" animBg="1"/>
      <p:bldP spid="189" grpId="2" animBg="1"/>
      <p:bldP spid="190" grpId="0" animBg="1"/>
      <p:bldP spid="190" grpId="1" animBg="1"/>
      <p:bldP spid="190" grpId="2" animBg="1"/>
      <p:bldP spid="191" grpId="0" animBg="1"/>
      <p:bldP spid="191" grpId="1" animBg="1"/>
      <p:bldP spid="191" grpId="2" animBg="1"/>
      <p:bldP spid="192" grpId="0" animBg="1"/>
      <p:bldP spid="192" grpId="1" animBg="1"/>
      <p:bldP spid="192" grpId="2" animBg="1"/>
      <p:bldP spid="193" grpId="0" animBg="1"/>
      <p:bldP spid="193" grpId="1" animBg="1"/>
      <p:bldP spid="193" grpId="2" animBg="1"/>
      <p:bldP spid="194" grpId="0" animBg="1"/>
      <p:bldP spid="194" grpId="1" animBg="1"/>
      <p:bldP spid="194" grpId="2" animBg="1"/>
      <p:bldP spid="195" grpId="0" animBg="1"/>
      <p:bldP spid="195" grpId="1" animBg="1"/>
      <p:bldP spid="195" grpId="2" animBg="1"/>
      <p:bldP spid="196" grpId="0" animBg="1"/>
      <p:bldP spid="196" grpId="1" animBg="1"/>
      <p:bldP spid="196" grpId="2" animBg="1"/>
      <p:bldP spid="197" grpId="0" animBg="1"/>
      <p:bldP spid="197" grpId="1" animBg="1"/>
      <p:bldP spid="197" grpId="2" animBg="1"/>
      <p:bldP spid="198" grpId="0" animBg="1"/>
      <p:bldP spid="198" grpId="1" animBg="1"/>
      <p:bldP spid="198" grpId="2" animBg="1"/>
      <p:bldP spid="199" grpId="0" animBg="1"/>
      <p:bldP spid="199" grpId="1" animBg="1"/>
      <p:bldP spid="199" grpId="2" animBg="1"/>
      <p:bldP spid="200" grpId="0" animBg="1"/>
      <p:bldP spid="200" grpId="1" animBg="1"/>
      <p:bldP spid="200" grpId="2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3" grpId="0" animBg="1"/>
      <p:bldP spid="203" grpId="1" animBg="1"/>
      <p:bldP spid="203" grpId="2" animBg="1"/>
      <p:bldP spid="204" grpId="0" animBg="1"/>
      <p:bldP spid="204" grpId="1" animBg="1"/>
      <p:bldP spid="204" grpId="2" animBg="1"/>
      <p:bldP spid="205" grpId="0" animBg="1"/>
      <p:bldP spid="205" grpId="1" animBg="1"/>
      <p:bldP spid="205" grpId="2" animBg="1"/>
      <p:bldP spid="206" grpId="0" animBg="1"/>
      <p:bldP spid="206" grpId="1" animBg="1"/>
      <p:bldP spid="206" grpId="2" animBg="1"/>
      <p:bldP spid="207" grpId="0" animBg="1"/>
      <p:bldP spid="207" grpId="1" animBg="1"/>
      <p:bldP spid="207" grpId="2" animBg="1"/>
      <p:bldP spid="208" grpId="0" animBg="1"/>
      <p:bldP spid="208" grpId="1" animBg="1"/>
      <p:bldP spid="208" grpId="2" animBg="1"/>
      <p:bldP spid="209" grpId="0" animBg="1"/>
      <p:bldP spid="209" grpId="1" animBg="1"/>
      <p:bldP spid="209" grpId="2" animBg="1"/>
      <p:bldP spid="210" grpId="0" animBg="1"/>
      <p:bldP spid="210" grpId="1" animBg="1"/>
      <p:bldP spid="210" grpId="2" animBg="1"/>
      <p:bldP spid="211" grpId="0" animBg="1"/>
      <p:bldP spid="211" grpId="1" animBg="1"/>
      <p:bldP spid="211" grpId="2" animBg="1"/>
      <p:bldP spid="212" grpId="0" animBg="1"/>
      <p:bldP spid="212" grpId="1" animBg="1"/>
      <p:bldP spid="212" grpId="2" animBg="1"/>
      <p:bldP spid="213" grpId="0" animBg="1"/>
      <p:bldP spid="213" grpId="1" animBg="1"/>
      <p:bldP spid="213" grpId="2" animBg="1"/>
      <p:bldP spid="214" grpId="0" animBg="1"/>
      <p:bldP spid="214" grpId="1" animBg="1"/>
      <p:bldP spid="214" grpId="2" animBg="1"/>
      <p:bldP spid="215" grpId="0" animBg="1"/>
      <p:bldP spid="215" grpId="1" animBg="1"/>
      <p:bldP spid="215" grpId="2" animBg="1"/>
      <p:bldP spid="216" grpId="0" animBg="1"/>
      <p:bldP spid="216" grpId="1" animBg="1"/>
      <p:bldP spid="216" grpId="2" animBg="1"/>
      <p:bldP spid="217" grpId="0" animBg="1"/>
      <p:bldP spid="217" grpId="1" animBg="1"/>
      <p:bldP spid="217" grpId="2" animBg="1"/>
      <p:bldP spid="218" grpId="0" animBg="1"/>
      <p:bldP spid="218" grpId="1" animBg="1"/>
      <p:bldP spid="218" grpId="2" animBg="1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  <p:bldP spid="221" grpId="0" animBg="1"/>
      <p:bldP spid="221" grpId="1" animBg="1"/>
      <p:bldP spid="221" grpId="2" animBg="1"/>
      <p:bldP spid="222" grpId="0" animBg="1"/>
      <p:bldP spid="222" grpId="1" animBg="1"/>
      <p:bldP spid="222" grpId="2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25" grpId="0" animBg="1"/>
      <p:bldP spid="225" grpId="1" animBg="1"/>
      <p:bldP spid="225" grpId="2" animBg="1"/>
      <p:bldP spid="226" grpId="0" animBg="1"/>
      <p:bldP spid="226" grpId="1" animBg="1"/>
      <p:bldP spid="226" grpId="2" animBg="1"/>
      <p:bldP spid="227" grpId="0" animBg="1"/>
      <p:bldP spid="227" grpId="1" animBg="1"/>
      <p:bldP spid="227" grpId="2" animBg="1"/>
      <p:bldP spid="228" grpId="0" animBg="1"/>
      <p:bldP spid="228" grpId="1" animBg="1"/>
      <p:bldP spid="228" grpId="2" animBg="1"/>
      <p:bldP spid="229" grpId="0" animBg="1"/>
      <p:bldP spid="229" grpId="1" animBg="1"/>
      <p:bldP spid="229" grpId="2" animBg="1"/>
      <p:bldP spid="230" grpId="0" animBg="1"/>
      <p:bldP spid="230" grpId="1" animBg="1"/>
      <p:bldP spid="230" grpId="2" animBg="1"/>
      <p:bldP spid="231" grpId="0" animBg="1"/>
      <p:bldP spid="231" grpId="1" animBg="1"/>
      <p:bldP spid="231" grpId="2" animBg="1"/>
      <p:bldP spid="232" grpId="0" animBg="1"/>
      <p:bldP spid="232" grpId="1" animBg="1"/>
      <p:bldP spid="232" grpId="2" animBg="1"/>
      <p:bldP spid="233" grpId="0" animBg="1"/>
      <p:bldP spid="233" grpId="1" animBg="1"/>
      <p:bldP spid="233" grpId="2" animBg="1"/>
      <p:bldP spid="234" grpId="0" animBg="1"/>
      <p:bldP spid="234" grpId="1" animBg="1"/>
      <p:bldP spid="234" grpId="2" animBg="1"/>
      <p:bldP spid="235" grpId="0" animBg="1"/>
      <p:bldP spid="235" grpId="1" animBg="1"/>
      <p:bldP spid="235" grpId="2" animBg="1"/>
      <p:bldP spid="236" grpId="0" animBg="1"/>
      <p:bldP spid="236" grpId="1" animBg="1"/>
      <p:bldP spid="236" grpId="2" animBg="1"/>
      <p:bldP spid="237" grpId="0" animBg="1"/>
      <p:bldP spid="237" grpId="1" animBg="1"/>
      <p:bldP spid="237" grpId="2" animBg="1"/>
      <p:bldP spid="238" grpId="0" animBg="1"/>
      <p:bldP spid="238" grpId="1" animBg="1"/>
      <p:bldP spid="238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52" grpId="0" animBg="1"/>
      <p:bldP spid="252" grpId="1" animBg="1"/>
      <p:bldP spid="252" grpId="2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255" grpId="0" animBg="1"/>
      <p:bldP spid="255" grpId="1" animBg="1"/>
      <p:bldP spid="255" grpId="2" animBg="1"/>
      <p:bldP spid="256" grpId="0" animBg="1"/>
      <p:bldP spid="256" grpId="1" animBg="1"/>
      <p:bldP spid="256" grpId="2" animBg="1"/>
      <p:bldP spid="257" grpId="0" animBg="1"/>
      <p:bldP spid="257" grpId="1" animBg="1"/>
      <p:bldP spid="257" grpId="2" animBg="1"/>
      <p:bldP spid="258" grpId="0" animBg="1"/>
      <p:bldP spid="258" grpId="1" animBg="1"/>
      <p:bldP spid="258" grpId="2" animBg="1"/>
      <p:bldP spid="259" grpId="0" animBg="1"/>
      <p:bldP spid="259" grpId="1" animBg="1"/>
      <p:bldP spid="259" grpId="2" animBg="1"/>
      <p:bldP spid="260" grpId="0" animBg="1"/>
      <p:bldP spid="260" grpId="1" animBg="1"/>
      <p:bldP spid="260" grpId="2" animBg="1"/>
      <p:bldP spid="261" grpId="0" animBg="1"/>
      <p:bldP spid="261" grpId="1" animBg="1"/>
      <p:bldP spid="261" grpId="2" animBg="1"/>
      <p:bldP spid="262" grpId="0" animBg="1"/>
      <p:bldP spid="262" grpId="1" animBg="1"/>
      <p:bldP spid="262" grpId="2" animBg="1"/>
      <p:bldP spid="263" grpId="0" animBg="1"/>
      <p:bldP spid="263" grpId="1" animBg="1"/>
      <p:bldP spid="263" grpId="2" animBg="1"/>
      <p:bldP spid="264" grpId="0" animBg="1"/>
      <p:bldP spid="264" grpId="1" animBg="1"/>
      <p:bldP spid="264" grpId="2" animBg="1"/>
      <p:bldP spid="265" grpId="0" animBg="1"/>
      <p:bldP spid="265" grpId="1" animBg="1"/>
      <p:bldP spid="265" grpId="2" animBg="1"/>
      <p:bldP spid="266" grpId="0" animBg="1"/>
      <p:bldP spid="266" grpId="1" animBg="1"/>
      <p:bldP spid="266" grpId="2" animBg="1"/>
      <p:bldP spid="267" grpId="0" animBg="1"/>
      <p:bldP spid="267" grpId="1" animBg="1"/>
      <p:bldP spid="267" grpId="2" animBg="1"/>
      <p:bldP spid="268" grpId="0" animBg="1"/>
      <p:bldP spid="268" grpId="1" animBg="1"/>
      <p:bldP spid="268" grpId="2" animBg="1"/>
      <p:bldP spid="269" grpId="0" animBg="1"/>
      <p:bldP spid="269" grpId="1" animBg="1"/>
      <p:bldP spid="269" grpId="2" animBg="1"/>
      <p:bldP spid="270" grpId="0" animBg="1"/>
      <p:bldP spid="270" grpId="1" animBg="1"/>
      <p:bldP spid="270" grpId="2" animBg="1"/>
      <p:bldP spid="271" grpId="0" animBg="1"/>
      <p:bldP spid="271" grpId="1" animBg="1"/>
      <p:bldP spid="271" grpId="2" animBg="1"/>
      <p:bldP spid="272" grpId="0" animBg="1"/>
      <p:bldP spid="272" grpId="1" animBg="1"/>
      <p:bldP spid="272" grpId="2" animBg="1"/>
      <p:bldP spid="273" grpId="0" animBg="1"/>
      <p:bldP spid="273" grpId="1" animBg="1"/>
      <p:bldP spid="273" grpId="2" animBg="1"/>
      <p:bldP spid="274" grpId="0" animBg="1"/>
      <p:bldP spid="274" grpId="1" animBg="1"/>
      <p:bldP spid="274" grpId="2" animBg="1"/>
      <p:bldP spid="275" grpId="0" animBg="1"/>
      <p:bldP spid="275" grpId="1" animBg="1"/>
      <p:bldP spid="275" grpId="2" animBg="1"/>
      <p:bldP spid="276" grpId="0" animBg="1"/>
      <p:bldP spid="276" grpId="1" animBg="1"/>
      <p:bldP spid="276" grpId="2" animBg="1"/>
      <p:bldP spid="277" grpId="0" animBg="1"/>
      <p:bldP spid="277" grpId="1" animBg="1"/>
      <p:bldP spid="277" grpId="2" animBg="1"/>
      <p:bldP spid="278" grpId="0" animBg="1"/>
      <p:bldP spid="278" grpId="1" animBg="1"/>
      <p:bldP spid="278" grpId="2" animBg="1"/>
      <p:bldP spid="279" grpId="0" animBg="1"/>
      <p:bldP spid="279" grpId="1" animBg="1"/>
      <p:bldP spid="279" grpId="2" animBg="1"/>
      <p:bldP spid="280" grpId="0" animBg="1"/>
      <p:bldP spid="280" grpId="1" animBg="1"/>
      <p:bldP spid="280" grpId="2" animBg="1"/>
      <p:bldP spid="281" grpId="0" animBg="1"/>
      <p:bldP spid="281" grpId="1" animBg="1"/>
      <p:bldP spid="281" grpId="2" animBg="1"/>
      <p:bldP spid="282" grpId="0" animBg="1"/>
      <p:bldP spid="282" grpId="1" animBg="1"/>
      <p:bldP spid="282" grpId="2" animBg="1"/>
      <p:bldP spid="283" grpId="0" animBg="1"/>
      <p:bldP spid="283" grpId="1" animBg="1"/>
      <p:bldP spid="283" grpId="2" animBg="1"/>
      <p:bldP spid="284" grpId="0" animBg="1"/>
      <p:bldP spid="284" grpId="1" animBg="1"/>
      <p:bldP spid="284" grpId="2" animBg="1"/>
      <p:bldP spid="285" grpId="0" animBg="1"/>
      <p:bldP spid="285" grpId="1" animBg="1"/>
      <p:bldP spid="285" grpId="2" animBg="1"/>
      <p:bldP spid="286" grpId="0" animBg="1"/>
      <p:bldP spid="286" grpId="1" animBg="1"/>
      <p:bldP spid="286" grpId="2" animBg="1"/>
      <p:bldP spid="287" grpId="0" animBg="1"/>
      <p:bldP spid="287" grpId="1" animBg="1"/>
      <p:bldP spid="287" grpId="2" animBg="1"/>
      <p:bldP spid="288" grpId="0" animBg="1"/>
      <p:bldP spid="288" grpId="1" animBg="1"/>
      <p:bldP spid="288" grpId="2" animBg="1"/>
      <p:bldP spid="289" grpId="0" animBg="1"/>
      <p:bldP spid="289" grpId="1" animBg="1"/>
      <p:bldP spid="289" grpId="2" animBg="1"/>
      <p:bldP spid="290" grpId="0" animBg="1"/>
      <p:bldP spid="290" grpId="1" animBg="1"/>
      <p:bldP spid="290" grpId="2" animBg="1"/>
      <p:bldP spid="291" grpId="0" animBg="1"/>
      <p:bldP spid="291" grpId="1" animBg="1"/>
      <p:bldP spid="291" grpId="2" animBg="1"/>
      <p:bldP spid="292" grpId="0" animBg="1"/>
      <p:bldP spid="292" grpId="1" animBg="1"/>
      <p:bldP spid="292" grpId="2" animBg="1"/>
      <p:bldP spid="293" grpId="0" animBg="1"/>
      <p:bldP spid="293" grpId="1" animBg="1"/>
      <p:bldP spid="293" grpId="2" animBg="1"/>
      <p:bldP spid="294" grpId="0" animBg="1"/>
      <p:bldP spid="294" grpId="1" animBg="1"/>
      <p:bldP spid="294" grpId="2" animBg="1"/>
      <p:bldP spid="295" grpId="0" animBg="1"/>
      <p:bldP spid="295" grpId="1" animBg="1"/>
      <p:bldP spid="295" grpId="2" animBg="1"/>
      <p:bldP spid="296" grpId="0" animBg="1"/>
      <p:bldP spid="296" grpId="1" animBg="1"/>
      <p:bldP spid="296" grpId="2" animBg="1"/>
      <p:bldP spid="297" grpId="0" animBg="1"/>
      <p:bldP spid="297" grpId="1" animBg="1"/>
      <p:bldP spid="297" grpId="2" animBg="1"/>
      <p:bldP spid="298" grpId="0" animBg="1"/>
      <p:bldP spid="298" grpId="1" animBg="1"/>
      <p:bldP spid="298" grpId="2" animBg="1"/>
      <p:bldP spid="299" grpId="0" animBg="1"/>
      <p:bldP spid="299" grpId="1" animBg="1"/>
      <p:bldP spid="299" grpId="2" animBg="1"/>
      <p:bldP spid="300" grpId="0" animBg="1"/>
      <p:bldP spid="300" grpId="1" animBg="1"/>
      <p:bldP spid="300" grpId="2" animBg="1"/>
      <p:bldP spid="301" grpId="0" animBg="1"/>
      <p:bldP spid="301" grpId="1" animBg="1"/>
      <p:bldP spid="301" grpId="2" animBg="1"/>
      <p:bldP spid="302" grpId="0" animBg="1"/>
      <p:bldP spid="302" grpId="1" animBg="1"/>
      <p:bldP spid="302" grpId="2" animBg="1"/>
      <p:bldP spid="303" grpId="0" animBg="1"/>
      <p:bldP spid="303" grpId="1" animBg="1"/>
      <p:bldP spid="303" grpId="2" animBg="1"/>
      <p:bldP spid="304" grpId="0" animBg="1"/>
      <p:bldP spid="304" grpId="1" animBg="1"/>
      <p:bldP spid="304" grpId="2" animBg="1"/>
      <p:bldP spid="305" grpId="0" animBg="1"/>
      <p:bldP spid="305" grpId="1" animBg="1"/>
      <p:bldP spid="305" grpId="2" animBg="1"/>
      <p:bldP spid="306" grpId="0" animBg="1"/>
      <p:bldP spid="306" grpId="1" animBg="1"/>
      <p:bldP spid="306" grpId="2" animBg="1"/>
      <p:bldP spid="307" grpId="0" animBg="1"/>
      <p:bldP spid="307" grpId="1" animBg="1"/>
      <p:bldP spid="307" grpId="2" animBg="1"/>
      <p:bldP spid="308" grpId="0" animBg="1"/>
      <p:bldP spid="308" grpId="1" animBg="1"/>
      <p:bldP spid="308" grpId="2" animBg="1"/>
      <p:bldP spid="309" grpId="0" animBg="1"/>
      <p:bldP spid="309" grpId="1" animBg="1"/>
      <p:bldP spid="309" grpId="2" animBg="1"/>
      <p:bldP spid="310" grpId="0" animBg="1"/>
      <p:bldP spid="310" grpId="1" animBg="1"/>
      <p:bldP spid="310" grpId="2" animBg="1"/>
      <p:bldP spid="311" grpId="0" animBg="1"/>
      <p:bldP spid="311" grpId="1" animBg="1"/>
      <p:bldP spid="311" grpId="2" animBg="1"/>
      <p:bldP spid="312" grpId="0" animBg="1"/>
      <p:bldP spid="312" grpId="1" animBg="1"/>
      <p:bldP spid="312" grpId="2" animBg="1"/>
      <p:bldP spid="313" grpId="0" animBg="1"/>
      <p:bldP spid="313" grpId="1" animBg="1"/>
      <p:bldP spid="313" grpId="2" animBg="1"/>
      <p:bldP spid="314" grpId="0" animBg="1"/>
      <p:bldP spid="314" grpId="1" animBg="1"/>
      <p:bldP spid="314" grpId="2" animBg="1"/>
      <p:bldP spid="315" grpId="0" animBg="1"/>
      <p:bldP spid="315" grpId="1" animBg="1"/>
      <p:bldP spid="315" grpId="2" animBg="1"/>
      <p:bldP spid="316" grpId="0" animBg="1"/>
      <p:bldP spid="316" grpId="1" animBg="1"/>
      <p:bldP spid="316" grpId="2" animBg="1"/>
      <p:bldP spid="317" grpId="0" animBg="1"/>
      <p:bldP spid="317" grpId="1" animBg="1"/>
      <p:bldP spid="317" grpId="2" animBg="1"/>
      <p:bldP spid="318" grpId="0" animBg="1"/>
      <p:bldP spid="318" grpId="1" animBg="1"/>
      <p:bldP spid="318" grpId="2" animBg="1"/>
      <p:bldP spid="319" grpId="0" animBg="1"/>
      <p:bldP spid="319" grpId="1" animBg="1"/>
      <p:bldP spid="319" grpId="2" animBg="1"/>
      <p:bldP spid="320" grpId="0" animBg="1"/>
      <p:bldP spid="320" grpId="1" animBg="1"/>
      <p:bldP spid="320" grpId="2" animBg="1"/>
      <p:bldP spid="321" grpId="0" animBg="1"/>
      <p:bldP spid="321" grpId="1" animBg="1"/>
      <p:bldP spid="321" grpId="2" animBg="1"/>
      <p:bldP spid="322" grpId="0" animBg="1"/>
      <p:bldP spid="322" grpId="1" animBg="1"/>
      <p:bldP spid="322" grpId="2" animBg="1"/>
      <p:bldP spid="323" grpId="0" animBg="1"/>
      <p:bldP spid="323" grpId="1" animBg="1"/>
      <p:bldP spid="323" grpId="2" animBg="1"/>
      <p:bldP spid="324" grpId="0" animBg="1"/>
      <p:bldP spid="324" grpId="1" animBg="1"/>
      <p:bldP spid="324" grpId="2" animBg="1"/>
      <p:bldP spid="325" grpId="0" animBg="1"/>
      <p:bldP spid="325" grpId="1" animBg="1"/>
      <p:bldP spid="325" grpId="2" animBg="1"/>
      <p:bldP spid="326" grpId="0" animBg="1"/>
      <p:bldP spid="326" grpId="1" animBg="1"/>
      <p:bldP spid="326" grpId="2" animBg="1"/>
      <p:bldP spid="327" grpId="0" animBg="1"/>
      <p:bldP spid="327" grpId="1" animBg="1"/>
      <p:bldP spid="327" grpId="2" animBg="1"/>
      <p:bldP spid="328" grpId="0" animBg="1"/>
      <p:bldP spid="328" grpId="1" animBg="1"/>
      <p:bldP spid="328" grpId="2" animBg="1"/>
      <p:bldP spid="329" grpId="0" animBg="1"/>
      <p:bldP spid="329" grpId="1" animBg="1"/>
      <p:bldP spid="329" grpId="2" animBg="1"/>
      <p:bldP spid="330" grpId="0" animBg="1"/>
      <p:bldP spid="330" grpId="1" animBg="1"/>
      <p:bldP spid="330" grpId="2" animBg="1"/>
      <p:bldP spid="331" grpId="0" animBg="1"/>
      <p:bldP spid="331" grpId="1" animBg="1"/>
      <p:bldP spid="331" grpId="2" animBg="1"/>
      <p:bldP spid="332" grpId="0" animBg="1"/>
      <p:bldP spid="332" grpId="1" animBg="1"/>
      <p:bldP spid="332" grpId="2" animBg="1"/>
      <p:bldP spid="333" grpId="0" animBg="1"/>
      <p:bldP spid="333" grpId="1" animBg="1"/>
      <p:bldP spid="333" grpId="2" animBg="1"/>
      <p:bldP spid="334" grpId="0" animBg="1"/>
      <p:bldP spid="334" grpId="1" animBg="1"/>
      <p:bldP spid="334" grpId="2" animBg="1"/>
      <p:bldP spid="335" grpId="0" animBg="1"/>
      <p:bldP spid="335" grpId="1" animBg="1"/>
      <p:bldP spid="335" grpId="2" animBg="1"/>
      <p:bldP spid="336" grpId="0" animBg="1"/>
      <p:bldP spid="336" grpId="1" animBg="1"/>
      <p:bldP spid="336" grpId="2" animBg="1"/>
      <p:bldP spid="337" grpId="0" animBg="1"/>
      <p:bldP spid="337" grpId="1" animBg="1"/>
      <p:bldP spid="337" grpId="2" animBg="1"/>
      <p:bldP spid="338" grpId="0" animBg="1"/>
      <p:bldP spid="338" grpId="1" animBg="1"/>
      <p:bldP spid="338" grpId="2" animBg="1"/>
      <p:bldP spid="339" grpId="0" animBg="1"/>
      <p:bldP spid="339" grpId="1" animBg="1"/>
      <p:bldP spid="339" grpId="2" animBg="1"/>
      <p:bldP spid="340" grpId="0" animBg="1"/>
      <p:bldP spid="340" grpId="1" animBg="1"/>
      <p:bldP spid="340" grpId="2" animBg="1"/>
      <p:bldP spid="341" grpId="0" animBg="1"/>
      <p:bldP spid="341" grpId="1" animBg="1"/>
      <p:bldP spid="341" grpId="2" animBg="1"/>
      <p:bldP spid="342" grpId="0" animBg="1"/>
      <p:bldP spid="342" grpId="1" animBg="1"/>
      <p:bldP spid="342" grpId="2" animBg="1"/>
      <p:bldP spid="343" grpId="0" animBg="1"/>
      <p:bldP spid="343" grpId="1" animBg="1"/>
      <p:bldP spid="343" grpId="2" animBg="1"/>
      <p:bldP spid="344" grpId="0" animBg="1"/>
      <p:bldP spid="344" grpId="1" animBg="1"/>
      <p:bldP spid="344" grpId="2" animBg="1"/>
      <p:bldP spid="345" grpId="0" animBg="1"/>
      <p:bldP spid="345" grpId="1" animBg="1"/>
      <p:bldP spid="345" grpId="2" animBg="1"/>
      <p:bldP spid="346" grpId="0" animBg="1"/>
      <p:bldP spid="346" grpId="1" animBg="1"/>
      <p:bldP spid="346" grpId="2" animBg="1"/>
      <p:bldP spid="347" grpId="0" animBg="1"/>
      <p:bldP spid="347" grpId="1" animBg="1"/>
      <p:bldP spid="347" grpId="2" animBg="1"/>
      <p:bldP spid="348" grpId="0" animBg="1"/>
      <p:bldP spid="348" grpId="1" animBg="1"/>
      <p:bldP spid="348" grpId="2" animBg="1"/>
      <p:bldP spid="349" grpId="0" animBg="1"/>
      <p:bldP spid="349" grpId="1" animBg="1"/>
      <p:bldP spid="349" grpId="2" animBg="1"/>
      <p:bldP spid="350" grpId="0" animBg="1"/>
      <p:bldP spid="350" grpId="1" animBg="1"/>
      <p:bldP spid="350" grpId="2" animBg="1"/>
      <p:bldP spid="351" grpId="0" animBg="1"/>
      <p:bldP spid="351" grpId="1" animBg="1"/>
      <p:bldP spid="351" grpId="2" animBg="1"/>
      <p:bldP spid="352" grpId="0" animBg="1"/>
      <p:bldP spid="352" grpId="1" animBg="1"/>
      <p:bldP spid="352" grpId="2" animBg="1"/>
      <p:bldP spid="353" grpId="0" animBg="1"/>
      <p:bldP spid="353" grpId="1" animBg="1"/>
      <p:bldP spid="353" grpId="2" animBg="1"/>
      <p:bldP spid="354" grpId="0" animBg="1"/>
      <p:bldP spid="354" grpId="1" animBg="1"/>
      <p:bldP spid="354" grpId="2" animBg="1"/>
      <p:bldP spid="355" grpId="0" animBg="1"/>
      <p:bldP spid="355" grpId="1" animBg="1"/>
      <p:bldP spid="355" grpId="2" animBg="1"/>
      <p:bldP spid="356" grpId="0" animBg="1"/>
      <p:bldP spid="356" grpId="1" animBg="1"/>
      <p:bldP spid="356" grpId="2" animBg="1"/>
      <p:bldP spid="357" grpId="0" animBg="1"/>
      <p:bldP spid="357" grpId="1" animBg="1"/>
      <p:bldP spid="357" grpId="2" animBg="1"/>
      <p:bldP spid="358" grpId="0" animBg="1"/>
      <p:bldP spid="358" grpId="1" animBg="1"/>
      <p:bldP spid="358" grpId="2" animBg="1"/>
      <p:bldP spid="359" grpId="0" animBg="1"/>
      <p:bldP spid="359" grpId="1" animBg="1"/>
      <p:bldP spid="35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00025" y="134938"/>
            <a:ext cx="7823916" cy="1076325"/>
          </a:xfrm>
        </p:spPr>
        <p:txBody>
          <a:bodyPr/>
          <a:lstStyle/>
          <a:p>
            <a:r>
              <a:rPr lang="en-US" sz="2800" dirty="0" smtClean="0"/>
              <a:t>Deterministic HHH</a:t>
            </a:r>
            <a:endParaRPr lang="en-US" sz="2800" dirty="0">
              <a:latin typeface="Verdana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0502" y="1981202"/>
            <a:ext cx="6986202" cy="3657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91983" y="2999075"/>
            <a:ext cx="1731620" cy="1621853"/>
          </a:xfrm>
          <a:prstGeom prst="rect">
            <a:avLst/>
          </a:prstGeom>
          <a:solidFill>
            <a:srgbClr val="FF0000">
              <a:alpha val="40000"/>
            </a:srgb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Compute all prefixes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81928" y="1981202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Level0 Counting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81928" y="2712722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Level1 Counting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81928" y="3444242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Level2 Counting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81928" y="4175762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Level3 Counting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81928" y="4907282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Level4 Counting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-1718401" y="3647901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181.7.20.6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447640" y="3090138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181.7.20.6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449374" y="3377620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181.7.20.*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449374" y="3701229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181.7.*.*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436334" y="4015508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181.*.*.*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23603" y="4317300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*.*.*.*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9F77DBB-1AC5-4B84-9CDE-D0ABA553DE5C}"/>
              </a:ext>
            </a:extLst>
          </p:cNvPr>
          <p:cNvSpPr/>
          <p:nvPr/>
        </p:nvSpPr>
        <p:spPr>
          <a:xfrm>
            <a:off x="6281928" y="2712722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Level1 Counting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FE84C4-A0B9-4113-BC65-492ECAB5F516}"/>
              </a:ext>
            </a:extLst>
          </p:cNvPr>
          <p:cNvSpPr/>
          <p:nvPr/>
        </p:nvSpPr>
        <p:spPr>
          <a:xfrm>
            <a:off x="6280194" y="1981202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Level0 Counting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406C041-901B-49C4-A38A-3573E9CFB82E}"/>
              </a:ext>
            </a:extLst>
          </p:cNvPr>
          <p:cNvSpPr/>
          <p:nvPr/>
        </p:nvSpPr>
        <p:spPr>
          <a:xfrm>
            <a:off x="6280194" y="3444242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Level2 Counting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4A2A401-39AE-4CC3-ABAC-BFD59633E05A}"/>
              </a:ext>
            </a:extLst>
          </p:cNvPr>
          <p:cNvSpPr/>
          <p:nvPr/>
        </p:nvSpPr>
        <p:spPr>
          <a:xfrm>
            <a:off x="6287430" y="4174586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Level3 Counting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E1B2D4-F398-42C8-B1CE-8A66D85F70A6}"/>
              </a:ext>
            </a:extLst>
          </p:cNvPr>
          <p:cNvSpPr/>
          <p:nvPr/>
        </p:nvSpPr>
        <p:spPr>
          <a:xfrm>
            <a:off x="6287430" y="4902864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Level4 Counting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3C6DEE-BF40-400C-B51C-5BAB08AE0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42" y="4543043"/>
            <a:ext cx="68580" cy="914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834EBBB-E4DF-4ABE-821F-5061359ED1ED}"/>
              </a:ext>
            </a:extLst>
          </p:cNvPr>
          <p:cNvSpPr txBox="1"/>
          <p:nvPr/>
        </p:nvSpPr>
        <p:spPr>
          <a:xfrm>
            <a:off x="1759294" y="1427233"/>
            <a:ext cx="6264647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“Count each </a:t>
            </a:r>
            <a:r>
              <a:rPr lang="en-US" sz="2400" b="1" dirty="0"/>
              <a:t>prefix</a:t>
            </a:r>
            <a:r>
              <a:rPr lang="en-US" sz="2400" dirty="0"/>
              <a:t> independently.”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F6F98196-83FA-4785-B568-DDE72120A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38384"/>
              </p:ext>
            </p:extLst>
          </p:nvPr>
        </p:nvGraphicFramePr>
        <p:xfrm>
          <a:off x="821635" y="5814587"/>
          <a:ext cx="6421376" cy="655238"/>
        </p:xfrm>
        <a:graphic>
          <a:graphicData uri="http://schemas.openxmlformats.org/drawingml/2006/table">
            <a:tbl>
              <a:tblPr/>
              <a:tblGrid>
                <a:gridCol w="6421376">
                  <a:extLst>
                    <a:ext uri="{9D8B030D-6E8A-4147-A177-3AD203B41FA5}">
                      <a16:colId xmlns:a16="http://schemas.microsoft.com/office/drawing/2014/main" xmlns="" val="2290634489"/>
                    </a:ext>
                  </a:extLst>
                </a:gridCol>
              </a:tblGrid>
              <a:tr h="6552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Mitzenmacher et al., 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4"/>
                        </a:rPr>
                        <a:t>Hierarchical Heavy Hitters with the Space Saving Algorithm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ALENEX 2012</a:t>
                      </a:r>
                    </a:p>
                  </a:txBody>
                  <a:tcPr marL="85036" marR="88579" marT="17716" marB="17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69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2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29514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88889E-6 -1.11111E-6 L 0.20313 -0.13356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7.40741E-7 L 0.20191 -0.06875 " pathEditMode="relative" rAng="0" ptsTypes="AA">
                                      <p:cBhvr>
                                        <p:cTn id="39" dur="2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21215 -0.01273 " pathEditMode="relative" rAng="0" ptsTypes="AA">
                                      <p:cBhvr>
                                        <p:cTn id="49" dur="2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0451 0.05162 " pathEditMode="relative" rAng="0" ptsTypes="AA">
                                      <p:cBhvr>
                                        <p:cTn id="59" dur="2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19496 0.109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3" grpId="0"/>
      <p:bldP spid="115" grpId="0"/>
      <p:bldP spid="115" grpId="1"/>
      <p:bldP spid="115" grpId="2"/>
      <p:bldP spid="116" grpId="0"/>
      <p:bldP spid="116" grpId="1"/>
      <p:bldP spid="116" grpId="2"/>
      <p:bldP spid="117" grpId="0"/>
      <p:bldP spid="117" grpId="1"/>
      <p:bldP spid="117" grpId="2"/>
      <p:bldP spid="118" grpId="0"/>
      <p:bldP spid="118" grpId="1"/>
      <p:bldP spid="118" grpId="2"/>
      <p:bldP spid="120" grpId="0"/>
      <p:bldP spid="120" grpId="1"/>
      <p:bldP spid="120" grpId="2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030502" y="1965160"/>
            <a:ext cx="6986202" cy="3657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91983" y="2983033"/>
            <a:ext cx="1731620" cy="1621853"/>
          </a:xfrm>
          <a:prstGeom prst="rect">
            <a:avLst/>
          </a:prstGeom>
          <a:solidFill>
            <a:srgbClr val="00B050">
              <a:alpha val="40000"/>
            </a:srgb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Compute a random prefix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81928" y="196516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Level0 Counting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81928" y="269668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Level1 Counting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81928" y="342820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Level2 Counting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81928" y="415972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Level3 Counting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81928" y="489124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Level4 Counting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436334" y="3675195"/>
            <a:ext cx="193286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181.7.20.*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1928" y="2696680"/>
            <a:ext cx="1736510" cy="7315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Level1 Counting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xmlns="" id="{F746E5BC-2F60-472A-876F-4F758D99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" y="134938"/>
            <a:ext cx="8956676" cy="1076325"/>
          </a:xfrm>
        </p:spPr>
        <p:txBody>
          <a:bodyPr/>
          <a:lstStyle/>
          <a:p>
            <a:r>
              <a:rPr lang="en-US" sz="2800" dirty="0"/>
              <a:t>Randomized </a:t>
            </a:r>
            <a:r>
              <a:rPr lang="en-US" sz="2800" dirty="0" smtClean="0"/>
              <a:t>HHH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9F2960-BDE6-4935-9E45-3A8E192F2216}"/>
              </a:ext>
            </a:extLst>
          </p:cNvPr>
          <p:cNvSpPr txBox="1"/>
          <p:nvPr/>
        </p:nvSpPr>
        <p:spPr>
          <a:xfrm>
            <a:off x="712372" y="1395431"/>
            <a:ext cx="8431628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“Select a prefix at random and count it”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F6F98196-83FA-4785-B568-DDE72120A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30896"/>
              </p:ext>
            </p:extLst>
          </p:nvPr>
        </p:nvGraphicFramePr>
        <p:xfrm>
          <a:off x="821635" y="5798545"/>
          <a:ext cx="6421376" cy="655238"/>
        </p:xfrm>
        <a:graphic>
          <a:graphicData uri="http://schemas.openxmlformats.org/drawingml/2006/table">
            <a:tbl>
              <a:tblPr/>
              <a:tblGrid>
                <a:gridCol w="6421376">
                  <a:extLst>
                    <a:ext uri="{9D8B030D-6E8A-4147-A177-3AD203B41FA5}">
                      <a16:colId xmlns:a16="http://schemas.microsoft.com/office/drawing/2014/main" xmlns="" val="2290634489"/>
                    </a:ext>
                  </a:extLst>
                </a:gridCol>
              </a:tblGrid>
              <a:tr h="6552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Ben Basat et 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al., 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/>
                        </a:rPr>
                        <a:t>Constant Time Updates in Hierarchical Heavy Hitters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ACM SIGCOMM 2017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5036" marR="88579" marT="17716" marB="17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69459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1718401" y="3631859"/>
            <a:ext cx="193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181.7.20.6</a:t>
            </a:r>
          </a:p>
        </p:txBody>
      </p:sp>
    </p:spTree>
    <p:extLst>
      <p:ext uri="{BB962C8B-B14F-4D97-AF65-F5344CB8AC3E}">
        <p14:creationId xmlns:p14="http://schemas.microsoft.com/office/powerpoint/2010/main" val="16320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9514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38889E-6 3.7037E-6 L 0.20503 -0.11227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16" grpId="0"/>
      <p:bldP spid="116" grpId="1"/>
      <p:bldP spid="116" grpId="2"/>
      <p:bldP spid="19" grpId="0" animBg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169920" y="109046"/>
            <a:ext cx="9045576" cy="1076325"/>
          </a:xfrm>
        </p:spPr>
        <p:txBody>
          <a:bodyPr/>
          <a:lstStyle/>
          <a:p>
            <a:r>
              <a:rPr lang="en-US" dirty="0" smtClean="0"/>
              <a:t>From Streams to Sliding Windows – the heavy hitters case</a:t>
            </a:r>
            <a:endParaRPr lang="en-US" dirty="0">
              <a:latin typeface="Verdana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182100" y="4592827"/>
            <a:ext cx="18688665" cy="548640"/>
            <a:chOff x="9182100" y="4592827"/>
            <a:chExt cx="18688665" cy="548640"/>
          </a:xfrm>
        </p:grpSpPr>
        <p:sp>
          <p:nvSpPr>
            <p:cNvPr id="30" name="Rectangle 29"/>
            <p:cNvSpPr/>
            <p:nvPr/>
          </p:nvSpPr>
          <p:spPr>
            <a:xfrm>
              <a:off x="10782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553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325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0965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679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639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410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82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92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363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134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9062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6776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449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220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991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414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186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3957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728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500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271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3043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814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224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995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767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55386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3100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081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852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624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7386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7157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929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700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472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9209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980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8751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523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294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8066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837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7608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018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0790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561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333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0104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875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647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9418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2847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2619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390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161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933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704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476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247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4009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3781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3552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3323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095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5832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5603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5375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6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49180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4689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4460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4232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7642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13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7184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69563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67277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6499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6270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6041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-307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8284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5998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3712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1426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9140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854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568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2829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99054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76194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53334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30474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076143" y="4318507"/>
            <a:ext cx="22860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131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5845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3559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1273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8987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6701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4415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321299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66229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3943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61657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59371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7085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4799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2513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5022748" y="4318507"/>
            <a:ext cx="228600" cy="548640"/>
          </a:xfrm>
          <a:prstGeom prst="rect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6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sz="2900" dirty="0" smtClean="0">
                <a:latin typeface="Verdana" charset="0"/>
              </a:rPr>
              <a:t>A stream of elements </a:t>
            </a:r>
          </a:p>
          <a:p>
            <a:pPr marL="0" indent="0" algn="ctr">
              <a:buNone/>
            </a:pPr>
            <a:endParaRPr lang="en-US" sz="2900" dirty="0">
              <a:latin typeface="Verdana" charset="0"/>
            </a:endParaRPr>
          </a:p>
          <a:p>
            <a:r>
              <a:rPr lang="en-US" sz="2900" dirty="0" smtClean="0">
                <a:latin typeface="Verdana" charset="0"/>
              </a:rPr>
              <a:t>How many times have 7 appeared </a:t>
            </a:r>
            <a:r>
              <a:rPr lang="en-US" sz="2900" b="1" dirty="0" smtClean="0">
                <a:latin typeface="Verdana" charset="0"/>
              </a:rPr>
              <a:t>within the last </a:t>
            </a:r>
            <a:r>
              <a:rPr lang="en-US" sz="2900" b="1" i="1" dirty="0" smtClean="0">
                <a:latin typeface="Verdana" charset="0"/>
              </a:rPr>
              <a:t>W</a:t>
            </a:r>
            <a:r>
              <a:rPr lang="en-US" sz="2900" b="1" dirty="0" smtClean="0">
                <a:latin typeface="Verdana" charset="0"/>
              </a:rPr>
              <a:t> items?</a:t>
            </a:r>
            <a:endParaRPr lang="en-US" sz="2900" dirty="0">
              <a:latin typeface="Verdana" charset="0"/>
            </a:endParaRPr>
          </a:p>
        </p:txBody>
      </p:sp>
      <p:sp>
        <p:nvSpPr>
          <p:cNvPr id="11264" name="Right Brace 11263"/>
          <p:cNvSpPr/>
          <p:nvPr/>
        </p:nvSpPr>
        <p:spPr>
          <a:xfrm rot="5400000">
            <a:off x="4970986" y="3148643"/>
            <a:ext cx="162053" cy="359906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3971427" y="5031317"/>
                <a:ext cx="2426946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dirty="0" smtClean="0"/>
                  <a:t>elements</a:t>
                </a:r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27" y="5031317"/>
                <a:ext cx="2426946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25926" r="-9273" b="-48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4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2.29913 -0.0400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65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1264" grpId="0" animBg="1"/>
      <p:bldP spid="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Sliding Windows?</a:t>
            </a:r>
            <a:endParaRPr lang="en-US" dirty="0">
              <a:latin typeface="Verdan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9033" y="1805614"/>
            <a:ext cx="9175283" cy="932526"/>
          </a:xfrm>
        </p:spPr>
        <p:txBody>
          <a:bodyPr/>
          <a:lstStyle/>
          <a:p>
            <a:r>
              <a:rPr lang="en-US" sz="3100" dirty="0" smtClean="0"/>
              <a:t>Often, we only care about the recent data.</a:t>
            </a:r>
          </a:p>
          <a:p>
            <a:pPr lvl="1"/>
            <a:r>
              <a:rPr lang="en-US" sz="2400" dirty="0" smtClean="0"/>
              <a:t>Sliding windows detect new heavy hitters quicker.</a:t>
            </a:r>
            <a:endParaRPr lang="en-US" sz="2400" dirty="0"/>
          </a:p>
        </p:txBody>
      </p:sp>
      <p:sp>
        <p:nvSpPr>
          <p:cNvPr id="123" name="Content Placeholder 3"/>
          <p:cNvSpPr txBox="1">
            <a:spLocks/>
          </p:cNvSpPr>
          <p:nvPr/>
        </p:nvSpPr>
        <p:spPr bwMode="auto">
          <a:xfrm>
            <a:off x="88398" y="3536364"/>
            <a:ext cx="9055602" cy="93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dirty="0" smtClean="0"/>
              <a:t>They were considered in the past</a:t>
            </a:r>
          </a:p>
          <a:p>
            <a:pPr lvl="1" eaLnBrk="1" hangingPunct="1"/>
            <a:r>
              <a:rPr lang="en-US" sz="2250" dirty="0"/>
              <a:t>“it may be desirable to compute HHHs over only a sliding window of the last n </a:t>
            </a:r>
            <a:r>
              <a:rPr lang="en-US" sz="2250" dirty="0" smtClean="0"/>
              <a:t>items” (</a:t>
            </a:r>
            <a:r>
              <a:rPr lang="en-US" sz="2250" dirty="0" err="1" smtClean="0"/>
              <a:t>Mitzenmacher</a:t>
            </a:r>
            <a:r>
              <a:rPr lang="en-US" sz="2250" dirty="0" smtClean="0"/>
              <a:t> et al., 2012)</a:t>
            </a:r>
            <a:endParaRPr lang="en-US" sz="2250" dirty="0"/>
          </a:p>
        </p:txBody>
      </p:sp>
      <p:sp>
        <p:nvSpPr>
          <p:cNvPr id="124" name="Content Placeholder 3"/>
          <p:cNvSpPr txBox="1">
            <a:spLocks/>
          </p:cNvSpPr>
          <p:nvPr/>
        </p:nvSpPr>
        <p:spPr bwMode="auto">
          <a:xfrm>
            <a:off x="88398" y="5205254"/>
            <a:ext cx="9055602" cy="93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dirty="0" smtClean="0"/>
              <a:t>And were dismissed as </a:t>
            </a:r>
          </a:p>
          <a:p>
            <a:pPr lvl="1" eaLnBrk="1" hangingPunct="1"/>
            <a:r>
              <a:rPr lang="en-US" sz="2400" dirty="0"/>
              <a:t>“markedly slower and less space-efficient in practice” </a:t>
            </a:r>
          </a:p>
        </p:txBody>
      </p:sp>
    </p:spTree>
    <p:extLst>
      <p:ext uri="{BB962C8B-B14F-4D97-AF65-F5344CB8AC3E}">
        <p14:creationId xmlns:p14="http://schemas.microsoft.com/office/powerpoint/2010/main" val="40431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99534</TotalTime>
  <Words>1326</Words>
  <Application>Microsoft Office PowerPoint</Application>
  <PresentationFormat>On-screen Show (4:3)</PresentationFormat>
  <Paragraphs>423</Paragraphs>
  <Slides>35</Slides>
  <Notes>21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Cambria Math</vt:lpstr>
      <vt:lpstr>Lucida Grande</vt:lpstr>
      <vt:lpstr>Verdana</vt:lpstr>
      <vt:lpstr>Wingdings</vt:lpstr>
      <vt:lpstr>ieee_presentation_template_tagline</vt:lpstr>
      <vt:lpstr>Memento: Making Sliding Windows Efficient for Heavy Hitters</vt:lpstr>
      <vt:lpstr>Distributed Denial of Service</vt:lpstr>
      <vt:lpstr>Heavy Hitters</vt:lpstr>
      <vt:lpstr>Hierarchical Heavy Hitters (HHH)</vt:lpstr>
      <vt:lpstr>DDoS Mitigation</vt:lpstr>
      <vt:lpstr>Deterministic HHH</vt:lpstr>
      <vt:lpstr>Randomized HHH</vt:lpstr>
      <vt:lpstr>From Streams to Sliding Windows – the heavy hitters case</vt:lpstr>
      <vt:lpstr>Why Sliding Windows?</vt:lpstr>
      <vt:lpstr>Sliding Windows Algorithms have Improved – the WCSS algorithm</vt:lpstr>
      <vt:lpstr>Markedly slower and less space-efficient in practice?</vt:lpstr>
      <vt:lpstr>Strawman #1</vt:lpstr>
      <vt:lpstr>Strawman #2</vt:lpstr>
      <vt:lpstr>Challenges</vt:lpstr>
      <vt:lpstr>Memento – Efficient HH on Sliding Windows</vt:lpstr>
      <vt:lpstr>Performance Evaluation on Internet Traces</vt:lpstr>
      <vt:lpstr>En route to HHH - Strawman #3</vt:lpstr>
      <vt:lpstr>H-Memento – HHH on Sliding Windows</vt:lpstr>
      <vt:lpstr>H-Memento – HHH on Sliding Windows</vt:lpstr>
      <vt:lpstr>H-Memento – HHH on Sliding Windows (CoNEXT 2018)</vt:lpstr>
      <vt:lpstr>D-Memento – From single node to network wide</vt:lpstr>
      <vt:lpstr>D-Memento – From single switch to network wide</vt:lpstr>
      <vt:lpstr>D-Memento – From single switch to network wide</vt:lpstr>
      <vt:lpstr>Evaluation: Distributed HTTP Flood attack using limited resources</vt:lpstr>
      <vt:lpstr>Evaluation: Distributed HTTP Flood attack using limited resources</vt:lpstr>
      <vt:lpstr>Evaluation: Distributed HTTP Flood attack using limited resources</vt:lpstr>
      <vt:lpstr>Evaluation: Distributed HTTP Flood attack using limited resources</vt:lpstr>
      <vt:lpstr>Conclusions</vt:lpstr>
      <vt:lpstr>Any Questions</vt:lpstr>
      <vt:lpstr>Any Questions</vt:lpstr>
      <vt:lpstr>Any Questions</vt:lpstr>
      <vt:lpstr>Any Questions</vt:lpstr>
      <vt:lpstr>Any Questions</vt:lpstr>
      <vt:lpstr>Any Questions</vt:lpstr>
      <vt:lpstr>Any Questions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Ben-Basat Shlomi-Ran</cp:lastModifiedBy>
  <cp:revision>734</cp:revision>
  <dcterms:created xsi:type="dcterms:W3CDTF">2012-11-14T18:53:32Z</dcterms:created>
  <dcterms:modified xsi:type="dcterms:W3CDTF">2018-12-06T11:56:56Z</dcterms:modified>
</cp:coreProperties>
</file>