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56" r:id="rId2"/>
    <p:sldId id="352" r:id="rId3"/>
    <p:sldId id="332" r:id="rId4"/>
    <p:sldId id="330" r:id="rId5"/>
    <p:sldId id="331" r:id="rId6"/>
    <p:sldId id="335" r:id="rId7"/>
    <p:sldId id="336" r:id="rId8"/>
    <p:sldId id="356" r:id="rId9"/>
    <p:sldId id="355" r:id="rId10"/>
    <p:sldId id="338" r:id="rId11"/>
    <p:sldId id="333" r:id="rId12"/>
    <p:sldId id="341" r:id="rId13"/>
    <p:sldId id="353" r:id="rId14"/>
    <p:sldId id="342" r:id="rId15"/>
    <p:sldId id="343" r:id="rId16"/>
    <p:sldId id="345" r:id="rId17"/>
    <p:sldId id="348" r:id="rId18"/>
    <p:sldId id="344" r:id="rId19"/>
    <p:sldId id="351" r:id="rId20"/>
    <p:sldId id="347" r:id="rId21"/>
    <p:sldId id="337" r:id="rId22"/>
  </p:sldIdLst>
  <p:sldSz cx="9144000" cy="6858000" type="screen4x3"/>
  <p:notesSz cx="6797675" cy="987425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inoa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F0F6"/>
    <a:srgbClr val="000000"/>
    <a:srgbClr val="3333CC"/>
    <a:srgbClr val="6699FF"/>
    <a:srgbClr val="FF99FF"/>
    <a:srgbClr val="DAA600"/>
    <a:srgbClr val="CC00FF"/>
    <a:srgbClr val="FF0000"/>
    <a:srgbClr val="33CC3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2" autoAdjust="0"/>
    <p:restoredTop sz="92123" autoAdjust="0"/>
  </p:normalViewPr>
  <p:slideViewPr>
    <p:cSldViewPr snapToGrid="0" snapToObjects="1">
      <p:cViewPr varScale="1">
        <p:scale>
          <a:sx n="80" d="100"/>
          <a:sy n="80" d="100"/>
        </p:scale>
        <p:origin x="-1572" y="-8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en-US" dirty="0"/>
          </a:p>
        </p:txBody>
      </p:sp>
      <p:sp>
        <p:nvSpPr>
          <p:cNvPr id="54275"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dirty="0"/>
          </a:p>
        </p:txBody>
      </p:sp>
      <p:sp>
        <p:nvSpPr>
          <p:cNvPr id="54276"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8"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en-US" dirty="0"/>
          </a:p>
        </p:txBody>
      </p:sp>
      <p:sp>
        <p:nvSpPr>
          <p:cNvPr id="54279"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93B8D9B0-5C03-498C-9738-9FB486C536B8}" type="slidenum">
              <a:rPr lang="en-US"/>
              <a:pPr/>
              <a:t>‹#›</a:t>
            </a:fld>
            <a:endParaRPr lang="en-US" dirty="0"/>
          </a:p>
        </p:txBody>
      </p:sp>
    </p:spTree>
    <p:extLst>
      <p:ext uri="{BB962C8B-B14F-4D97-AF65-F5344CB8AC3E}">
        <p14:creationId xmlns:p14="http://schemas.microsoft.com/office/powerpoint/2010/main" val="9473293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8D9B0-5C03-498C-9738-9FB486C536B8}" type="slidenum">
              <a:rPr lang="en-US" smtClean="0"/>
              <a:pPr/>
              <a:t>6</a:t>
            </a:fld>
            <a:endParaRPr lang="en-US" dirty="0"/>
          </a:p>
        </p:txBody>
      </p:sp>
    </p:spTree>
    <p:extLst>
      <p:ext uri="{BB962C8B-B14F-4D97-AF65-F5344CB8AC3E}">
        <p14:creationId xmlns:p14="http://schemas.microsoft.com/office/powerpoint/2010/main" val="167729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lt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lt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EEA48D-F558-414F-A595-9C9285B08F52}" type="slidenum">
              <a:rPr lang="en-US" altLang="en-US" smtClean="0"/>
              <a:pPr/>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alt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86B3596-AD52-4A49-BB2C-A81F83CF30FA}" type="slidenum">
              <a:rPr lang="en-US" altLang="en-US" smtClean="0"/>
              <a:pPr/>
              <a:t>‹#›</a:t>
            </a:fld>
            <a:endParaRPr lang="en-US" alt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alt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7" name="TextBox 6"/>
          <p:cNvSpPr txBox="1"/>
          <p:nvPr userDrawn="1"/>
        </p:nvSpPr>
        <p:spPr>
          <a:xfrm>
            <a:off x="15228" y="1205392"/>
            <a:ext cx="436338" cy="338554"/>
          </a:xfrm>
          <a:prstGeom prst="rect">
            <a:avLst/>
          </a:prstGeom>
          <a:noFill/>
        </p:spPr>
        <p:txBody>
          <a:bodyPr wrap="none" rtlCol="0">
            <a:spAutoFit/>
          </a:bodyPr>
          <a:lstStyle/>
          <a:p>
            <a:fld id="{91DACDDB-CB1E-4BF1-AA53-5C105217713A}" type="slidenum">
              <a:rPr lang="en-US" sz="1600" smtClean="0"/>
              <a:pPr/>
              <a:t>‹#›</a:t>
            </a:fld>
            <a:endParaRPr lang="en-US" sz="16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lt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alt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FA38F627-CBB1-4CC3-8391-8FAB9AE20BD4}" type="slidenum">
              <a:rPr lang="en-US" altLang="en-US" smtClean="0"/>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dirty="0"/>
          </a:p>
        </p:txBody>
      </p:sp>
      <p:sp>
        <p:nvSpPr>
          <p:cNvPr id="6" name="Rectangle 5"/>
          <p:cNvSpPr>
            <a:spLocks noGrp="1" noChangeArrowheads="1"/>
          </p:cNvSpPr>
          <p:nvPr>
            <p:ph type="ftr" sz="quarter" idx="11"/>
          </p:nvPr>
        </p:nvSpPr>
        <p:spPr>
          <a:ln/>
        </p:spPr>
        <p:txBody>
          <a:bodyPr/>
          <a:lstStyle>
            <a:lvl1pPr>
              <a:defRPr/>
            </a:lvl1pPr>
          </a:lstStyle>
          <a:p>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fld id="{46908B23-439E-4452-B4DD-4699C8041981}" type="slidenum">
              <a:rPr lang="en-US" altLang="en-US" smtClean="0"/>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p:txBody>
          <a:bodyPr/>
          <a:lstStyle>
            <a:lvl1pPr>
              <a:defRPr/>
            </a:lvl1pPr>
          </a:lstStyle>
          <a:p>
            <a:fld id="{46908B23-439E-4452-B4DD-4699C8041981}" type="slidenum">
              <a:rPr lang="en-US" altLang="en-US" smtClean="0"/>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Box 2"/>
          <p:cNvSpPr txBox="1"/>
          <p:nvPr userDrawn="1"/>
        </p:nvSpPr>
        <p:spPr>
          <a:xfrm>
            <a:off x="15228" y="1205392"/>
            <a:ext cx="436338" cy="338554"/>
          </a:xfrm>
          <a:prstGeom prst="rect">
            <a:avLst/>
          </a:prstGeom>
          <a:noFill/>
        </p:spPr>
        <p:txBody>
          <a:bodyPr wrap="none" rtlCol="0">
            <a:spAutoFit/>
          </a:bodyPr>
          <a:lstStyle/>
          <a:p>
            <a:fld id="{91DACDDB-CB1E-4BF1-AA53-5C105217713A}" type="slidenum">
              <a:rPr lang="en-US" sz="1600" smtClean="0"/>
              <a:pPr/>
              <a:t>‹#›</a:t>
            </a:fld>
            <a:endParaRPr lang="en-US" sz="16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dirty="0"/>
          </a:p>
        </p:txBody>
      </p:sp>
      <p:sp>
        <p:nvSpPr>
          <p:cNvPr id="12" name="Date Placeholder 11"/>
          <p:cNvSpPr>
            <a:spLocks noGrp="1"/>
          </p:cNvSpPr>
          <p:nvPr>
            <p:ph type="dt" sz="half" idx="10"/>
          </p:nvPr>
        </p:nvSpPr>
        <p:spPr/>
        <p:txBody>
          <a:bodyPr/>
          <a:lstStyle/>
          <a:p>
            <a:endParaRPr lang="en-US" alt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A183CD6-3900-49DD-8407-6EE541E2D7DA}" type="slidenum">
              <a:rPr lang="en-US" altLang="en-US" smtClean="0"/>
              <a:pPr/>
              <a:t>‹#›</a:t>
            </a:fld>
            <a:endParaRPr lang="en-US" altLang="en-US" dirty="0"/>
          </a:p>
        </p:txBody>
      </p:sp>
      <p:sp>
        <p:nvSpPr>
          <p:cNvPr id="14" name="Footer Placeholder 13"/>
          <p:cNvSpPr>
            <a:spLocks noGrp="1"/>
          </p:cNvSpPr>
          <p:nvPr>
            <p:ph type="ftr" sz="quarter" idx="12"/>
          </p:nvPr>
        </p:nvSpPr>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219200"/>
            <a:ext cx="7772400" cy="137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p:txBody>
          <a:bodyPr/>
          <a:lstStyle/>
          <a:p>
            <a:endParaRPr lang="en-US" alt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6908B23-439E-4452-B4DD-4699C8041981}" type="slidenum">
              <a:rPr lang="en-US" altLang="en-US" smtClean="0"/>
              <a:pPr/>
              <a:t>‹#›</a:t>
            </a:fld>
            <a:endParaRPr lang="en-US" altLang="en-US" dirty="0"/>
          </a:p>
        </p:txBody>
      </p:sp>
      <p:sp>
        <p:nvSpPr>
          <p:cNvPr id="14" name="Footer Placeholder 13"/>
          <p:cNvSpPr>
            <a:spLocks noGrp="1"/>
          </p:cNvSpPr>
          <p:nvPr>
            <p:ph type="ftr" sz="quarter" idx="12"/>
          </p:nvPr>
        </p:nvSpPr>
        <p:spPr/>
        <p:txBody>
          <a:bodyPr/>
          <a:lstStyle/>
          <a:p>
            <a:endParaRPr lang="en-US" altLang="en-US" dirty="0"/>
          </a:p>
        </p:txBody>
      </p:sp>
      <p:sp>
        <p:nvSpPr>
          <p:cNvPr id="2" name="Title 1"/>
          <p:cNvSpPr>
            <a:spLocks noGrp="1"/>
          </p:cNvSpPr>
          <p:nvPr>
            <p:ph type="title"/>
          </p:nvPr>
        </p:nvSpPr>
        <p:spPr>
          <a:xfrm>
            <a:off x="1371600" y="1219200"/>
            <a:ext cx="7620000" cy="1371600"/>
          </a:xfrm>
        </p:spPr>
        <p:txBody>
          <a:bodyPr/>
          <a:lstStyle>
            <a:lvl1pPr algn="l">
              <a:buNone/>
              <a:defRPr sz="4400" b="0" cap="none">
                <a:solidFill>
                  <a:srgbClr val="FFFFFF"/>
                </a:solidFill>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35527524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ltLang="en-US" dirty="0"/>
          </a:p>
        </p:txBody>
      </p:sp>
      <p:sp>
        <p:nvSpPr>
          <p:cNvPr id="12" name="Footer Placeholder 11"/>
          <p:cNvSpPr>
            <a:spLocks noGrp="1"/>
          </p:cNvSpPr>
          <p:nvPr>
            <p:ph type="ftr" sz="quarter" idx="17"/>
          </p:nvPr>
        </p:nvSpPr>
        <p:spPr/>
        <p:txBody>
          <a:bodyPr rtlCol="0"/>
          <a:lstStyle/>
          <a:p>
            <a:endParaRPr lang="en-US" altLang="en-US" dirty="0"/>
          </a:p>
        </p:txBody>
      </p:sp>
      <p:sp>
        <p:nvSpPr>
          <p:cNvPr id="14" name="TextBox 13"/>
          <p:cNvSpPr txBox="1"/>
          <p:nvPr userDrawn="1"/>
        </p:nvSpPr>
        <p:spPr>
          <a:xfrm>
            <a:off x="15228" y="1205392"/>
            <a:ext cx="436338" cy="338554"/>
          </a:xfrm>
          <a:prstGeom prst="rect">
            <a:avLst/>
          </a:prstGeom>
          <a:noFill/>
        </p:spPr>
        <p:txBody>
          <a:bodyPr wrap="none" rtlCol="0">
            <a:spAutoFit/>
          </a:bodyPr>
          <a:lstStyle/>
          <a:p>
            <a:fld id="{91DACDDB-CB1E-4BF1-AA53-5C105217713A}" type="slidenum">
              <a:rPr lang="en-US" sz="1600" smtClean="0"/>
              <a:pPr/>
              <a:t>‹#›</a:t>
            </a:fld>
            <a:endParaRPr lang="en-US" sz="16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ltLang="en-US" dirty="0"/>
          </a:p>
        </p:txBody>
      </p:sp>
      <p:sp>
        <p:nvSpPr>
          <p:cNvPr id="14" name="Footer Placeholder 13"/>
          <p:cNvSpPr>
            <a:spLocks noGrp="1"/>
          </p:cNvSpPr>
          <p:nvPr>
            <p:ph type="ftr" sz="quarter" idx="17"/>
          </p:nvPr>
        </p:nvSpPr>
        <p:spPr/>
        <p:txBody>
          <a:bodyPr rtlCol="0"/>
          <a:lstStyle/>
          <a:p>
            <a:endParaRPr lang="en-US" alt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7" name="TextBox 16"/>
          <p:cNvSpPr txBox="1"/>
          <p:nvPr userDrawn="1"/>
        </p:nvSpPr>
        <p:spPr>
          <a:xfrm>
            <a:off x="15228" y="1205392"/>
            <a:ext cx="436338" cy="338554"/>
          </a:xfrm>
          <a:prstGeom prst="rect">
            <a:avLst/>
          </a:prstGeom>
          <a:noFill/>
        </p:spPr>
        <p:txBody>
          <a:bodyPr wrap="none" rtlCol="0">
            <a:spAutoFit/>
          </a:bodyPr>
          <a:lstStyle/>
          <a:p>
            <a:fld id="{91DACDDB-CB1E-4BF1-AA53-5C105217713A}" type="slidenum">
              <a:rPr lang="en-US" sz="1600" smtClean="0"/>
              <a:pPr/>
              <a:t>‹#›</a:t>
            </a:fld>
            <a:endParaRPr lang="en-US" sz="16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6" name="TextBox 5"/>
          <p:cNvSpPr txBox="1"/>
          <p:nvPr userDrawn="1"/>
        </p:nvSpPr>
        <p:spPr>
          <a:xfrm>
            <a:off x="15228" y="1205392"/>
            <a:ext cx="436338" cy="338554"/>
          </a:xfrm>
          <a:prstGeom prst="rect">
            <a:avLst/>
          </a:prstGeom>
          <a:noFill/>
        </p:spPr>
        <p:txBody>
          <a:bodyPr wrap="none" rtlCol="0">
            <a:spAutoFit/>
          </a:bodyPr>
          <a:lstStyle/>
          <a:p>
            <a:fld id="{91DACDDB-CB1E-4BF1-AA53-5C105217713A}" type="slidenum">
              <a:rPr lang="en-US" sz="1600" smtClean="0"/>
              <a:pPr/>
              <a:t>‹#›</a:t>
            </a:fld>
            <a:endParaRPr lang="en-US" sz="16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578E9F1-E369-4FAD-B4FA-6CB82A6652F7}" type="slidenum">
              <a:rPr lang="en-US" altLang="en-US" smtClean="0"/>
              <a:pPr/>
              <a:t>‹#›</a:t>
            </a:fld>
            <a:endParaRPr lang="en-US" altLang="en-US" dirty="0"/>
          </a:p>
        </p:txBody>
      </p:sp>
      <p:sp>
        <p:nvSpPr>
          <p:cNvPr id="5" name="TextBox 4"/>
          <p:cNvSpPr txBox="1"/>
          <p:nvPr userDrawn="1"/>
        </p:nvSpPr>
        <p:spPr>
          <a:xfrm>
            <a:off x="15228" y="1205392"/>
            <a:ext cx="436338" cy="338554"/>
          </a:xfrm>
          <a:prstGeom prst="rect">
            <a:avLst/>
          </a:prstGeom>
          <a:noFill/>
        </p:spPr>
        <p:txBody>
          <a:bodyPr wrap="none" rtlCol="0">
            <a:spAutoFit/>
          </a:bodyPr>
          <a:lstStyle/>
          <a:p>
            <a:fld id="{91DACDDB-CB1E-4BF1-AA53-5C105217713A}" type="slidenum">
              <a:rPr lang="en-US" sz="1600" smtClean="0"/>
              <a:pPr/>
              <a:t>‹#›</a:t>
            </a:fld>
            <a:endParaRPr lang="en-US" sz="16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extBox 7"/>
          <p:cNvSpPr txBox="1"/>
          <p:nvPr userDrawn="1"/>
        </p:nvSpPr>
        <p:spPr>
          <a:xfrm>
            <a:off x="15228" y="1205392"/>
            <a:ext cx="436338" cy="338554"/>
          </a:xfrm>
          <a:prstGeom prst="rect">
            <a:avLst/>
          </a:prstGeom>
          <a:noFill/>
        </p:spPr>
        <p:txBody>
          <a:bodyPr wrap="none" rtlCol="0">
            <a:spAutoFit/>
          </a:bodyPr>
          <a:lstStyle/>
          <a:p>
            <a:fld id="{91DACDDB-CB1E-4BF1-AA53-5C105217713A}" type="slidenum">
              <a:rPr lang="en-US" sz="1600" smtClean="0"/>
              <a:pPr/>
              <a:t>‹#›</a:t>
            </a:fld>
            <a:endParaRPr lang="en-US" sz="16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lt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lt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6908B23-439E-4452-B4DD-4699C8041981}"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79622" y="1340084"/>
            <a:ext cx="7857953" cy="1752600"/>
          </a:xfrm>
        </p:spPr>
        <p:txBody>
          <a:bodyPr>
            <a:noAutofit/>
          </a:bodyPr>
          <a:lstStyle/>
          <a:p>
            <a:pPr algn="ctr"/>
            <a:r>
              <a:rPr lang="en-US" sz="4000" cap="none" dirty="0"/>
              <a:t>Q</a:t>
            </a:r>
            <a:r>
              <a:rPr lang="en-US" sz="4000" cap="none" dirty="0" smtClean="0"/>
              <a:t>uasi </a:t>
            </a:r>
            <a:r>
              <a:rPr lang="en-US" sz="4000" cap="none" dirty="0"/>
              <a:t>Fat Trees for HPC Clouds</a:t>
            </a:r>
            <a:br>
              <a:rPr lang="en-US" sz="4000" cap="none" dirty="0"/>
            </a:br>
            <a:r>
              <a:rPr lang="en-US" sz="4000" cap="none" dirty="0"/>
              <a:t>and t</a:t>
            </a:r>
            <a:r>
              <a:rPr lang="en-US" sz="4000" cap="none" dirty="0" smtClean="0"/>
              <a:t>heir </a:t>
            </a:r>
            <a:br>
              <a:rPr lang="en-US" sz="4000" cap="none" dirty="0" smtClean="0"/>
            </a:br>
            <a:r>
              <a:rPr lang="en-US" sz="4000" cap="none" dirty="0" smtClean="0"/>
              <a:t>Fault-Resilient </a:t>
            </a:r>
            <a:r>
              <a:rPr lang="en-US" sz="4000" cap="none" dirty="0"/>
              <a:t>Closed-Form Routing</a:t>
            </a:r>
          </a:p>
        </p:txBody>
      </p:sp>
      <p:sp>
        <p:nvSpPr>
          <p:cNvPr id="6147" name="Rectangle 3"/>
          <p:cNvSpPr>
            <a:spLocks noGrp="1" noChangeArrowheads="1"/>
          </p:cNvSpPr>
          <p:nvPr>
            <p:ph type="subTitle" idx="1"/>
          </p:nvPr>
        </p:nvSpPr>
        <p:spPr/>
        <p:txBody>
          <a:bodyPr>
            <a:normAutofit/>
          </a:bodyPr>
          <a:lstStyle/>
          <a:p>
            <a:r>
              <a:rPr lang="en-US" sz="2000" dirty="0" smtClean="0"/>
              <a:t>Technion - EE Department; *and Mellanox Technologies</a:t>
            </a:r>
            <a:endParaRPr lang="en-US" sz="2000" dirty="0"/>
          </a:p>
        </p:txBody>
      </p:sp>
      <p:sp>
        <p:nvSpPr>
          <p:cNvPr id="3" name="Rectangle 2"/>
          <p:cNvSpPr/>
          <p:nvPr/>
        </p:nvSpPr>
        <p:spPr>
          <a:xfrm>
            <a:off x="2272550" y="4568923"/>
            <a:ext cx="4572000" cy="1015663"/>
          </a:xfrm>
          <a:prstGeom prst="rect">
            <a:avLst/>
          </a:prstGeom>
        </p:spPr>
        <p:txBody>
          <a:bodyPr>
            <a:spAutoFit/>
          </a:bodyPr>
          <a:lstStyle/>
          <a:p>
            <a:r>
              <a:rPr lang="en-US" sz="2000" dirty="0"/>
              <a:t>Eitan </a:t>
            </a:r>
            <a:r>
              <a:rPr lang="en-US" sz="2000" dirty="0" smtClean="0"/>
              <a:t>Zahavi*</a:t>
            </a:r>
            <a:endParaRPr lang="en-US" sz="2000" baseline="30000" dirty="0"/>
          </a:p>
          <a:p>
            <a:r>
              <a:rPr lang="en-US" sz="2000" dirty="0"/>
              <a:t>Isaac </a:t>
            </a:r>
            <a:r>
              <a:rPr lang="en-US" sz="2000" dirty="0" err="1" smtClean="0"/>
              <a:t>Keslassy</a:t>
            </a:r>
            <a:r>
              <a:rPr lang="en-US" sz="2000" dirty="0" smtClean="0"/>
              <a:t> </a:t>
            </a:r>
            <a:endParaRPr lang="en-US" sz="2000" dirty="0"/>
          </a:p>
          <a:p>
            <a:r>
              <a:rPr lang="en-US" sz="2000" dirty="0" err="1"/>
              <a:t>Avinoam</a:t>
            </a:r>
            <a:r>
              <a:rPr lang="en-US" sz="2000" dirty="0"/>
              <a:t> </a:t>
            </a:r>
            <a:r>
              <a:rPr lang="en-US" sz="2000" dirty="0" err="1" smtClean="0"/>
              <a:t>Kolodny</a:t>
            </a:r>
            <a:endParaRPr lang="en-US" sz="2000" dirty="0"/>
          </a:p>
        </p:txBody>
      </p:sp>
      <p:sp>
        <p:nvSpPr>
          <p:cNvPr id="4" name="TextBox 3"/>
          <p:cNvSpPr txBox="1"/>
          <p:nvPr/>
        </p:nvSpPr>
        <p:spPr>
          <a:xfrm>
            <a:off x="82010" y="6155540"/>
            <a:ext cx="1943161" cy="523220"/>
          </a:xfrm>
          <a:prstGeom prst="rect">
            <a:avLst/>
          </a:prstGeom>
          <a:noFill/>
        </p:spPr>
        <p:txBody>
          <a:bodyPr wrap="none" rtlCol="0">
            <a:spAutoFit/>
          </a:bodyPr>
          <a:lstStyle/>
          <a:p>
            <a:pPr algn="l"/>
            <a:r>
              <a:rPr lang="en-US" sz="2800" dirty="0" smtClean="0"/>
              <a:t>HOTI 2014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7530"/>
    </mc:Choice>
    <mc:Fallback xmlns="">
      <p:transition spd="slow" advTm="753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Quasi Fat Tree</a:t>
            </a:r>
            <a:endParaRPr lang="en-US" dirty="0"/>
          </a:p>
        </p:txBody>
      </p:sp>
      <p:sp>
        <p:nvSpPr>
          <p:cNvPr id="3" name="Content Placeholder 2"/>
          <p:cNvSpPr>
            <a:spLocks noGrp="1"/>
          </p:cNvSpPr>
          <p:nvPr>
            <p:ph sz="quarter" idx="1"/>
          </p:nvPr>
        </p:nvSpPr>
        <p:spPr/>
        <p:txBody>
          <a:bodyPr>
            <a:normAutofit/>
          </a:bodyPr>
          <a:lstStyle/>
          <a:p>
            <a:r>
              <a:rPr lang="en-US" sz="2400" dirty="0" smtClean="0"/>
              <a:t>Provides better use for the extra links:</a:t>
            </a:r>
            <a:br>
              <a:rPr lang="en-US" sz="2400" dirty="0" smtClean="0"/>
            </a:br>
            <a:r>
              <a:rPr lang="en-US" sz="2400" dirty="0" smtClean="0"/>
              <a:t>Connect to side branches and </a:t>
            </a:r>
            <a:r>
              <a:rPr lang="en-US" sz="2400" i="1" dirty="0" smtClean="0"/>
              <a:t>reduce average diameter</a:t>
            </a:r>
          </a:p>
          <a:p>
            <a:r>
              <a:rPr lang="en-US" sz="2400" dirty="0" smtClean="0"/>
              <a:t>QFT is no longer a collection of trees</a:t>
            </a:r>
          </a:p>
          <a:p>
            <a:r>
              <a:rPr lang="en-US" sz="2400" dirty="0" smtClean="0"/>
              <a:t>On Fat Tree there is a single path* from parent switch to any of its children. On QFT there are several such paths</a:t>
            </a:r>
            <a:endParaRPr lang="en-US" sz="2400" dirty="0"/>
          </a:p>
        </p:txBody>
      </p:sp>
      <p:sp>
        <p:nvSpPr>
          <p:cNvPr id="510" name="Right Arrow 509"/>
          <p:cNvSpPr/>
          <p:nvPr/>
        </p:nvSpPr>
        <p:spPr bwMode="auto">
          <a:xfrm>
            <a:off x="4229804" y="4400449"/>
            <a:ext cx="798661" cy="359185"/>
          </a:xfrm>
          <a:prstGeom prst="rightArrow">
            <a:avLst/>
          </a:prstGeom>
          <a:solidFill>
            <a:schemeClr val="accent2"/>
          </a:solidFill>
          <a:ln w="9525">
            <a:solidFill>
              <a:schemeClr val="tx1"/>
            </a:solidFill>
            <a:round/>
            <a:headEnd/>
            <a:tailEnd/>
          </a:ln>
          <a:extLst/>
        </p:spPr>
        <p:txBody>
          <a:bodyPr wrap="none" rtlCol="0" anchor="ctr"/>
          <a:lstStyle/>
          <a:p>
            <a:pPr algn="ctr"/>
            <a:endParaRPr lang="en-US"/>
          </a:p>
        </p:txBody>
      </p:sp>
      <p:grpSp>
        <p:nvGrpSpPr>
          <p:cNvPr id="5" name="Group 4"/>
          <p:cNvGrpSpPr/>
          <p:nvPr/>
        </p:nvGrpSpPr>
        <p:grpSpPr>
          <a:xfrm>
            <a:off x="4875698" y="4198474"/>
            <a:ext cx="3897668" cy="2490707"/>
            <a:chOff x="4875698" y="4198474"/>
            <a:chExt cx="3897668" cy="2490707"/>
          </a:xfrm>
        </p:grpSpPr>
        <p:sp>
          <p:nvSpPr>
            <p:cNvPr id="262" name="Oval 261"/>
            <p:cNvSpPr/>
            <p:nvPr/>
          </p:nvSpPr>
          <p:spPr bwMode="auto">
            <a:xfrm flipV="1">
              <a:off x="4885555"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3" name="Oval 262"/>
            <p:cNvSpPr/>
            <p:nvPr/>
          </p:nvSpPr>
          <p:spPr bwMode="auto">
            <a:xfrm flipV="1">
              <a:off x="5126754"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4" name="Oval 263"/>
            <p:cNvSpPr/>
            <p:nvPr/>
          </p:nvSpPr>
          <p:spPr bwMode="auto">
            <a:xfrm flipV="1">
              <a:off x="5367954"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5" name="Oval 264"/>
            <p:cNvSpPr/>
            <p:nvPr/>
          </p:nvSpPr>
          <p:spPr bwMode="auto">
            <a:xfrm flipV="1">
              <a:off x="5609154"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6" name="Oval 265"/>
            <p:cNvSpPr/>
            <p:nvPr/>
          </p:nvSpPr>
          <p:spPr bwMode="auto">
            <a:xfrm flipV="1">
              <a:off x="5883058"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7" name="Oval 266"/>
            <p:cNvSpPr/>
            <p:nvPr/>
          </p:nvSpPr>
          <p:spPr bwMode="auto">
            <a:xfrm flipV="1">
              <a:off x="6124258"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8" name="Oval 267"/>
            <p:cNvSpPr/>
            <p:nvPr/>
          </p:nvSpPr>
          <p:spPr bwMode="auto">
            <a:xfrm flipV="1">
              <a:off x="6365458"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9" name="Oval 268"/>
            <p:cNvSpPr/>
            <p:nvPr/>
          </p:nvSpPr>
          <p:spPr bwMode="auto">
            <a:xfrm flipV="1">
              <a:off x="6606657"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0" name="Oval 269"/>
            <p:cNvSpPr/>
            <p:nvPr/>
          </p:nvSpPr>
          <p:spPr bwMode="auto">
            <a:xfrm flipV="1">
              <a:off x="6880562"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1" name="Oval 270"/>
            <p:cNvSpPr/>
            <p:nvPr/>
          </p:nvSpPr>
          <p:spPr bwMode="auto">
            <a:xfrm flipV="1">
              <a:off x="7121762"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2" name="Oval 271"/>
            <p:cNvSpPr/>
            <p:nvPr/>
          </p:nvSpPr>
          <p:spPr bwMode="auto">
            <a:xfrm flipV="1">
              <a:off x="7362961"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3" name="Oval 272"/>
            <p:cNvSpPr/>
            <p:nvPr/>
          </p:nvSpPr>
          <p:spPr bwMode="auto">
            <a:xfrm flipV="1">
              <a:off x="7604161"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4" name="Oval 273"/>
            <p:cNvSpPr/>
            <p:nvPr/>
          </p:nvSpPr>
          <p:spPr bwMode="auto">
            <a:xfrm flipV="1">
              <a:off x="7878066"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5" name="Oval 274"/>
            <p:cNvSpPr/>
            <p:nvPr/>
          </p:nvSpPr>
          <p:spPr bwMode="auto">
            <a:xfrm flipV="1">
              <a:off x="8119265"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6" name="Oval 275"/>
            <p:cNvSpPr/>
            <p:nvPr/>
          </p:nvSpPr>
          <p:spPr bwMode="auto">
            <a:xfrm flipV="1">
              <a:off x="8360465"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7" name="Oval 276"/>
            <p:cNvSpPr/>
            <p:nvPr/>
          </p:nvSpPr>
          <p:spPr bwMode="auto">
            <a:xfrm flipV="1">
              <a:off x="8601665"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9" name="Oval 418"/>
            <p:cNvSpPr/>
            <p:nvPr/>
          </p:nvSpPr>
          <p:spPr bwMode="auto">
            <a:xfrm flipV="1">
              <a:off x="488555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0" name="Oval 419"/>
            <p:cNvSpPr/>
            <p:nvPr/>
          </p:nvSpPr>
          <p:spPr bwMode="auto">
            <a:xfrm flipV="1">
              <a:off x="512675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1" name="Oval 420"/>
            <p:cNvSpPr/>
            <p:nvPr/>
          </p:nvSpPr>
          <p:spPr bwMode="auto">
            <a:xfrm flipV="1">
              <a:off x="5367954"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2" name="Oval 421"/>
            <p:cNvSpPr/>
            <p:nvPr/>
          </p:nvSpPr>
          <p:spPr bwMode="auto">
            <a:xfrm flipV="1">
              <a:off x="5609154"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3" name="Oval 422"/>
            <p:cNvSpPr/>
            <p:nvPr/>
          </p:nvSpPr>
          <p:spPr bwMode="auto">
            <a:xfrm flipV="1">
              <a:off x="5881470"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4" name="Oval 423"/>
            <p:cNvSpPr/>
            <p:nvPr/>
          </p:nvSpPr>
          <p:spPr bwMode="auto">
            <a:xfrm flipV="1">
              <a:off x="6122669"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5" name="Oval 424"/>
            <p:cNvSpPr/>
            <p:nvPr/>
          </p:nvSpPr>
          <p:spPr bwMode="auto">
            <a:xfrm flipV="1">
              <a:off x="6363869"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6" name="Oval 425"/>
            <p:cNvSpPr/>
            <p:nvPr/>
          </p:nvSpPr>
          <p:spPr bwMode="auto">
            <a:xfrm flipV="1">
              <a:off x="6605069"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27" name="Straight Connector 426"/>
            <p:cNvCxnSpPr>
              <a:stCxn id="419" idx="4"/>
              <a:endCxn id="424" idx="0"/>
            </p:cNvCxnSpPr>
            <p:nvPr/>
          </p:nvCxnSpPr>
          <p:spPr bwMode="auto">
            <a:xfrm flipV="1">
              <a:off x="4971406" y="4377521"/>
              <a:ext cx="12371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8" name="Straight Connector 427"/>
            <p:cNvCxnSpPr>
              <a:stCxn id="419" idx="4"/>
              <a:endCxn id="423" idx="0"/>
            </p:cNvCxnSpPr>
            <p:nvPr/>
          </p:nvCxnSpPr>
          <p:spPr bwMode="auto">
            <a:xfrm flipV="1">
              <a:off x="4971406" y="4377521"/>
              <a:ext cx="9959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9" name="Straight Connector 428"/>
            <p:cNvCxnSpPr>
              <a:stCxn id="420" idx="4"/>
              <a:endCxn id="467" idx="0"/>
            </p:cNvCxnSpPr>
            <p:nvPr/>
          </p:nvCxnSpPr>
          <p:spPr bwMode="auto">
            <a:xfrm flipV="1">
              <a:off x="5212605" y="4377521"/>
              <a:ext cx="176672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0" name="Straight Connector 429"/>
            <p:cNvCxnSpPr>
              <a:stCxn id="421" idx="4"/>
              <a:endCxn id="423" idx="0"/>
            </p:cNvCxnSpPr>
            <p:nvPr/>
          </p:nvCxnSpPr>
          <p:spPr bwMode="auto">
            <a:xfrm flipV="1">
              <a:off x="5453805" y="4377521"/>
              <a:ext cx="5135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1" name="Straight Connector 430"/>
            <p:cNvCxnSpPr>
              <a:stCxn id="422" idx="4"/>
              <a:endCxn id="467" idx="0"/>
            </p:cNvCxnSpPr>
            <p:nvPr/>
          </p:nvCxnSpPr>
          <p:spPr bwMode="auto">
            <a:xfrm flipV="1">
              <a:off x="5695005" y="4377521"/>
              <a:ext cx="128432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2" name="Straight Connector 431"/>
            <p:cNvCxnSpPr>
              <a:stCxn id="420" idx="4"/>
              <a:endCxn id="470" idx="0"/>
            </p:cNvCxnSpPr>
            <p:nvPr/>
          </p:nvCxnSpPr>
          <p:spPr bwMode="auto">
            <a:xfrm flipV="1">
              <a:off x="5212605" y="4377521"/>
              <a:ext cx="249032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3" name="Straight Connector 432"/>
            <p:cNvCxnSpPr>
              <a:stCxn id="421" idx="4"/>
              <a:endCxn id="425" idx="0"/>
            </p:cNvCxnSpPr>
            <p:nvPr/>
          </p:nvCxnSpPr>
          <p:spPr bwMode="auto">
            <a:xfrm flipV="1">
              <a:off x="5453805" y="4377521"/>
              <a:ext cx="9959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4" name="Straight Connector 433"/>
            <p:cNvCxnSpPr>
              <a:stCxn id="422" idx="4"/>
              <a:endCxn id="426" idx="0"/>
            </p:cNvCxnSpPr>
            <p:nvPr/>
          </p:nvCxnSpPr>
          <p:spPr bwMode="auto">
            <a:xfrm flipV="1">
              <a:off x="5695005" y="4377521"/>
              <a:ext cx="9959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5" name="Straight Connector 434"/>
            <p:cNvCxnSpPr>
              <a:stCxn id="426" idx="0"/>
              <a:endCxn id="421" idx="4"/>
            </p:cNvCxnSpPr>
            <p:nvPr/>
          </p:nvCxnSpPr>
          <p:spPr bwMode="auto">
            <a:xfrm flipH="1">
              <a:off x="5453805" y="4377521"/>
              <a:ext cx="12371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6" name="Straight Connector 435"/>
            <p:cNvCxnSpPr>
              <a:stCxn id="420" idx="4"/>
              <a:endCxn id="469" idx="0"/>
            </p:cNvCxnSpPr>
            <p:nvPr/>
          </p:nvCxnSpPr>
          <p:spPr bwMode="auto">
            <a:xfrm flipV="1">
              <a:off x="5212605" y="4377521"/>
              <a:ext cx="224912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7" name="Straight Connector 436"/>
            <p:cNvCxnSpPr>
              <a:stCxn id="420" idx="4"/>
              <a:endCxn id="468" idx="0"/>
            </p:cNvCxnSpPr>
            <p:nvPr/>
          </p:nvCxnSpPr>
          <p:spPr bwMode="auto">
            <a:xfrm flipV="1">
              <a:off x="5212605" y="4377521"/>
              <a:ext cx="200792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8" name="Straight Connector 437"/>
            <p:cNvCxnSpPr>
              <a:stCxn id="422" idx="4"/>
              <a:endCxn id="469" idx="0"/>
            </p:cNvCxnSpPr>
            <p:nvPr/>
          </p:nvCxnSpPr>
          <p:spPr bwMode="auto">
            <a:xfrm flipV="1">
              <a:off x="5695005" y="4377521"/>
              <a:ext cx="176672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9" name="Straight Connector 438"/>
            <p:cNvCxnSpPr>
              <a:stCxn id="421" idx="4"/>
              <a:endCxn id="424" idx="0"/>
            </p:cNvCxnSpPr>
            <p:nvPr/>
          </p:nvCxnSpPr>
          <p:spPr bwMode="auto">
            <a:xfrm flipV="1">
              <a:off x="5453805" y="4377521"/>
              <a:ext cx="7547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0" name="Straight Connector 439"/>
            <p:cNvCxnSpPr>
              <a:stCxn id="422" idx="4"/>
              <a:endCxn id="468" idx="0"/>
            </p:cNvCxnSpPr>
            <p:nvPr/>
          </p:nvCxnSpPr>
          <p:spPr bwMode="auto">
            <a:xfrm flipV="1">
              <a:off x="5695005" y="4377521"/>
              <a:ext cx="152552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1" name="Straight Connector 440"/>
            <p:cNvCxnSpPr>
              <a:stCxn id="419" idx="4"/>
              <a:endCxn id="425" idx="0"/>
            </p:cNvCxnSpPr>
            <p:nvPr/>
          </p:nvCxnSpPr>
          <p:spPr bwMode="auto">
            <a:xfrm flipV="1">
              <a:off x="4971406" y="4377521"/>
              <a:ext cx="14783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2" name="Straight Connector 441"/>
            <p:cNvCxnSpPr>
              <a:stCxn id="419" idx="4"/>
              <a:endCxn id="426" idx="0"/>
            </p:cNvCxnSpPr>
            <p:nvPr/>
          </p:nvCxnSpPr>
          <p:spPr bwMode="auto">
            <a:xfrm flipV="1">
              <a:off x="4971406" y="4377521"/>
              <a:ext cx="17195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3" name="Oval 442"/>
            <p:cNvSpPr/>
            <p:nvPr/>
          </p:nvSpPr>
          <p:spPr bwMode="auto">
            <a:xfrm flipV="1">
              <a:off x="5883059"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44" name="Oval 443"/>
            <p:cNvSpPr/>
            <p:nvPr/>
          </p:nvSpPr>
          <p:spPr bwMode="auto">
            <a:xfrm flipV="1">
              <a:off x="6124258"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45" name="Oval 444"/>
            <p:cNvSpPr/>
            <p:nvPr/>
          </p:nvSpPr>
          <p:spPr bwMode="auto">
            <a:xfrm flipV="1">
              <a:off x="6365458"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46" name="Oval 445"/>
            <p:cNvSpPr/>
            <p:nvPr/>
          </p:nvSpPr>
          <p:spPr bwMode="auto">
            <a:xfrm flipV="1">
              <a:off x="6606657"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47" name="Straight Connector 446"/>
            <p:cNvCxnSpPr>
              <a:stCxn id="443" idx="4"/>
              <a:endCxn id="425" idx="0"/>
            </p:cNvCxnSpPr>
            <p:nvPr/>
          </p:nvCxnSpPr>
          <p:spPr bwMode="auto">
            <a:xfrm flipV="1">
              <a:off x="5968909" y="4377521"/>
              <a:ext cx="48081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8" name="Straight Connector 447"/>
            <p:cNvCxnSpPr>
              <a:stCxn id="443" idx="4"/>
            </p:cNvCxnSpPr>
            <p:nvPr/>
          </p:nvCxnSpPr>
          <p:spPr bwMode="auto">
            <a:xfrm flipV="1">
              <a:off x="5968909" y="4823577"/>
              <a:ext cx="0" cy="23163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9" name="Straight Connector 448"/>
            <p:cNvCxnSpPr>
              <a:stCxn id="444" idx="4"/>
              <a:endCxn id="467" idx="0"/>
            </p:cNvCxnSpPr>
            <p:nvPr/>
          </p:nvCxnSpPr>
          <p:spPr bwMode="auto">
            <a:xfrm flipV="1">
              <a:off x="6210109" y="4377521"/>
              <a:ext cx="7692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0" name="Straight Connector 449"/>
            <p:cNvCxnSpPr>
              <a:stCxn id="445" idx="4"/>
              <a:endCxn id="425" idx="0"/>
            </p:cNvCxnSpPr>
            <p:nvPr/>
          </p:nvCxnSpPr>
          <p:spPr bwMode="auto">
            <a:xfrm flipH="1" flipV="1">
              <a:off x="6449720" y="4377521"/>
              <a:ext cx="15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1" name="Straight Connector 450"/>
            <p:cNvCxnSpPr>
              <a:stCxn id="446" idx="4"/>
              <a:endCxn id="469" idx="0"/>
            </p:cNvCxnSpPr>
            <p:nvPr/>
          </p:nvCxnSpPr>
          <p:spPr bwMode="auto">
            <a:xfrm flipV="1">
              <a:off x="6692508" y="4377521"/>
              <a:ext cx="7692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2" name="Straight Connector 451"/>
            <p:cNvCxnSpPr>
              <a:stCxn id="444" idx="4"/>
              <a:endCxn id="470" idx="0"/>
            </p:cNvCxnSpPr>
            <p:nvPr/>
          </p:nvCxnSpPr>
          <p:spPr bwMode="auto">
            <a:xfrm flipV="1">
              <a:off x="6210109" y="4377521"/>
              <a:ext cx="1492817"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3" name="Straight Connector 452"/>
            <p:cNvCxnSpPr>
              <a:stCxn id="445" idx="4"/>
              <a:endCxn id="424" idx="0"/>
            </p:cNvCxnSpPr>
            <p:nvPr/>
          </p:nvCxnSpPr>
          <p:spPr bwMode="auto">
            <a:xfrm flipH="1" flipV="1">
              <a:off x="6208520" y="4377521"/>
              <a:ext cx="2427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4" name="Straight Connector 453"/>
            <p:cNvCxnSpPr>
              <a:stCxn id="446" idx="4"/>
              <a:endCxn id="468" idx="0"/>
            </p:cNvCxnSpPr>
            <p:nvPr/>
          </p:nvCxnSpPr>
          <p:spPr bwMode="auto">
            <a:xfrm flipV="1">
              <a:off x="6692508" y="4377521"/>
              <a:ext cx="5280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5" name="Straight Connector 454"/>
            <p:cNvCxnSpPr>
              <a:stCxn id="423" idx="0"/>
              <a:endCxn id="445" idx="4"/>
            </p:cNvCxnSpPr>
            <p:nvPr/>
          </p:nvCxnSpPr>
          <p:spPr bwMode="auto">
            <a:xfrm>
              <a:off x="5967320" y="4377521"/>
              <a:ext cx="48398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6" name="Straight Connector 455"/>
            <p:cNvCxnSpPr>
              <a:stCxn id="444" idx="4"/>
              <a:endCxn id="468" idx="0"/>
            </p:cNvCxnSpPr>
            <p:nvPr/>
          </p:nvCxnSpPr>
          <p:spPr bwMode="auto">
            <a:xfrm flipV="1">
              <a:off x="6210109" y="4377521"/>
              <a:ext cx="10104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7" name="Straight Connector 456"/>
            <p:cNvCxnSpPr>
              <a:stCxn id="444" idx="4"/>
              <a:endCxn id="469" idx="0"/>
            </p:cNvCxnSpPr>
            <p:nvPr/>
          </p:nvCxnSpPr>
          <p:spPr bwMode="auto">
            <a:xfrm flipV="1">
              <a:off x="6210109" y="4377521"/>
              <a:ext cx="1251617"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8" name="Straight Connector 457"/>
            <p:cNvCxnSpPr>
              <a:stCxn id="446" idx="4"/>
              <a:endCxn id="467" idx="0"/>
            </p:cNvCxnSpPr>
            <p:nvPr/>
          </p:nvCxnSpPr>
          <p:spPr bwMode="auto">
            <a:xfrm flipV="1">
              <a:off x="6692508" y="4377521"/>
              <a:ext cx="28681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9" name="Straight Connector 458"/>
            <p:cNvCxnSpPr>
              <a:stCxn id="445" idx="4"/>
              <a:endCxn id="426" idx="0"/>
            </p:cNvCxnSpPr>
            <p:nvPr/>
          </p:nvCxnSpPr>
          <p:spPr bwMode="auto">
            <a:xfrm flipV="1">
              <a:off x="6451309" y="4377521"/>
              <a:ext cx="23961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0" name="Straight Connector 459"/>
            <p:cNvCxnSpPr>
              <a:stCxn id="446" idx="4"/>
              <a:endCxn id="470" idx="0"/>
            </p:cNvCxnSpPr>
            <p:nvPr/>
          </p:nvCxnSpPr>
          <p:spPr bwMode="auto">
            <a:xfrm flipV="1">
              <a:off x="6692508" y="4377521"/>
              <a:ext cx="10104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1" name="Straight Connector 460"/>
            <p:cNvCxnSpPr>
              <a:stCxn id="443" idx="4"/>
              <a:endCxn id="423" idx="0"/>
            </p:cNvCxnSpPr>
            <p:nvPr/>
          </p:nvCxnSpPr>
          <p:spPr bwMode="auto">
            <a:xfrm flipH="1" flipV="1">
              <a:off x="5967320" y="4377521"/>
              <a:ext cx="15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2" name="Straight Connector 461"/>
            <p:cNvCxnSpPr>
              <a:stCxn id="443" idx="4"/>
              <a:endCxn id="424" idx="0"/>
            </p:cNvCxnSpPr>
            <p:nvPr/>
          </p:nvCxnSpPr>
          <p:spPr bwMode="auto">
            <a:xfrm flipV="1">
              <a:off x="5968909" y="4377521"/>
              <a:ext cx="23961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3" name="Oval 462"/>
            <p:cNvSpPr/>
            <p:nvPr/>
          </p:nvSpPr>
          <p:spPr bwMode="auto">
            <a:xfrm flipV="1">
              <a:off x="6880562"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64" name="Oval 463"/>
            <p:cNvSpPr/>
            <p:nvPr/>
          </p:nvSpPr>
          <p:spPr bwMode="auto">
            <a:xfrm flipV="1">
              <a:off x="7121762"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65" name="Oval 464"/>
            <p:cNvSpPr/>
            <p:nvPr/>
          </p:nvSpPr>
          <p:spPr bwMode="auto">
            <a:xfrm flipV="1">
              <a:off x="7362961"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66" name="Oval 465"/>
            <p:cNvSpPr/>
            <p:nvPr/>
          </p:nvSpPr>
          <p:spPr bwMode="auto">
            <a:xfrm flipV="1">
              <a:off x="7604161"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67" name="Oval 466"/>
            <p:cNvSpPr/>
            <p:nvPr/>
          </p:nvSpPr>
          <p:spPr bwMode="auto">
            <a:xfrm flipV="1">
              <a:off x="6893476"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68" name="Oval 467"/>
            <p:cNvSpPr/>
            <p:nvPr/>
          </p:nvSpPr>
          <p:spPr bwMode="auto">
            <a:xfrm flipV="1">
              <a:off x="7134676"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69" name="Oval 468"/>
            <p:cNvSpPr/>
            <p:nvPr/>
          </p:nvSpPr>
          <p:spPr bwMode="auto">
            <a:xfrm flipV="1">
              <a:off x="7375875"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70" name="Oval 469"/>
            <p:cNvSpPr/>
            <p:nvPr/>
          </p:nvSpPr>
          <p:spPr bwMode="auto">
            <a:xfrm flipV="1">
              <a:off x="7617075"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71" name="Straight Connector 470"/>
            <p:cNvCxnSpPr>
              <a:stCxn id="463" idx="4"/>
              <a:endCxn id="425" idx="0"/>
            </p:cNvCxnSpPr>
            <p:nvPr/>
          </p:nvCxnSpPr>
          <p:spPr bwMode="auto">
            <a:xfrm flipH="1" flipV="1">
              <a:off x="6449720" y="4377521"/>
              <a:ext cx="516693"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2" name="Straight Connector 471"/>
            <p:cNvCxnSpPr>
              <a:stCxn id="463" idx="4"/>
              <a:endCxn id="423" idx="0"/>
            </p:cNvCxnSpPr>
            <p:nvPr/>
          </p:nvCxnSpPr>
          <p:spPr bwMode="auto">
            <a:xfrm flipH="1" flipV="1">
              <a:off x="5967320" y="4377521"/>
              <a:ext cx="99909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3" name="Straight Connector 472"/>
            <p:cNvCxnSpPr>
              <a:stCxn id="464" idx="4"/>
              <a:endCxn id="467" idx="0"/>
            </p:cNvCxnSpPr>
            <p:nvPr/>
          </p:nvCxnSpPr>
          <p:spPr bwMode="auto">
            <a:xfrm flipH="1" flipV="1">
              <a:off x="6979327" y="4377521"/>
              <a:ext cx="22828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4" name="Straight Connector 473"/>
            <p:cNvCxnSpPr>
              <a:stCxn id="465" idx="4"/>
              <a:endCxn id="423" idx="0"/>
            </p:cNvCxnSpPr>
            <p:nvPr/>
          </p:nvCxnSpPr>
          <p:spPr bwMode="auto">
            <a:xfrm flipH="1" flipV="1">
              <a:off x="5967320" y="4377521"/>
              <a:ext cx="148149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5" name="Straight Connector 474"/>
            <p:cNvCxnSpPr>
              <a:stCxn id="466" idx="4"/>
              <a:endCxn id="467" idx="0"/>
            </p:cNvCxnSpPr>
            <p:nvPr/>
          </p:nvCxnSpPr>
          <p:spPr bwMode="auto">
            <a:xfrm flipH="1" flipV="1">
              <a:off x="6979327" y="4377521"/>
              <a:ext cx="71068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6" name="Straight Connector 475"/>
            <p:cNvCxnSpPr>
              <a:stCxn id="464" idx="4"/>
              <a:endCxn id="468" idx="0"/>
            </p:cNvCxnSpPr>
            <p:nvPr/>
          </p:nvCxnSpPr>
          <p:spPr bwMode="auto">
            <a:xfrm flipV="1">
              <a:off x="7207612" y="4377521"/>
              <a:ext cx="129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7" name="Straight Connector 476"/>
            <p:cNvCxnSpPr>
              <a:stCxn id="465" idx="4"/>
              <a:endCxn id="425" idx="0"/>
            </p:cNvCxnSpPr>
            <p:nvPr/>
          </p:nvCxnSpPr>
          <p:spPr bwMode="auto">
            <a:xfrm flipH="1" flipV="1">
              <a:off x="6449720" y="4377521"/>
              <a:ext cx="99909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8" name="Straight Connector 477"/>
            <p:cNvCxnSpPr>
              <a:stCxn id="466" idx="4"/>
              <a:endCxn id="470" idx="0"/>
            </p:cNvCxnSpPr>
            <p:nvPr/>
          </p:nvCxnSpPr>
          <p:spPr bwMode="auto">
            <a:xfrm flipV="1">
              <a:off x="7690012" y="4377521"/>
              <a:ext cx="129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9" name="Straight Connector 478"/>
            <p:cNvCxnSpPr>
              <a:stCxn id="426" idx="0"/>
              <a:endCxn id="465" idx="4"/>
            </p:cNvCxnSpPr>
            <p:nvPr/>
          </p:nvCxnSpPr>
          <p:spPr bwMode="auto">
            <a:xfrm>
              <a:off x="6690919" y="4377521"/>
              <a:ext cx="757893"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0" name="Straight Connector 479"/>
            <p:cNvCxnSpPr>
              <a:stCxn id="464" idx="4"/>
              <a:endCxn id="469" idx="0"/>
            </p:cNvCxnSpPr>
            <p:nvPr/>
          </p:nvCxnSpPr>
          <p:spPr bwMode="auto">
            <a:xfrm flipV="1">
              <a:off x="7207612" y="4377521"/>
              <a:ext cx="2541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1" name="Straight Connector 480"/>
            <p:cNvCxnSpPr>
              <a:stCxn id="464" idx="4"/>
              <a:endCxn id="470" idx="0"/>
            </p:cNvCxnSpPr>
            <p:nvPr/>
          </p:nvCxnSpPr>
          <p:spPr bwMode="auto">
            <a:xfrm flipV="1">
              <a:off x="7207612" y="4377521"/>
              <a:ext cx="495313"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2" name="Straight Connector 481"/>
            <p:cNvCxnSpPr>
              <a:stCxn id="466" idx="4"/>
              <a:endCxn id="469" idx="0"/>
            </p:cNvCxnSpPr>
            <p:nvPr/>
          </p:nvCxnSpPr>
          <p:spPr bwMode="auto">
            <a:xfrm flipH="1" flipV="1">
              <a:off x="7461726" y="4377521"/>
              <a:ext cx="22828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3" name="Straight Connector 482"/>
            <p:cNvCxnSpPr>
              <a:stCxn id="465" idx="4"/>
              <a:endCxn id="424" idx="0"/>
            </p:cNvCxnSpPr>
            <p:nvPr/>
          </p:nvCxnSpPr>
          <p:spPr bwMode="auto">
            <a:xfrm flipH="1" flipV="1">
              <a:off x="6208520" y="4377521"/>
              <a:ext cx="124029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4" name="Straight Connector 483"/>
            <p:cNvCxnSpPr>
              <a:stCxn id="466" idx="4"/>
              <a:endCxn id="468" idx="0"/>
            </p:cNvCxnSpPr>
            <p:nvPr/>
          </p:nvCxnSpPr>
          <p:spPr bwMode="auto">
            <a:xfrm flipH="1" flipV="1">
              <a:off x="7220526" y="4377521"/>
              <a:ext cx="46948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5" name="Straight Connector 484"/>
            <p:cNvCxnSpPr>
              <a:stCxn id="463" idx="4"/>
              <a:endCxn id="424" idx="0"/>
            </p:cNvCxnSpPr>
            <p:nvPr/>
          </p:nvCxnSpPr>
          <p:spPr bwMode="auto">
            <a:xfrm flipH="1" flipV="1">
              <a:off x="6208520" y="4377521"/>
              <a:ext cx="757893"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6" name="Straight Connector 485"/>
            <p:cNvCxnSpPr>
              <a:stCxn id="463" idx="4"/>
              <a:endCxn id="426" idx="0"/>
            </p:cNvCxnSpPr>
            <p:nvPr/>
          </p:nvCxnSpPr>
          <p:spPr bwMode="auto">
            <a:xfrm flipH="1" flipV="1">
              <a:off x="6690919" y="4377521"/>
              <a:ext cx="27549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7" name="Oval 486"/>
            <p:cNvSpPr/>
            <p:nvPr/>
          </p:nvSpPr>
          <p:spPr bwMode="auto">
            <a:xfrm flipV="1">
              <a:off x="7878066"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88" name="Oval 487"/>
            <p:cNvSpPr/>
            <p:nvPr/>
          </p:nvSpPr>
          <p:spPr bwMode="auto">
            <a:xfrm flipV="1">
              <a:off x="811926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89" name="Oval 488"/>
            <p:cNvSpPr/>
            <p:nvPr/>
          </p:nvSpPr>
          <p:spPr bwMode="auto">
            <a:xfrm flipV="1">
              <a:off x="836046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90" name="Oval 489"/>
            <p:cNvSpPr/>
            <p:nvPr/>
          </p:nvSpPr>
          <p:spPr bwMode="auto">
            <a:xfrm flipV="1">
              <a:off x="860166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91" name="Straight Connector 490"/>
            <p:cNvCxnSpPr>
              <a:stCxn id="487" idx="4"/>
              <a:endCxn id="426" idx="0"/>
            </p:cNvCxnSpPr>
            <p:nvPr/>
          </p:nvCxnSpPr>
          <p:spPr bwMode="auto">
            <a:xfrm flipH="1" flipV="1">
              <a:off x="6690919" y="4377521"/>
              <a:ext cx="1272997"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2" name="Straight Connector 491"/>
            <p:cNvCxnSpPr>
              <a:stCxn id="487" idx="4"/>
              <a:endCxn id="425" idx="0"/>
            </p:cNvCxnSpPr>
            <p:nvPr/>
          </p:nvCxnSpPr>
          <p:spPr bwMode="auto">
            <a:xfrm flipH="1" flipV="1">
              <a:off x="6449720" y="4377521"/>
              <a:ext cx="1514197"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3" name="Straight Connector 492"/>
            <p:cNvCxnSpPr>
              <a:stCxn id="488" idx="4"/>
              <a:endCxn id="470" idx="0"/>
            </p:cNvCxnSpPr>
            <p:nvPr/>
          </p:nvCxnSpPr>
          <p:spPr bwMode="auto">
            <a:xfrm flipH="1" flipV="1">
              <a:off x="7702926" y="4377521"/>
              <a:ext cx="50219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4" name="Straight Connector 493"/>
            <p:cNvCxnSpPr>
              <a:stCxn id="489" idx="4"/>
              <a:endCxn id="425" idx="0"/>
            </p:cNvCxnSpPr>
            <p:nvPr/>
          </p:nvCxnSpPr>
          <p:spPr bwMode="auto">
            <a:xfrm flipH="1" flipV="1">
              <a:off x="6449720" y="4377521"/>
              <a:ext cx="19965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5" name="Straight Connector 494"/>
            <p:cNvCxnSpPr>
              <a:stCxn id="490" idx="4"/>
              <a:endCxn id="469" idx="0"/>
            </p:cNvCxnSpPr>
            <p:nvPr/>
          </p:nvCxnSpPr>
          <p:spPr bwMode="auto">
            <a:xfrm flipH="1" flipV="1">
              <a:off x="7461726" y="4377521"/>
              <a:ext cx="12257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6" name="Straight Connector 495"/>
            <p:cNvCxnSpPr>
              <a:stCxn id="488" idx="4"/>
              <a:endCxn id="469" idx="0"/>
            </p:cNvCxnSpPr>
            <p:nvPr/>
          </p:nvCxnSpPr>
          <p:spPr bwMode="auto">
            <a:xfrm flipH="1" flipV="1">
              <a:off x="7461726" y="4377521"/>
              <a:ext cx="74339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7" name="Straight Connector 496"/>
            <p:cNvCxnSpPr>
              <a:stCxn id="489" idx="4"/>
              <a:endCxn id="424" idx="0"/>
            </p:cNvCxnSpPr>
            <p:nvPr/>
          </p:nvCxnSpPr>
          <p:spPr bwMode="auto">
            <a:xfrm flipH="1" flipV="1">
              <a:off x="6208520" y="4377521"/>
              <a:ext cx="22377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8" name="Straight Connector 497"/>
            <p:cNvCxnSpPr>
              <a:stCxn id="490" idx="4"/>
              <a:endCxn id="467" idx="0"/>
            </p:cNvCxnSpPr>
            <p:nvPr/>
          </p:nvCxnSpPr>
          <p:spPr bwMode="auto">
            <a:xfrm flipH="1" flipV="1">
              <a:off x="6979327" y="4377521"/>
              <a:ext cx="170818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9" name="Straight Connector 498"/>
            <p:cNvCxnSpPr>
              <a:stCxn id="423" idx="0"/>
              <a:endCxn id="489" idx="4"/>
            </p:cNvCxnSpPr>
            <p:nvPr/>
          </p:nvCxnSpPr>
          <p:spPr bwMode="auto">
            <a:xfrm>
              <a:off x="5967320" y="4377521"/>
              <a:ext cx="247899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0" name="Straight Connector 499"/>
            <p:cNvCxnSpPr>
              <a:stCxn id="488" idx="4"/>
              <a:endCxn id="467" idx="0"/>
            </p:cNvCxnSpPr>
            <p:nvPr/>
          </p:nvCxnSpPr>
          <p:spPr bwMode="auto">
            <a:xfrm flipH="1" flipV="1">
              <a:off x="6979327" y="4377521"/>
              <a:ext cx="12257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1" name="Straight Connector 500"/>
            <p:cNvCxnSpPr>
              <a:stCxn id="488" idx="4"/>
              <a:endCxn id="468" idx="0"/>
            </p:cNvCxnSpPr>
            <p:nvPr/>
          </p:nvCxnSpPr>
          <p:spPr bwMode="auto">
            <a:xfrm flipH="1" flipV="1">
              <a:off x="7220526" y="4377521"/>
              <a:ext cx="98459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2" name="Straight Connector 501"/>
            <p:cNvCxnSpPr>
              <a:stCxn id="490" idx="4"/>
              <a:endCxn id="468" idx="0"/>
            </p:cNvCxnSpPr>
            <p:nvPr/>
          </p:nvCxnSpPr>
          <p:spPr bwMode="auto">
            <a:xfrm flipH="1" flipV="1">
              <a:off x="7220526" y="4377521"/>
              <a:ext cx="14669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3" name="Straight Connector 502"/>
            <p:cNvCxnSpPr>
              <a:stCxn id="489" idx="4"/>
              <a:endCxn id="426" idx="0"/>
            </p:cNvCxnSpPr>
            <p:nvPr/>
          </p:nvCxnSpPr>
          <p:spPr bwMode="auto">
            <a:xfrm flipH="1" flipV="1">
              <a:off x="6690919" y="4377521"/>
              <a:ext cx="17553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4" name="Straight Connector 503"/>
            <p:cNvCxnSpPr>
              <a:stCxn id="490" idx="4"/>
              <a:endCxn id="470" idx="0"/>
            </p:cNvCxnSpPr>
            <p:nvPr/>
          </p:nvCxnSpPr>
          <p:spPr bwMode="auto">
            <a:xfrm flipH="1" flipV="1">
              <a:off x="7702926" y="4377521"/>
              <a:ext cx="98459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5" name="Straight Connector 504"/>
            <p:cNvCxnSpPr>
              <a:stCxn id="487" idx="4"/>
              <a:endCxn id="423" idx="0"/>
            </p:cNvCxnSpPr>
            <p:nvPr/>
          </p:nvCxnSpPr>
          <p:spPr bwMode="auto">
            <a:xfrm flipH="1" flipV="1">
              <a:off x="5967320" y="4377521"/>
              <a:ext cx="19965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6" name="Straight Connector 505"/>
            <p:cNvCxnSpPr>
              <a:stCxn id="487" idx="4"/>
              <a:endCxn id="424" idx="0"/>
            </p:cNvCxnSpPr>
            <p:nvPr/>
          </p:nvCxnSpPr>
          <p:spPr bwMode="auto">
            <a:xfrm flipH="1" flipV="1">
              <a:off x="6208520" y="4377521"/>
              <a:ext cx="17553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7" name="Straight Connector 506"/>
            <p:cNvCxnSpPr>
              <a:stCxn id="443" idx="4"/>
              <a:endCxn id="426" idx="0"/>
            </p:cNvCxnSpPr>
            <p:nvPr/>
          </p:nvCxnSpPr>
          <p:spPr bwMode="auto">
            <a:xfrm flipV="1">
              <a:off x="5968909" y="4377521"/>
              <a:ext cx="72201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5" name="Straight Connector 414"/>
            <p:cNvCxnSpPr/>
            <p:nvPr/>
          </p:nvCxnSpPr>
          <p:spPr bwMode="auto">
            <a:xfrm flipV="1">
              <a:off x="5207648" y="5240253"/>
              <a:ext cx="4692" cy="427152"/>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16" name="Straight Connector 415"/>
            <p:cNvCxnSpPr/>
            <p:nvPr/>
          </p:nvCxnSpPr>
          <p:spPr bwMode="auto">
            <a:xfrm flipV="1">
              <a:off x="4971140" y="5240253"/>
              <a:ext cx="0" cy="42983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17" name="Straight Connector 416"/>
            <p:cNvCxnSpPr/>
            <p:nvPr/>
          </p:nvCxnSpPr>
          <p:spPr bwMode="auto">
            <a:xfrm>
              <a:off x="4971140" y="5240253"/>
              <a:ext cx="241200" cy="42983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18" name="Straight Connector 417"/>
            <p:cNvCxnSpPr/>
            <p:nvPr/>
          </p:nvCxnSpPr>
          <p:spPr bwMode="auto">
            <a:xfrm flipH="1">
              <a:off x="4971140" y="5240253"/>
              <a:ext cx="241200" cy="42983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nvGrpSpPr>
            <p:cNvPr id="402" name="Group 401"/>
            <p:cNvGrpSpPr/>
            <p:nvPr/>
          </p:nvGrpSpPr>
          <p:grpSpPr>
            <a:xfrm>
              <a:off x="5453804" y="5234259"/>
              <a:ext cx="241200" cy="429831"/>
              <a:chOff x="1625638" y="1515246"/>
              <a:chExt cx="374650" cy="952500"/>
            </a:xfrm>
          </p:grpSpPr>
          <p:cxnSp>
            <p:nvCxnSpPr>
              <p:cNvPr id="411" name="Straight Connector 410"/>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12" name="Straight Connector 411"/>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13" name="Straight Connector 412"/>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14" name="Straight Connector 413"/>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cxnSp>
          <p:nvCxnSpPr>
            <p:cNvPr id="403" name="Straight Connector 402"/>
            <p:cNvCxnSpPr>
              <a:stCxn id="262" idx="4"/>
              <a:endCxn id="421" idx="0"/>
            </p:cNvCxnSpPr>
            <p:nvPr/>
          </p:nvCxnSpPr>
          <p:spPr bwMode="auto">
            <a:xfrm flipV="1">
              <a:off x="4971405" y="5234259"/>
              <a:ext cx="482399" cy="435281"/>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04" name="Straight Connector 403"/>
            <p:cNvCxnSpPr>
              <a:stCxn id="264" idx="4"/>
              <a:endCxn id="419" idx="0"/>
            </p:cNvCxnSpPr>
            <p:nvPr/>
          </p:nvCxnSpPr>
          <p:spPr bwMode="auto">
            <a:xfrm flipH="1" flipV="1">
              <a:off x="4971405" y="5234259"/>
              <a:ext cx="482399" cy="435281"/>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05" name="Straight Connector 404"/>
            <p:cNvCxnSpPr>
              <a:stCxn id="262" idx="4"/>
              <a:endCxn id="422" idx="0"/>
            </p:cNvCxnSpPr>
            <p:nvPr/>
          </p:nvCxnSpPr>
          <p:spPr bwMode="auto">
            <a:xfrm flipV="1">
              <a:off x="4971405" y="5234259"/>
              <a:ext cx="723599" cy="435281"/>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06" name="Straight Connector 405"/>
            <p:cNvCxnSpPr>
              <a:stCxn id="265" idx="4"/>
              <a:endCxn id="419" idx="0"/>
            </p:cNvCxnSpPr>
            <p:nvPr/>
          </p:nvCxnSpPr>
          <p:spPr bwMode="auto">
            <a:xfrm flipH="1" flipV="1">
              <a:off x="4971405" y="5234259"/>
              <a:ext cx="723599" cy="435281"/>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07" name="Straight Connector 406"/>
            <p:cNvCxnSpPr>
              <a:stCxn id="263" idx="4"/>
              <a:endCxn id="421" idx="0"/>
            </p:cNvCxnSpPr>
            <p:nvPr/>
          </p:nvCxnSpPr>
          <p:spPr bwMode="auto">
            <a:xfrm flipV="1">
              <a:off x="5212605" y="5234259"/>
              <a:ext cx="241200" cy="435281"/>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08" name="Straight Connector 407"/>
            <p:cNvCxnSpPr>
              <a:stCxn id="264" idx="4"/>
              <a:endCxn id="420" idx="0"/>
            </p:cNvCxnSpPr>
            <p:nvPr/>
          </p:nvCxnSpPr>
          <p:spPr bwMode="auto">
            <a:xfrm flipH="1" flipV="1">
              <a:off x="5212605" y="5234259"/>
              <a:ext cx="241200" cy="435281"/>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09" name="Straight Connector 408"/>
            <p:cNvCxnSpPr>
              <a:stCxn id="263" idx="4"/>
              <a:endCxn id="422" idx="0"/>
            </p:cNvCxnSpPr>
            <p:nvPr/>
          </p:nvCxnSpPr>
          <p:spPr bwMode="auto">
            <a:xfrm flipV="1">
              <a:off x="5212605" y="5234259"/>
              <a:ext cx="482399" cy="435281"/>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410" name="Straight Connector 409"/>
            <p:cNvCxnSpPr>
              <a:stCxn id="265" idx="4"/>
              <a:endCxn id="420" idx="0"/>
            </p:cNvCxnSpPr>
            <p:nvPr/>
          </p:nvCxnSpPr>
          <p:spPr bwMode="auto">
            <a:xfrm flipH="1" flipV="1">
              <a:off x="5212605" y="5234259"/>
              <a:ext cx="482399" cy="435281"/>
            </a:xfrm>
            <a:prstGeom prst="line">
              <a:avLst/>
            </a:prstGeom>
            <a:solidFill>
              <a:schemeClr val="accent1"/>
            </a:solidFill>
            <a:ln w="19050" cap="flat" cmpd="sng" algn="ctr">
              <a:solidFill>
                <a:srgbClr val="00B050"/>
              </a:solidFill>
              <a:prstDash val="solid"/>
              <a:round/>
              <a:headEnd type="none" w="med" len="med"/>
              <a:tailEnd type="none" w="med" len="med"/>
            </a:ln>
            <a:effectLst/>
          </p:spPr>
        </p:cxnSp>
        <p:grpSp>
          <p:nvGrpSpPr>
            <p:cNvPr id="344" name="Group 343"/>
            <p:cNvGrpSpPr/>
            <p:nvPr/>
          </p:nvGrpSpPr>
          <p:grpSpPr>
            <a:xfrm>
              <a:off x="5967320" y="5231916"/>
              <a:ext cx="723864" cy="435825"/>
              <a:chOff x="1636174" y="5200454"/>
              <a:chExt cx="1124362" cy="649183"/>
            </a:xfrm>
          </p:grpSpPr>
          <p:grpSp>
            <p:nvGrpSpPr>
              <p:cNvPr id="383" name="Group 382"/>
              <p:cNvGrpSpPr/>
              <p:nvPr/>
            </p:nvGrpSpPr>
            <p:grpSpPr>
              <a:xfrm>
                <a:off x="1636174" y="5209382"/>
                <a:ext cx="374650" cy="640255"/>
                <a:chOff x="1625638" y="1515246"/>
                <a:chExt cx="374650" cy="952500"/>
              </a:xfrm>
            </p:grpSpPr>
            <p:cxnSp>
              <p:nvCxnSpPr>
                <p:cNvPr id="397" name="Straight Connector 396"/>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98" name="Straight Connector 397"/>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99" name="Straight Connector 398"/>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00" name="Straight Connector 399"/>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384" name="Group 383"/>
              <p:cNvGrpSpPr/>
              <p:nvPr/>
            </p:nvGrpSpPr>
            <p:grpSpPr>
              <a:xfrm>
                <a:off x="2385886" y="5200454"/>
                <a:ext cx="374650" cy="640255"/>
                <a:chOff x="1625638" y="1515246"/>
                <a:chExt cx="374650" cy="952500"/>
              </a:xfrm>
            </p:grpSpPr>
            <p:cxnSp>
              <p:nvCxnSpPr>
                <p:cNvPr id="393" name="Straight Connector 392"/>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94" name="Straight Connector 393"/>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95" name="Straight Connector 394"/>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96" name="Straight Connector 395"/>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cxnSp>
            <p:nvCxnSpPr>
              <p:cNvPr id="385" name="Straight Connector 384"/>
              <p:cNvCxnSpPr/>
              <p:nvPr/>
            </p:nvCxnSpPr>
            <p:spPr bwMode="auto">
              <a:xfrm flipV="1">
                <a:off x="163658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86" name="Straight Connector 385"/>
              <p:cNvCxnSpPr/>
              <p:nvPr/>
            </p:nvCxnSpPr>
            <p:spPr bwMode="auto">
              <a:xfrm flipH="1" flipV="1">
                <a:off x="163658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87" name="Straight Connector 386"/>
              <p:cNvCxnSpPr/>
              <p:nvPr/>
            </p:nvCxnSpPr>
            <p:spPr bwMode="auto">
              <a:xfrm flipV="1">
                <a:off x="1636586" y="5200454"/>
                <a:ext cx="11239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88" name="Straight Connector 387"/>
              <p:cNvCxnSpPr/>
              <p:nvPr/>
            </p:nvCxnSpPr>
            <p:spPr bwMode="auto">
              <a:xfrm flipH="1" flipV="1">
                <a:off x="1636586" y="5200454"/>
                <a:ext cx="11239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89" name="Straight Connector 388"/>
              <p:cNvCxnSpPr/>
              <p:nvPr/>
            </p:nvCxnSpPr>
            <p:spPr bwMode="auto">
              <a:xfrm flipV="1">
                <a:off x="2011236" y="5200454"/>
                <a:ext cx="3746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90" name="Straight Connector 389"/>
              <p:cNvCxnSpPr/>
              <p:nvPr/>
            </p:nvCxnSpPr>
            <p:spPr bwMode="auto">
              <a:xfrm flipH="1" flipV="1">
                <a:off x="2011236" y="5200454"/>
                <a:ext cx="3746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91" name="Straight Connector 390"/>
              <p:cNvCxnSpPr/>
              <p:nvPr/>
            </p:nvCxnSpPr>
            <p:spPr bwMode="auto">
              <a:xfrm flipV="1">
                <a:off x="201123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92" name="Straight Connector 391"/>
              <p:cNvCxnSpPr/>
              <p:nvPr/>
            </p:nvCxnSpPr>
            <p:spPr bwMode="auto">
              <a:xfrm flipH="1" flipV="1">
                <a:off x="201123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grpSp>
        <p:grpSp>
          <p:nvGrpSpPr>
            <p:cNvPr id="345" name="Group 344"/>
            <p:cNvGrpSpPr/>
            <p:nvPr/>
          </p:nvGrpSpPr>
          <p:grpSpPr>
            <a:xfrm>
              <a:off x="6962312" y="5236268"/>
              <a:ext cx="723864" cy="435825"/>
              <a:chOff x="1636174" y="5200454"/>
              <a:chExt cx="1124362" cy="649183"/>
            </a:xfrm>
          </p:grpSpPr>
          <p:grpSp>
            <p:nvGrpSpPr>
              <p:cNvPr id="365" name="Group 364"/>
              <p:cNvGrpSpPr/>
              <p:nvPr/>
            </p:nvGrpSpPr>
            <p:grpSpPr>
              <a:xfrm>
                <a:off x="1636174" y="5209382"/>
                <a:ext cx="374650" cy="640255"/>
                <a:chOff x="1625638" y="1515246"/>
                <a:chExt cx="374650" cy="952500"/>
              </a:xfrm>
            </p:grpSpPr>
            <p:cxnSp>
              <p:nvCxnSpPr>
                <p:cNvPr id="379" name="Straight Connector 378"/>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80" name="Straight Connector 379"/>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81" name="Straight Connector 380"/>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82" name="Straight Connector 381"/>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366" name="Group 365"/>
              <p:cNvGrpSpPr/>
              <p:nvPr/>
            </p:nvGrpSpPr>
            <p:grpSpPr>
              <a:xfrm>
                <a:off x="2385886" y="5200454"/>
                <a:ext cx="374650" cy="640255"/>
                <a:chOff x="1625638" y="1515246"/>
                <a:chExt cx="374650" cy="952500"/>
              </a:xfrm>
            </p:grpSpPr>
            <p:cxnSp>
              <p:nvCxnSpPr>
                <p:cNvPr id="375" name="Straight Connector 374"/>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76" name="Straight Connector 375"/>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77" name="Straight Connector 376"/>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78" name="Straight Connector 377"/>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cxnSp>
            <p:nvCxnSpPr>
              <p:cNvPr id="367" name="Straight Connector 366"/>
              <p:cNvCxnSpPr/>
              <p:nvPr/>
            </p:nvCxnSpPr>
            <p:spPr bwMode="auto">
              <a:xfrm flipV="1">
                <a:off x="163658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68" name="Straight Connector 367"/>
              <p:cNvCxnSpPr/>
              <p:nvPr/>
            </p:nvCxnSpPr>
            <p:spPr bwMode="auto">
              <a:xfrm flipH="1" flipV="1">
                <a:off x="163658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69" name="Straight Connector 368"/>
              <p:cNvCxnSpPr/>
              <p:nvPr/>
            </p:nvCxnSpPr>
            <p:spPr bwMode="auto">
              <a:xfrm flipV="1">
                <a:off x="1636586" y="5200454"/>
                <a:ext cx="11239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70" name="Straight Connector 369"/>
              <p:cNvCxnSpPr/>
              <p:nvPr/>
            </p:nvCxnSpPr>
            <p:spPr bwMode="auto">
              <a:xfrm flipH="1" flipV="1">
                <a:off x="1636586" y="5200454"/>
                <a:ext cx="11239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71" name="Straight Connector 370"/>
              <p:cNvCxnSpPr/>
              <p:nvPr/>
            </p:nvCxnSpPr>
            <p:spPr bwMode="auto">
              <a:xfrm flipV="1">
                <a:off x="2011236" y="5200454"/>
                <a:ext cx="3746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72" name="Straight Connector 371"/>
              <p:cNvCxnSpPr/>
              <p:nvPr/>
            </p:nvCxnSpPr>
            <p:spPr bwMode="auto">
              <a:xfrm flipH="1" flipV="1">
                <a:off x="2011236" y="5200454"/>
                <a:ext cx="3746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73" name="Straight Connector 372"/>
              <p:cNvCxnSpPr/>
              <p:nvPr/>
            </p:nvCxnSpPr>
            <p:spPr bwMode="auto">
              <a:xfrm flipV="1">
                <a:off x="201123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74" name="Straight Connector 373"/>
              <p:cNvCxnSpPr/>
              <p:nvPr/>
            </p:nvCxnSpPr>
            <p:spPr bwMode="auto">
              <a:xfrm flipH="1" flipV="1">
                <a:off x="201123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grpSp>
        <p:grpSp>
          <p:nvGrpSpPr>
            <p:cNvPr id="346" name="Group 345"/>
            <p:cNvGrpSpPr/>
            <p:nvPr/>
          </p:nvGrpSpPr>
          <p:grpSpPr>
            <a:xfrm>
              <a:off x="7958492" y="5233924"/>
              <a:ext cx="723864" cy="435825"/>
              <a:chOff x="1636174" y="5200454"/>
              <a:chExt cx="1124362" cy="649183"/>
            </a:xfrm>
          </p:grpSpPr>
          <p:grpSp>
            <p:nvGrpSpPr>
              <p:cNvPr id="347" name="Group 346"/>
              <p:cNvGrpSpPr/>
              <p:nvPr/>
            </p:nvGrpSpPr>
            <p:grpSpPr>
              <a:xfrm>
                <a:off x="1636174" y="5209382"/>
                <a:ext cx="374650" cy="640255"/>
                <a:chOff x="1625638" y="1515246"/>
                <a:chExt cx="374650" cy="952500"/>
              </a:xfrm>
            </p:grpSpPr>
            <p:cxnSp>
              <p:nvCxnSpPr>
                <p:cNvPr id="361" name="Straight Connector 360"/>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62" name="Straight Connector 361"/>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63" name="Straight Connector 362"/>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64" name="Straight Connector 363"/>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348" name="Group 347"/>
              <p:cNvGrpSpPr/>
              <p:nvPr/>
            </p:nvGrpSpPr>
            <p:grpSpPr>
              <a:xfrm>
                <a:off x="2385886" y="5200454"/>
                <a:ext cx="374650" cy="640255"/>
                <a:chOff x="1625638" y="1515246"/>
                <a:chExt cx="374650" cy="952500"/>
              </a:xfrm>
            </p:grpSpPr>
            <p:cxnSp>
              <p:nvCxnSpPr>
                <p:cNvPr id="357" name="Straight Connector 356"/>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58" name="Straight Connector 357"/>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59" name="Straight Connector 358"/>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60" name="Straight Connector 359"/>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cxnSp>
            <p:nvCxnSpPr>
              <p:cNvPr id="349" name="Straight Connector 348"/>
              <p:cNvCxnSpPr/>
              <p:nvPr/>
            </p:nvCxnSpPr>
            <p:spPr bwMode="auto">
              <a:xfrm flipV="1">
                <a:off x="163658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50" name="Straight Connector 349"/>
              <p:cNvCxnSpPr/>
              <p:nvPr/>
            </p:nvCxnSpPr>
            <p:spPr bwMode="auto">
              <a:xfrm flipH="1" flipV="1">
                <a:off x="163658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51" name="Straight Connector 350"/>
              <p:cNvCxnSpPr/>
              <p:nvPr/>
            </p:nvCxnSpPr>
            <p:spPr bwMode="auto">
              <a:xfrm flipV="1">
                <a:off x="1636586" y="5200454"/>
                <a:ext cx="11239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52" name="Straight Connector 351"/>
              <p:cNvCxnSpPr/>
              <p:nvPr/>
            </p:nvCxnSpPr>
            <p:spPr bwMode="auto">
              <a:xfrm flipH="1" flipV="1">
                <a:off x="1636586" y="5200454"/>
                <a:ext cx="11239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53" name="Straight Connector 352"/>
              <p:cNvCxnSpPr/>
              <p:nvPr/>
            </p:nvCxnSpPr>
            <p:spPr bwMode="auto">
              <a:xfrm flipV="1">
                <a:off x="2011236" y="5200454"/>
                <a:ext cx="3746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54" name="Straight Connector 353"/>
              <p:cNvCxnSpPr/>
              <p:nvPr/>
            </p:nvCxnSpPr>
            <p:spPr bwMode="auto">
              <a:xfrm flipH="1" flipV="1">
                <a:off x="2011236" y="5200454"/>
                <a:ext cx="37465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55" name="Straight Connector 354"/>
              <p:cNvCxnSpPr/>
              <p:nvPr/>
            </p:nvCxnSpPr>
            <p:spPr bwMode="auto">
              <a:xfrm flipV="1">
                <a:off x="2011236" y="5200454"/>
                <a:ext cx="749300" cy="648373"/>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56" name="Straight Connector 355"/>
              <p:cNvCxnSpPr/>
              <p:nvPr/>
            </p:nvCxnSpPr>
            <p:spPr bwMode="auto">
              <a:xfrm flipH="1" flipV="1">
                <a:off x="2011236" y="5200454"/>
                <a:ext cx="749300" cy="648373"/>
              </a:xfrm>
              <a:prstGeom prst="line">
                <a:avLst/>
              </a:prstGeom>
              <a:solidFill>
                <a:schemeClr val="accent1"/>
              </a:solidFill>
              <a:ln w="12700" cap="flat" cmpd="sng" algn="ctr">
                <a:solidFill>
                  <a:srgbClr val="00B050"/>
                </a:solidFill>
                <a:prstDash val="solid"/>
                <a:round/>
                <a:headEnd type="none" w="med" len="med"/>
                <a:tailEnd type="none" w="med" len="med"/>
              </a:ln>
              <a:effectLst/>
            </p:spPr>
          </p:cxnSp>
        </p:grpSp>
        <p:sp>
          <p:nvSpPr>
            <p:cNvPr id="511" name="TextBox 510"/>
            <p:cNvSpPr txBox="1"/>
            <p:nvPr/>
          </p:nvSpPr>
          <p:spPr>
            <a:xfrm>
              <a:off x="6555755" y="6319849"/>
              <a:ext cx="646332" cy="369332"/>
            </a:xfrm>
            <a:prstGeom prst="rect">
              <a:avLst/>
            </a:prstGeom>
            <a:noFill/>
          </p:spPr>
          <p:txBody>
            <a:bodyPr wrap="none" rtlCol="0">
              <a:spAutoFit/>
            </a:bodyPr>
            <a:lstStyle/>
            <a:p>
              <a:r>
                <a:rPr lang="en-US" dirty="0" smtClean="0"/>
                <a:t>QFT</a:t>
              </a:r>
              <a:endParaRPr lang="en-US" dirty="0"/>
            </a:p>
          </p:txBody>
        </p:sp>
        <p:grpSp>
          <p:nvGrpSpPr>
            <p:cNvPr id="915" name="Group 914"/>
            <p:cNvGrpSpPr/>
            <p:nvPr/>
          </p:nvGrpSpPr>
          <p:grpSpPr>
            <a:xfrm>
              <a:off x="4875698" y="5853022"/>
              <a:ext cx="3897668" cy="500638"/>
              <a:chOff x="484145" y="5926864"/>
              <a:chExt cx="4016137" cy="500638"/>
            </a:xfrm>
          </p:grpSpPr>
          <p:grpSp>
            <p:nvGrpSpPr>
              <p:cNvPr id="916" name="Group 915"/>
              <p:cNvGrpSpPr/>
              <p:nvPr/>
            </p:nvGrpSpPr>
            <p:grpSpPr>
              <a:xfrm>
                <a:off x="976645" y="5926864"/>
                <a:ext cx="202292" cy="500638"/>
                <a:chOff x="2503604" y="3286782"/>
                <a:chExt cx="306339" cy="743447"/>
              </a:xfrm>
            </p:grpSpPr>
            <p:cxnSp>
              <p:nvCxnSpPr>
                <p:cNvPr id="1054" name="Straight Connector 1053"/>
                <p:cNvCxnSpPr>
                  <a:stCxn id="105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55" name="Rounded Rectangle 1054"/>
                <p:cNvSpPr/>
                <p:nvPr/>
              </p:nvSpPr>
              <p:spPr bwMode="auto">
                <a:xfrm>
                  <a:off x="2672938"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56" name="Rounded Rectangle 1055"/>
                <p:cNvSpPr/>
                <p:nvPr/>
              </p:nvSpPr>
              <p:spPr bwMode="auto">
                <a:xfrm>
                  <a:off x="2503604"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57" name="Rounded Rectangle 1056"/>
                <p:cNvSpPr/>
                <p:nvPr/>
              </p:nvSpPr>
              <p:spPr bwMode="auto">
                <a:xfrm>
                  <a:off x="2503604"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58" name="Rounded Rectangle 1057"/>
                <p:cNvSpPr/>
                <p:nvPr/>
              </p:nvSpPr>
              <p:spPr bwMode="auto">
                <a:xfrm>
                  <a:off x="2672938"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59" name="Straight Connector 1058"/>
                <p:cNvCxnSpPr>
                  <a:stCxn id="105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0" name="Straight Connector 1059"/>
                <p:cNvCxnSpPr>
                  <a:stCxn id="105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1" name="Straight Connector 1060"/>
                <p:cNvCxnSpPr>
                  <a:stCxn id="105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17" name="Group 916"/>
              <p:cNvGrpSpPr/>
              <p:nvPr/>
            </p:nvGrpSpPr>
            <p:grpSpPr>
              <a:xfrm>
                <a:off x="484145" y="5926864"/>
                <a:ext cx="202292" cy="500638"/>
                <a:chOff x="2503604" y="3286782"/>
                <a:chExt cx="306339" cy="743447"/>
              </a:xfrm>
            </p:grpSpPr>
            <p:cxnSp>
              <p:nvCxnSpPr>
                <p:cNvPr id="1046" name="Straight Connector 1045"/>
                <p:cNvCxnSpPr>
                  <a:stCxn id="104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47" name="Rounded Rectangle 1046"/>
                <p:cNvSpPr/>
                <p:nvPr/>
              </p:nvSpPr>
              <p:spPr bwMode="auto">
                <a:xfrm>
                  <a:off x="2672938"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48" name="Rounded Rectangle 1047"/>
                <p:cNvSpPr/>
                <p:nvPr/>
              </p:nvSpPr>
              <p:spPr bwMode="auto">
                <a:xfrm>
                  <a:off x="2503604"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49" name="Rounded Rectangle 1048"/>
                <p:cNvSpPr/>
                <p:nvPr/>
              </p:nvSpPr>
              <p:spPr bwMode="auto">
                <a:xfrm>
                  <a:off x="2503604"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50" name="Rounded Rectangle 1049"/>
                <p:cNvSpPr/>
                <p:nvPr/>
              </p:nvSpPr>
              <p:spPr bwMode="auto">
                <a:xfrm>
                  <a:off x="2672938"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51" name="Straight Connector 1050"/>
                <p:cNvCxnSpPr>
                  <a:stCxn id="105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2" name="Straight Connector 1051"/>
                <p:cNvCxnSpPr>
                  <a:stCxn id="104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3" name="Straight Connector 1052"/>
                <p:cNvCxnSpPr>
                  <a:stCxn id="104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18" name="Group 917"/>
              <p:cNvGrpSpPr/>
              <p:nvPr/>
            </p:nvGrpSpPr>
            <p:grpSpPr>
              <a:xfrm>
                <a:off x="727860" y="5926864"/>
                <a:ext cx="202292" cy="500638"/>
                <a:chOff x="2503604" y="3286782"/>
                <a:chExt cx="306339" cy="743447"/>
              </a:xfrm>
              <a:solidFill>
                <a:schemeClr val="bg1">
                  <a:lumMod val="65000"/>
                </a:schemeClr>
              </a:solidFill>
            </p:grpSpPr>
            <p:cxnSp>
              <p:nvCxnSpPr>
                <p:cNvPr id="1038" name="Straight Connector 1037"/>
                <p:cNvCxnSpPr>
                  <a:stCxn id="1040" idx="0"/>
                </p:cNvCxnSpPr>
                <p:nvPr/>
              </p:nvCxnSpPr>
              <p:spPr bwMode="auto">
                <a:xfrm flipV="1">
                  <a:off x="2572107" y="3286782"/>
                  <a:ext cx="82572" cy="332397"/>
                </a:xfrm>
                <a:prstGeom prst="line">
                  <a:avLst/>
                </a:prstGeom>
                <a:grpFill/>
                <a:ln w="9525" cap="flat" cmpd="sng" algn="ctr">
                  <a:solidFill>
                    <a:schemeClr val="tx1"/>
                  </a:solidFill>
                  <a:prstDash val="solid"/>
                  <a:round/>
                  <a:headEnd type="none" w="med" len="med"/>
                  <a:tailEnd type="none" w="med" len="med"/>
                </a:ln>
                <a:effectLst/>
              </p:spPr>
            </p:cxnSp>
            <p:sp>
              <p:nvSpPr>
                <p:cNvPr id="1039" name="Rounded Rectangle 1038"/>
                <p:cNvSpPr/>
                <p:nvPr/>
              </p:nvSpPr>
              <p:spPr bwMode="auto">
                <a:xfrm>
                  <a:off x="2672938"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40" name="Rounded Rectangle 1039"/>
                <p:cNvSpPr/>
                <p:nvPr/>
              </p:nvSpPr>
              <p:spPr bwMode="auto">
                <a:xfrm>
                  <a:off x="2503604"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41" name="Rounded Rectangle 1040"/>
                <p:cNvSpPr/>
                <p:nvPr/>
              </p:nvSpPr>
              <p:spPr bwMode="auto">
                <a:xfrm>
                  <a:off x="2503604"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42" name="Rounded Rectangle 1041"/>
                <p:cNvSpPr/>
                <p:nvPr/>
              </p:nvSpPr>
              <p:spPr bwMode="auto">
                <a:xfrm>
                  <a:off x="2672938"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43" name="Straight Connector 1042"/>
                <p:cNvCxnSpPr>
                  <a:stCxn id="1042" idx="0"/>
                </p:cNvCxnSpPr>
                <p:nvPr/>
              </p:nvCxnSpPr>
              <p:spPr bwMode="auto">
                <a:xfrm flipH="1" flipV="1">
                  <a:off x="2654679" y="3286782"/>
                  <a:ext cx="86762" cy="591047"/>
                </a:xfrm>
                <a:prstGeom prst="line">
                  <a:avLst/>
                </a:prstGeom>
                <a:grpFill/>
                <a:ln w="9525" cap="flat" cmpd="sng" algn="ctr">
                  <a:solidFill>
                    <a:schemeClr val="tx1"/>
                  </a:solidFill>
                  <a:prstDash val="solid"/>
                  <a:round/>
                  <a:headEnd type="none" w="med" len="med"/>
                  <a:tailEnd type="none" w="med" len="med"/>
                </a:ln>
                <a:effectLst/>
              </p:spPr>
            </p:cxnSp>
            <p:cxnSp>
              <p:nvCxnSpPr>
                <p:cNvPr id="1044" name="Straight Connector 1043"/>
                <p:cNvCxnSpPr>
                  <a:stCxn id="1041" idx="0"/>
                </p:cNvCxnSpPr>
                <p:nvPr/>
              </p:nvCxnSpPr>
              <p:spPr bwMode="auto">
                <a:xfrm flipV="1">
                  <a:off x="2572107" y="3286782"/>
                  <a:ext cx="82572" cy="591047"/>
                </a:xfrm>
                <a:prstGeom prst="line">
                  <a:avLst/>
                </a:prstGeom>
                <a:grpFill/>
                <a:ln w="9525" cap="flat" cmpd="sng" algn="ctr">
                  <a:solidFill>
                    <a:schemeClr val="tx1"/>
                  </a:solidFill>
                  <a:prstDash val="solid"/>
                  <a:round/>
                  <a:headEnd type="none" w="med" len="med"/>
                  <a:tailEnd type="none" w="med" len="med"/>
                </a:ln>
                <a:effectLst/>
              </p:spPr>
            </p:cxnSp>
            <p:cxnSp>
              <p:nvCxnSpPr>
                <p:cNvPr id="1045" name="Straight Connector 1044"/>
                <p:cNvCxnSpPr>
                  <a:stCxn id="1039" idx="0"/>
                </p:cNvCxnSpPr>
                <p:nvPr/>
              </p:nvCxnSpPr>
              <p:spPr bwMode="auto">
                <a:xfrm flipH="1" flipV="1">
                  <a:off x="2654679" y="3286782"/>
                  <a:ext cx="86762" cy="332397"/>
                </a:xfrm>
                <a:prstGeom prst="line">
                  <a:avLst/>
                </a:prstGeom>
                <a:grpFill/>
                <a:ln w="9525" cap="flat" cmpd="sng" algn="ctr">
                  <a:solidFill>
                    <a:schemeClr val="tx1"/>
                  </a:solidFill>
                  <a:prstDash val="solid"/>
                  <a:round/>
                  <a:headEnd type="none" w="med" len="med"/>
                  <a:tailEnd type="none" w="med" len="med"/>
                </a:ln>
                <a:effectLst/>
              </p:spPr>
            </p:cxnSp>
          </p:grpSp>
          <p:grpSp>
            <p:nvGrpSpPr>
              <p:cNvPr id="919" name="Group 918"/>
              <p:cNvGrpSpPr/>
              <p:nvPr/>
            </p:nvGrpSpPr>
            <p:grpSpPr>
              <a:xfrm>
                <a:off x="1222663" y="5926864"/>
                <a:ext cx="202292" cy="500638"/>
                <a:chOff x="2503604" y="3286782"/>
                <a:chExt cx="306339" cy="743447"/>
              </a:xfrm>
            </p:grpSpPr>
            <p:cxnSp>
              <p:nvCxnSpPr>
                <p:cNvPr id="1030" name="Straight Connector 1029"/>
                <p:cNvCxnSpPr>
                  <a:stCxn id="103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1" name="Rounded Rectangle 1030"/>
                <p:cNvSpPr/>
                <p:nvPr/>
              </p:nvSpPr>
              <p:spPr bwMode="auto">
                <a:xfrm>
                  <a:off x="2672938"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32" name="Rounded Rectangle 1031"/>
                <p:cNvSpPr/>
                <p:nvPr/>
              </p:nvSpPr>
              <p:spPr bwMode="auto">
                <a:xfrm>
                  <a:off x="2503604"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33" name="Rounded Rectangle 1032"/>
                <p:cNvSpPr/>
                <p:nvPr/>
              </p:nvSpPr>
              <p:spPr bwMode="auto">
                <a:xfrm>
                  <a:off x="2503604"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34" name="Rounded Rectangle 1033"/>
                <p:cNvSpPr/>
                <p:nvPr/>
              </p:nvSpPr>
              <p:spPr bwMode="auto">
                <a:xfrm>
                  <a:off x="2672938"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35" name="Straight Connector 1034"/>
                <p:cNvCxnSpPr>
                  <a:stCxn id="1034"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6" name="Straight Connector 1035"/>
                <p:cNvCxnSpPr>
                  <a:stCxn id="103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7" name="Straight Connector 1036"/>
                <p:cNvCxnSpPr>
                  <a:stCxn id="1031"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20" name="Group 919"/>
              <p:cNvGrpSpPr/>
              <p:nvPr/>
            </p:nvGrpSpPr>
            <p:grpSpPr>
              <a:xfrm>
                <a:off x="4044716" y="5926864"/>
                <a:ext cx="202292" cy="500638"/>
                <a:chOff x="2503604" y="3286782"/>
                <a:chExt cx="306339" cy="743447"/>
              </a:xfrm>
            </p:grpSpPr>
            <p:cxnSp>
              <p:nvCxnSpPr>
                <p:cNvPr id="1022" name="Straight Connector 1021"/>
                <p:cNvCxnSpPr>
                  <a:stCxn id="102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3" name="Rounded Rectangle 102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24" name="Rounded Rectangle 102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25" name="Rounded Rectangle 102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26" name="Rounded Rectangle 102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27" name="Straight Connector 1026"/>
                <p:cNvCxnSpPr>
                  <a:stCxn id="102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8" name="Straight Connector 1027"/>
                <p:cNvCxnSpPr>
                  <a:stCxn id="102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9" name="Straight Connector 1028"/>
                <p:cNvCxnSpPr>
                  <a:stCxn id="102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21" name="Group 920"/>
              <p:cNvGrpSpPr/>
              <p:nvPr/>
            </p:nvGrpSpPr>
            <p:grpSpPr>
              <a:xfrm>
                <a:off x="4297990" y="5926864"/>
                <a:ext cx="202292" cy="500638"/>
                <a:chOff x="2503604" y="3286782"/>
                <a:chExt cx="306339" cy="743447"/>
              </a:xfrm>
            </p:grpSpPr>
            <p:cxnSp>
              <p:nvCxnSpPr>
                <p:cNvPr id="1014" name="Straight Connector 1013"/>
                <p:cNvCxnSpPr>
                  <a:stCxn id="101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15" name="Rounded Rectangle 101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16" name="Rounded Rectangle 101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17" name="Rounded Rectangle 101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18" name="Rounded Rectangle 101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19" name="Straight Connector 1018"/>
                <p:cNvCxnSpPr>
                  <a:stCxn id="101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0" name="Straight Connector 1019"/>
                <p:cNvCxnSpPr>
                  <a:stCxn id="101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1" name="Straight Connector 1020"/>
                <p:cNvCxnSpPr>
                  <a:stCxn id="101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22" name="Group 921"/>
              <p:cNvGrpSpPr/>
              <p:nvPr/>
            </p:nvGrpSpPr>
            <p:grpSpPr>
              <a:xfrm>
                <a:off x="1504639" y="5926864"/>
                <a:ext cx="940810" cy="500638"/>
                <a:chOff x="1757791" y="3277899"/>
                <a:chExt cx="1424707" cy="743447"/>
              </a:xfrm>
            </p:grpSpPr>
            <p:grpSp>
              <p:nvGrpSpPr>
                <p:cNvPr id="978" name="Group 977"/>
                <p:cNvGrpSpPr/>
                <p:nvPr/>
              </p:nvGrpSpPr>
              <p:grpSpPr>
                <a:xfrm>
                  <a:off x="2503604" y="3277899"/>
                  <a:ext cx="306339" cy="743447"/>
                  <a:chOff x="2503604" y="3286782"/>
                  <a:chExt cx="306339" cy="743447"/>
                </a:xfrm>
              </p:grpSpPr>
              <p:cxnSp>
                <p:nvCxnSpPr>
                  <p:cNvPr id="1006" name="Straight Connector 1005"/>
                  <p:cNvCxnSpPr>
                    <a:stCxn id="100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7" name="Rounded Rectangle 100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08" name="Rounded Rectangle 100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09" name="Rounded Rectangle 100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10" name="Rounded Rectangle 100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11" name="Straight Connector 1010"/>
                  <p:cNvCxnSpPr>
                    <a:stCxn id="101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2" name="Straight Connector 1011"/>
                  <p:cNvCxnSpPr>
                    <a:stCxn id="100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3" name="Straight Connector 1012"/>
                  <p:cNvCxnSpPr>
                    <a:stCxn id="100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79" name="Group 978"/>
                <p:cNvGrpSpPr/>
                <p:nvPr/>
              </p:nvGrpSpPr>
              <p:grpSpPr>
                <a:xfrm>
                  <a:off x="1757791" y="3277899"/>
                  <a:ext cx="306339" cy="743447"/>
                  <a:chOff x="2503604" y="3286782"/>
                  <a:chExt cx="306339" cy="743447"/>
                </a:xfrm>
              </p:grpSpPr>
              <p:cxnSp>
                <p:nvCxnSpPr>
                  <p:cNvPr id="998" name="Straight Connector 997"/>
                  <p:cNvCxnSpPr>
                    <a:stCxn id="1000"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99" name="Rounded Rectangle 998"/>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00" name="Rounded Rectangle 999"/>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01" name="Rounded Rectangle 1000"/>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02" name="Rounded Rectangle 1001"/>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03" name="Straight Connector 1002"/>
                  <p:cNvCxnSpPr>
                    <a:stCxn id="1002"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4" name="Straight Connector 1003"/>
                  <p:cNvCxnSpPr>
                    <a:stCxn id="1001"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5" name="Straight Connector 1004"/>
                  <p:cNvCxnSpPr>
                    <a:stCxn id="999"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80" name="Group 979"/>
                <p:cNvGrpSpPr/>
                <p:nvPr/>
              </p:nvGrpSpPr>
              <p:grpSpPr>
                <a:xfrm>
                  <a:off x="2126859" y="3277899"/>
                  <a:ext cx="306339" cy="743447"/>
                  <a:chOff x="2503604" y="3286782"/>
                  <a:chExt cx="306339" cy="743447"/>
                </a:xfrm>
              </p:grpSpPr>
              <p:cxnSp>
                <p:nvCxnSpPr>
                  <p:cNvPr id="990" name="Straight Connector 989"/>
                  <p:cNvCxnSpPr>
                    <a:stCxn id="99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91" name="Rounded Rectangle 990"/>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92" name="Rounded Rectangle 991"/>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93" name="Rounded Rectangle 992"/>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94" name="Rounded Rectangle 993"/>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95" name="Straight Connector 994"/>
                  <p:cNvCxnSpPr>
                    <a:stCxn id="994"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6" name="Straight Connector 995"/>
                  <p:cNvCxnSpPr>
                    <a:stCxn id="99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7" name="Straight Connector 996"/>
                  <p:cNvCxnSpPr>
                    <a:stCxn id="991"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81" name="Group 980"/>
                <p:cNvGrpSpPr/>
                <p:nvPr/>
              </p:nvGrpSpPr>
              <p:grpSpPr>
                <a:xfrm>
                  <a:off x="2876159" y="3277899"/>
                  <a:ext cx="306339" cy="743447"/>
                  <a:chOff x="2503604" y="3286782"/>
                  <a:chExt cx="306339" cy="743447"/>
                </a:xfrm>
              </p:grpSpPr>
              <p:cxnSp>
                <p:nvCxnSpPr>
                  <p:cNvPr id="982" name="Straight Connector 981"/>
                  <p:cNvCxnSpPr>
                    <a:stCxn id="98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3" name="Rounded Rectangle 98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84" name="Rounded Rectangle 98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85" name="Rounded Rectangle 98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86" name="Rounded Rectangle 98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87" name="Straight Connector 986"/>
                  <p:cNvCxnSpPr>
                    <a:stCxn id="98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8" name="Straight Connector 987"/>
                  <p:cNvCxnSpPr>
                    <a:stCxn id="98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9" name="Straight Connector 988"/>
                  <p:cNvCxnSpPr>
                    <a:stCxn id="98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923" name="Group 922"/>
              <p:cNvGrpSpPr/>
              <p:nvPr/>
            </p:nvGrpSpPr>
            <p:grpSpPr>
              <a:xfrm>
                <a:off x="2533381" y="5926864"/>
                <a:ext cx="940810" cy="500638"/>
                <a:chOff x="1757791" y="3277899"/>
                <a:chExt cx="1424707" cy="743447"/>
              </a:xfrm>
            </p:grpSpPr>
            <p:grpSp>
              <p:nvGrpSpPr>
                <p:cNvPr id="942" name="Group 941"/>
                <p:cNvGrpSpPr/>
                <p:nvPr/>
              </p:nvGrpSpPr>
              <p:grpSpPr>
                <a:xfrm>
                  <a:off x="2503604" y="3277899"/>
                  <a:ext cx="306339" cy="743447"/>
                  <a:chOff x="2503604" y="3286782"/>
                  <a:chExt cx="306339" cy="743447"/>
                </a:xfrm>
              </p:grpSpPr>
              <p:cxnSp>
                <p:nvCxnSpPr>
                  <p:cNvPr id="970" name="Straight Connector 969"/>
                  <p:cNvCxnSpPr>
                    <a:stCxn id="97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1" name="Rounded Rectangle 970"/>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2" name="Rounded Rectangle 971"/>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3" name="Rounded Rectangle 972"/>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4" name="Rounded Rectangle 973"/>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75" name="Straight Connector 974"/>
                  <p:cNvCxnSpPr>
                    <a:stCxn id="974"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6" name="Straight Connector 975"/>
                  <p:cNvCxnSpPr>
                    <a:stCxn id="97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7" name="Straight Connector 976"/>
                  <p:cNvCxnSpPr>
                    <a:stCxn id="971"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43" name="Group 942"/>
                <p:cNvGrpSpPr/>
                <p:nvPr/>
              </p:nvGrpSpPr>
              <p:grpSpPr>
                <a:xfrm>
                  <a:off x="1757791" y="3277899"/>
                  <a:ext cx="306339" cy="743447"/>
                  <a:chOff x="2503604" y="3286782"/>
                  <a:chExt cx="306339" cy="743447"/>
                </a:xfrm>
              </p:grpSpPr>
              <p:cxnSp>
                <p:nvCxnSpPr>
                  <p:cNvPr id="962" name="Straight Connector 961"/>
                  <p:cNvCxnSpPr>
                    <a:stCxn id="96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3" name="Rounded Rectangle 96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4" name="Rounded Rectangle 96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5" name="Rounded Rectangle 96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6" name="Rounded Rectangle 96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67" name="Straight Connector 966"/>
                  <p:cNvCxnSpPr>
                    <a:stCxn id="96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8" name="Straight Connector 967"/>
                  <p:cNvCxnSpPr>
                    <a:stCxn id="96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9" name="Straight Connector 968"/>
                  <p:cNvCxnSpPr>
                    <a:stCxn id="96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44" name="Group 943"/>
                <p:cNvGrpSpPr/>
                <p:nvPr/>
              </p:nvGrpSpPr>
              <p:grpSpPr>
                <a:xfrm>
                  <a:off x="2126859" y="3277899"/>
                  <a:ext cx="306339" cy="743447"/>
                  <a:chOff x="2503604" y="3286782"/>
                  <a:chExt cx="306339" cy="743447"/>
                </a:xfrm>
              </p:grpSpPr>
              <p:cxnSp>
                <p:nvCxnSpPr>
                  <p:cNvPr id="954" name="Straight Connector 953"/>
                  <p:cNvCxnSpPr>
                    <a:stCxn id="95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55" name="Rounded Rectangle 95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6" name="Rounded Rectangle 95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7" name="Rounded Rectangle 95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8" name="Rounded Rectangle 95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59" name="Straight Connector 958"/>
                  <p:cNvCxnSpPr>
                    <a:stCxn id="95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0" name="Straight Connector 959"/>
                  <p:cNvCxnSpPr>
                    <a:stCxn id="95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1" name="Straight Connector 960"/>
                  <p:cNvCxnSpPr>
                    <a:stCxn id="95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45" name="Group 944"/>
                <p:cNvGrpSpPr/>
                <p:nvPr/>
              </p:nvGrpSpPr>
              <p:grpSpPr>
                <a:xfrm>
                  <a:off x="2876159" y="3277899"/>
                  <a:ext cx="306339" cy="743447"/>
                  <a:chOff x="2503604" y="3286782"/>
                  <a:chExt cx="306339" cy="743447"/>
                </a:xfrm>
              </p:grpSpPr>
              <p:cxnSp>
                <p:nvCxnSpPr>
                  <p:cNvPr id="946" name="Straight Connector 945"/>
                  <p:cNvCxnSpPr>
                    <a:stCxn id="94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7" name="Rounded Rectangle 94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8" name="Rounded Rectangle 94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9" name="Rounded Rectangle 94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0" name="Rounded Rectangle 94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51" name="Straight Connector 950"/>
                  <p:cNvCxnSpPr>
                    <a:stCxn id="95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2" name="Straight Connector 951"/>
                  <p:cNvCxnSpPr>
                    <a:stCxn id="94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3" name="Straight Connector 952"/>
                  <p:cNvCxnSpPr>
                    <a:stCxn id="94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924" name="Group 923"/>
              <p:cNvGrpSpPr/>
              <p:nvPr/>
            </p:nvGrpSpPr>
            <p:grpSpPr>
              <a:xfrm>
                <a:off x="3552047" y="5926864"/>
                <a:ext cx="202292" cy="500638"/>
                <a:chOff x="2503604" y="3286782"/>
                <a:chExt cx="306339" cy="743447"/>
              </a:xfrm>
            </p:grpSpPr>
            <p:cxnSp>
              <p:nvCxnSpPr>
                <p:cNvPr id="934" name="Straight Connector 933"/>
                <p:cNvCxnSpPr>
                  <a:stCxn id="93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35" name="Rounded Rectangle 93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36" name="Rounded Rectangle 93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37" name="Rounded Rectangle 93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38" name="Rounded Rectangle 93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39" name="Straight Connector 938"/>
                <p:cNvCxnSpPr>
                  <a:stCxn id="93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0" name="Straight Connector 939"/>
                <p:cNvCxnSpPr>
                  <a:stCxn id="93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1" name="Straight Connector 940"/>
                <p:cNvCxnSpPr>
                  <a:stCxn id="93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25" name="Group 924"/>
              <p:cNvGrpSpPr/>
              <p:nvPr/>
            </p:nvGrpSpPr>
            <p:grpSpPr>
              <a:xfrm>
                <a:off x="3805322" y="5926864"/>
                <a:ext cx="202292" cy="500638"/>
                <a:chOff x="2503604" y="3286782"/>
                <a:chExt cx="306339" cy="743447"/>
              </a:xfrm>
            </p:grpSpPr>
            <p:cxnSp>
              <p:nvCxnSpPr>
                <p:cNvPr id="926" name="Straight Connector 925"/>
                <p:cNvCxnSpPr>
                  <a:stCxn id="92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7" name="Rounded Rectangle 92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28" name="Rounded Rectangle 92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29" name="Rounded Rectangle 92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30" name="Rounded Rectangle 92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31" name="Straight Connector 930"/>
                <p:cNvCxnSpPr>
                  <a:stCxn id="93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2" name="Straight Connector 931"/>
                <p:cNvCxnSpPr>
                  <a:stCxn id="92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3" name="Straight Connector 932"/>
                <p:cNvCxnSpPr>
                  <a:stCxn id="92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sp>
        <p:nvSpPr>
          <p:cNvPr id="6" name="TextBox 5"/>
          <p:cNvSpPr txBox="1"/>
          <p:nvPr/>
        </p:nvSpPr>
        <p:spPr>
          <a:xfrm>
            <a:off x="555535" y="4030829"/>
            <a:ext cx="636713" cy="276999"/>
          </a:xfrm>
          <a:prstGeom prst="rect">
            <a:avLst/>
          </a:prstGeom>
          <a:noFill/>
        </p:spPr>
        <p:txBody>
          <a:bodyPr wrap="none" rtlCol="0">
            <a:spAutoFit/>
          </a:bodyPr>
          <a:lstStyle/>
          <a:p>
            <a:r>
              <a:rPr lang="en-US" sz="1200" dirty="0" smtClean="0"/>
              <a:t>Parent</a:t>
            </a:r>
            <a:endParaRPr lang="en-US" sz="1200" dirty="0"/>
          </a:p>
        </p:txBody>
      </p:sp>
      <p:cxnSp>
        <p:nvCxnSpPr>
          <p:cNvPr id="8" name="Straight Arrow Connector 7"/>
          <p:cNvCxnSpPr>
            <a:endCxn id="608" idx="2"/>
          </p:cNvCxnSpPr>
          <p:nvPr/>
        </p:nvCxnSpPr>
        <p:spPr>
          <a:xfrm>
            <a:off x="1034411" y="4287997"/>
            <a:ext cx="342934" cy="46149"/>
          </a:xfrm>
          <a:prstGeom prst="straightConnector1">
            <a:avLst/>
          </a:prstGeom>
          <a:ln w="19050">
            <a:solidFill>
              <a:srgbClr val="3333CC"/>
            </a:solidFill>
            <a:prstDash val="sysDot"/>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1062" name="TextBox 1061"/>
          <p:cNvSpPr txBox="1"/>
          <p:nvPr/>
        </p:nvSpPr>
        <p:spPr>
          <a:xfrm>
            <a:off x="170528" y="6504515"/>
            <a:ext cx="532518" cy="276999"/>
          </a:xfrm>
          <a:prstGeom prst="rect">
            <a:avLst/>
          </a:prstGeom>
          <a:noFill/>
        </p:spPr>
        <p:txBody>
          <a:bodyPr wrap="none" rtlCol="0">
            <a:spAutoFit/>
          </a:bodyPr>
          <a:lstStyle/>
          <a:p>
            <a:r>
              <a:rPr lang="en-US" sz="1200" dirty="0" smtClean="0"/>
              <a:t>Child</a:t>
            </a:r>
            <a:endParaRPr lang="en-US" sz="1200" dirty="0"/>
          </a:p>
        </p:txBody>
      </p:sp>
      <p:cxnSp>
        <p:nvCxnSpPr>
          <p:cNvPr id="1063" name="Straight Arrow Connector 1062"/>
          <p:cNvCxnSpPr>
            <a:endCxn id="514" idx="2"/>
          </p:cNvCxnSpPr>
          <p:nvPr/>
        </p:nvCxnSpPr>
        <p:spPr>
          <a:xfrm flipV="1">
            <a:off x="170528" y="5799814"/>
            <a:ext cx="143960" cy="165127"/>
          </a:xfrm>
          <a:prstGeom prst="straightConnector1">
            <a:avLst/>
          </a:prstGeom>
          <a:ln w="19050">
            <a:solidFill>
              <a:srgbClr val="3333CC"/>
            </a:solidFill>
            <a:prstDash val="sysDot"/>
            <a:headEnd type="none" w="med" len="med"/>
            <a:tailEnd type="arrow"/>
          </a:ln>
          <a:effectLst/>
        </p:spPr>
        <p:style>
          <a:lnRef idx="2">
            <a:schemeClr val="dk1"/>
          </a:lnRef>
          <a:fillRef idx="0">
            <a:schemeClr val="dk1"/>
          </a:fillRef>
          <a:effectRef idx="1">
            <a:schemeClr val="dk1"/>
          </a:effectRef>
          <a:fontRef idx="minor">
            <a:schemeClr val="tx1"/>
          </a:fontRef>
        </p:style>
      </p:cxnSp>
      <p:cxnSp>
        <p:nvCxnSpPr>
          <p:cNvPr id="1064" name="Straight Connector 1063"/>
          <p:cNvCxnSpPr>
            <a:endCxn id="1062" idx="1"/>
          </p:cNvCxnSpPr>
          <p:nvPr/>
        </p:nvCxnSpPr>
        <p:spPr bwMode="auto">
          <a:xfrm>
            <a:off x="170528" y="5964942"/>
            <a:ext cx="0" cy="678073"/>
          </a:xfrm>
          <a:prstGeom prst="line">
            <a:avLst/>
          </a:prstGeom>
          <a:solidFill>
            <a:schemeClr val="accent1"/>
          </a:solidFill>
          <a:ln w="19050" cap="flat" cmpd="sng" algn="ctr">
            <a:solidFill>
              <a:srgbClr val="3333CC"/>
            </a:solidFill>
            <a:prstDash val="sysDot"/>
            <a:round/>
            <a:headEnd type="none" w="med" len="med"/>
            <a:tailEnd type="none" w="med" len="med"/>
          </a:ln>
          <a:effectLst/>
        </p:spPr>
      </p:cxnSp>
      <p:cxnSp>
        <p:nvCxnSpPr>
          <p:cNvPr id="1065" name="Straight Arrow Connector 1064"/>
          <p:cNvCxnSpPr/>
          <p:nvPr/>
        </p:nvCxnSpPr>
        <p:spPr>
          <a:xfrm flipV="1">
            <a:off x="4775411" y="5786063"/>
            <a:ext cx="143960" cy="165127"/>
          </a:xfrm>
          <a:prstGeom prst="straightConnector1">
            <a:avLst/>
          </a:prstGeom>
          <a:ln w="19050">
            <a:solidFill>
              <a:srgbClr val="3333CC"/>
            </a:solidFill>
            <a:prstDash val="sysDot"/>
            <a:headEnd type="none" w="med" len="med"/>
            <a:tailEnd type="arrow"/>
          </a:ln>
          <a:effectLst/>
        </p:spPr>
        <p:style>
          <a:lnRef idx="2">
            <a:schemeClr val="dk1"/>
          </a:lnRef>
          <a:fillRef idx="0">
            <a:schemeClr val="dk1"/>
          </a:fillRef>
          <a:effectRef idx="1">
            <a:schemeClr val="dk1"/>
          </a:effectRef>
          <a:fontRef idx="minor">
            <a:schemeClr val="tx1"/>
          </a:fontRef>
        </p:style>
      </p:cxnSp>
      <p:cxnSp>
        <p:nvCxnSpPr>
          <p:cNvPr id="1066" name="Straight Connector 1065"/>
          <p:cNvCxnSpPr/>
          <p:nvPr/>
        </p:nvCxnSpPr>
        <p:spPr bwMode="auto">
          <a:xfrm>
            <a:off x="4775411" y="5951191"/>
            <a:ext cx="0" cy="678073"/>
          </a:xfrm>
          <a:prstGeom prst="line">
            <a:avLst/>
          </a:prstGeom>
          <a:solidFill>
            <a:schemeClr val="accent1"/>
          </a:solidFill>
          <a:ln w="19050" cap="flat" cmpd="sng" algn="ctr">
            <a:solidFill>
              <a:srgbClr val="3333CC"/>
            </a:solidFill>
            <a:prstDash val="sysDot"/>
            <a:round/>
            <a:headEnd type="none" w="med" len="med"/>
            <a:tailEnd type="none" w="med" len="med"/>
          </a:ln>
          <a:effectLst/>
        </p:spPr>
      </p:cxnSp>
      <p:sp>
        <p:nvSpPr>
          <p:cNvPr id="1067" name="TextBox 1066"/>
          <p:cNvSpPr txBox="1"/>
          <p:nvPr/>
        </p:nvSpPr>
        <p:spPr>
          <a:xfrm>
            <a:off x="4817936" y="6504515"/>
            <a:ext cx="532518" cy="276999"/>
          </a:xfrm>
          <a:prstGeom prst="rect">
            <a:avLst/>
          </a:prstGeom>
          <a:noFill/>
        </p:spPr>
        <p:txBody>
          <a:bodyPr wrap="none" rtlCol="0">
            <a:spAutoFit/>
          </a:bodyPr>
          <a:lstStyle/>
          <a:p>
            <a:r>
              <a:rPr lang="en-US" sz="1200" dirty="0" smtClean="0"/>
              <a:t>Child</a:t>
            </a:r>
            <a:endParaRPr lang="en-US" sz="1200" dirty="0"/>
          </a:p>
        </p:txBody>
      </p:sp>
      <p:sp>
        <p:nvSpPr>
          <p:cNvPr id="1068" name="TextBox 1067"/>
          <p:cNvSpPr txBox="1"/>
          <p:nvPr/>
        </p:nvSpPr>
        <p:spPr>
          <a:xfrm>
            <a:off x="5079215" y="4021146"/>
            <a:ext cx="636713" cy="276999"/>
          </a:xfrm>
          <a:prstGeom prst="rect">
            <a:avLst/>
          </a:prstGeom>
          <a:noFill/>
        </p:spPr>
        <p:txBody>
          <a:bodyPr wrap="none" rtlCol="0">
            <a:spAutoFit/>
          </a:bodyPr>
          <a:lstStyle/>
          <a:p>
            <a:r>
              <a:rPr lang="en-US" sz="1200" dirty="0" smtClean="0"/>
              <a:t>Parent</a:t>
            </a:r>
            <a:endParaRPr lang="en-US" sz="1200" dirty="0"/>
          </a:p>
        </p:txBody>
      </p:sp>
      <p:cxnSp>
        <p:nvCxnSpPr>
          <p:cNvPr id="1069" name="Straight Arrow Connector 1068"/>
          <p:cNvCxnSpPr/>
          <p:nvPr/>
        </p:nvCxnSpPr>
        <p:spPr>
          <a:xfrm>
            <a:off x="5558091" y="4278314"/>
            <a:ext cx="342934" cy="46149"/>
          </a:xfrm>
          <a:prstGeom prst="straightConnector1">
            <a:avLst/>
          </a:prstGeom>
          <a:ln w="19050">
            <a:solidFill>
              <a:srgbClr val="3333CC"/>
            </a:solidFill>
            <a:prstDash val="sysDot"/>
            <a:headEnd type="none" w="med" len="med"/>
            <a:tailEnd type="arrow"/>
          </a:ln>
          <a:effectLst/>
        </p:spPr>
        <p:style>
          <a:lnRef idx="2">
            <a:schemeClr val="dk1"/>
          </a:lnRef>
          <a:fillRef idx="0">
            <a:schemeClr val="dk1"/>
          </a:fillRef>
          <a:effectRef idx="1">
            <a:schemeClr val="dk1"/>
          </a:effectRef>
          <a:fontRef idx="minor">
            <a:schemeClr val="tx1"/>
          </a:fontRef>
        </p:style>
      </p:cxnSp>
      <p:grpSp>
        <p:nvGrpSpPr>
          <p:cNvPr id="1070" name="Group 1069"/>
          <p:cNvGrpSpPr/>
          <p:nvPr/>
        </p:nvGrpSpPr>
        <p:grpSpPr>
          <a:xfrm>
            <a:off x="327383" y="4222786"/>
            <a:ext cx="4016137" cy="2504303"/>
            <a:chOff x="484145" y="4275040"/>
            <a:chExt cx="4016137" cy="2504303"/>
          </a:xfrm>
        </p:grpSpPr>
        <p:sp>
          <p:nvSpPr>
            <p:cNvPr id="1071" name="Oval 1070"/>
            <p:cNvSpPr/>
            <p:nvPr/>
          </p:nvSpPr>
          <p:spPr bwMode="auto">
            <a:xfrm flipV="1">
              <a:off x="493547"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72" name="Oval 1071"/>
            <p:cNvSpPr/>
            <p:nvPr/>
          </p:nvSpPr>
          <p:spPr bwMode="auto">
            <a:xfrm flipV="1">
              <a:off x="740949"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73" name="Oval 1072"/>
            <p:cNvSpPr/>
            <p:nvPr/>
          </p:nvSpPr>
          <p:spPr bwMode="auto">
            <a:xfrm flipV="1">
              <a:off x="988350"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74" name="Oval 1073"/>
            <p:cNvSpPr/>
            <p:nvPr/>
          </p:nvSpPr>
          <p:spPr bwMode="auto">
            <a:xfrm flipV="1">
              <a:off x="1235751"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75" name="Oval 1074"/>
            <p:cNvSpPr/>
            <p:nvPr/>
          </p:nvSpPr>
          <p:spPr bwMode="auto">
            <a:xfrm flipV="1">
              <a:off x="1516699"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76" name="Oval 1075"/>
            <p:cNvSpPr/>
            <p:nvPr/>
          </p:nvSpPr>
          <p:spPr bwMode="auto">
            <a:xfrm flipV="1">
              <a:off x="1764100"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77" name="Oval 1076"/>
            <p:cNvSpPr/>
            <p:nvPr/>
          </p:nvSpPr>
          <p:spPr bwMode="auto">
            <a:xfrm flipV="1">
              <a:off x="2011501"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78" name="Oval 1077"/>
            <p:cNvSpPr/>
            <p:nvPr/>
          </p:nvSpPr>
          <p:spPr bwMode="auto">
            <a:xfrm flipV="1">
              <a:off x="2258903"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79" name="Oval 1078"/>
            <p:cNvSpPr/>
            <p:nvPr/>
          </p:nvSpPr>
          <p:spPr bwMode="auto">
            <a:xfrm flipV="1">
              <a:off x="2539850"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0" name="Oval 1079"/>
            <p:cNvSpPr/>
            <p:nvPr/>
          </p:nvSpPr>
          <p:spPr bwMode="auto">
            <a:xfrm flipV="1">
              <a:off x="2787251"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1" name="Oval 1080"/>
            <p:cNvSpPr/>
            <p:nvPr/>
          </p:nvSpPr>
          <p:spPr bwMode="auto">
            <a:xfrm flipV="1">
              <a:off x="3034652"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2" name="Oval 1081"/>
            <p:cNvSpPr/>
            <p:nvPr/>
          </p:nvSpPr>
          <p:spPr bwMode="auto">
            <a:xfrm flipV="1">
              <a:off x="3282054"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3" name="Oval 1082"/>
            <p:cNvSpPr/>
            <p:nvPr/>
          </p:nvSpPr>
          <p:spPr bwMode="auto">
            <a:xfrm flipV="1">
              <a:off x="3563001"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4" name="Oval 1083"/>
            <p:cNvSpPr/>
            <p:nvPr/>
          </p:nvSpPr>
          <p:spPr bwMode="auto">
            <a:xfrm flipV="1">
              <a:off x="3810402"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5" name="Oval 1084"/>
            <p:cNvSpPr/>
            <p:nvPr/>
          </p:nvSpPr>
          <p:spPr bwMode="auto">
            <a:xfrm flipV="1">
              <a:off x="4057804"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6" name="Oval 1085"/>
            <p:cNvSpPr/>
            <p:nvPr/>
          </p:nvSpPr>
          <p:spPr bwMode="auto">
            <a:xfrm flipV="1">
              <a:off x="4305205"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7" name="Oval 1086"/>
            <p:cNvSpPr/>
            <p:nvPr/>
          </p:nvSpPr>
          <p:spPr bwMode="auto">
            <a:xfrm flipV="1">
              <a:off x="493547"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8" name="Oval 1087"/>
            <p:cNvSpPr/>
            <p:nvPr/>
          </p:nvSpPr>
          <p:spPr bwMode="auto">
            <a:xfrm flipV="1">
              <a:off x="740948"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89" name="Oval 1088"/>
            <p:cNvSpPr/>
            <p:nvPr/>
          </p:nvSpPr>
          <p:spPr bwMode="auto">
            <a:xfrm flipV="1">
              <a:off x="988350"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0" name="Oval 1089"/>
            <p:cNvSpPr/>
            <p:nvPr/>
          </p:nvSpPr>
          <p:spPr bwMode="auto">
            <a:xfrm flipV="1">
              <a:off x="1235751"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1" name="Oval 1090"/>
            <p:cNvSpPr/>
            <p:nvPr/>
          </p:nvSpPr>
          <p:spPr bwMode="auto">
            <a:xfrm flipV="1">
              <a:off x="1515069"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2" name="Oval 1091"/>
            <p:cNvSpPr/>
            <p:nvPr/>
          </p:nvSpPr>
          <p:spPr bwMode="auto">
            <a:xfrm flipV="1">
              <a:off x="1762470"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3" name="Oval 1092"/>
            <p:cNvSpPr/>
            <p:nvPr/>
          </p:nvSpPr>
          <p:spPr bwMode="auto">
            <a:xfrm flipV="1">
              <a:off x="2009871"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4" name="Oval 1093"/>
            <p:cNvSpPr/>
            <p:nvPr/>
          </p:nvSpPr>
          <p:spPr bwMode="auto">
            <a:xfrm flipV="1">
              <a:off x="2257273"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5" name="Oval 1094"/>
            <p:cNvSpPr/>
            <p:nvPr/>
          </p:nvSpPr>
          <p:spPr bwMode="auto">
            <a:xfrm flipV="1">
              <a:off x="1516698"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6" name="Oval 1095"/>
            <p:cNvSpPr/>
            <p:nvPr/>
          </p:nvSpPr>
          <p:spPr bwMode="auto">
            <a:xfrm flipV="1">
              <a:off x="1764100"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7" name="Oval 1096"/>
            <p:cNvSpPr/>
            <p:nvPr/>
          </p:nvSpPr>
          <p:spPr bwMode="auto">
            <a:xfrm flipV="1">
              <a:off x="2011501"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8" name="Oval 1097"/>
            <p:cNvSpPr/>
            <p:nvPr/>
          </p:nvSpPr>
          <p:spPr bwMode="auto">
            <a:xfrm flipV="1">
              <a:off x="2258902"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99" name="Oval 1098"/>
            <p:cNvSpPr/>
            <p:nvPr/>
          </p:nvSpPr>
          <p:spPr bwMode="auto">
            <a:xfrm flipV="1">
              <a:off x="2539850"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0" name="Oval 1099"/>
            <p:cNvSpPr/>
            <p:nvPr/>
          </p:nvSpPr>
          <p:spPr bwMode="auto">
            <a:xfrm flipV="1">
              <a:off x="2787251"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1" name="Oval 1100"/>
            <p:cNvSpPr/>
            <p:nvPr/>
          </p:nvSpPr>
          <p:spPr bwMode="auto">
            <a:xfrm flipV="1">
              <a:off x="3034652"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2" name="Oval 1101"/>
            <p:cNvSpPr/>
            <p:nvPr/>
          </p:nvSpPr>
          <p:spPr bwMode="auto">
            <a:xfrm flipV="1">
              <a:off x="3282054"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3" name="Oval 1102"/>
            <p:cNvSpPr/>
            <p:nvPr/>
          </p:nvSpPr>
          <p:spPr bwMode="auto">
            <a:xfrm flipV="1">
              <a:off x="2553096"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4" name="Oval 1103"/>
            <p:cNvSpPr/>
            <p:nvPr/>
          </p:nvSpPr>
          <p:spPr bwMode="auto">
            <a:xfrm flipV="1">
              <a:off x="2800497"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5" name="Oval 1104"/>
            <p:cNvSpPr/>
            <p:nvPr/>
          </p:nvSpPr>
          <p:spPr bwMode="auto">
            <a:xfrm flipV="1">
              <a:off x="3047898"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6" name="Oval 1105"/>
            <p:cNvSpPr/>
            <p:nvPr/>
          </p:nvSpPr>
          <p:spPr bwMode="auto">
            <a:xfrm flipV="1">
              <a:off x="3295300"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7" name="Oval 1106"/>
            <p:cNvSpPr/>
            <p:nvPr/>
          </p:nvSpPr>
          <p:spPr bwMode="auto">
            <a:xfrm flipV="1">
              <a:off x="3563001"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8" name="Oval 1107"/>
            <p:cNvSpPr/>
            <p:nvPr/>
          </p:nvSpPr>
          <p:spPr bwMode="auto">
            <a:xfrm flipV="1">
              <a:off x="3810402"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09" name="Oval 1108"/>
            <p:cNvSpPr/>
            <p:nvPr/>
          </p:nvSpPr>
          <p:spPr bwMode="auto">
            <a:xfrm flipV="1">
              <a:off x="4057803"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10" name="Oval 1109"/>
            <p:cNvSpPr/>
            <p:nvPr/>
          </p:nvSpPr>
          <p:spPr bwMode="auto">
            <a:xfrm flipV="1">
              <a:off x="4305205"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1111" name="Group 1110"/>
            <p:cNvGrpSpPr/>
            <p:nvPr/>
          </p:nvGrpSpPr>
          <p:grpSpPr>
            <a:xfrm>
              <a:off x="581605" y="4454636"/>
              <a:ext cx="3811658" cy="679768"/>
              <a:chOff x="581605" y="4454636"/>
              <a:chExt cx="3811658" cy="679768"/>
            </a:xfrm>
          </p:grpSpPr>
          <p:cxnSp>
            <p:nvCxnSpPr>
              <p:cNvPr id="1406" name="Straight Connector 1405"/>
              <p:cNvCxnSpPr>
                <a:stCxn id="1087" idx="4"/>
                <a:endCxn id="1092" idx="0"/>
              </p:cNvCxnSpPr>
              <p:nvPr/>
            </p:nvCxnSpPr>
            <p:spPr bwMode="auto">
              <a:xfrm flipV="1">
                <a:off x="581605" y="4454636"/>
                <a:ext cx="126892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07" name="Straight Connector 1406"/>
              <p:cNvCxnSpPr>
                <a:stCxn id="1087" idx="4"/>
                <a:endCxn id="1091" idx="0"/>
              </p:cNvCxnSpPr>
              <p:nvPr/>
            </p:nvCxnSpPr>
            <p:spPr bwMode="auto">
              <a:xfrm flipV="1">
                <a:off x="581605" y="4454636"/>
                <a:ext cx="1021522" cy="6797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8" name="Straight Connector 1407"/>
              <p:cNvCxnSpPr>
                <a:stCxn id="1088" idx="4"/>
                <a:endCxn id="1103" idx="0"/>
              </p:cNvCxnSpPr>
              <p:nvPr/>
            </p:nvCxnSpPr>
            <p:spPr bwMode="auto">
              <a:xfrm flipV="1">
                <a:off x="829006" y="4454636"/>
                <a:ext cx="18121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09" name="Straight Connector 1408"/>
              <p:cNvCxnSpPr>
                <a:stCxn id="1089" idx="4"/>
                <a:endCxn id="1091" idx="0"/>
              </p:cNvCxnSpPr>
              <p:nvPr/>
            </p:nvCxnSpPr>
            <p:spPr bwMode="auto">
              <a:xfrm flipV="1">
                <a:off x="1076408" y="4454636"/>
                <a:ext cx="526719" cy="6797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0" name="Straight Connector 1409"/>
              <p:cNvCxnSpPr>
                <a:stCxn id="1090" idx="4"/>
                <a:endCxn id="1103" idx="0"/>
              </p:cNvCxnSpPr>
              <p:nvPr/>
            </p:nvCxnSpPr>
            <p:spPr bwMode="auto">
              <a:xfrm flipV="1">
                <a:off x="1323809" y="4454636"/>
                <a:ext cx="131734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11" name="Straight Connector 1410"/>
              <p:cNvCxnSpPr>
                <a:stCxn id="1088" idx="4"/>
                <a:endCxn id="1106" idx="0"/>
              </p:cNvCxnSpPr>
              <p:nvPr/>
            </p:nvCxnSpPr>
            <p:spPr bwMode="auto">
              <a:xfrm flipV="1">
                <a:off x="829006" y="4454636"/>
                <a:ext cx="255435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12" name="Straight Connector 1411"/>
              <p:cNvCxnSpPr>
                <a:stCxn id="1089" idx="4"/>
                <a:endCxn id="1093" idx="0"/>
              </p:cNvCxnSpPr>
              <p:nvPr/>
            </p:nvCxnSpPr>
            <p:spPr bwMode="auto">
              <a:xfrm flipV="1">
                <a:off x="1076408" y="4454636"/>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13" name="Straight Connector 1412"/>
              <p:cNvCxnSpPr>
                <a:stCxn id="1090" idx="4"/>
                <a:endCxn id="1094" idx="0"/>
              </p:cNvCxnSpPr>
              <p:nvPr/>
            </p:nvCxnSpPr>
            <p:spPr bwMode="auto">
              <a:xfrm flipV="1">
                <a:off x="1323809" y="4454636"/>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14" name="Straight Connector 1413"/>
              <p:cNvCxnSpPr>
                <a:stCxn id="1094" idx="0"/>
                <a:endCxn id="1089" idx="4"/>
              </p:cNvCxnSpPr>
              <p:nvPr/>
            </p:nvCxnSpPr>
            <p:spPr bwMode="auto">
              <a:xfrm flipH="1">
                <a:off x="1076408" y="4454636"/>
                <a:ext cx="126892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15" name="Straight Connector 1414"/>
              <p:cNvCxnSpPr>
                <a:stCxn id="1088" idx="4"/>
                <a:endCxn id="1105" idx="0"/>
              </p:cNvCxnSpPr>
              <p:nvPr/>
            </p:nvCxnSpPr>
            <p:spPr bwMode="auto">
              <a:xfrm flipV="1">
                <a:off x="829006" y="4454636"/>
                <a:ext cx="230695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16" name="Straight Connector 1415"/>
              <p:cNvCxnSpPr>
                <a:stCxn id="1088" idx="4"/>
                <a:endCxn id="1104" idx="0"/>
              </p:cNvCxnSpPr>
              <p:nvPr/>
            </p:nvCxnSpPr>
            <p:spPr bwMode="auto">
              <a:xfrm flipV="1">
                <a:off x="829006" y="4454636"/>
                <a:ext cx="205954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17" name="Straight Connector 1416"/>
              <p:cNvCxnSpPr>
                <a:stCxn id="1090" idx="4"/>
                <a:endCxn id="1105" idx="0"/>
              </p:cNvCxnSpPr>
              <p:nvPr/>
            </p:nvCxnSpPr>
            <p:spPr bwMode="auto">
              <a:xfrm flipV="1">
                <a:off x="1323809" y="4454636"/>
                <a:ext cx="18121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18" name="Straight Connector 1417"/>
              <p:cNvCxnSpPr>
                <a:stCxn id="1089" idx="4"/>
                <a:endCxn id="1092" idx="0"/>
              </p:cNvCxnSpPr>
              <p:nvPr/>
            </p:nvCxnSpPr>
            <p:spPr bwMode="auto">
              <a:xfrm flipV="1">
                <a:off x="1076408" y="4454636"/>
                <a:ext cx="77412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19" name="Straight Connector 1418"/>
              <p:cNvCxnSpPr>
                <a:stCxn id="1090" idx="4"/>
                <a:endCxn id="1104" idx="0"/>
              </p:cNvCxnSpPr>
              <p:nvPr/>
            </p:nvCxnSpPr>
            <p:spPr bwMode="auto">
              <a:xfrm flipV="1">
                <a:off x="1323809" y="4454636"/>
                <a:ext cx="15647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0" name="Straight Connector 1419"/>
              <p:cNvCxnSpPr>
                <a:stCxn id="1087" idx="4"/>
                <a:endCxn id="1093" idx="0"/>
              </p:cNvCxnSpPr>
              <p:nvPr/>
            </p:nvCxnSpPr>
            <p:spPr bwMode="auto">
              <a:xfrm flipV="1">
                <a:off x="581605" y="4454636"/>
                <a:ext cx="151632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1" name="Straight Connector 1420"/>
              <p:cNvCxnSpPr>
                <a:stCxn id="1087" idx="4"/>
                <a:endCxn id="1094" idx="0"/>
              </p:cNvCxnSpPr>
              <p:nvPr/>
            </p:nvCxnSpPr>
            <p:spPr bwMode="auto">
              <a:xfrm flipV="1">
                <a:off x="581605" y="4454636"/>
                <a:ext cx="176372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2" name="Straight Connector 1421"/>
              <p:cNvCxnSpPr>
                <a:stCxn id="1095" idx="4"/>
                <a:endCxn id="1093" idx="0"/>
              </p:cNvCxnSpPr>
              <p:nvPr/>
            </p:nvCxnSpPr>
            <p:spPr bwMode="auto">
              <a:xfrm flipV="1">
                <a:off x="1604756" y="4454636"/>
                <a:ext cx="49317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3" name="Straight Connector 1422"/>
              <p:cNvCxnSpPr>
                <a:stCxn id="1095" idx="4"/>
              </p:cNvCxnSpPr>
              <p:nvPr/>
            </p:nvCxnSpPr>
            <p:spPr bwMode="auto">
              <a:xfrm flipV="1">
                <a:off x="1604756" y="4902059"/>
                <a:ext cx="0" cy="23234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4" name="Straight Connector 1423"/>
              <p:cNvCxnSpPr>
                <a:stCxn id="1096" idx="4"/>
                <a:endCxn id="1103" idx="0"/>
              </p:cNvCxnSpPr>
              <p:nvPr/>
            </p:nvCxnSpPr>
            <p:spPr bwMode="auto">
              <a:xfrm flipV="1">
                <a:off x="1852158" y="4454636"/>
                <a:ext cx="78899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5" name="Straight Connector 1424"/>
              <p:cNvCxnSpPr>
                <a:stCxn id="1097" idx="4"/>
                <a:endCxn id="1093" idx="0"/>
              </p:cNvCxnSpPr>
              <p:nvPr/>
            </p:nvCxnSpPr>
            <p:spPr bwMode="auto">
              <a:xfrm flipH="1" flipV="1">
                <a:off x="2097929" y="4454636"/>
                <a:ext cx="16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6" name="Straight Connector 1425"/>
              <p:cNvCxnSpPr>
                <a:stCxn id="1098" idx="4"/>
                <a:endCxn id="1105" idx="0"/>
              </p:cNvCxnSpPr>
              <p:nvPr/>
            </p:nvCxnSpPr>
            <p:spPr bwMode="auto">
              <a:xfrm flipV="1">
                <a:off x="2346960" y="4454636"/>
                <a:ext cx="78899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7" name="Straight Connector 1426"/>
              <p:cNvCxnSpPr>
                <a:stCxn id="1096" idx="4"/>
                <a:endCxn id="1106" idx="0"/>
              </p:cNvCxnSpPr>
              <p:nvPr/>
            </p:nvCxnSpPr>
            <p:spPr bwMode="auto">
              <a:xfrm flipV="1">
                <a:off x="1852158" y="4454636"/>
                <a:ext cx="153120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8" name="Straight Connector 1427"/>
              <p:cNvCxnSpPr>
                <a:stCxn id="1097" idx="4"/>
                <a:endCxn id="1092" idx="0"/>
              </p:cNvCxnSpPr>
              <p:nvPr/>
            </p:nvCxnSpPr>
            <p:spPr bwMode="auto">
              <a:xfrm flipH="1" flipV="1">
                <a:off x="1850528" y="4454636"/>
                <a:ext cx="2490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29" name="Straight Connector 1428"/>
              <p:cNvCxnSpPr>
                <a:stCxn id="1098" idx="4"/>
                <a:endCxn id="1104" idx="0"/>
              </p:cNvCxnSpPr>
              <p:nvPr/>
            </p:nvCxnSpPr>
            <p:spPr bwMode="auto">
              <a:xfrm flipV="1">
                <a:off x="2346960" y="4454636"/>
                <a:ext cx="54159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30" name="Straight Connector 1429"/>
              <p:cNvCxnSpPr>
                <a:stCxn id="1091" idx="0"/>
                <a:endCxn id="1097" idx="4"/>
              </p:cNvCxnSpPr>
              <p:nvPr/>
            </p:nvCxnSpPr>
            <p:spPr bwMode="auto">
              <a:xfrm>
                <a:off x="1603127" y="4454636"/>
                <a:ext cx="4964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31" name="Straight Connector 1430"/>
              <p:cNvCxnSpPr>
                <a:stCxn id="1096" idx="4"/>
                <a:endCxn id="1104" idx="0"/>
              </p:cNvCxnSpPr>
              <p:nvPr/>
            </p:nvCxnSpPr>
            <p:spPr bwMode="auto">
              <a:xfrm flipV="1">
                <a:off x="1852158" y="4454636"/>
                <a:ext cx="103639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32" name="Straight Connector 1431"/>
              <p:cNvCxnSpPr>
                <a:stCxn id="1096" idx="4"/>
                <a:endCxn id="1105" idx="0"/>
              </p:cNvCxnSpPr>
              <p:nvPr/>
            </p:nvCxnSpPr>
            <p:spPr bwMode="auto">
              <a:xfrm flipV="1">
                <a:off x="1852158" y="4454636"/>
                <a:ext cx="1283799" cy="6797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3" name="Straight Connector 1432"/>
              <p:cNvCxnSpPr>
                <a:stCxn id="1098" idx="4"/>
                <a:endCxn id="1103" idx="0"/>
              </p:cNvCxnSpPr>
              <p:nvPr/>
            </p:nvCxnSpPr>
            <p:spPr bwMode="auto">
              <a:xfrm flipV="1">
                <a:off x="2346960" y="4454636"/>
                <a:ext cx="29419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34" name="Straight Connector 1433"/>
              <p:cNvCxnSpPr>
                <a:stCxn id="1097" idx="4"/>
                <a:endCxn id="1094" idx="0"/>
              </p:cNvCxnSpPr>
              <p:nvPr/>
            </p:nvCxnSpPr>
            <p:spPr bwMode="auto">
              <a:xfrm flipV="1">
                <a:off x="2099559" y="4454636"/>
                <a:ext cx="24577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35" name="Straight Connector 1434"/>
              <p:cNvCxnSpPr>
                <a:stCxn id="1098" idx="4"/>
                <a:endCxn id="1106" idx="0"/>
              </p:cNvCxnSpPr>
              <p:nvPr/>
            </p:nvCxnSpPr>
            <p:spPr bwMode="auto">
              <a:xfrm flipV="1">
                <a:off x="2346960" y="4454636"/>
                <a:ext cx="103639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36" name="Straight Connector 1435"/>
              <p:cNvCxnSpPr>
                <a:stCxn id="1095" idx="4"/>
                <a:endCxn id="1091" idx="0"/>
              </p:cNvCxnSpPr>
              <p:nvPr/>
            </p:nvCxnSpPr>
            <p:spPr bwMode="auto">
              <a:xfrm flipH="1" flipV="1">
                <a:off x="1603127" y="4454636"/>
                <a:ext cx="1630" cy="6797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7" name="Straight Connector 1436"/>
              <p:cNvCxnSpPr>
                <a:stCxn id="1095" idx="4"/>
                <a:endCxn id="1092" idx="0"/>
              </p:cNvCxnSpPr>
              <p:nvPr/>
            </p:nvCxnSpPr>
            <p:spPr bwMode="auto">
              <a:xfrm flipV="1">
                <a:off x="1604756" y="4454636"/>
                <a:ext cx="24577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38" name="Straight Connector 1437"/>
              <p:cNvCxnSpPr>
                <a:stCxn id="1099" idx="4"/>
                <a:endCxn id="1093" idx="0"/>
              </p:cNvCxnSpPr>
              <p:nvPr/>
            </p:nvCxnSpPr>
            <p:spPr bwMode="auto">
              <a:xfrm flipH="1" flipV="1">
                <a:off x="2097929" y="4454636"/>
                <a:ext cx="529978" cy="6797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9" name="Straight Connector 1438"/>
              <p:cNvCxnSpPr>
                <a:stCxn id="1099" idx="4"/>
                <a:endCxn id="1091" idx="0"/>
              </p:cNvCxnSpPr>
              <p:nvPr/>
            </p:nvCxnSpPr>
            <p:spPr bwMode="auto">
              <a:xfrm flipH="1" flipV="1">
                <a:off x="1603127" y="4454636"/>
                <a:ext cx="102478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0" name="Straight Connector 1439"/>
              <p:cNvCxnSpPr>
                <a:stCxn id="1100" idx="4"/>
                <a:endCxn id="1103" idx="0"/>
              </p:cNvCxnSpPr>
              <p:nvPr/>
            </p:nvCxnSpPr>
            <p:spPr bwMode="auto">
              <a:xfrm flipH="1" flipV="1">
                <a:off x="2641154" y="4454636"/>
                <a:ext cx="23415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1" name="Straight Connector 1440"/>
              <p:cNvCxnSpPr>
                <a:stCxn id="1101" idx="4"/>
                <a:endCxn id="1091" idx="0"/>
              </p:cNvCxnSpPr>
              <p:nvPr/>
            </p:nvCxnSpPr>
            <p:spPr bwMode="auto">
              <a:xfrm flipH="1" flipV="1">
                <a:off x="1603127" y="4454636"/>
                <a:ext cx="151958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2" name="Straight Connector 1441"/>
              <p:cNvCxnSpPr>
                <a:stCxn id="1102" idx="4"/>
                <a:endCxn id="1103" idx="0"/>
              </p:cNvCxnSpPr>
              <p:nvPr/>
            </p:nvCxnSpPr>
            <p:spPr bwMode="auto">
              <a:xfrm flipH="1" flipV="1">
                <a:off x="2641154" y="4454636"/>
                <a:ext cx="72895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3" name="Straight Connector 1442"/>
              <p:cNvCxnSpPr>
                <a:stCxn id="1100" idx="4"/>
                <a:endCxn id="1104" idx="0"/>
              </p:cNvCxnSpPr>
              <p:nvPr/>
            </p:nvCxnSpPr>
            <p:spPr bwMode="auto">
              <a:xfrm flipV="1">
                <a:off x="2875309" y="4454636"/>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4" name="Straight Connector 1443"/>
              <p:cNvCxnSpPr>
                <a:stCxn id="1101" idx="4"/>
                <a:endCxn id="1093" idx="0"/>
              </p:cNvCxnSpPr>
              <p:nvPr/>
            </p:nvCxnSpPr>
            <p:spPr bwMode="auto">
              <a:xfrm flipH="1" flipV="1">
                <a:off x="2097929" y="4454636"/>
                <a:ext cx="102478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5" name="Straight Connector 1444"/>
              <p:cNvCxnSpPr>
                <a:stCxn id="1102" idx="4"/>
                <a:endCxn id="1106" idx="0"/>
              </p:cNvCxnSpPr>
              <p:nvPr/>
            </p:nvCxnSpPr>
            <p:spPr bwMode="auto">
              <a:xfrm flipV="1">
                <a:off x="3370112" y="4454636"/>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6" name="Straight Connector 1445"/>
              <p:cNvCxnSpPr>
                <a:stCxn id="1094" idx="0"/>
                <a:endCxn id="1101" idx="4"/>
              </p:cNvCxnSpPr>
              <p:nvPr/>
            </p:nvCxnSpPr>
            <p:spPr bwMode="auto">
              <a:xfrm>
                <a:off x="2345331" y="4454636"/>
                <a:ext cx="77738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7" name="Straight Connector 1446"/>
              <p:cNvCxnSpPr>
                <a:stCxn id="1100" idx="4"/>
                <a:endCxn id="1105" idx="0"/>
              </p:cNvCxnSpPr>
              <p:nvPr/>
            </p:nvCxnSpPr>
            <p:spPr bwMode="auto">
              <a:xfrm flipV="1">
                <a:off x="2875309" y="4454636"/>
                <a:ext cx="2606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8" name="Straight Connector 1447"/>
              <p:cNvCxnSpPr>
                <a:stCxn id="1100" idx="4"/>
                <a:endCxn id="1106" idx="0"/>
              </p:cNvCxnSpPr>
              <p:nvPr/>
            </p:nvCxnSpPr>
            <p:spPr bwMode="auto">
              <a:xfrm flipV="1">
                <a:off x="2875309" y="4454636"/>
                <a:ext cx="50804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49" name="Straight Connector 1448"/>
              <p:cNvCxnSpPr>
                <a:stCxn id="1102" idx="4"/>
                <a:endCxn id="1105" idx="0"/>
              </p:cNvCxnSpPr>
              <p:nvPr/>
            </p:nvCxnSpPr>
            <p:spPr bwMode="auto">
              <a:xfrm flipH="1" flipV="1">
                <a:off x="3135956" y="4454636"/>
                <a:ext cx="23415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50" name="Straight Connector 1449"/>
              <p:cNvCxnSpPr>
                <a:stCxn id="1101" idx="4"/>
                <a:endCxn id="1092" idx="0"/>
              </p:cNvCxnSpPr>
              <p:nvPr/>
            </p:nvCxnSpPr>
            <p:spPr bwMode="auto">
              <a:xfrm flipH="1" flipV="1">
                <a:off x="1850528" y="4454636"/>
                <a:ext cx="127218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51" name="Straight Connector 1450"/>
              <p:cNvCxnSpPr>
                <a:stCxn id="1102" idx="4"/>
                <a:endCxn id="1104" idx="0"/>
              </p:cNvCxnSpPr>
              <p:nvPr/>
            </p:nvCxnSpPr>
            <p:spPr bwMode="auto">
              <a:xfrm flipH="1" flipV="1">
                <a:off x="2888555" y="4454636"/>
                <a:ext cx="48155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52" name="Straight Connector 1451"/>
              <p:cNvCxnSpPr>
                <a:stCxn id="1099" idx="4"/>
                <a:endCxn id="1092" idx="0"/>
              </p:cNvCxnSpPr>
              <p:nvPr/>
            </p:nvCxnSpPr>
            <p:spPr bwMode="auto">
              <a:xfrm flipH="1" flipV="1">
                <a:off x="1850528" y="4454636"/>
                <a:ext cx="777380" cy="6797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3" name="Straight Connector 1452"/>
              <p:cNvCxnSpPr>
                <a:stCxn id="1099" idx="4"/>
                <a:endCxn id="1094" idx="0"/>
              </p:cNvCxnSpPr>
              <p:nvPr/>
            </p:nvCxnSpPr>
            <p:spPr bwMode="auto">
              <a:xfrm flipH="1" flipV="1">
                <a:off x="2345331" y="4454636"/>
                <a:ext cx="28257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54" name="Straight Connector 1453"/>
              <p:cNvCxnSpPr>
                <a:stCxn id="1107" idx="4"/>
                <a:endCxn id="1094" idx="0"/>
              </p:cNvCxnSpPr>
              <p:nvPr/>
            </p:nvCxnSpPr>
            <p:spPr bwMode="auto">
              <a:xfrm flipH="1" flipV="1">
                <a:off x="2345331" y="4454636"/>
                <a:ext cx="130572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55" name="Straight Connector 1454"/>
              <p:cNvCxnSpPr>
                <a:stCxn id="1107" idx="4"/>
                <a:endCxn id="1093" idx="0"/>
              </p:cNvCxnSpPr>
              <p:nvPr/>
            </p:nvCxnSpPr>
            <p:spPr bwMode="auto">
              <a:xfrm flipH="1" flipV="1">
                <a:off x="2097929" y="4454636"/>
                <a:ext cx="15531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56" name="Straight Connector 1455"/>
              <p:cNvCxnSpPr>
                <a:stCxn id="1108" idx="4"/>
                <a:endCxn id="1106" idx="0"/>
              </p:cNvCxnSpPr>
              <p:nvPr/>
            </p:nvCxnSpPr>
            <p:spPr bwMode="auto">
              <a:xfrm flipH="1" flipV="1">
                <a:off x="3383358" y="4454636"/>
                <a:ext cx="51510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57" name="Straight Connector 1456"/>
              <p:cNvCxnSpPr>
                <a:stCxn id="1109" idx="4"/>
                <a:endCxn id="1093" idx="0"/>
              </p:cNvCxnSpPr>
              <p:nvPr/>
            </p:nvCxnSpPr>
            <p:spPr bwMode="auto">
              <a:xfrm flipH="1" flipV="1">
                <a:off x="2097929" y="4454636"/>
                <a:ext cx="20479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58" name="Straight Connector 1457"/>
              <p:cNvCxnSpPr>
                <a:stCxn id="1110" idx="4"/>
                <a:endCxn id="1105" idx="0"/>
              </p:cNvCxnSpPr>
              <p:nvPr/>
            </p:nvCxnSpPr>
            <p:spPr bwMode="auto">
              <a:xfrm flipH="1" flipV="1">
                <a:off x="3135956" y="4454636"/>
                <a:ext cx="125730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59" name="Straight Connector 1458"/>
              <p:cNvCxnSpPr>
                <a:stCxn id="1108" idx="4"/>
                <a:endCxn id="1105" idx="0"/>
              </p:cNvCxnSpPr>
              <p:nvPr/>
            </p:nvCxnSpPr>
            <p:spPr bwMode="auto">
              <a:xfrm flipH="1" flipV="1">
                <a:off x="3135956" y="4454636"/>
                <a:ext cx="76250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60" name="Straight Connector 1459"/>
              <p:cNvCxnSpPr>
                <a:stCxn id="1109" idx="4"/>
                <a:endCxn id="1092" idx="0"/>
              </p:cNvCxnSpPr>
              <p:nvPr/>
            </p:nvCxnSpPr>
            <p:spPr bwMode="auto">
              <a:xfrm flipH="1" flipV="1">
                <a:off x="1850528" y="4454636"/>
                <a:ext cx="229533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61" name="Straight Connector 1460"/>
              <p:cNvCxnSpPr>
                <a:stCxn id="1110" idx="4"/>
                <a:endCxn id="1103" idx="0"/>
              </p:cNvCxnSpPr>
              <p:nvPr/>
            </p:nvCxnSpPr>
            <p:spPr bwMode="auto">
              <a:xfrm flipH="1" flipV="1">
                <a:off x="2641154" y="4454636"/>
                <a:ext cx="175210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62" name="Straight Connector 1461"/>
              <p:cNvCxnSpPr>
                <a:stCxn id="1091" idx="0"/>
                <a:endCxn id="1109" idx="4"/>
              </p:cNvCxnSpPr>
              <p:nvPr/>
            </p:nvCxnSpPr>
            <p:spPr bwMode="auto">
              <a:xfrm>
                <a:off x="1603127" y="4454636"/>
                <a:ext cx="254273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63" name="Straight Connector 1462"/>
              <p:cNvCxnSpPr>
                <a:stCxn id="1108" idx="4"/>
                <a:endCxn id="1103" idx="0"/>
              </p:cNvCxnSpPr>
              <p:nvPr/>
            </p:nvCxnSpPr>
            <p:spPr bwMode="auto">
              <a:xfrm flipH="1" flipV="1">
                <a:off x="2641154" y="4454636"/>
                <a:ext cx="125730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64" name="Straight Connector 1463"/>
              <p:cNvCxnSpPr>
                <a:stCxn id="1108" idx="4"/>
                <a:endCxn id="1104" idx="0"/>
              </p:cNvCxnSpPr>
              <p:nvPr/>
            </p:nvCxnSpPr>
            <p:spPr bwMode="auto">
              <a:xfrm flipH="1" flipV="1">
                <a:off x="2888555" y="4454636"/>
                <a:ext cx="100990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65" name="Straight Connector 1464"/>
              <p:cNvCxnSpPr>
                <a:stCxn id="1110" idx="4"/>
                <a:endCxn id="1104" idx="0"/>
              </p:cNvCxnSpPr>
              <p:nvPr/>
            </p:nvCxnSpPr>
            <p:spPr bwMode="auto">
              <a:xfrm flipH="1" flipV="1">
                <a:off x="2888555" y="4454636"/>
                <a:ext cx="1504708" cy="6797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6" name="Straight Connector 1465"/>
              <p:cNvCxnSpPr>
                <a:stCxn id="1109" idx="4"/>
                <a:endCxn id="1094" idx="0"/>
              </p:cNvCxnSpPr>
              <p:nvPr/>
            </p:nvCxnSpPr>
            <p:spPr bwMode="auto">
              <a:xfrm flipH="1" flipV="1">
                <a:off x="2345331" y="4454636"/>
                <a:ext cx="18005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67" name="Straight Connector 1466"/>
              <p:cNvCxnSpPr>
                <a:stCxn id="1110" idx="4"/>
                <a:endCxn id="1106" idx="0"/>
              </p:cNvCxnSpPr>
              <p:nvPr/>
            </p:nvCxnSpPr>
            <p:spPr bwMode="auto">
              <a:xfrm flipH="1" flipV="1">
                <a:off x="3383358" y="4454636"/>
                <a:ext cx="100990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68" name="Straight Connector 1467"/>
              <p:cNvCxnSpPr>
                <a:stCxn id="1107" idx="4"/>
                <a:endCxn id="1091" idx="0"/>
              </p:cNvCxnSpPr>
              <p:nvPr/>
            </p:nvCxnSpPr>
            <p:spPr bwMode="auto">
              <a:xfrm flipH="1" flipV="1">
                <a:off x="1603127" y="4454636"/>
                <a:ext cx="20479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69" name="Straight Connector 1468"/>
              <p:cNvCxnSpPr>
                <a:stCxn id="1107" idx="4"/>
                <a:endCxn id="1092" idx="0"/>
              </p:cNvCxnSpPr>
              <p:nvPr/>
            </p:nvCxnSpPr>
            <p:spPr bwMode="auto">
              <a:xfrm flipH="1" flipV="1">
                <a:off x="1850528" y="4454636"/>
                <a:ext cx="18005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470" name="Straight Connector 1469"/>
              <p:cNvCxnSpPr>
                <a:stCxn id="1095" idx="4"/>
                <a:endCxn id="1094" idx="0"/>
              </p:cNvCxnSpPr>
              <p:nvPr/>
            </p:nvCxnSpPr>
            <p:spPr bwMode="auto">
              <a:xfrm flipV="1">
                <a:off x="1604756" y="4454636"/>
                <a:ext cx="74057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1112" name="Group 1111"/>
            <p:cNvGrpSpPr/>
            <p:nvPr/>
          </p:nvGrpSpPr>
          <p:grpSpPr>
            <a:xfrm>
              <a:off x="581333" y="5320012"/>
              <a:ext cx="247401" cy="431148"/>
              <a:chOff x="1625638" y="1515246"/>
              <a:chExt cx="374650" cy="952500"/>
            </a:xfrm>
          </p:grpSpPr>
          <p:cxnSp>
            <p:nvCxnSpPr>
              <p:cNvPr id="1402" name="Straight Connector 1401"/>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3" name="Straight Connector 1402"/>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4" name="Straight Connector 1403"/>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5" name="Straight Connector 1404"/>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13" name="Group 1112"/>
            <p:cNvGrpSpPr/>
            <p:nvPr/>
          </p:nvGrpSpPr>
          <p:grpSpPr>
            <a:xfrm>
              <a:off x="1076408" y="5314000"/>
              <a:ext cx="247401" cy="431148"/>
              <a:chOff x="1625638" y="1515246"/>
              <a:chExt cx="374650" cy="952500"/>
            </a:xfrm>
          </p:grpSpPr>
          <p:cxnSp>
            <p:nvCxnSpPr>
              <p:cNvPr id="1398" name="Straight Connector 1397"/>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9" name="Straight Connector 1398"/>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0" name="Straight Connector 1399"/>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1" name="Straight Connector 1400"/>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14" name="Group 1113"/>
            <p:cNvGrpSpPr/>
            <p:nvPr/>
          </p:nvGrpSpPr>
          <p:grpSpPr>
            <a:xfrm>
              <a:off x="1616100" y="5320012"/>
              <a:ext cx="247401" cy="431148"/>
              <a:chOff x="1625638" y="1515246"/>
              <a:chExt cx="374650" cy="952500"/>
            </a:xfrm>
          </p:grpSpPr>
          <p:cxnSp>
            <p:nvCxnSpPr>
              <p:cNvPr id="1394" name="Straight Connector 1393"/>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5" name="Straight Connector 1394"/>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6" name="Straight Connector 1395"/>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7" name="Straight Connector 1396"/>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15" name="Group 1114"/>
            <p:cNvGrpSpPr/>
            <p:nvPr/>
          </p:nvGrpSpPr>
          <p:grpSpPr>
            <a:xfrm>
              <a:off x="2111175" y="5314000"/>
              <a:ext cx="247401" cy="431148"/>
              <a:chOff x="1625638" y="1515246"/>
              <a:chExt cx="374650" cy="952500"/>
            </a:xfrm>
          </p:grpSpPr>
          <p:cxnSp>
            <p:nvCxnSpPr>
              <p:cNvPr id="1390" name="Straight Connector 1389"/>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1" name="Straight Connector 1390"/>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2" name="Straight Connector 1391"/>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3" name="Straight Connector 1392"/>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16" name="Group 1115"/>
            <p:cNvGrpSpPr/>
            <p:nvPr/>
          </p:nvGrpSpPr>
          <p:grpSpPr>
            <a:xfrm>
              <a:off x="2624300" y="5326024"/>
              <a:ext cx="247401" cy="431148"/>
              <a:chOff x="1625638" y="1515246"/>
              <a:chExt cx="374650" cy="952500"/>
            </a:xfrm>
          </p:grpSpPr>
          <p:cxnSp>
            <p:nvCxnSpPr>
              <p:cNvPr id="1386" name="Straight Connector 1385"/>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7" name="Straight Connector 1386"/>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8" name="Straight Connector 1387"/>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9" name="Straight Connector 1388"/>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17" name="Group 1116"/>
            <p:cNvGrpSpPr/>
            <p:nvPr/>
          </p:nvGrpSpPr>
          <p:grpSpPr>
            <a:xfrm>
              <a:off x="3119374" y="5320012"/>
              <a:ext cx="247401" cy="431148"/>
              <a:chOff x="1625638" y="1515246"/>
              <a:chExt cx="374650" cy="952500"/>
            </a:xfrm>
          </p:grpSpPr>
          <p:cxnSp>
            <p:nvCxnSpPr>
              <p:cNvPr id="1382" name="Straight Connector 1381"/>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3" name="Straight Connector 1382"/>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4" name="Straight Connector 1383"/>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5" name="Straight Connector 1384"/>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18" name="Group 1117"/>
            <p:cNvGrpSpPr/>
            <p:nvPr/>
          </p:nvGrpSpPr>
          <p:grpSpPr>
            <a:xfrm>
              <a:off x="3659067" y="5326024"/>
              <a:ext cx="247401" cy="431148"/>
              <a:chOff x="1625638" y="1515246"/>
              <a:chExt cx="374650" cy="952500"/>
            </a:xfrm>
          </p:grpSpPr>
          <p:cxnSp>
            <p:nvCxnSpPr>
              <p:cNvPr id="1378" name="Straight Connector 1377"/>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9" name="Straight Connector 1378"/>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0" name="Straight Connector 1379"/>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1" name="Straight Connector 1380"/>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19" name="Group 1118"/>
            <p:cNvGrpSpPr/>
            <p:nvPr/>
          </p:nvGrpSpPr>
          <p:grpSpPr>
            <a:xfrm>
              <a:off x="4154141" y="5320012"/>
              <a:ext cx="247401" cy="431148"/>
              <a:chOff x="1625638" y="1515246"/>
              <a:chExt cx="374650" cy="952500"/>
            </a:xfrm>
          </p:grpSpPr>
          <p:cxnSp>
            <p:nvCxnSpPr>
              <p:cNvPr id="1374" name="Straight Connector 1373"/>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5" name="Straight Connector 1374"/>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6" name="Straight Connector 1375"/>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7" name="Straight Connector 1376"/>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20" name="Group 1119"/>
            <p:cNvGrpSpPr/>
            <p:nvPr/>
          </p:nvGrpSpPr>
          <p:grpSpPr>
            <a:xfrm>
              <a:off x="484145" y="5926864"/>
              <a:ext cx="4016137" cy="500638"/>
              <a:chOff x="484145" y="5926864"/>
              <a:chExt cx="4016137" cy="500638"/>
            </a:xfrm>
          </p:grpSpPr>
          <p:grpSp>
            <p:nvGrpSpPr>
              <p:cNvPr id="1228" name="Group 1227"/>
              <p:cNvGrpSpPr/>
              <p:nvPr/>
            </p:nvGrpSpPr>
            <p:grpSpPr>
              <a:xfrm>
                <a:off x="976645" y="5926864"/>
                <a:ext cx="202292" cy="500638"/>
                <a:chOff x="2503604" y="3286782"/>
                <a:chExt cx="306339" cy="743447"/>
              </a:xfrm>
            </p:grpSpPr>
            <p:cxnSp>
              <p:nvCxnSpPr>
                <p:cNvPr id="1366" name="Straight Connector 1365"/>
                <p:cNvCxnSpPr>
                  <a:stCxn id="1368" idx="0"/>
                  <a:endCxn id="107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67" name="Rounded Rectangle 136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68" name="Rounded Rectangle 136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69" name="Rounded Rectangle 136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70" name="Rounded Rectangle 136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371" name="Straight Connector 1370"/>
                <p:cNvCxnSpPr>
                  <a:stCxn id="1370" idx="0"/>
                  <a:endCxn id="107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2" name="Straight Connector 1371"/>
                <p:cNvCxnSpPr>
                  <a:stCxn id="1369" idx="0"/>
                  <a:endCxn id="107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3" name="Straight Connector 1372"/>
                <p:cNvCxnSpPr>
                  <a:stCxn id="1367" idx="0"/>
                  <a:endCxn id="107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29" name="Group 1228"/>
              <p:cNvGrpSpPr/>
              <p:nvPr/>
            </p:nvGrpSpPr>
            <p:grpSpPr>
              <a:xfrm>
                <a:off x="484145" y="5926864"/>
                <a:ext cx="202292" cy="500638"/>
                <a:chOff x="2503604" y="3286782"/>
                <a:chExt cx="306339" cy="743447"/>
              </a:xfrm>
            </p:grpSpPr>
            <p:cxnSp>
              <p:nvCxnSpPr>
                <p:cNvPr id="1358" name="Straight Connector 1357"/>
                <p:cNvCxnSpPr>
                  <a:stCxn id="1360"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59" name="Rounded Rectangle 1358"/>
                <p:cNvSpPr/>
                <p:nvPr/>
              </p:nvSpPr>
              <p:spPr bwMode="auto">
                <a:xfrm>
                  <a:off x="2672938"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60" name="Rounded Rectangle 1359"/>
                <p:cNvSpPr/>
                <p:nvPr/>
              </p:nvSpPr>
              <p:spPr bwMode="auto">
                <a:xfrm>
                  <a:off x="2503604"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61" name="Rounded Rectangle 1360"/>
                <p:cNvSpPr/>
                <p:nvPr/>
              </p:nvSpPr>
              <p:spPr bwMode="auto">
                <a:xfrm>
                  <a:off x="2503604"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62" name="Rounded Rectangle 1361"/>
                <p:cNvSpPr/>
                <p:nvPr/>
              </p:nvSpPr>
              <p:spPr bwMode="auto">
                <a:xfrm>
                  <a:off x="2672938"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363" name="Straight Connector 1362"/>
                <p:cNvCxnSpPr>
                  <a:stCxn id="1362"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4" name="Straight Connector 1363"/>
                <p:cNvCxnSpPr>
                  <a:stCxn id="1361"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5" name="Straight Connector 1364"/>
                <p:cNvCxnSpPr>
                  <a:stCxn id="1359"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30" name="Group 1229"/>
              <p:cNvGrpSpPr/>
              <p:nvPr/>
            </p:nvGrpSpPr>
            <p:grpSpPr>
              <a:xfrm>
                <a:off x="727860" y="5926864"/>
                <a:ext cx="202292" cy="500638"/>
                <a:chOff x="2503604" y="3286782"/>
                <a:chExt cx="306339" cy="743447"/>
              </a:xfrm>
              <a:solidFill>
                <a:schemeClr val="bg1">
                  <a:lumMod val="65000"/>
                </a:schemeClr>
              </a:solidFill>
            </p:grpSpPr>
            <p:cxnSp>
              <p:nvCxnSpPr>
                <p:cNvPr id="1350" name="Straight Connector 1349"/>
                <p:cNvCxnSpPr>
                  <a:stCxn id="1352" idx="0"/>
                </p:cNvCxnSpPr>
                <p:nvPr/>
              </p:nvCxnSpPr>
              <p:spPr bwMode="auto">
                <a:xfrm flipV="1">
                  <a:off x="2572107" y="3286782"/>
                  <a:ext cx="82572" cy="332397"/>
                </a:xfrm>
                <a:prstGeom prst="line">
                  <a:avLst/>
                </a:prstGeom>
                <a:grpFill/>
                <a:ln w="9525" cap="flat" cmpd="sng" algn="ctr">
                  <a:solidFill>
                    <a:schemeClr val="tx1"/>
                  </a:solidFill>
                  <a:prstDash val="solid"/>
                  <a:round/>
                  <a:headEnd type="none" w="med" len="med"/>
                  <a:tailEnd type="none" w="med" len="med"/>
                </a:ln>
                <a:effectLst/>
              </p:spPr>
            </p:cxnSp>
            <p:sp>
              <p:nvSpPr>
                <p:cNvPr id="1351" name="Rounded Rectangle 1350"/>
                <p:cNvSpPr/>
                <p:nvPr/>
              </p:nvSpPr>
              <p:spPr bwMode="auto">
                <a:xfrm>
                  <a:off x="2672938"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52" name="Rounded Rectangle 1351"/>
                <p:cNvSpPr/>
                <p:nvPr/>
              </p:nvSpPr>
              <p:spPr bwMode="auto">
                <a:xfrm>
                  <a:off x="2503604"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53" name="Rounded Rectangle 1352"/>
                <p:cNvSpPr/>
                <p:nvPr/>
              </p:nvSpPr>
              <p:spPr bwMode="auto">
                <a:xfrm>
                  <a:off x="2503604"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54" name="Rounded Rectangle 1353"/>
                <p:cNvSpPr/>
                <p:nvPr/>
              </p:nvSpPr>
              <p:spPr bwMode="auto">
                <a:xfrm>
                  <a:off x="2672938"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355" name="Straight Connector 1354"/>
                <p:cNvCxnSpPr>
                  <a:stCxn id="1354" idx="0"/>
                </p:cNvCxnSpPr>
                <p:nvPr/>
              </p:nvCxnSpPr>
              <p:spPr bwMode="auto">
                <a:xfrm flipH="1" flipV="1">
                  <a:off x="2654679" y="3286782"/>
                  <a:ext cx="86762" cy="591047"/>
                </a:xfrm>
                <a:prstGeom prst="line">
                  <a:avLst/>
                </a:prstGeom>
                <a:grpFill/>
                <a:ln w="9525" cap="flat" cmpd="sng" algn="ctr">
                  <a:solidFill>
                    <a:schemeClr val="tx1"/>
                  </a:solidFill>
                  <a:prstDash val="solid"/>
                  <a:round/>
                  <a:headEnd type="none" w="med" len="med"/>
                  <a:tailEnd type="none" w="med" len="med"/>
                </a:ln>
                <a:effectLst/>
              </p:spPr>
            </p:cxnSp>
            <p:cxnSp>
              <p:nvCxnSpPr>
                <p:cNvPr id="1356" name="Straight Connector 1355"/>
                <p:cNvCxnSpPr>
                  <a:stCxn id="1353" idx="0"/>
                </p:cNvCxnSpPr>
                <p:nvPr/>
              </p:nvCxnSpPr>
              <p:spPr bwMode="auto">
                <a:xfrm flipV="1">
                  <a:off x="2572107" y="3286782"/>
                  <a:ext cx="82572" cy="591047"/>
                </a:xfrm>
                <a:prstGeom prst="line">
                  <a:avLst/>
                </a:prstGeom>
                <a:grpFill/>
                <a:ln w="9525" cap="flat" cmpd="sng" algn="ctr">
                  <a:solidFill>
                    <a:schemeClr val="tx1"/>
                  </a:solidFill>
                  <a:prstDash val="solid"/>
                  <a:round/>
                  <a:headEnd type="none" w="med" len="med"/>
                  <a:tailEnd type="none" w="med" len="med"/>
                </a:ln>
                <a:effectLst/>
              </p:spPr>
            </p:cxnSp>
            <p:cxnSp>
              <p:nvCxnSpPr>
                <p:cNvPr id="1357" name="Straight Connector 1356"/>
                <p:cNvCxnSpPr>
                  <a:stCxn id="1351" idx="0"/>
                </p:cNvCxnSpPr>
                <p:nvPr/>
              </p:nvCxnSpPr>
              <p:spPr bwMode="auto">
                <a:xfrm flipH="1" flipV="1">
                  <a:off x="2654679" y="3286782"/>
                  <a:ext cx="86762" cy="332397"/>
                </a:xfrm>
                <a:prstGeom prst="line">
                  <a:avLst/>
                </a:prstGeom>
                <a:grpFill/>
                <a:ln w="9525" cap="flat" cmpd="sng" algn="ctr">
                  <a:solidFill>
                    <a:schemeClr val="tx1"/>
                  </a:solidFill>
                  <a:prstDash val="solid"/>
                  <a:round/>
                  <a:headEnd type="none" w="med" len="med"/>
                  <a:tailEnd type="none" w="med" len="med"/>
                </a:ln>
                <a:effectLst/>
              </p:spPr>
            </p:cxnSp>
          </p:grpSp>
          <p:grpSp>
            <p:nvGrpSpPr>
              <p:cNvPr id="1231" name="Group 1230"/>
              <p:cNvGrpSpPr/>
              <p:nvPr/>
            </p:nvGrpSpPr>
            <p:grpSpPr>
              <a:xfrm>
                <a:off x="1222663" y="5926864"/>
                <a:ext cx="202292" cy="500638"/>
                <a:chOff x="2503604" y="3286782"/>
                <a:chExt cx="306339" cy="743447"/>
              </a:xfrm>
            </p:grpSpPr>
            <p:cxnSp>
              <p:nvCxnSpPr>
                <p:cNvPr id="1342" name="Straight Connector 1341"/>
                <p:cNvCxnSpPr>
                  <a:stCxn id="134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43" name="Rounded Rectangle 134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44" name="Rounded Rectangle 134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45" name="Rounded Rectangle 134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46" name="Rounded Rectangle 134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347" name="Straight Connector 1346"/>
                <p:cNvCxnSpPr>
                  <a:stCxn id="134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8" name="Straight Connector 1347"/>
                <p:cNvCxnSpPr>
                  <a:stCxn id="134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9" name="Straight Connector 1348"/>
                <p:cNvCxnSpPr>
                  <a:stCxn id="134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32" name="Group 1231"/>
              <p:cNvGrpSpPr/>
              <p:nvPr/>
            </p:nvGrpSpPr>
            <p:grpSpPr>
              <a:xfrm>
                <a:off x="4044716" y="5926864"/>
                <a:ext cx="202292" cy="500638"/>
                <a:chOff x="2503604" y="3286782"/>
                <a:chExt cx="306339" cy="743447"/>
              </a:xfrm>
            </p:grpSpPr>
            <p:cxnSp>
              <p:nvCxnSpPr>
                <p:cNvPr id="1334" name="Straight Connector 1333"/>
                <p:cNvCxnSpPr>
                  <a:stCxn id="133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35" name="Rounded Rectangle 133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36" name="Rounded Rectangle 133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37" name="Rounded Rectangle 133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38" name="Rounded Rectangle 133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339" name="Straight Connector 1338"/>
                <p:cNvCxnSpPr>
                  <a:stCxn id="133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0" name="Straight Connector 1339"/>
                <p:cNvCxnSpPr>
                  <a:stCxn id="133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1" name="Straight Connector 1340"/>
                <p:cNvCxnSpPr>
                  <a:stCxn id="133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33" name="Group 1232"/>
              <p:cNvGrpSpPr/>
              <p:nvPr/>
            </p:nvGrpSpPr>
            <p:grpSpPr>
              <a:xfrm>
                <a:off x="4297990" y="5926864"/>
                <a:ext cx="202292" cy="500638"/>
                <a:chOff x="2503604" y="3286782"/>
                <a:chExt cx="306339" cy="743447"/>
              </a:xfrm>
            </p:grpSpPr>
            <p:cxnSp>
              <p:nvCxnSpPr>
                <p:cNvPr id="1326" name="Straight Connector 1325"/>
                <p:cNvCxnSpPr>
                  <a:stCxn id="132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27" name="Rounded Rectangle 132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28" name="Rounded Rectangle 132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29" name="Rounded Rectangle 132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30" name="Rounded Rectangle 132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331" name="Straight Connector 1330"/>
                <p:cNvCxnSpPr>
                  <a:stCxn id="133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2" name="Straight Connector 1331"/>
                <p:cNvCxnSpPr>
                  <a:stCxn id="132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3" name="Straight Connector 1332"/>
                <p:cNvCxnSpPr>
                  <a:stCxn id="132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34" name="Group 1233"/>
              <p:cNvGrpSpPr/>
              <p:nvPr/>
            </p:nvGrpSpPr>
            <p:grpSpPr>
              <a:xfrm>
                <a:off x="1504639" y="5926864"/>
                <a:ext cx="940810" cy="500638"/>
                <a:chOff x="1757791" y="3277899"/>
                <a:chExt cx="1424707" cy="743447"/>
              </a:xfrm>
            </p:grpSpPr>
            <p:grpSp>
              <p:nvGrpSpPr>
                <p:cNvPr id="1290" name="Group 1289"/>
                <p:cNvGrpSpPr/>
                <p:nvPr/>
              </p:nvGrpSpPr>
              <p:grpSpPr>
                <a:xfrm>
                  <a:off x="2503604" y="3277899"/>
                  <a:ext cx="306339" cy="743447"/>
                  <a:chOff x="2503604" y="3286782"/>
                  <a:chExt cx="306339" cy="743447"/>
                </a:xfrm>
              </p:grpSpPr>
              <p:cxnSp>
                <p:nvCxnSpPr>
                  <p:cNvPr id="1318" name="Straight Connector 1317"/>
                  <p:cNvCxnSpPr>
                    <a:stCxn id="1320"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19" name="Rounded Rectangle 1318"/>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20" name="Rounded Rectangle 1319"/>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21" name="Rounded Rectangle 1320"/>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22" name="Rounded Rectangle 1321"/>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323" name="Straight Connector 1322"/>
                  <p:cNvCxnSpPr>
                    <a:stCxn id="1322"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24" name="Straight Connector 1323"/>
                  <p:cNvCxnSpPr>
                    <a:stCxn id="1321"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25" name="Straight Connector 1324"/>
                  <p:cNvCxnSpPr>
                    <a:stCxn id="1319"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91" name="Group 1290"/>
                <p:cNvGrpSpPr/>
                <p:nvPr/>
              </p:nvGrpSpPr>
              <p:grpSpPr>
                <a:xfrm>
                  <a:off x="1757791" y="3277899"/>
                  <a:ext cx="306339" cy="743447"/>
                  <a:chOff x="2503604" y="3286782"/>
                  <a:chExt cx="306339" cy="743447"/>
                </a:xfrm>
              </p:grpSpPr>
              <p:cxnSp>
                <p:nvCxnSpPr>
                  <p:cNvPr id="1310" name="Straight Connector 1309"/>
                  <p:cNvCxnSpPr>
                    <a:stCxn id="131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11" name="Rounded Rectangle 1310"/>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12" name="Rounded Rectangle 1311"/>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13" name="Rounded Rectangle 1312"/>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14" name="Rounded Rectangle 1313"/>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315" name="Straight Connector 1314"/>
                  <p:cNvCxnSpPr>
                    <a:stCxn id="1314"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6" name="Straight Connector 1315"/>
                  <p:cNvCxnSpPr>
                    <a:stCxn id="131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7" name="Straight Connector 1316"/>
                  <p:cNvCxnSpPr>
                    <a:stCxn id="1311"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92" name="Group 1291"/>
                <p:cNvGrpSpPr/>
                <p:nvPr/>
              </p:nvGrpSpPr>
              <p:grpSpPr>
                <a:xfrm>
                  <a:off x="2126859" y="3277899"/>
                  <a:ext cx="306339" cy="743447"/>
                  <a:chOff x="2503604" y="3286782"/>
                  <a:chExt cx="306339" cy="743447"/>
                </a:xfrm>
              </p:grpSpPr>
              <p:cxnSp>
                <p:nvCxnSpPr>
                  <p:cNvPr id="1302" name="Straight Connector 1301"/>
                  <p:cNvCxnSpPr>
                    <a:stCxn id="130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3" name="Rounded Rectangle 130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04" name="Rounded Rectangle 130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05" name="Rounded Rectangle 130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306" name="Rounded Rectangle 130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307" name="Straight Connector 1306"/>
                  <p:cNvCxnSpPr>
                    <a:stCxn id="130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8" name="Straight Connector 1307"/>
                  <p:cNvCxnSpPr>
                    <a:stCxn id="130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9" name="Straight Connector 1308"/>
                  <p:cNvCxnSpPr>
                    <a:stCxn id="130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93" name="Group 1292"/>
                <p:cNvGrpSpPr/>
                <p:nvPr/>
              </p:nvGrpSpPr>
              <p:grpSpPr>
                <a:xfrm>
                  <a:off x="2876159" y="3277899"/>
                  <a:ext cx="306339" cy="743447"/>
                  <a:chOff x="2503604" y="3286782"/>
                  <a:chExt cx="306339" cy="743447"/>
                </a:xfrm>
              </p:grpSpPr>
              <p:cxnSp>
                <p:nvCxnSpPr>
                  <p:cNvPr id="1294" name="Straight Connector 1293"/>
                  <p:cNvCxnSpPr>
                    <a:stCxn id="129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95" name="Rounded Rectangle 129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96" name="Rounded Rectangle 129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97" name="Rounded Rectangle 129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98" name="Rounded Rectangle 129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299" name="Straight Connector 1298"/>
                  <p:cNvCxnSpPr>
                    <a:stCxn id="129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0" name="Straight Connector 1299"/>
                  <p:cNvCxnSpPr>
                    <a:stCxn id="129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1" name="Straight Connector 1300"/>
                  <p:cNvCxnSpPr>
                    <a:stCxn id="129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235" name="Group 1234"/>
              <p:cNvGrpSpPr/>
              <p:nvPr/>
            </p:nvGrpSpPr>
            <p:grpSpPr>
              <a:xfrm>
                <a:off x="2533381" y="5926864"/>
                <a:ext cx="940810" cy="500638"/>
                <a:chOff x="1757791" y="3277899"/>
                <a:chExt cx="1424707" cy="743447"/>
              </a:xfrm>
            </p:grpSpPr>
            <p:grpSp>
              <p:nvGrpSpPr>
                <p:cNvPr id="1254" name="Group 1253"/>
                <p:cNvGrpSpPr/>
                <p:nvPr/>
              </p:nvGrpSpPr>
              <p:grpSpPr>
                <a:xfrm>
                  <a:off x="2503604" y="3277899"/>
                  <a:ext cx="306339" cy="743447"/>
                  <a:chOff x="2503604" y="3286782"/>
                  <a:chExt cx="306339" cy="743447"/>
                </a:xfrm>
              </p:grpSpPr>
              <p:cxnSp>
                <p:nvCxnSpPr>
                  <p:cNvPr id="1282" name="Straight Connector 1281"/>
                  <p:cNvCxnSpPr>
                    <a:stCxn id="128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83" name="Rounded Rectangle 128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84" name="Rounded Rectangle 128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85" name="Rounded Rectangle 128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86" name="Rounded Rectangle 128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287" name="Straight Connector 1286"/>
                  <p:cNvCxnSpPr>
                    <a:stCxn id="128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8" name="Straight Connector 1287"/>
                  <p:cNvCxnSpPr>
                    <a:stCxn id="128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9" name="Straight Connector 1288"/>
                  <p:cNvCxnSpPr>
                    <a:stCxn id="128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55" name="Group 1254"/>
                <p:cNvGrpSpPr/>
                <p:nvPr/>
              </p:nvGrpSpPr>
              <p:grpSpPr>
                <a:xfrm>
                  <a:off x="1757791" y="3277899"/>
                  <a:ext cx="306339" cy="743447"/>
                  <a:chOff x="2503604" y="3286782"/>
                  <a:chExt cx="306339" cy="743447"/>
                </a:xfrm>
              </p:grpSpPr>
              <p:cxnSp>
                <p:nvCxnSpPr>
                  <p:cNvPr id="1274" name="Straight Connector 1273"/>
                  <p:cNvCxnSpPr>
                    <a:stCxn id="127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75" name="Rounded Rectangle 127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76" name="Rounded Rectangle 127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77" name="Rounded Rectangle 127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78" name="Rounded Rectangle 127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279" name="Straight Connector 1278"/>
                  <p:cNvCxnSpPr>
                    <a:stCxn id="127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0" name="Straight Connector 1279"/>
                  <p:cNvCxnSpPr>
                    <a:stCxn id="127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1" name="Straight Connector 1280"/>
                  <p:cNvCxnSpPr>
                    <a:stCxn id="127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56" name="Group 1255"/>
                <p:cNvGrpSpPr/>
                <p:nvPr/>
              </p:nvGrpSpPr>
              <p:grpSpPr>
                <a:xfrm>
                  <a:off x="2126859" y="3277899"/>
                  <a:ext cx="306339" cy="743447"/>
                  <a:chOff x="2503604" y="3286782"/>
                  <a:chExt cx="306339" cy="743447"/>
                </a:xfrm>
              </p:grpSpPr>
              <p:cxnSp>
                <p:nvCxnSpPr>
                  <p:cNvPr id="1266" name="Straight Connector 1265"/>
                  <p:cNvCxnSpPr>
                    <a:stCxn id="126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67" name="Rounded Rectangle 126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68" name="Rounded Rectangle 126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69" name="Rounded Rectangle 126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70" name="Rounded Rectangle 126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271" name="Straight Connector 1270"/>
                  <p:cNvCxnSpPr>
                    <a:stCxn id="127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2" name="Straight Connector 1271"/>
                  <p:cNvCxnSpPr>
                    <a:stCxn id="126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3" name="Straight Connector 1272"/>
                  <p:cNvCxnSpPr>
                    <a:stCxn id="126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57" name="Group 1256"/>
                <p:cNvGrpSpPr/>
                <p:nvPr/>
              </p:nvGrpSpPr>
              <p:grpSpPr>
                <a:xfrm>
                  <a:off x="2876159" y="3277899"/>
                  <a:ext cx="306339" cy="743447"/>
                  <a:chOff x="2503604" y="3286782"/>
                  <a:chExt cx="306339" cy="743447"/>
                </a:xfrm>
              </p:grpSpPr>
              <p:cxnSp>
                <p:nvCxnSpPr>
                  <p:cNvPr id="1258" name="Straight Connector 1257"/>
                  <p:cNvCxnSpPr>
                    <a:stCxn id="1260"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59" name="Rounded Rectangle 1258"/>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60" name="Rounded Rectangle 1259"/>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61" name="Rounded Rectangle 1260"/>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62" name="Rounded Rectangle 1261"/>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263" name="Straight Connector 1262"/>
                  <p:cNvCxnSpPr>
                    <a:stCxn id="1262"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4" name="Straight Connector 1263"/>
                  <p:cNvCxnSpPr>
                    <a:stCxn id="1261"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5" name="Straight Connector 1264"/>
                  <p:cNvCxnSpPr>
                    <a:stCxn id="1259"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236" name="Group 1235"/>
              <p:cNvGrpSpPr/>
              <p:nvPr/>
            </p:nvGrpSpPr>
            <p:grpSpPr>
              <a:xfrm>
                <a:off x="3552047" y="5926864"/>
                <a:ext cx="202292" cy="500638"/>
                <a:chOff x="2503604" y="3286782"/>
                <a:chExt cx="306339" cy="743447"/>
              </a:xfrm>
            </p:grpSpPr>
            <p:cxnSp>
              <p:nvCxnSpPr>
                <p:cNvPr id="1246" name="Straight Connector 1245"/>
                <p:cNvCxnSpPr>
                  <a:stCxn id="124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47" name="Rounded Rectangle 124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48" name="Rounded Rectangle 124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49" name="Rounded Rectangle 124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50" name="Rounded Rectangle 124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251" name="Straight Connector 1250"/>
                <p:cNvCxnSpPr>
                  <a:stCxn id="125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2" name="Straight Connector 1251"/>
                <p:cNvCxnSpPr>
                  <a:stCxn id="124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3" name="Straight Connector 1252"/>
                <p:cNvCxnSpPr>
                  <a:stCxn id="124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37" name="Group 1236"/>
              <p:cNvGrpSpPr/>
              <p:nvPr/>
            </p:nvGrpSpPr>
            <p:grpSpPr>
              <a:xfrm>
                <a:off x="3805322" y="5926864"/>
                <a:ext cx="202292" cy="500638"/>
                <a:chOff x="2503604" y="3286782"/>
                <a:chExt cx="306339" cy="743447"/>
              </a:xfrm>
            </p:grpSpPr>
            <p:cxnSp>
              <p:nvCxnSpPr>
                <p:cNvPr id="1238" name="Straight Connector 1237"/>
                <p:cNvCxnSpPr>
                  <a:stCxn id="1240"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39" name="Rounded Rectangle 1238"/>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40" name="Rounded Rectangle 1239"/>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41" name="Rounded Rectangle 1240"/>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242" name="Rounded Rectangle 1241"/>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243" name="Straight Connector 1242"/>
                <p:cNvCxnSpPr>
                  <a:stCxn id="1242"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4" name="Straight Connector 1243"/>
                <p:cNvCxnSpPr>
                  <a:stCxn id="1241"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5" name="Straight Connector 1244"/>
                <p:cNvCxnSpPr>
                  <a:stCxn id="1239"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1121" name="TextBox 1120"/>
            <p:cNvSpPr txBox="1"/>
            <p:nvPr/>
          </p:nvSpPr>
          <p:spPr>
            <a:xfrm>
              <a:off x="2111175" y="6410011"/>
              <a:ext cx="800219" cy="369332"/>
            </a:xfrm>
            <a:prstGeom prst="rect">
              <a:avLst/>
            </a:prstGeom>
            <a:noFill/>
          </p:spPr>
          <p:txBody>
            <a:bodyPr wrap="none" rtlCol="0">
              <a:spAutoFit/>
            </a:bodyPr>
            <a:lstStyle/>
            <a:p>
              <a:r>
                <a:rPr lang="en-US" dirty="0" smtClean="0"/>
                <a:t>XGFT</a:t>
              </a:r>
              <a:endParaRPr lang="en-US" dirty="0"/>
            </a:p>
          </p:txBody>
        </p:sp>
        <p:grpSp>
          <p:nvGrpSpPr>
            <p:cNvPr id="1122" name="Group 1121"/>
            <p:cNvGrpSpPr/>
            <p:nvPr/>
          </p:nvGrpSpPr>
          <p:grpSpPr>
            <a:xfrm>
              <a:off x="581605" y="5307075"/>
              <a:ext cx="1779419" cy="439287"/>
              <a:chOff x="581605" y="5307075"/>
              <a:chExt cx="1779419" cy="439287"/>
            </a:xfrm>
          </p:grpSpPr>
          <p:grpSp>
            <p:nvGrpSpPr>
              <p:cNvPr id="1176" name="Group 1175"/>
              <p:cNvGrpSpPr/>
              <p:nvPr/>
            </p:nvGrpSpPr>
            <p:grpSpPr>
              <a:xfrm>
                <a:off x="581605" y="5309650"/>
                <a:ext cx="251087" cy="434925"/>
                <a:chOff x="581605" y="5309650"/>
                <a:chExt cx="251087" cy="434925"/>
              </a:xfrm>
            </p:grpSpPr>
            <p:grpSp>
              <p:nvGrpSpPr>
                <p:cNvPr id="1216" name="Group 1215"/>
                <p:cNvGrpSpPr/>
                <p:nvPr/>
              </p:nvGrpSpPr>
              <p:grpSpPr>
                <a:xfrm>
                  <a:off x="581605" y="5314000"/>
                  <a:ext cx="104832" cy="182550"/>
                  <a:chOff x="581605" y="5314000"/>
                  <a:chExt cx="104832" cy="182550"/>
                </a:xfrm>
              </p:grpSpPr>
              <p:cxnSp>
                <p:nvCxnSpPr>
                  <p:cNvPr id="1226" name="Straight Connector 1225"/>
                  <p:cNvCxnSpPr>
                    <a:stCxn id="1087" idx="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27" name="Straight Connector 1226"/>
                  <p:cNvCxnSpPr>
                    <a:stCxn id="1087" idx="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217" name="Group 1216"/>
                <p:cNvGrpSpPr/>
                <p:nvPr/>
              </p:nvGrpSpPr>
              <p:grpSpPr>
                <a:xfrm flipH="1">
                  <a:off x="725455" y="5309650"/>
                  <a:ext cx="104832" cy="182550"/>
                  <a:chOff x="581605" y="5314000"/>
                  <a:chExt cx="104832" cy="182550"/>
                </a:xfrm>
              </p:grpSpPr>
              <p:cxnSp>
                <p:nvCxnSpPr>
                  <p:cNvPr id="1224" name="Straight Connector 122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25" name="Straight Connector 122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218" name="Group 1217"/>
                <p:cNvGrpSpPr/>
                <p:nvPr/>
              </p:nvGrpSpPr>
              <p:grpSpPr>
                <a:xfrm flipV="1">
                  <a:off x="584010" y="5562025"/>
                  <a:ext cx="104832" cy="182550"/>
                  <a:chOff x="581605" y="5314000"/>
                  <a:chExt cx="104832" cy="182550"/>
                </a:xfrm>
              </p:grpSpPr>
              <p:cxnSp>
                <p:nvCxnSpPr>
                  <p:cNvPr id="1222" name="Straight Connector 1221"/>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23" name="Straight Connector 1222"/>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219" name="Group 1218"/>
                <p:cNvGrpSpPr/>
                <p:nvPr/>
              </p:nvGrpSpPr>
              <p:grpSpPr>
                <a:xfrm flipH="1" flipV="1">
                  <a:off x="727860" y="5557675"/>
                  <a:ext cx="104832" cy="182550"/>
                  <a:chOff x="581605" y="5314000"/>
                  <a:chExt cx="104832" cy="182550"/>
                </a:xfrm>
              </p:grpSpPr>
              <p:cxnSp>
                <p:nvCxnSpPr>
                  <p:cNvPr id="1220" name="Straight Connector 121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21" name="Straight Connector 122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177" name="Group 1176"/>
              <p:cNvGrpSpPr/>
              <p:nvPr/>
            </p:nvGrpSpPr>
            <p:grpSpPr>
              <a:xfrm>
                <a:off x="1082290" y="5307090"/>
                <a:ext cx="251087" cy="434925"/>
                <a:chOff x="581605" y="5309650"/>
                <a:chExt cx="251087" cy="434925"/>
              </a:xfrm>
            </p:grpSpPr>
            <p:grpSp>
              <p:nvGrpSpPr>
                <p:cNvPr id="1204" name="Group 1203"/>
                <p:cNvGrpSpPr/>
                <p:nvPr/>
              </p:nvGrpSpPr>
              <p:grpSpPr>
                <a:xfrm>
                  <a:off x="581605" y="5314000"/>
                  <a:ext cx="104832" cy="182550"/>
                  <a:chOff x="581605" y="5314000"/>
                  <a:chExt cx="104832" cy="182550"/>
                </a:xfrm>
              </p:grpSpPr>
              <p:cxnSp>
                <p:nvCxnSpPr>
                  <p:cNvPr id="1214" name="Straight Connector 121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15" name="Straight Connector 121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205" name="Group 1204"/>
                <p:cNvGrpSpPr/>
                <p:nvPr/>
              </p:nvGrpSpPr>
              <p:grpSpPr>
                <a:xfrm flipH="1">
                  <a:off x="725455" y="5309650"/>
                  <a:ext cx="104832" cy="182550"/>
                  <a:chOff x="581605" y="5314000"/>
                  <a:chExt cx="104832" cy="182550"/>
                </a:xfrm>
              </p:grpSpPr>
              <p:cxnSp>
                <p:nvCxnSpPr>
                  <p:cNvPr id="1212" name="Straight Connector 1211"/>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13" name="Straight Connector 1212"/>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206" name="Group 1205"/>
                <p:cNvGrpSpPr/>
                <p:nvPr/>
              </p:nvGrpSpPr>
              <p:grpSpPr>
                <a:xfrm flipV="1">
                  <a:off x="584010" y="5562025"/>
                  <a:ext cx="104832" cy="182550"/>
                  <a:chOff x="581605" y="5314000"/>
                  <a:chExt cx="104832" cy="182550"/>
                </a:xfrm>
              </p:grpSpPr>
              <p:cxnSp>
                <p:nvCxnSpPr>
                  <p:cNvPr id="1210" name="Straight Connector 120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11" name="Straight Connector 121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207" name="Group 1206"/>
                <p:cNvGrpSpPr/>
                <p:nvPr/>
              </p:nvGrpSpPr>
              <p:grpSpPr>
                <a:xfrm flipH="1" flipV="1">
                  <a:off x="727860" y="5557675"/>
                  <a:ext cx="104832" cy="182550"/>
                  <a:chOff x="581605" y="5314000"/>
                  <a:chExt cx="104832" cy="182550"/>
                </a:xfrm>
              </p:grpSpPr>
              <p:cxnSp>
                <p:nvCxnSpPr>
                  <p:cNvPr id="1208" name="Straight Connector 120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09" name="Straight Connector 120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178" name="Group 1177"/>
              <p:cNvGrpSpPr/>
              <p:nvPr/>
            </p:nvGrpSpPr>
            <p:grpSpPr>
              <a:xfrm>
                <a:off x="1609177" y="5311437"/>
                <a:ext cx="251087" cy="434925"/>
                <a:chOff x="581605" y="5309650"/>
                <a:chExt cx="251087" cy="434925"/>
              </a:xfrm>
            </p:grpSpPr>
            <p:grpSp>
              <p:nvGrpSpPr>
                <p:cNvPr id="1192" name="Group 1191"/>
                <p:cNvGrpSpPr/>
                <p:nvPr/>
              </p:nvGrpSpPr>
              <p:grpSpPr>
                <a:xfrm>
                  <a:off x="581605" y="5314000"/>
                  <a:ext cx="104832" cy="182550"/>
                  <a:chOff x="581605" y="5314000"/>
                  <a:chExt cx="104832" cy="182550"/>
                </a:xfrm>
              </p:grpSpPr>
              <p:cxnSp>
                <p:nvCxnSpPr>
                  <p:cNvPr id="1202" name="Straight Connector 1201"/>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03" name="Straight Connector 1202"/>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93" name="Group 1192"/>
                <p:cNvGrpSpPr/>
                <p:nvPr/>
              </p:nvGrpSpPr>
              <p:grpSpPr>
                <a:xfrm flipH="1">
                  <a:off x="725455" y="5309650"/>
                  <a:ext cx="104832" cy="182550"/>
                  <a:chOff x="581605" y="5314000"/>
                  <a:chExt cx="104832" cy="182550"/>
                </a:xfrm>
              </p:grpSpPr>
              <p:cxnSp>
                <p:nvCxnSpPr>
                  <p:cNvPr id="1200" name="Straight Connector 119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01" name="Straight Connector 1200"/>
                  <p:cNvCxnSpPr/>
                  <p:nvPr/>
                </p:nvCxnSpPr>
                <p:spPr>
                  <a:xfrm>
                    <a:off x="581605" y="5314000"/>
                    <a:ext cx="44029" cy="18255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94" name="Group 1193"/>
                <p:cNvGrpSpPr/>
                <p:nvPr/>
              </p:nvGrpSpPr>
              <p:grpSpPr>
                <a:xfrm flipV="1">
                  <a:off x="584010" y="5562025"/>
                  <a:ext cx="104832" cy="182550"/>
                  <a:chOff x="581605" y="5314000"/>
                  <a:chExt cx="104832" cy="182550"/>
                </a:xfrm>
              </p:grpSpPr>
              <p:cxnSp>
                <p:nvCxnSpPr>
                  <p:cNvPr id="1198" name="Straight Connector 119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99" name="Straight Connector 119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95" name="Group 1194"/>
                <p:cNvGrpSpPr/>
                <p:nvPr/>
              </p:nvGrpSpPr>
              <p:grpSpPr>
                <a:xfrm flipH="1" flipV="1">
                  <a:off x="727860" y="5557675"/>
                  <a:ext cx="104832" cy="182550"/>
                  <a:chOff x="581605" y="5314000"/>
                  <a:chExt cx="104832" cy="182550"/>
                </a:xfrm>
              </p:grpSpPr>
              <p:cxnSp>
                <p:nvCxnSpPr>
                  <p:cNvPr id="1196" name="Straight Connector 1195"/>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97" name="Straight Connector 1196"/>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179" name="Group 1178"/>
              <p:cNvGrpSpPr/>
              <p:nvPr/>
            </p:nvGrpSpPr>
            <p:grpSpPr>
              <a:xfrm>
                <a:off x="2109937" y="5307075"/>
                <a:ext cx="251087" cy="434925"/>
                <a:chOff x="581605" y="5309650"/>
                <a:chExt cx="251087" cy="434925"/>
              </a:xfrm>
            </p:grpSpPr>
            <p:grpSp>
              <p:nvGrpSpPr>
                <p:cNvPr id="1180" name="Group 1179"/>
                <p:cNvGrpSpPr/>
                <p:nvPr/>
              </p:nvGrpSpPr>
              <p:grpSpPr>
                <a:xfrm>
                  <a:off x="581605" y="5314000"/>
                  <a:ext cx="104832" cy="182550"/>
                  <a:chOff x="581605" y="5314000"/>
                  <a:chExt cx="104832" cy="182550"/>
                </a:xfrm>
              </p:grpSpPr>
              <p:cxnSp>
                <p:nvCxnSpPr>
                  <p:cNvPr id="1190" name="Straight Connector 118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91" name="Straight Connector 119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81" name="Group 1180"/>
                <p:cNvGrpSpPr/>
                <p:nvPr/>
              </p:nvGrpSpPr>
              <p:grpSpPr>
                <a:xfrm flipH="1">
                  <a:off x="725455" y="5309650"/>
                  <a:ext cx="104832" cy="182550"/>
                  <a:chOff x="581605" y="5314000"/>
                  <a:chExt cx="104832" cy="182550"/>
                </a:xfrm>
              </p:grpSpPr>
              <p:cxnSp>
                <p:nvCxnSpPr>
                  <p:cNvPr id="1188" name="Straight Connector 118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89" name="Straight Connector 118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82" name="Group 1181"/>
                <p:cNvGrpSpPr/>
                <p:nvPr/>
              </p:nvGrpSpPr>
              <p:grpSpPr>
                <a:xfrm flipV="1">
                  <a:off x="584010" y="5562025"/>
                  <a:ext cx="104832" cy="182550"/>
                  <a:chOff x="581605" y="5314000"/>
                  <a:chExt cx="104832" cy="182550"/>
                </a:xfrm>
              </p:grpSpPr>
              <p:cxnSp>
                <p:nvCxnSpPr>
                  <p:cNvPr id="1186" name="Straight Connector 1185"/>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87" name="Straight Connector 1186"/>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83" name="Group 1182"/>
                <p:cNvGrpSpPr/>
                <p:nvPr/>
              </p:nvGrpSpPr>
              <p:grpSpPr>
                <a:xfrm flipH="1" flipV="1">
                  <a:off x="727860" y="5557675"/>
                  <a:ext cx="104832" cy="182550"/>
                  <a:chOff x="581605" y="5314000"/>
                  <a:chExt cx="104832" cy="182550"/>
                </a:xfrm>
              </p:grpSpPr>
              <p:cxnSp>
                <p:nvCxnSpPr>
                  <p:cNvPr id="1184" name="Straight Connector 118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85" name="Straight Connector 118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grpSp>
          <p:nvGrpSpPr>
            <p:cNvPr id="1123" name="Group 1122"/>
            <p:cNvGrpSpPr/>
            <p:nvPr/>
          </p:nvGrpSpPr>
          <p:grpSpPr>
            <a:xfrm>
              <a:off x="2628626" y="5311425"/>
              <a:ext cx="1779419" cy="439287"/>
              <a:chOff x="581605" y="5307075"/>
              <a:chExt cx="1779419" cy="439287"/>
            </a:xfrm>
          </p:grpSpPr>
          <p:grpSp>
            <p:nvGrpSpPr>
              <p:cNvPr id="1124" name="Group 1123"/>
              <p:cNvGrpSpPr/>
              <p:nvPr/>
            </p:nvGrpSpPr>
            <p:grpSpPr>
              <a:xfrm>
                <a:off x="581605" y="5309650"/>
                <a:ext cx="251087" cy="434925"/>
                <a:chOff x="581605" y="5309650"/>
                <a:chExt cx="251087" cy="434925"/>
              </a:xfrm>
            </p:grpSpPr>
            <p:grpSp>
              <p:nvGrpSpPr>
                <p:cNvPr id="1164" name="Group 1163"/>
                <p:cNvGrpSpPr/>
                <p:nvPr/>
              </p:nvGrpSpPr>
              <p:grpSpPr>
                <a:xfrm>
                  <a:off x="581605" y="5314000"/>
                  <a:ext cx="104832" cy="182550"/>
                  <a:chOff x="581605" y="5314000"/>
                  <a:chExt cx="104832" cy="182550"/>
                </a:xfrm>
              </p:grpSpPr>
              <p:cxnSp>
                <p:nvCxnSpPr>
                  <p:cNvPr id="1174" name="Straight Connector 117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75" name="Straight Connector 117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65" name="Group 1164"/>
                <p:cNvGrpSpPr/>
                <p:nvPr/>
              </p:nvGrpSpPr>
              <p:grpSpPr>
                <a:xfrm flipH="1">
                  <a:off x="725455" y="5309650"/>
                  <a:ext cx="104832" cy="182550"/>
                  <a:chOff x="581605" y="5314000"/>
                  <a:chExt cx="104832" cy="182550"/>
                </a:xfrm>
              </p:grpSpPr>
              <p:cxnSp>
                <p:nvCxnSpPr>
                  <p:cNvPr id="1172" name="Straight Connector 1171"/>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73" name="Straight Connector 1172"/>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66" name="Group 1165"/>
                <p:cNvGrpSpPr/>
                <p:nvPr/>
              </p:nvGrpSpPr>
              <p:grpSpPr>
                <a:xfrm flipV="1">
                  <a:off x="584010" y="5562025"/>
                  <a:ext cx="104832" cy="182550"/>
                  <a:chOff x="581605" y="5314000"/>
                  <a:chExt cx="104832" cy="182550"/>
                </a:xfrm>
              </p:grpSpPr>
              <p:cxnSp>
                <p:nvCxnSpPr>
                  <p:cNvPr id="1170" name="Straight Connector 116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71" name="Straight Connector 117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67" name="Group 1166"/>
                <p:cNvGrpSpPr/>
                <p:nvPr/>
              </p:nvGrpSpPr>
              <p:grpSpPr>
                <a:xfrm flipH="1" flipV="1">
                  <a:off x="727860" y="5557675"/>
                  <a:ext cx="104832" cy="182550"/>
                  <a:chOff x="581605" y="5314000"/>
                  <a:chExt cx="104832" cy="182550"/>
                </a:xfrm>
              </p:grpSpPr>
              <p:cxnSp>
                <p:nvCxnSpPr>
                  <p:cNvPr id="1168" name="Straight Connector 116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69" name="Straight Connector 116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125" name="Group 1124"/>
              <p:cNvGrpSpPr/>
              <p:nvPr/>
            </p:nvGrpSpPr>
            <p:grpSpPr>
              <a:xfrm>
                <a:off x="1082290" y="5307090"/>
                <a:ext cx="251087" cy="434925"/>
                <a:chOff x="581605" y="5309650"/>
                <a:chExt cx="251087" cy="434925"/>
              </a:xfrm>
            </p:grpSpPr>
            <p:grpSp>
              <p:nvGrpSpPr>
                <p:cNvPr id="1152" name="Group 1151"/>
                <p:cNvGrpSpPr/>
                <p:nvPr/>
              </p:nvGrpSpPr>
              <p:grpSpPr>
                <a:xfrm>
                  <a:off x="581605" y="5314000"/>
                  <a:ext cx="104832" cy="182550"/>
                  <a:chOff x="581605" y="5314000"/>
                  <a:chExt cx="104832" cy="182550"/>
                </a:xfrm>
              </p:grpSpPr>
              <p:cxnSp>
                <p:nvCxnSpPr>
                  <p:cNvPr id="1162" name="Straight Connector 1161"/>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63" name="Straight Connector 1162"/>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53" name="Group 1152"/>
                <p:cNvGrpSpPr/>
                <p:nvPr/>
              </p:nvGrpSpPr>
              <p:grpSpPr>
                <a:xfrm flipH="1">
                  <a:off x="725455" y="5309650"/>
                  <a:ext cx="104832" cy="182550"/>
                  <a:chOff x="581605" y="5314000"/>
                  <a:chExt cx="104832" cy="182550"/>
                </a:xfrm>
              </p:grpSpPr>
              <p:cxnSp>
                <p:nvCxnSpPr>
                  <p:cNvPr id="1160" name="Straight Connector 115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61" name="Straight Connector 116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54" name="Group 1153"/>
                <p:cNvGrpSpPr/>
                <p:nvPr/>
              </p:nvGrpSpPr>
              <p:grpSpPr>
                <a:xfrm flipV="1">
                  <a:off x="584010" y="5562025"/>
                  <a:ext cx="104832" cy="182550"/>
                  <a:chOff x="581605" y="5314000"/>
                  <a:chExt cx="104832" cy="182550"/>
                </a:xfrm>
              </p:grpSpPr>
              <p:cxnSp>
                <p:nvCxnSpPr>
                  <p:cNvPr id="1158" name="Straight Connector 115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59" name="Straight Connector 115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55" name="Group 1154"/>
                <p:cNvGrpSpPr/>
                <p:nvPr/>
              </p:nvGrpSpPr>
              <p:grpSpPr>
                <a:xfrm flipH="1" flipV="1">
                  <a:off x="727860" y="5557675"/>
                  <a:ext cx="104832" cy="182550"/>
                  <a:chOff x="581605" y="5314000"/>
                  <a:chExt cx="104832" cy="182550"/>
                </a:xfrm>
              </p:grpSpPr>
              <p:cxnSp>
                <p:nvCxnSpPr>
                  <p:cNvPr id="1156" name="Straight Connector 1155"/>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57" name="Straight Connector 1156"/>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126" name="Group 1125"/>
              <p:cNvGrpSpPr/>
              <p:nvPr/>
            </p:nvGrpSpPr>
            <p:grpSpPr>
              <a:xfrm>
                <a:off x="1609177" y="5311437"/>
                <a:ext cx="251087" cy="434925"/>
                <a:chOff x="581605" y="5309650"/>
                <a:chExt cx="251087" cy="434925"/>
              </a:xfrm>
            </p:grpSpPr>
            <p:grpSp>
              <p:nvGrpSpPr>
                <p:cNvPr id="1140" name="Group 1139"/>
                <p:cNvGrpSpPr/>
                <p:nvPr/>
              </p:nvGrpSpPr>
              <p:grpSpPr>
                <a:xfrm>
                  <a:off x="581605" y="5314000"/>
                  <a:ext cx="104832" cy="182550"/>
                  <a:chOff x="581605" y="5314000"/>
                  <a:chExt cx="104832" cy="182550"/>
                </a:xfrm>
              </p:grpSpPr>
              <p:cxnSp>
                <p:nvCxnSpPr>
                  <p:cNvPr id="1150" name="Straight Connector 114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51" name="Straight Connector 115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41" name="Group 1140"/>
                <p:cNvGrpSpPr/>
                <p:nvPr/>
              </p:nvGrpSpPr>
              <p:grpSpPr>
                <a:xfrm flipH="1">
                  <a:off x="725455" y="5309650"/>
                  <a:ext cx="104832" cy="182550"/>
                  <a:chOff x="581605" y="5314000"/>
                  <a:chExt cx="104832" cy="182550"/>
                </a:xfrm>
              </p:grpSpPr>
              <p:cxnSp>
                <p:nvCxnSpPr>
                  <p:cNvPr id="1148" name="Straight Connector 114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49" name="Straight Connector 114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42" name="Group 1141"/>
                <p:cNvGrpSpPr/>
                <p:nvPr/>
              </p:nvGrpSpPr>
              <p:grpSpPr>
                <a:xfrm flipV="1">
                  <a:off x="584010" y="5562025"/>
                  <a:ext cx="104832" cy="182550"/>
                  <a:chOff x="581605" y="5314000"/>
                  <a:chExt cx="104832" cy="182550"/>
                </a:xfrm>
              </p:grpSpPr>
              <p:cxnSp>
                <p:nvCxnSpPr>
                  <p:cNvPr id="1146" name="Straight Connector 1145"/>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47" name="Straight Connector 1146"/>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43" name="Group 1142"/>
                <p:cNvGrpSpPr/>
                <p:nvPr/>
              </p:nvGrpSpPr>
              <p:grpSpPr>
                <a:xfrm flipH="1" flipV="1">
                  <a:off x="727860" y="5557675"/>
                  <a:ext cx="104832" cy="182550"/>
                  <a:chOff x="581605" y="5314000"/>
                  <a:chExt cx="104832" cy="182550"/>
                </a:xfrm>
              </p:grpSpPr>
              <p:cxnSp>
                <p:nvCxnSpPr>
                  <p:cNvPr id="1144" name="Straight Connector 114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45" name="Straight Connector 114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127" name="Group 1126"/>
              <p:cNvGrpSpPr/>
              <p:nvPr/>
            </p:nvGrpSpPr>
            <p:grpSpPr>
              <a:xfrm>
                <a:off x="2109937" y="5307075"/>
                <a:ext cx="251087" cy="434925"/>
                <a:chOff x="581605" y="5309650"/>
                <a:chExt cx="251087" cy="434925"/>
              </a:xfrm>
            </p:grpSpPr>
            <p:grpSp>
              <p:nvGrpSpPr>
                <p:cNvPr id="1128" name="Group 1127"/>
                <p:cNvGrpSpPr/>
                <p:nvPr/>
              </p:nvGrpSpPr>
              <p:grpSpPr>
                <a:xfrm>
                  <a:off x="581605" y="5314000"/>
                  <a:ext cx="104832" cy="182550"/>
                  <a:chOff x="581605" y="5314000"/>
                  <a:chExt cx="104832" cy="182550"/>
                </a:xfrm>
              </p:grpSpPr>
              <p:cxnSp>
                <p:nvCxnSpPr>
                  <p:cNvPr id="1138" name="Straight Connector 113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9" name="Straight Connector 113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29" name="Group 1128"/>
                <p:cNvGrpSpPr/>
                <p:nvPr/>
              </p:nvGrpSpPr>
              <p:grpSpPr>
                <a:xfrm flipH="1">
                  <a:off x="725455" y="5309650"/>
                  <a:ext cx="104832" cy="182550"/>
                  <a:chOff x="581605" y="5314000"/>
                  <a:chExt cx="104832" cy="182550"/>
                </a:xfrm>
              </p:grpSpPr>
              <p:cxnSp>
                <p:nvCxnSpPr>
                  <p:cNvPr id="1136" name="Straight Connector 1135"/>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7" name="Straight Connector 1136"/>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30" name="Group 1129"/>
                <p:cNvGrpSpPr/>
                <p:nvPr/>
              </p:nvGrpSpPr>
              <p:grpSpPr>
                <a:xfrm flipV="1">
                  <a:off x="584010" y="5562025"/>
                  <a:ext cx="104832" cy="182550"/>
                  <a:chOff x="581605" y="5314000"/>
                  <a:chExt cx="104832" cy="182550"/>
                </a:xfrm>
              </p:grpSpPr>
              <p:cxnSp>
                <p:nvCxnSpPr>
                  <p:cNvPr id="1134" name="Straight Connector 113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5" name="Straight Connector 113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131" name="Group 1130"/>
                <p:cNvGrpSpPr/>
                <p:nvPr/>
              </p:nvGrpSpPr>
              <p:grpSpPr>
                <a:xfrm flipH="1" flipV="1">
                  <a:off x="727860" y="5557675"/>
                  <a:ext cx="104832" cy="182550"/>
                  <a:chOff x="581605" y="5314000"/>
                  <a:chExt cx="104832" cy="182550"/>
                </a:xfrm>
              </p:grpSpPr>
              <p:cxnSp>
                <p:nvCxnSpPr>
                  <p:cNvPr id="1132" name="Straight Connector 1131"/>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3" name="Straight Connector 1132"/>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grpSp>
      <p:grpSp>
        <p:nvGrpSpPr>
          <p:cNvPr id="10" name="Group 9"/>
          <p:cNvGrpSpPr/>
          <p:nvPr/>
        </p:nvGrpSpPr>
        <p:grpSpPr>
          <a:xfrm>
            <a:off x="424843" y="4388887"/>
            <a:ext cx="2555627" cy="1305224"/>
            <a:chOff x="424843" y="4388887"/>
            <a:chExt cx="2555627" cy="1305224"/>
          </a:xfrm>
        </p:grpSpPr>
        <p:grpSp>
          <p:nvGrpSpPr>
            <p:cNvPr id="7" name="Group 6"/>
            <p:cNvGrpSpPr/>
            <p:nvPr/>
          </p:nvGrpSpPr>
          <p:grpSpPr>
            <a:xfrm>
              <a:off x="1447640" y="4388887"/>
              <a:ext cx="1532830" cy="1296524"/>
              <a:chOff x="3413229" y="2240953"/>
              <a:chExt cx="1532830" cy="1296524"/>
            </a:xfrm>
          </p:grpSpPr>
          <p:cxnSp>
            <p:nvCxnSpPr>
              <p:cNvPr id="751" name="Straight Connector 750"/>
              <p:cNvCxnSpPr/>
              <p:nvPr/>
            </p:nvCxnSpPr>
            <p:spPr bwMode="auto">
              <a:xfrm flipV="1">
                <a:off x="3662260" y="2240953"/>
                <a:ext cx="1283799" cy="67976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52" name="Straight Connector 751"/>
              <p:cNvCxnSpPr/>
              <p:nvPr/>
            </p:nvCxnSpPr>
            <p:spPr bwMode="auto">
              <a:xfrm flipH="1" flipV="1">
                <a:off x="3413229" y="2240953"/>
                <a:ext cx="1630" cy="67976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53" name="Straight Connector 752"/>
              <p:cNvCxnSpPr/>
              <p:nvPr/>
            </p:nvCxnSpPr>
            <p:spPr bwMode="auto">
              <a:xfrm flipV="1">
                <a:off x="3426202" y="3106329"/>
                <a:ext cx="0" cy="43114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54" name="Straight Connector 753"/>
              <p:cNvCxnSpPr/>
              <p:nvPr/>
            </p:nvCxnSpPr>
            <p:spPr bwMode="auto">
              <a:xfrm flipH="1">
                <a:off x="3426202" y="3106329"/>
                <a:ext cx="247401" cy="431148"/>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9" name="Group 8"/>
            <p:cNvGrpSpPr/>
            <p:nvPr/>
          </p:nvGrpSpPr>
          <p:grpSpPr>
            <a:xfrm>
              <a:off x="424843" y="4397587"/>
              <a:ext cx="1021794" cy="1296524"/>
              <a:chOff x="537858" y="2129634"/>
              <a:chExt cx="1021794" cy="1296524"/>
            </a:xfrm>
          </p:grpSpPr>
          <p:grpSp>
            <p:nvGrpSpPr>
              <p:cNvPr id="4" name="Group 3"/>
              <p:cNvGrpSpPr/>
              <p:nvPr/>
            </p:nvGrpSpPr>
            <p:grpSpPr>
              <a:xfrm>
                <a:off x="537858" y="2129634"/>
                <a:ext cx="1021794" cy="1296524"/>
                <a:chOff x="576971" y="4554782"/>
                <a:chExt cx="1021794" cy="1296524"/>
              </a:xfrm>
            </p:grpSpPr>
            <p:cxnSp>
              <p:nvCxnSpPr>
                <p:cNvPr id="744" name="Straight Connector 743"/>
                <p:cNvCxnSpPr/>
                <p:nvPr/>
              </p:nvCxnSpPr>
              <p:spPr bwMode="auto">
                <a:xfrm flipV="1">
                  <a:off x="577243" y="4554782"/>
                  <a:ext cx="1021522" cy="679768"/>
                </a:xfrm>
                <a:prstGeom prst="line">
                  <a:avLst/>
                </a:prstGeom>
                <a:solidFill>
                  <a:schemeClr val="accent1"/>
                </a:solidFill>
                <a:ln w="38100" cap="flat" cmpd="sng" algn="ctr">
                  <a:solidFill>
                    <a:srgbClr val="3333CC"/>
                  </a:solidFill>
                  <a:prstDash val="solid"/>
                  <a:round/>
                  <a:headEnd type="none" w="med" len="med"/>
                  <a:tailEnd type="none" w="med" len="med"/>
                </a:ln>
                <a:effectLst/>
              </p:spPr>
            </p:cxnSp>
            <p:cxnSp>
              <p:nvCxnSpPr>
                <p:cNvPr id="745" name="Straight Connector 744"/>
                <p:cNvCxnSpPr/>
                <p:nvPr/>
              </p:nvCxnSpPr>
              <p:spPr bwMode="auto">
                <a:xfrm flipV="1">
                  <a:off x="1072046" y="4554782"/>
                  <a:ext cx="526719" cy="679768"/>
                </a:xfrm>
                <a:prstGeom prst="line">
                  <a:avLst/>
                </a:prstGeom>
                <a:solidFill>
                  <a:schemeClr val="accent1"/>
                </a:solidFill>
                <a:ln w="38100" cap="flat" cmpd="sng" algn="ctr">
                  <a:solidFill>
                    <a:srgbClr val="3333CC"/>
                  </a:solidFill>
                  <a:prstDash val="solid"/>
                  <a:round/>
                  <a:headEnd type="none" w="med" len="med"/>
                  <a:tailEnd type="none" w="med" len="med"/>
                </a:ln>
                <a:effectLst/>
              </p:spPr>
            </p:cxnSp>
            <p:cxnSp>
              <p:nvCxnSpPr>
                <p:cNvPr id="746" name="Straight Connector 745"/>
                <p:cNvCxnSpPr/>
                <p:nvPr/>
              </p:nvCxnSpPr>
              <p:spPr bwMode="auto">
                <a:xfrm flipV="1">
                  <a:off x="576971" y="5420158"/>
                  <a:ext cx="0" cy="431148"/>
                </a:xfrm>
                <a:prstGeom prst="line">
                  <a:avLst/>
                </a:prstGeom>
                <a:solidFill>
                  <a:schemeClr val="accent1"/>
                </a:solidFill>
                <a:ln w="38100" cap="flat" cmpd="sng" algn="ctr">
                  <a:solidFill>
                    <a:srgbClr val="3333CC"/>
                  </a:solidFill>
                  <a:prstDash val="solid"/>
                  <a:round/>
                  <a:headEnd type="none" w="med" len="med"/>
                  <a:tailEnd type="none" w="med" len="med"/>
                </a:ln>
                <a:effectLst/>
              </p:spPr>
            </p:cxnSp>
            <p:cxnSp>
              <p:nvCxnSpPr>
                <p:cNvPr id="747" name="Straight Connector 746"/>
                <p:cNvCxnSpPr/>
                <p:nvPr/>
              </p:nvCxnSpPr>
              <p:spPr bwMode="auto">
                <a:xfrm flipV="1">
                  <a:off x="1072046" y="5414146"/>
                  <a:ext cx="0" cy="431148"/>
                </a:xfrm>
                <a:prstGeom prst="line">
                  <a:avLst/>
                </a:prstGeom>
                <a:solidFill>
                  <a:schemeClr val="accent1"/>
                </a:solidFill>
                <a:ln w="38100" cap="flat" cmpd="sng" algn="ctr">
                  <a:solidFill>
                    <a:srgbClr val="3333CC"/>
                  </a:solidFill>
                  <a:prstDash val="solid"/>
                  <a:round/>
                  <a:headEnd type="none" w="med" len="med"/>
                  <a:tailEnd type="none" w="med" len="med"/>
                </a:ln>
                <a:effectLst/>
              </p:spPr>
            </p:cxnSp>
            <p:cxnSp>
              <p:nvCxnSpPr>
                <p:cNvPr id="748" name="Straight Connector 747"/>
                <p:cNvCxnSpPr/>
                <p:nvPr/>
              </p:nvCxnSpPr>
              <p:spPr bwMode="auto">
                <a:xfrm>
                  <a:off x="1072046" y="5414146"/>
                  <a:ext cx="247401" cy="431148"/>
                </a:xfrm>
                <a:prstGeom prst="line">
                  <a:avLst/>
                </a:prstGeom>
                <a:solidFill>
                  <a:schemeClr val="accent1"/>
                </a:solidFill>
                <a:ln w="38100" cap="flat" cmpd="sng" algn="ctr">
                  <a:solidFill>
                    <a:srgbClr val="3333CC"/>
                  </a:solidFill>
                  <a:prstDash val="solid"/>
                  <a:round/>
                  <a:headEnd type="none" w="med" len="med"/>
                  <a:tailEnd type="none" w="med" len="med"/>
                </a:ln>
                <a:effectLst/>
              </p:spPr>
            </p:cxnSp>
          </p:grpSp>
          <p:cxnSp>
            <p:nvCxnSpPr>
              <p:cNvPr id="756" name="Straight Connector 755"/>
              <p:cNvCxnSpPr/>
              <p:nvPr/>
            </p:nvCxnSpPr>
            <p:spPr bwMode="auto">
              <a:xfrm>
                <a:off x="545864" y="2995010"/>
                <a:ext cx="247401" cy="431148"/>
              </a:xfrm>
              <a:prstGeom prst="line">
                <a:avLst/>
              </a:prstGeom>
              <a:solidFill>
                <a:schemeClr val="accent1"/>
              </a:solidFill>
              <a:ln w="38100" cap="flat" cmpd="sng" algn="ctr">
                <a:solidFill>
                  <a:srgbClr val="3333CC"/>
                </a:solidFill>
                <a:prstDash val="solid"/>
                <a:round/>
                <a:headEnd type="none" w="med" len="med"/>
                <a:tailEnd type="none" w="med" len="med"/>
              </a:ln>
              <a:effectLst/>
            </p:spPr>
          </p:cxnSp>
        </p:grpSp>
      </p:grpSp>
      <p:grpSp>
        <p:nvGrpSpPr>
          <p:cNvPr id="13" name="Group 12"/>
          <p:cNvGrpSpPr/>
          <p:nvPr/>
        </p:nvGrpSpPr>
        <p:grpSpPr>
          <a:xfrm>
            <a:off x="4975627" y="4381873"/>
            <a:ext cx="1482138" cy="1298384"/>
            <a:chOff x="4975627" y="4381873"/>
            <a:chExt cx="1482138" cy="1298384"/>
          </a:xfrm>
        </p:grpSpPr>
        <p:grpSp>
          <p:nvGrpSpPr>
            <p:cNvPr id="11" name="Group 10"/>
            <p:cNvGrpSpPr/>
            <p:nvPr/>
          </p:nvGrpSpPr>
          <p:grpSpPr>
            <a:xfrm>
              <a:off x="4975627" y="4387694"/>
              <a:ext cx="996181" cy="1292563"/>
              <a:chOff x="5052933" y="2600181"/>
              <a:chExt cx="996181" cy="1292563"/>
            </a:xfrm>
          </p:grpSpPr>
          <p:cxnSp>
            <p:nvCxnSpPr>
              <p:cNvPr id="759" name="Straight Connector 758"/>
              <p:cNvCxnSpPr/>
              <p:nvPr/>
            </p:nvCxnSpPr>
            <p:spPr bwMode="auto">
              <a:xfrm flipV="1">
                <a:off x="5053199" y="2600181"/>
                <a:ext cx="995915" cy="677690"/>
              </a:xfrm>
              <a:prstGeom prst="line">
                <a:avLst/>
              </a:prstGeom>
              <a:solidFill>
                <a:schemeClr val="accent1"/>
              </a:solidFill>
              <a:ln w="38100" cap="flat" cmpd="sng" algn="ctr">
                <a:solidFill>
                  <a:srgbClr val="3333CC"/>
                </a:solidFill>
                <a:prstDash val="solid"/>
                <a:round/>
                <a:headEnd type="none" w="med" len="med"/>
                <a:tailEnd type="none" w="med" len="med"/>
              </a:ln>
              <a:effectLst/>
            </p:spPr>
          </p:cxnSp>
          <p:cxnSp>
            <p:nvCxnSpPr>
              <p:cNvPr id="760" name="Straight Connector 759"/>
              <p:cNvCxnSpPr/>
              <p:nvPr/>
            </p:nvCxnSpPr>
            <p:spPr bwMode="auto">
              <a:xfrm flipV="1">
                <a:off x="5535598" y="2600181"/>
                <a:ext cx="513515" cy="677690"/>
              </a:xfrm>
              <a:prstGeom prst="line">
                <a:avLst/>
              </a:prstGeom>
              <a:solidFill>
                <a:schemeClr val="accent1"/>
              </a:solidFill>
              <a:ln w="38100" cap="flat" cmpd="sng" algn="ctr">
                <a:solidFill>
                  <a:srgbClr val="3333CC"/>
                </a:solidFill>
                <a:prstDash val="solid"/>
                <a:round/>
                <a:headEnd type="none" w="med" len="med"/>
                <a:tailEnd type="none" w="med" len="med"/>
              </a:ln>
              <a:effectLst/>
            </p:spPr>
          </p:cxnSp>
          <p:cxnSp>
            <p:nvCxnSpPr>
              <p:cNvPr id="761" name="Straight Connector 760"/>
              <p:cNvCxnSpPr/>
              <p:nvPr/>
            </p:nvCxnSpPr>
            <p:spPr bwMode="auto">
              <a:xfrm flipV="1">
                <a:off x="5052933" y="3462913"/>
                <a:ext cx="0" cy="429831"/>
              </a:xfrm>
              <a:prstGeom prst="line">
                <a:avLst/>
              </a:prstGeom>
              <a:solidFill>
                <a:schemeClr val="accent1"/>
              </a:solidFill>
              <a:ln w="38100" cap="flat" cmpd="sng" algn="ctr">
                <a:solidFill>
                  <a:srgbClr val="3333CC"/>
                </a:solidFill>
                <a:prstDash val="solid"/>
                <a:round/>
                <a:headEnd type="none" w="med" len="med"/>
                <a:tailEnd type="none" w="med" len="med"/>
              </a:ln>
              <a:effectLst/>
            </p:spPr>
          </p:cxnSp>
          <p:cxnSp>
            <p:nvCxnSpPr>
              <p:cNvPr id="762" name="Straight Connector 761"/>
              <p:cNvCxnSpPr/>
              <p:nvPr/>
            </p:nvCxnSpPr>
            <p:spPr bwMode="auto">
              <a:xfrm flipV="1">
                <a:off x="5053198" y="3456919"/>
                <a:ext cx="482399" cy="435281"/>
              </a:xfrm>
              <a:prstGeom prst="line">
                <a:avLst/>
              </a:prstGeom>
              <a:solidFill>
                <a:schemeClr val="accent1"/>
              </a:solidFill>
              <a:ln w="38100" cap="flat" cmpd="sng" algn="ctr">
                <a:solidFill>
                  <a:srgbClr val="3333CC"/>
                </a:solidFill>
                <a:prstDash val="solid"/>
                <a:round/>
                <a:headEnd type="none" w="med" len="med"/>
                <a:tailEnd type="none" w="med" len="med"/>
              </a:ln>
              <a:effectLst/>
            </p:spPr>
          </p:cxnSp>
        </p:grpSp>
        <p:grpSp>
          <p:nvGrpSpPr>
            <p:cNvPr id="12" name="Group 11"/>
            <p:cNvGrpSpPr/>
            <p:nvPr/>
          </p:nvGrpSpPr>
          <p:grpSpPr>
            <a:xfrm>
              <a:off x="5973777" y="4381873"/>
              <a:ext cx="483988" cy="1290220"/>
              <a:chOff x="6294370" y="2602524"/>
              <a:chExt cx="483988" cy="1290220"/>
            </a:xfrm>
          </p:grpSpPr>
          <p:cxnSp>
            <p:nvCxnSpPr>
              <p:cNvPr id="764" name="Straight Connector 763"/>
              <p:cNvCxnSpPr/>
              <p:nvPr/>
            </p:nvCxnSpPr>
            <p:spPr bwMode="auto">
              <a:xfrm>
                <a:off x="6294370" y="2602524"/>
                <a:ext cx="483988" cy="67769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65" name="Straight Connector 764"/>
              <p:cNvCxnSpPr/>
              <p:nvPr/>
            </p:nvCxnSpPr>
            <p:spPr bwMode="auto">
              <a:xfrm flipH="1" flipV="1">
                <a:off x="6294370" y="2602524"/>
                <a:ext cx="1589" cy="67769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66" name="Straight Connector 765"/>
              <p:cNvCxnSpPr/>
              <p:nvPr/>
            </p:nvCxnSpPr>
            <p:spPr bwMode="auto">
              <a:xfrm flipV="1">
                <a:off x="6294370" y="3462913"/>
                <a:ext cx="0" cy="429831"/>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67" name="Straight Connector 766"/>
              <p:cNvCxnSpPr/>
              <p:nvPr/>
            </p:nvCxnSpPr>
            <p:spPr bwMode="auto">
              <a:xfrm flipV="1">
                <a:off x="6294635" y="3456919"/>
                <a:ext cx="482399" cy="435281"/>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spTree>
    <p:extLst>
      <p:ext uri="{BB962C8B-B14F-4D97-AF65-F5344CB8AC3E}">
        <p14:creationId xmlns:p14="http://schemas.microsoft.com/office/powerpoint/2010/main" val="25662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QFT reduces the Effective Diameter</a:t>
            </a:r>
            <a:endParaRPr lang="en-US" dirty="0"/>
          </a:p>
        </p:txBody>
      </p:sp>
      <p:sp>
        <p:nvSpPr>
          <p:cNvPr id="3" name="Content Placeholder 2"/>
          <p:cNvSpPr>
            <a:spLocks noGrp="1"/>
          </p:cNvSpPr>
          <p:nvPr>
            <p:ph sz="quarter" idx="1"/>
          </p:nvPr>
        </p:nvSpPr>
        <p:spPr/>
        <p:txBody>
          <a:bodyPr>
            <a:normAutofit/>
          </a:bodyPr>
          <a:lstStyle/>
          <a:p>
            <a:r>
              <a:rPr lang="en-US" sz="2400" dirty="0" smtClean="0"/>
              <a:t>Smaller jobs see higher impact on their effective diameter</a:t>
            </a:r>
          </a:p>
          <a:p>
            <a:r>
              <a:rPr lang="en-US" sz="2400" dirty="0" smtClean="0"/>
              <a:t>If jobs fits into a sub-tree it gets lower latency and higher BW</a:t>
            </a:r>
          </a:p>
          <a:p>
            <a:r>
              <a:rPr lang="en-US" sz="2400" b="1" dirty="0" smtClean="0"/>
              <a:t>QFT provides the maximal number of hosts in a sub-tree </a:t>
            </a:r>
          </a:p>
          <a:p>
            <a:pPr lvl="1"/>
            <a:r>
              <a:rPr lang="en-US" sz="2100" dirty="0" smtClean="0"/>
              <a:t>It is independent of cluster size</a:t>
            </a:r>
          </a:p>
          <a:p>
            <a:pPr lvl="1"/>
            <a:r>
              <a:rPr lang="en-US" sz="2100" dirty="0" smtClean="0"/>
              <a:t>PGFTs sub-tree size is reduced with the cluster size</a:t>
            </a:r>
          </a:p>
        </p:txBody>
      </p:sp>
      <p:sp>
        <p:nvSpPr>
          <p:cNvPr id="5" name="Right Arrow 4"/>
          <p:cNvSpPr/>
          <p:nvPr/>
        </p:nvSpPr>
        <p:spPr bwMode="auto">
          <a:xfrm>
            <a:off x="4229804" y="4400449"/>
            <a:ext cx="798661" cy="359185"/>
          </a:xfrm>
          <a:prstGeom prst="rightArrow">
            <a:avLst/>
          </a:prstGeom>
          <a:solidFill>
            <a:schemeClr val="accent2"/>
          </a:solidFill>
          <a:ln w="9525">
            <a:solidFill>
              <a:schemeClr val="tx1"/>
            </a:solidFill>
            <a:round/>
            <a:headEnd/>
            <a:tailEnd/>
          </a:ln>
          <a:extLst/>
        </p:spPr>
        <p:txBody>
          <a:bodyPr wrap="none" rtlCol="0" anchor="ctr"/>
          <a:lstStyle/>
          <a:p>
            <a:pPr algn="ctr"/>
            <a:endParaRPr lang="en-US"/>
          </a:p>
        </p:txBody>
      </p:sp>
      <p:sp>
        <p:nvSpPr>
          <p:cNvPr id="253" name="TextBox 252"/>
          <p:cNvSpPr txBox="1"/>
          <p:nvPr/>
        </p:nvSpPr>
        <p:spPr>
          <a:xfrm>
            <a:off x="1946769" y="6348152"/>
            <a:ext cx="800219" cy="369332"/>
          </a:xfrm>
          <a:prstGeom prst="rect">
            <a:avLst/>
          </a:prstGeom>
          <a:noFill/>
        </p:spPr>
        <p:txBody>
          <a:bodyPr wrap="none" rtlCol="0">
            <a:spAutoFit/>
          </a:bodyPr>
          <a:lstStyle/>
          <a:p>
            <a:r>
              <a:rPr lang="en-US" dirty="0"/>
              <a:t>P</a:t>
            </a:r>
            <a:r>
              <a:rPr lang="en-US" dirty="0" smtClean="0"/>
              <a:t>GFT</a:t>
            </a:r>
            <a:endParaRPr lang="en-US" dirty="0"/>
          </a:p>
        </p:txBody>
      </p:sp>
      <p:grpSp>
        <p:nvGrpSpPr>
          <p:cNvPr id="986" name="Group 985"/>
          <p:cNvGrpSpPr/>
          <p:nvPr/>
        </p:nvGrpSpPr>
        <p:grpSpPr>
          <a:xfrm>
            <a:off x="231566" y="4244951"/>
            <a:ext cx="4259673" cy="1644058"/>
            <a:chOff x="231566" y="4244951"/>
            <a:chExt cx="4302304" cy="1644058"/>
          </a:xfrm>
        </p:grpSpPr>
        <p:sp>
          <p:nvSpPr>
            <p:cNvPr id="255" name="Oval 254"/>
            <p:cNvSpPr/>
            <p:nvPr/>
          </p:nvSpPr>
          <p:spPr bwMode="auto">
            <a:xfrm flipV="1">
              <a:off x="314488"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6" name="Oval 255"/>
            <p:cNvSpPr/>
            <p:nvPr/>
          </p:nvSpPr>
          <p:spPr bwMode="auto">
            <a:xfrm flipV="1">
              <a:off x="571900"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7" name="Oval 256"/>
            <p:cNvSpPr/>
            <p:nvPr/>
          </p:nvSpPr>
          <p:spPr bwMode="auto">
            <a:xfrm flipV="1">
              <a:off x="829312"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8" name="Oval 257"/>
            <p:cNvSpPr/>
            <p:nvPr/>
          </p:nvSpPr>
          <p:spPr bwMode="auto">
            <a:xfrm flipV="1">
              <a:off x="1086725"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9" name="Oval 258"/>
            <p:cNvSpPr/>
            <p:nvPr/>
          </p:nvSpPr>
          <p:spPr bwMode="auto">
            <a:xfrm flipV="1">
              <a:off x="1379041"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 name="Oval 259"/>
            <p:cNvSpPr/>
            <p:nvPr/>
          </p:nvSpPr>
          <p:spPr bwMode="auto">
            <a:xfrm flipV="1">
              <a:off x="1636453"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1" name="Oval 260"/>
            <p:cNvSpPr/>
            <p:nvPr/>
          </p:nvSpPr>
          <p:spPr bwMode="auto">
            <a:xfrm flipV="1">
              <a:off x="1893866"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2" name="Oval 261"/>
            <p:cNvSpPr/>
            <p:nvPr/>
          </p:nvSpPr>
          <p:spPr bwMode="auto">
            <a:xfrm flipV="1">
              <a:off x="2151278"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3" name="Oval 262"/>
            <p:cNvSpPr/>
            <p:nvPr/>
          </p:nvSpPr>
          <p:spPr bwMode="auto">
            <a:xfrm flipV="1">
              <a:off x="2443594"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4" name="Oval 263"/>
            <p:cNvSpPr/>
            <p:nvPr/>
          </p:nvSpPr>
          <p:spPr bwMode="auto">
            <a:xfrm flipV="1">
              <a:off x="2701006"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5" name="Oval 264"/>
            <p:cNvSpPr/>
            <p:nvPr/>
          </p:nvSpPr>
          <p:spPr bwMode="auto">
            <a:xfrm flipV="1">
              <a:off x="2958419"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6" name="Oval 265"/>
            <p:cNvSpPr/>
            <p:nvPr/>
          </p:nvSpPr>
          <p:spPr bwMode="auto">
            <a:xfrm flipV="1">
              <a:off x="3215831"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7" name="Oval 266"/>
            <p:cNvSpPr/>
            <p:nvPr/>
          </p:nvSpPr>
          <p:spPr bwMode="auto">
            <a:xfrm flipV="1">
              <a:off x="3508147"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8" name="Oval 267"/>
            <p:cNvSpPr/>
            <p:nvPr/>
          </p:nvSpPr>
          <p:spPr bwMode="auto">
            <a:xfrm flipV="1">
              <a:off x="3765559"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9" name="Oval 268"/>
            <p:cNvSpPr/>
            <p:nvPr/>
          </p:nvSpPr>
          <p:spPr bwMode="auto">
            <a:xfrm flipV="1">
              <a:off x="4022972"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0" name="Oval 269"/>
            <p:cNvSpPr/>
            <p:nvPr/>
          </p:nvSpPr>
          <p:spPr bwMode="auto">
            <a:xfrm flipV="1">
              <a:off x="4280384" y="5710619"/>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335" name="Group 334"/>
            <p:cNvGrpSpPr/>
            <p:nvPr/>
          </p:nvGrpSpPr>
          <p:grpSpPr>
            <a:xfrm>
              <a:off x="231566" y="5334210"/>
              <a:ext cx="229409" cy="245116"/>
              <a:chOff x="5945384" y="2692802"/>
              <a:chExt cx="333893" cy="366457"/>
            </a:xfrm>
          </p:grpSpPr>
          <p:cxnSp>
            <p:nvCxnSpPr>
              <p:cNvPr id="508" name="Straight Connector 507"/>
              <p:cNvCxnSpPr/>
              <p:nvPr/>
            </p:nvCxnSpPr>
            <p:spPr bwMode="auto">
              <a:xfrm>
                <a:off x="6012577" y="2888875"/>
                <a:ext cx="266700" cy="1703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9" name="TextBox 508"/>
              <p:cNvSpPr txBox="1"/>
              <p:nvPr/>
            </p:nvSpPr>
            <p:spPr>
              <a:xfrm>
                <a:off x="5945384" y="2692802"/>
                <a:ext cx="263214" cy="276999"/>
              </a:xfrm>
              <a:prstGeom prst="rect">
                <a:avLst/>
              </a:prstGeom>
              <a:noFill/>
            </p:spPr>
            <p:txBody>
              <a:bodyPr wrap="none" rtlCol="0">
                <a:spAutoFit/>
              </a:bodyPr>
              <a:lstStyle/>
              <a:p>
                <a:r>
                  <a:rPr lang="en-US" sz="1200" dirty="0"/>
                  <a:t>2</a:t>
                </a:r>
              </a:p>
            </p:txBody>
          </p:sp>
        </p:grpSp>
        <p:grpSp>
          <p:nvGrpSpPr>
            <p:cNvPr id="336" name="Group 335"/>
            <p:cNvGrpSpPr/>
            <p:nvPr/>
          </p:nvGrpSpPr>
          <p:grpSpPr>
            <a:xfrm>
              <a:off x="4307996" y="5403284"/>
              <a:ext cx="225874" cy="188653"/>
              <a:chOff x="6012577" y="2777216"/>
              <a:chExt cx="328747" cy="282043"/>
            </a:xfrm>
          </p:grpSpPr>
          <p:cxnSp>
            <p:nvCxnSpPr>
              <p:cNvPr id="506" name="Straight Connector 505"/>
              <p:cNvCxnSpPr/>
              <p:nvPr/>
            </p:nvCxnSpPr>
            <p:spPr bwMode="auto">
              <a:xfrm>
                <a:off x="6012577" y="2888875"/>
                <a:ext cx="266700" cy="1703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7" name="TextBox 506"/>
              <p:cNvSpPr txBox="1"/>
              <p:nvPr/>
            </p:nvSpPr>
            <p:spPr>
              <a:xfrm>
                <a:off x="6078110" y="2777216"/>
                <a:ext cx="263214" cy="276999"/>
              </a:xfrm>
              <a:prstGeom prst="rect">
                <a:avLst/>
              </a:prstGeom>
              <a:noFill/>
            </p:spPr>
            <p:txBody>
              <a:bodyPr wrap="none" rtlCol="0">
                <a:spAutoFit/>
              </a:bodyPr>
              <a:lstStyle/>
              <a:p>
                <a:r>
                  <a:rPr lang="en-US" sz="1200" dirty="0"/>
                  <a:t>2</a:t>
                </a:r>
              </a:p>
            </p:txBody>
          </p:sp>
        </p:grpSp>
        <p:grpSp>
          <p:nvGrpSpPr>
            <p:cNvPr id="337" name="Group 336"/>
            <p:cNvGrpSpPr/>
            <p:nvPr/>
          </p:nvGrpSpPr>
          <p:grpSpPr>
            <a:xfrm>
              <a:off x="905705" y="5283241"/>
              <a:ext cx="290875" cy="432972"/>
              <a:chOff x="1587930" y="1504754"/>
              <a:chExt cx="423353" cy="962992"/>
            </a:xfrm>
          </p:grpSpPr>
          <p:grpSp>
            <p:nvGrpSpPr>
              <p:cNvPr id="497" name="Group 496"/>
              <p:cNvGrpSpPr/>
              <p:nvPr/>
            </p:nvGrpSpPr>
            <p:grpSpPr>
              <a:xfrm>
                <a:off x="1587930" y="1515246"/>
                <a:ext cx="374650" cy="952500"/>
                <a:chOff x="1625638" y="1515246"/>
                <a:chExt cx="374650" cy="952500"/>
              </a:xfrm>
            </p:grpSpPr>
            <p:cxnSp>
              <p:nvCxnSpPr>
                <p:cNvPr id="502" name="Straight Connector 501"/>
                <p:cNvCxnSpPr/>
                <p:nvPr/>
              </p:nvCxnSpPr>
              <p:spPr bwMode="auto">
                <a:xfrm flipV="1">
                  <a:off x="1993000" y="1515246"/>
                  <a:ext cx="7288" cy="946564"/>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03" name="Straight Connector 502"/>
                <p:cNvCxnSpPr/>
                <p:nvPr/>
              </p:nvCxnSpPr>
              <p:spPr bwMode="auto">
                <a:xfrm flipV="1">
                  <a:off x="1625638" y="1515246"/>
                  <a:ext cx="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04" name="Straight Connector 503"/>
                <p:cNvCxnSpPr/>
                <p:nvPr/>
              </p:nvCxnSpPr>
              <p:spPr bwMode="auto">
                <a:xfrm>
                  <a:off x="1625638" y="1515246"/>
                  <a:ext cx="37465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05" name="Straight Connector 504"/>
                <p:cNvCxnSpPr/>
                <p:nvPr/>
              </p:nvCxnSpPr>
              <p:spPr bwMode="auto">
                <a:xfrm flipH="1">
                  <a:off x="1625638" y="1515246"/>
                  <a:ext cx="37465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cxnSp>
            <p:nvCxnSpPr>
              <p:cNvPr id="498" name="Straight Connector 497"/>
              <p:cNvCxnSpPr/>
              <p:nvPr/>
            </p:nvCxnSpPr>
            <p:spPr bwMode="auto">
              <a:xfrm flipV="1">
                <a:off x="2003995" y="1504754"/>
                <a:ext cx="7288" cy="946564"/>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99" name="Straight Connector 498"/>
              <p:cNvCxnSpPr/>
              <p:nvPr/>
            </p:nvCxnSpPr>
            <p:spPr bwMode="auto">
              <a:xfrm flipV="1">
                <a:off x="1636633" y="1504754"/>
                <a:ext cx="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00" name="Straight Connector 499"/>
              <p:cNvCxnSpPr/>
              <p:nvPr/>
            </p:nvCxnSpPr>
            <p:spPr bwMode="auto">
              <a:xfrm>
                <a:off x="1636633" y="1504754"/>
                <a:ext cx="37465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01" name="Straight Connector 500"/>
              <p:cNvCxnSpPr/>
              <p:nvPr/>
            </p:nvCxnSpPr>
            <p:spPr bwMode="auto">
              <a:xfrm flipH="1">
                <a:off x="1636633" y="1504754"/>
                <a:ext cx="37465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338" name="Group 337"/>
            <p:cNvGrpSpPr/>
            <p:nvPr/>
          </p:nvGrpSpPr>
          <p:grpSpPr>
            <a:xfrm>
              <a:off x="1443892" y="5278459"/>
              <a:ext cx="290875" cy="432972"/>
              <a:chOff x="1587930" y="1504754"/>
              <a:chExt cx="423353" cy="962992"/>
            </a:xfrm>
          </p:grpSpPr>
          <p:grpSp>
            <p:nvGrpSpPr>
              <p:cNvPr id="488" name="Group 487"/>
              <p:cNvGrpSpPr/>
              <p:nvPr/>
            </p:nvGrpSpPr>
            <p:grpSpPr>
              <a:xfrm>
                <a:off x="1587930" y="1515246"/>
                <a:ext cx="374650" cy="952500"/>
                <a:chOff x="1625638" y="1515246"/>
                <a:chExt cx="374650" cy="952500"/>
              </a:xfrm>
            </p:grpSpPr>
            <p:cxnSp>
              <p:nvCxnSpPr>
                <p:cNvPr id="493" name="Straight Connector 492"/>
                <p:cNvCxnSpPr/>
                <p:nvPr/>
              </p:nvCxnSpPr>
              <p:spPr bwMode="auto">
                <a:xfrm flipV="1">
                  <a:off x="1993000" y="1515246"/>
                  <a:ext cx="7288" cy="946564"/>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94" name="Straight Connector 493"/>
                <p:cNvCxnSpPr/>
                <p:nvPr/>
              </p:nvCxnSpPr>
              <p:spPr bwMode="auto">
                <a:xfrm flipV="1">
                  <a:off x="1625638" y="1515246"/>
                  <a:ext cx="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95" name="Straight Connector 494"/>
                <p:cNvCxnSpPr/>
                <p:nvPr/>
              </p:nvCxnSpPr>
              <p:spPr bwMode="auto">
                <a:xfrm>
                  <a:off x="1625638" y="1515246"/>
                  <a:ext cx="37465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96" name="Straight Connector 495"/>
                <p:cNvCxnSpPr/>
                <p:nvPr/>
              </p:nvCxnSpPr>
              <p:spPr bwMode="auto">
                <a:xfrm flipH="1">
                  <a:off x="1625638" y="1515246"/>
                  <a:ext cx="37465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cxnSp>
            <p:nvCxnSpPr>
              <p:cNvPr id="489" name="Straight Connector 488"/>
              <p:cNvCxnSpPr/>
              <p:nvPr/>
            </p:nvCxnSpPr>
            <p:spPr bwMode="auto">
              <a:xfrm flipV="1">
                <a:off x="2003995" y="1504754"/>
                <a:ext cx="7288" cy="946564"/>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90" name="Straight Connector 489"/>
              <p:cNvCxnSpPr/>
              <p:nvPr/>
            </p:nvCxnSpPr>
            <p:spPr bwMode="auto">
              <a:xfrm flipV="1">
                <a:off x="1636633" y="1504754"/>
                <a:ext cx="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91" name="Straight Connector 490"/>
              <p:cNvCxnSpPr/>
              <p:nvPr/>
            </p:nvCxnSpPr>
            <p:spPr bwMode="auto">
              <a:xfrm>
                <a:off x="1636633" y="1504754"/>
                <a:ext cx="37465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92" name="Straight Connector 491"/>
              <p:cNvCxnSpPr/>
              <p:nvPr/>
            </p:nvCxnSpPr>
            <p:spPr bwMode="auto">
              <a:xfrm flipH="1">
                <a:off x="1636633" y="1504754"/>
                <a:ext cx="374650" cy="95250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339" name="Group 338"/>
            <p:cNvGrpSpPr/>
            <p:nvPr/>
          </p:nvGrpSpPr>
          <p:grpSpPr>
            <a:xfrm>
              <a:off x="1969396" y="5284052"/>
              <a:ext cx="290875" cy="432972"/>
              <a:chOff x="1587930" y="1504754"/>
              <a:chExt cx="423353" cy="962992"/>
            </a:xfrm>
          </p:grpSpPr>
          <p:grpSp>
            <p:nvGrpSpPr>
              <p:cNvPr id="479" name="Group 478"/>
              <p:cNvGrpSpPr/>
              <p:nvPr/>
            </p:nvGrpSpPr>
            <p:grpSpPr>
              <a:xfrm>
                <a:off x="1587930" y="1515246"/>
                <a:ext cx="374650" cy="952500"/>
                <a:chOff x="1625638" y="1515246"/>
                <a:chExt cx="374650" cy="952500"/>
              </a:xfrm>
            </p:grpSpPr>
            <p:cxnSp>
              <p:nvCxnSpPr>
                <p:cNvPr id="484" name="Straight Connector 483"/>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5" name="Straight Connector 484"/>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6" name="Straight Connector 485"/>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7" name="Straight Connector 486"/>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80" name="Straight Connector 479"/>
              <p:cNvCxnSpPr/>
              <p:nvPr/>
            </p:nvCxnSpPr>
            <p:spPr bwMode="auto">
              <a:xfrm flipV="1">
                <a:off x="2003995" y="1504754"/>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1" name="Straight Connector 480"/>
              <p:cNvCxnSpPr/>
              <p:nvPr/>
            </p:nvCxnSpPr>
            <p:spPr bwMode="auto">
              <a:xfrm flipV="1">
                <a:off x="1636633" y="1504754"/>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2" name="Straight Connector 481"/>
              <p:cNvCxnSpPr/>
              <p:nvPr/>
            </p:nvCxnSpPr>
            <p:spPr bwMode="auto">
              <a:xfrm>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3" name="Straight Connector 482"/>
              <p:cNvCxnSpPr/>
              <p:nvPr/>
            </p:nvCxnSpPr>
            <p:spPr bwMode="auto">
              <a:xfrm flipH="1">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40" name="Group 339"/>
            <p:cNvGrpSpPr/>
            <p:nvPr/>
          </p:nvGrpSpPr>
          <p:grpSpPr>
            <a:xfrm>
              <a:off x="2511912" y="5278459"/>
              <a:ext cx="290875" cy="432972"/>
              <a:chOff x="1587930" y="1504754"/>
              <a:chExt cx="423353" cy="962992"/>
            </a:xfrm>
          </p:grpSpPr>
          <p:grpSp>
            <p:nvGrpSpPr>
              <p:cNvPr id="470" name="Group 469"/>
              <p:cNvGrpSpPr/>
              <p:nvPr/>
            </p:nvGrpSpPr>
            <p:grpSpPr>
              <a:xfrm>
                <a:off x="1587930" y="1515246"/>
                <a:ext cx="374650" cy="952500"/>
                <a:chOff x="1625638" y="1515246"/>
                <a:chExt cx="374650" cy="952500"/>
              </a:xfrm>
            </p:grpSpPr>
            <p:cxnSp>
              <p:nvCxnSpPr>
                <p:cNvPr id="475" name="Straight Connector 474"/>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6" name="Straight Connector 475"/>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7" name="Straight Connector 476"/>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8" name="Straight Connector 477"/>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71" name="Straight Connector 470"/>
              <p:cNvCxnSpPr/>
              <p:nvPr/>
            </p:nvCxnSpPr>
            <p:spPr bwMode="auto">
              <a:xfrm flipV="1">
                <a:off x="2003995" y="1504754"/>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2" name="Straight Connector 471"/>
              <p:cNvCxnSpPr/>
              <p:nvPr/>
            </p:nvCxnSpPr>
            <p:spPr bwMode="auto">
              <a:xfrm flipV="1">
                <a:off x="1636633" y="1504754"/>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3" name="Straight Connector 472"/>
              <p:cNvCxnSpPr/>
              <p:nvPr/>
            </p:nvCxnSpPr>
            <p:spPr bwMode="auto">
              <a:xfrm>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4" name="Straight Connector 473"/>
              <p:cNvCxnSpPr/>
              <p:nvPr/>
            </p:nvCxnSpPr>
            <p:spPr bwMode="auto">
              <a:xfrm flipH="1">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41" name="Group 340"/>
            <p:cNvGrpSpPr/>
            <p:nvPr/>
          </p:nvGrpSpPr>
          <p:grpSpPr>
            <a:xfrm>
              <a:off x="3037416" y="5284052"/>
              <a:ext cx="290875" cy="432972"/>
              <a:chOff x="1587930" y="1504754"/>
              <a:chExt cx="423353" cy="962992"/>
            </a:xfrm>
          </p:grpSpPr>
          <p:grpSp>
            <p:nvGrpSpPr>
              <p:cNvPr id="461" name="Group 460"/>
              <p:cNvGrpSpPr/>
              <p:nvPr/>
            </p:nvGrpSpPr>
            <p:grpSpPr>
              <a:xfrm>
                <a:off x="1587930" y="1515246"/>
                <a:ext cx="374650" cy="952500"/>
                <a:chOff x="1625638" y="1515246"/>
                <a:chExt cx="374650" cy="952500"/>
              </a:xfrm>
            </p:grpSpPr>
            <p:cxnSp>
              <p:nvCxnSpPr>
                <p:cNvPr id="466" name="Straight Connector 465"/>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7" name="Straight Connector 466"/>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8" name="Straight Connector 467"/>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9" name="Straight Connector 468"/>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62" name="Straight Connector 461"/>
              <p:cNvCxnSpPr/>
              <p:nvPr/>
            </p:nvCxnSpPr>
            <p:spPr bwMode="auto">
              <a:xfrm flipV="1">
                <a:off x="2003995" y="1504754"/>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3" name="Straight Connector 462"/>
              <p:cNvCxnSpPr/>
              <p:nvPr/>
            </p:nvCxnSpPr>
            <p:spPr bwMode="auto">
              <a:xfrm flipV="1">
                <a:off x="1636633" y="1504754"/>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4" name="Straight Connector 463"/>
              <p:cNvCxnSpPr/>
              <p:nvPr/>
            </p:nvCxnSpPr>
            <p:spPr bwMode="auto">
              <a:xfrm>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5" name="Straight Connector 464"/>
              <p:cNvCxnSpPr/>
              <p:nvPr/>
            </p:nvCxnSpPr>
            <p:spPr bwMode="auto">
              <a:xfrm flipH="1">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42" name="Group 341"/>
            <p:cNvGrpSpPr/>
            <p:nvPr/>
          </p:nvGrpSpPr>
          <p:grpSpPr>
            <a:xfrm>
              <a:off x="3575604" y="5279271"/>
              <a:ext cx="290875" cy="432972"/>
              <a:chOff x="1587930" y="1504754"/>
              <a:chExt cx="423353" cy="962992"/>
            </a:xfrm>
          </p:grpSpPr>
          <p:grpSp>
            <p:nvGrpSpPr>
              <p:cNvPr id="452" name="Group 451"/>
              <p:cNvGrpSpPr/>
              <p:nvPr/>
            </p:nvGrpSpPr>
            <p:grpSpPr>
              <a:xfrm>
                <a:off x="1587930" y="1515246"/>
                <a:ext cx="374650" cy="952500"/>
                <a:chOff x="1625638" y="1515246"/>
                <a:chExt cx="374650" cy="952500"/>
              </a:xfrm>
            </p:grpSpPr>
            <p:cxnSp>
              <p:nvCxnSpPr>
                <p:cNvPr id="457" name="Straight Connector 456"/>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8" name="Straight Connector 457"/>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9" name="Straight Connector 458"/>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60" name="Straight Connector 459"/>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53" name="Straight Connector 452"/>
              <p:cNvCxnSpPr/>
              <p:nvPr/>
            </p:nvCxnSpPr>
            <p:spPr bwMode="auto">
              <a:xfrm flipV="1">
                <a:off x="2003995" y="1504754"/>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4" name="Straight Connector 453"/>
              <p:cNvCxnSpPr/>
              <p:nvPr/>
            </p:nvCxnSpPr>
            <p:spPr bwMode="auto">
              <a:xfrm flipV="1">
                <a:off x="1636633" y="1504754"/>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5" name="Straight Connector 454"/>
              <p:cNvCxnSpPr/>
              <p:nvPr/>
            </p:nvCxnSpPr>
            <p:spPr bwMode="auto">
              <a:xfrm>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6" name="Straight Connector 455"/>
              <p:cNvCxnSpPr/>
              <p:nvPr/>
            </p:nvCxnSpPr>
            <p:spPr bwMode="auto">
              <a:xfrm flipH="1">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43" name="Group 342"/>
            <p:cNvGrpSpPr/>
            <p:nvPr/>
          </p:nvGrpSpPr>
          <p:grpSpPr>
            <a:xfrm>
              <a:off x="4101108" y="5284864"/>
              <a:ext cx="290875" cy="432972"/>
              <a:chOff x="1587930" y="1504754"/>
              <a:chExt cx="423353" cy="962992"/>
            </a:xfrm>
          </p:grpSpPr>
          <p:grpSp>
            <p:nvGrpSpPr>
              <p:cNvPr id="443" name="Group 442"/>
              <p:cNvGrpSpPr/>
              <p:nvPr/>
            </p:nvGrpSpPr>
            <p:grpSpPr>
              <a:xfrm>
                <a:off x="1587930" y="1515246"/>
                <a:ext cx="374650" cy="952500"/>
                <a:chOff x="1625638" y="1515246"/>
                <a:chExt cx="374650" cy="952500"/>
              </a:xfrm>
            </p:grpSpPr>
            <p:cxnSp>
              <p:nvCxnSpPr>
                <p:cNvPr id="448" name="Straight Connector 447"/>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0" name="Straight Connector 449"/>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1" name="Straight Connector 450"/>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44" name="Straight Connector 443"/>
              <p:cNvCxnSpPr/>
              <p:nvPr/>
            </p:nvCxnSpPr>
            <p:spPr bwMode="auto">
              <a:xfrm flipV="1">
                <a:off x="2003995" y="1504754"/>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p:cNvCxnSpPr/>
              <p:nvPr/>
            </p:nvCxnSpPr>
            <p:spPr bwMode="auto">
              <a:xfrm flipV="1">
                <a:off x="1636633" y="1504754"/>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6" name="Straight Connector 445"/>
              <p:cNvCxnSpPr/>
              <p:nvPr/>
            </p:nvCxnSpPr>
            <p:spPr bwMode="auto">
              <a:xfrm>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7" name="Straight Connector 446"/>
              <p:cNvCxnSpPr/>
              <p:nvPr/>
            </p:nvCxnSpPr>
            <p:spPr bwMode="auto">
              <a:xfrm flipH="1">
                <a:off x="1636633" y="1504754"/>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344" name="Group 343"/>
            <p:cNvGrpSpPr/>
            <p:nvPr/>
          </p:nvGrpSpPr>
          <p:grpSpPr>
            <a:xfrm>
              <a:off x="379918" y="5278190"/>
              <a:ext cx="290875" cy="432972"/>
              <a:chOff x="1587930" y="1504754"/>
              <a:chExt cx="423353" cy="962992"/>
            </a:xfrm>
          </p:grpSpPr>
          <p:grpSp>
            <p:nvGrpSpPr>
              <p:cNvPr id="434" name="Group 433"/>
              <p:cNvGrpSpPr/>
              <p:nvPr/>
            </p:nvGrpSpPr>
            <p:grpSpPr>
              <a:xfrm>
                <a:off x="1587930" y="1515246"/>
                <a:ext cx="374650" cy="952500"/>
                <a:chOff x="1625638" y="1515246"/>
                <a:chExt cx="374650" cy="952500"/>
              </a:xfrm>
            </p:grpSpPr>
            <p:cxnSp>
              <p:nvCxnSpPr>
                <p:cNvPr id="439" name="Straight Connector 438"/>
                <p:cNvCxnSpPr/>
                <p:nvPr/>
              </p:nvCxnSpPr>
              <p:spPr bwMode="auto">
                <a:xfrm flipV="1">
                  <a:off x="1993000" y="1515246"/>
                  <a:ext cx="7288" cy="94656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40" name="Straight Connector 439"/>
                <p:cNvCxnSpPr/>
                <p:nvPr/>
              </p:nvCxnSpPr>
              <p:spPr bwMode="auto">
                <a:xfrm flipV="1">
                  <a:off x="1625638" y="1515246"/>
                  <a:ext cx="0" cy="9525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41" name="Straight Connector 440"/>
                <p:cNvCxnSpPr/>
                <p:nvPr/>
              </p:nvCxnSpPr>
              <p:spPr bwMode="auto">
                <a:xfrm>
                  <a:off x="1625638" y="1515246"/>
                  <a:ext cx="374650" cy="9525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42" name="Straight Connector 441"/>
                <p:cNvCxnSpPr/>
                <p:nvPr/>
              </p:nvCxnSpPr>
              <p:spPr bwMode="auto">
                <a:xfrm flipH="1">
                  <a:off x="1625638" y="1515246"/>
                  <a:ext cx="374650" cy="95250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cxnSp>
            <p:nvCxnSpPr>
              <p:cNvPr id="435" name="Straight Connector 434"/>
              <p:cNvCxnSpPr/>
              <p:nvPr/>
            </p:nvCxnSpPr>
            <p:spPr bwMode="auto">
              <a:xfrm flipV="1">
                <a:off x="2003995" y="1504754"/>
                <a:ext cx="7288" cy="94656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36" name="Straight Connector 435"/>
              <p:cNvCxnSpPr/>
              <p:nvPr/>
            </p:nvCxnSpPr>
            <p:spPr bwMode="auto">
              <a:xfrm flipV="1">
                <a:off x="1636633" y="1504754"/>
                <a:ext cx="0" cy="9525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37" name="Straight Connector 436"/>
              <p:cNvCxnSpPr/>
              <p:nvPr/>
            </p:nvCxnSpPr>
            <p:spPr bwMode="auto">
              <a:xfrm>
                <a:off x="1636633" y="1504754"/>
                <a:ext cx="374650" cy="9525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38" name="Straight Connector 437"/>
              <p:cNvCxnSpPr/>
              <p:nvPr/>
            </p:nvCxnSpPr>
            <p:spPr bwMode="auto">
              <a:xfrm flipH="1">
                <a:off x="1636633" y="1504754"/>
                <a:ext cx="374650" cy="95250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345" name="Oval 344"/>
            <p:cNvSpPr/>
            <p:nvPr/>
          </p:nvSpPr>
          <p:spPr bwMode="auto">
            <a:xfrm flipV="1">
              <a:off x="314488"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6" name="Oval 345"/>
            <p:cNvSpPr/>
            <p:nvPr/>
          </p:nvSpPr>
          <p:spPr bwMode="auto">
            <a:xfrm flipV="1">
              <a:off x="571900"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7" name="Oval 346"/>
            <p:cNvSpPr/>
            <p:nvPr/>
          </p:nvSpPr>
          <p:spPr bwMode="auto">
            <a:xfrm flipV="1">
              <a:off x="829313"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8" name="Oval 347"/>
            <p:cNvSpPr/>
            <p:nvPr/>
          </p:nvSpPr>
          <p:spPr bwMode="auto">
            <a:xfrm flipV="1">
              <a:off x="1086725"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9" name="Oval 348"/>
            <p:cNvSpPr/>
            <p:nvPr/>
          </p:nvSpPr>
          <p:spPr bwMode="auto">
            <a:xfrm flipV="1">
              <a:off x="1377345" y="4244951"/>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0" name="Oval 349"/>
            <p:cNvSpPr/>
            <p:nvPr/>
          </p:nvSpPr>
          <p:spPr bwMode="auto">
            <a:xfrm flipV="1">
              <a:off x="1634758" y="4244951"/>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1" name="Oval 350"/>
            <p:cNvSpPr/>
            <p:nvPr/>
          </p:nvSpPr>
          <p:spPr bwMode="auto">
            <a:xfrm flipV="1">
              <a:off x="1892170" y="4244951"/>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2" name="Oval 351"/>
            <p:cNvSpPr/>
            <p:nvPr/>
          </p:nvSpPr>
          <p:spPr bwMode="auto">
            <a:xfrm flipV="1">
              <a:off x="2149583" y="4244951"/>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53" name="Straight Connector 352"/>
            <p:cNvCxnSpPr>
              <a:stCxn id="345" idx="4"/>
              <a:endCxn id="350" idx="0"/>
            </p:cNvCxnSpPr>
            <p:nvPr/>
          </p:nvCxnSpPr>
          <p:spPr bwMode="auto">
            <a:xfrm flipV="1">
              <a:off x="406109" y="4423341"/>
              <a:ext cx="132027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54" name="Straight Connector 353"/>
            <p:cNvCxnSpPr>
              <a:stCxn id="345" idx="4"/>
              <a:endCxn id="349" idx="0"/>
            </p:cNvCxnSpPr>
            <p:nvPr/>
          </p:nvCxnSpPr>
          <p:spPr bwMode="auto">
            <a:xfrm flipV="1">
              <a:off x="406109" y="4423341"/>
              <a:ext cx="106285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55" name="Straight Connector 354"/>
            <p:cNvCxnSpPr>
              <a:stCxn id="346" idx="4"/>
              <a:endCxn id="393" idx="0"/>
            </p:cNvCxnSpPr>
            <p:nvPr/>
          </p:nvCxnSpPr>
          <p:spPr bwMode="auto">
            <a:xfrm flipV="1">
              <a:off x="663522" y="4423341"/>
              <a:ext cx="188547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56" name="Straight Connector 355"/>
            <p:cNvCxnSpPr>
              <a:stCxn id="347" idx="4"/>
              <a:endCxn id="349" idx="0"/>
            </p:cNvCxnSpPr>
            <p:nvPr/>
          </p:nvCxnSpPr>
          <p:spPr bwMode="auto">
            <a:xfrm flipV="1">
              <a:off x="920934" y="4423341"/>
              <a:ext cx="54803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57" name="Straight Connector 356"/>
            <p:cNvCxnSpPr>
              <a:stCxn id="348" idx="4"/>
              <a:endCxn id="393" idx="0"/>
            </p:cNvCxnSpPr>
            <p:nvPr/>
          </p:nvCxnSpPr>
          <p:spPr bwMode="auto">
            <a:xfrm flipV="1">
              <a:off x="1178347" y="4423341"/>
              <a:ext cx="137065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58" name="Straight Connector 357"/>
            <p:cNvCxnSpPr>
              <a:stCxn id="346" idx="4"/>
              <a:endCxn id="396" idx="0"/>
            </p:cNvCxnSpPr>
            <p:nvPr/>
          </p:nvCxnSpPr>
          <p:spPr bwMode="auto">
            <a:xfrm flipV="1">
              <a:off x="663522" y="4423341"/>
              <a:ext cx="265771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59" name="Straight Connector 358"/>
            <p:cNvCxnSpPr>
              <a:stCxn id="347" idx="4"/>
              <a:endCxn id="351" idx="0"/>
            </p:cNvCxnSpPr>
            <p:nvPr/>
          </p:nvCxnSpPr>
          <p:spPr bwMode="auto">
            <a:xfrm flipV="1">
              <a:off x="920934" y="4423341"/>
              <a:ext cx="106285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0" name="Straight Connector 359"/>
            <p:cNvCxnSpPr>
              <a:stCxn id="348" idx="4"/>
              <a:endCxn id="352" idx="0"/>
            </p:cNvCxnSpPr>
            <p:nvPr/>
          </p:nvCxnSpPr>
          <p:spPr bwMode="auto">
            <a:xfrm flipV="1">
              <a:off x="1178347" y="4423341"/>
              <a:ext cx="106285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1" name="Straight Connector 360"/>
            <p:cNvCxnSpPr>
              <a:stCxn id="352" idx="0"/>
              <a:endCxn id="347" idx="4"/>
            </p:cNvCxnSpPr>
            <p:nvPr/>
          </p:nvCxnSpPr>
          <p:spPr bwMode="auto">
            <a:xfrm flipH="1">
              <a:off x="920934" y="4423341"/>
              <a:ext cx="132027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2" name="Straight Connector 361"/>
            <p:cNvCxnSpPr>
              <a:stCxn id="346" idx="4"/>
              <a:endCxn id="395" idx="0"/>
            </p:cNvCxnSpPr>
            <p:nvPr/>
          </p:nvCxnSpPr>
          <p:spPr bwMode="auto">
            <a:xfrm flipV="1">
              <a:off x="663522" y="4423341"/>
              <a:ext cx="240030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3" name="Straight Connector 362"/>
            <p:cNvCxnSpPr>
              <a:stCxn id="346" idx="4"/>
              <a:endCxn id="394" idx="0"/>
            </p:cNvCxnSpPr>
            <p:nvPr/>
          </p:nvCxnSpPr>
          <p:spPr bwMode="auto">
            <a:xfrm flipV="1">
              <a:off x="663522" y="4423341"/>
              <a:ext cx="2142888"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4" name="Straight Connector 363"/>
            <p:cNvCxnSpPr>
              <a:stCxn id="348" idx="4"/>
              <a:endCxn id="395" idx="0"/>
            </p:cNvCxnSpPr>
            <p:nvPr/>
          </p:nvCxnSpPr>
          <p:spPr bwMode="auto">
            <a:xfrm flipV="1">
              <a:off x="1178347" y="4423341"/>
              <a:ext cx="188547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5" name="Straight Connector 364"/>
            <p:cNvCxnSpPr>
              <a:stCxn id="347" idx="4"/>
              <a:endCxn id="350" idx="0"/>
            </p:cNvCxnSpPr>
            <p:nvPr/>
          </p:nvCxnSpPr>
          <p:spPr bwMode="auto">
            <a:xfrm flipV="1">
              <a:off x="920934" y="4423341"/>
              <a:ext cx="80544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6" name="Straight Connector 365"/>
            <p:cNvCxnSpPr>
              <a:stCxn id="348" idx="4"/>
              <a:endCxn id="394" idx="0"/>
            </p:cNvCxnSpPr>
            <p:nvPr/>
          </p:nvCxnSpPr>
          <p:spPr bwMode="auto">
            <a:xfrm flipV="1">
              <a:off x="1178347" y="4423341"/>
              <a:ext cx="162806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7" name="Straight Connector 366"/>
            <p:cNvCxnSpPr>
              <a:stCxn id="345" idx="4"/>
              <a:endCxn id="351" idx="0"/>
            </p:cNvCxnSpPr>
            <p:nvPr/>
          </p:nvCxnSpPr>
          <p:spPr bwMode="auto">
            <a:xfrm flipV="1">
              <a:off x="406109" y="4423341"/>
              <a:ext cx="157768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8" name="Straight Connector 367"/>
            <p:cNvCxnSpPr>
              <a:stCxn id="345" idx="4"/>
              <a:endCxn id="352" idx="0"/>
            </p:cNvCxnSpPr>
            <p:nvPr/>
          </p:nvCxnSpPr>
          <p:spPr bwMode="auto">
            <a:xfrm flipV="1">
              <a:off x="406109" y="4423341"/>
              <a:ext cx="183509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sp>
          <p:nvSpPr>
            <p:cNvPr id="369" name="Oval 368"/>
            <p:cNvSpPr/>
            <p:nvPr/>
          </p:nvSpPr>
          <p:spPr bwMode="auto">
            <a:xfrm flipV="1">
              <a:off x="1379041"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70" name="Oval 369"/>
            <p:cNvSpPr/>
            <p:nvPr/>
          </p:nvSpPr>
          <p:spPr bwMode="auto">
            <a:xfrm flipV="1">
              <a:off x="1636453"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71" name="Oval 370"/>
            <p:cNvSpPr/>
            <p:nvPr/>
          </p:nvSpPr>
          <p:spPr bwMode="auto">
            <a:xfrm flipV="1">
              <a:off x="1893866"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72" name="Oval 371"/>
            <p:cNvSpPr/>
            <p:nvPr/>
          </p:nvSpPr>
          <p:spPr bwMode="auto">
            <a:xfrm flipV="1">
              <a:off x="2151278"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73" name="Straight Connector 372"/>
            <p:cNvCxnSpPr>
              <a:stCxn id="369" idx="4"/>
              <a:endCxn id="351" idx="0"/>
            </p:cNvCxnSpPr>
            <p:nvPr/>
          </p:nvCxnSpPr>
          <p:spPr bwMode="auto">
            <a:xfrm flipV="1">
              <a:off x="1470662" y="4423341"/>
              <a:ext cx="51312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4" name="Straight Connector 373"/>
            <p:cNvCxnSpPr>
              <a:stCxn id="369" idx="4"/>
            </p:cNvCxnSpPr>
            <p:nvPr/>
          </p:nvCxnSpPr>
          <p:spPr bwMode="auto">
            <a:xfrm flipV="1">
              <a:off x="1470662" y="4867760"/>
              <a:ext cx="0" cy="23078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5" name="Straight Connector 374"/>
            <p:cNvCxnSpPr>
              <a:stCxn id="370" idx="4"/>
              <a:endCxn id="393" idx="0"/>
            </p:cNvCxnSpPr>
            <p:nvPr/>
          </p:nvCxnSpPr>
          <p:spPr bwMode="auto">
            <a:xfrm flipV="1">
              <a:off x="1728075" y="4423341"/>
              <a:ext cx="82092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6" name="Straight Connector 375"/>
            <p:cNvCxnSpPr>
              <a:stCxn id="371" idx="4"/>
              <a:endCxn id="351" idx="0"/>
            </p:cNvCxnSpPr>
            <p:nvPr/>
          </p:nvCxnSpPr>
          <p:spPr bwMode="auto">
            <a:xfrm flipH="1" flipV="1">
              <a:off x="1983791" y="4423341"/>
              <a:ext cx="169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7" name="Straight Connector 376"/>
            <p:cNvCxnSpPr>
              <a:stCxn id="372" idx="4"/>
              <a:endCxn id="395" idx="0"/>
            </p:cNvCxnSpPr>
            <p:nvPr/>
          </p:nvCxnSpPr>
          <p:spPr bwMode="auto">
            <a:xfrm flipV="1">
              <a:off x="2242900" y="4423341"/>
              <a:ext cx="82092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8" name="Straight Connector 377"/>
            <p:cNvCxnSpPr>
              <a:stCxn id="370" idx="4"/>
              <a:endCxn id="396" idx="0"/>
            </p:cNvCxnSpPr>
            <p:nvPr/>
          </p:nvCxnSpPr>
          <p:spPr bwMode="auto">
            <a:xfrm flipV="1">
              <a:off x="1728075" y="4423341"/>
              <a:ext cx="159316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9" name="Straight Connector 378"/>
            <p:cNvCxnSpPr>
              <a:stCxn id="371" idx="4"/>
              <a:endCxn id="350" idx="0"/>
            </p:cNvCxnSpPr>
            <p:nvPr/>
          </p:nvCxnSpPr>
          <p:spPr bwMode="auto">
            <a:xfrm flipH="1" flipV="1">
              <a:off x="1726379" y="4423341"/>
              <a:ext cx="259108"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0" name="Straight Connector 379"/>
            <p:cNvCxnSpPr>
              <a:stCxn id="372" idx="4"/>
              <a:endCxn id="394" idx="0"/>
            </p:cNvCxnSpPr>
            <p:nvPr/>
          </p:nvCxnSpPr>
          <p:spPr bwMode="auto">
            <a:xfrm flipV="1">
              <a:off x="2242900" y="4423341"/>
              <a:ext cx="56351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1" name="Straight Connector 380"/>
            <p:cNvCxnSpPr>
              <a:stCxn id="349" idx="0"/>
              <a:endCxn id="371" idx="4"/>
            </p:cNvCxnSpPr>
            <p:nvPr/>
          </p:nvCxnSpPr>
          <p:spPr bwMode="auto">
            <a:xfrm>
              <a:off x="1468967" y="4423341"/>
              <a:ext cx="51652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2" name="Straight Connector 381"/>
            <p:cNvCxnSpPr>
              <a:stCxn id="370" idx="4"/>
              <a:endCxn id="394" idx="0"/>
            </p:cNvCxnSpPr>
            <p:nvPr/>
          </p:nvCxnSpPr>
          <p:spPr bwMode="auto">
            <a:xfrm flipV="1">
              <a:off x="1728075" y="4423341"/>
              <a:ext cx="107833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3" name="Straight Connector 382"/>
            <p:cNvCxnSpPr>
              <a:stCxn id="370" idx="4"/>
              <a:endCxn id="395" idx="0"/>
            </p:cNvCxnSpPr>
            <p:nvPr/>
          </p:nvCxnSpPr>
          <p:spPr bwMode="auto">
            <a:xfrm flipV="1">
              <a:off x="1728075" y="4423341"/>
              <a:ext cx="133574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4" name="Straight Connector 383"/>
            <p:cNvCxnSpPr>
              <a:stCxn id="372" idx="4"/>
              <a:endCxn id="393" idx="0"/>
            </p:cNvCxnSpPr>
            <p:nvPr/>
          </p:nvCxnSpPr>
          <p:spPr bwMode="auto">
            <a:xfrm flipV="1">
              <a:off x="2242900" y="4423341"/>
              <a:ext cx="306098"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5" name="Straight Connector 384"/>
            <p:cNvCxnSpPr>
              <a:stCxn id="371" idx="4"/>
              <a:endCxn id="352" idx="0"/>
            </p:cNvCxnSpPr>
            <p:nvPr/>
          </p:nvCxnSpPr>
          <p:spPr bwMode="auto">
            <a:xfrm flipV="1">
              <a:off x="1985487" y="4423341"/>
              <a:ext cx="25571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6" name="Straight Connector 385"/>
            <p:cNvCxnSpPr>
              <a:stCxn id="372" idx="4"/>
              <a:endCxn id="396" idx="0"/>
            </p:cNvCxnSpPr>
            <p:nvPr/>
          </p:nvCxnSpPr>
          <p:spPr bwMode="auto">
            <a:xfrm flipV="1">
              <a:off x="2242900" y="4423341"/>
              <a:ext cx="107833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7" name="Straight Connector 386"/>
            <p:cNvCxnSpPr>
              <a:stCxn id="369" idx="4"/>
              <a:endCxn id="349" idx="0"/>
            </p:cNvCxnSpPr>
            <p:nvPr/>
          </p:nvCxnSpPr>
          <p:spPr bwMode="auto">
            <a:xfrm flipH="1" flipV="1">
              <a:off x="1468967" y="4423341"/>
              <a:ext cx="169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8" name="Straight Connector 387"/>
            <p:cNvCxnSpPr>
              <a:stCxn id="369" idx="4"/>
              <a:endCxn id="350" idx="0"/>
            </p:cNvCxnSpPr>
            <p:nvPr/>
          </p:nvCxnSpPr>
          <p:spPr bwMode="auto">
            <a:xfrm flipV="1">
              <a:off x="1470662" y="4423341"/>
              <a:ext cx="25571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sp>
          <p:nvSpPr>
            <p:cNvPr id="389" name="Oval 388"/>
            <p:cNvSpPr/>
            <p:nvPr/>
          </p:nvSpPr>
          <p:spPr bwMode="auto">
            <a:xfrm flipV="1">
              <a:off x="2443594"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0" name="Oval 389"/>
            <p:cNvSpPr/>
            <p:nvPr/>
          </p:nvSpPr>
          <p:spPr bwMode="auto">
            <a:xfrm flipV="1">
              <a:off x="2701006"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1" name="Oval 390"/>
            <p:cNvSpPr/>
            <p:nvPr/>
          </p:nvSpPr>
          <p:spPr bwMode="auto">
            <a:xfrm flipV="1">
              <a:off x="2958419"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2" name="Oval 391"/>
            <p:cNvSpPr/>
            <p:nvPr/>
          </p:nvSpPr>
          <p:spPr bwMode="auto">
            <a:xfrm flipV="1">
              <a:off x="3215831"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3" name="Oval 392"/>
            <p:cNvSpPr/>
            <p:nvPr/>
          </p:nvSpPr>
          <p:spPr bwMode="auto">
            <a:xfrm flipV="1">
              <a:off x="2457376" y="4244951"/>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4" name="Oval 393"/>
            <p:cNvSpPr/>
            <p:nvPr/>
          </p:nvSpPr>
          <p:spPr bwMode="auto">
            <a:xfrm flipV="1">
              <a:off x="2714788" y="4244951"/>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5" name="Oval 394"/>
            <p:cNvSpPr/>
            <p:nvPr/>
          </p:nvSpPr>
          <p:spPr bwMode="auto">
            <a:xfrm flipV="1">
              <a:off x="2972201" y="4244951"/>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6" name="Oval 395"/>
            <p:cNvSpPr/>
            <p:nvPr/>
          </p:nvSpPr>
          <p:spPr bwMode="auto">
            <a:xfrm flipV="1">
              <a:off x="3229613" y="4244951"/>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97" name="Straight Connector 396"/>
            <p:cNvCxnSpPr>
              <a:stCxn id="389" idx="4"/>
              <a:endCxn id="351" idx="0"/>
            </p:cNvCxnSpPr>
            <p:nvPr/>
          </p:nvCxnSpPr>
          <p:spPr bwMode="auto">
            <a:xfrm flipH="1" flipV="1">
              <a:off x="1983791" y="4423341"/>
              <a:ext cx="55142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8" name="Straight Connector 397"/>
            <p:cNvCxnSpPr>
              <a:stCxn id="389" idx="4"/>
              <a:endCxn id="349" idx="0"/>
            </p:cNvCxnSpPr>
            <p:nvPr/>
          </p:nvCxnSpPr>
          <p:spPr bwMode="auto">
            <a:xfrm flipH="1" flipV="1">
              <a:off x="1468967" y="4423341"/>
              <a:ext cx="106624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9" name="Straight Connector 398"/>
            <p:cNvCxnSpPr>
              <a:stCxn id="390" idx="4"/>
              <a:endCxn id="393" idx="0"/>
            </p:cNvCxnSpPr>
            <p:nvPr/>
          </p:nvCxnSpPr>
          <p:spPr bwMode="auto">
            <a:xfrm flipH="1" flipV="1">
              <a:off x="2548997" y="4423341"/>
              <a:ext cx="24363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0" name="Straight Connector 399"/>
            <p:cNvCxnSpPr>
              <a:stCxn id="391" idx="4"/>
              <a:endCxn id="349" idx="0"/>
            </p:cNvCxnSpPr>
            <p:nvPr/>
          </p:nvCxnSpPr>
          <p:spPr bwMode="auto">
            <a:xfrm flipH="1" flipV="1">
              <a:off x="1468967" y="4423341"/>
              <a:ext cx="158107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1" name="Straight Connector 400"/>
            <p:cNvCxnSpPr>
              <a:stCxn id="392" idx="4"/>
              <a:endCxn id="393" idx="0"/>
            </p:cNvCxnSpPr>
            <p:nvPr/>
          </p:nvCxnSpPr>
          <p:spPr bwMode="auto">
            <a:xfrm flipH="1" flipV="1">
              <a:off x="2548997" y="4423341"/>
              <a:ext cx="75845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2" name="Straight Connector 401"/>
            <p:cNvCxnSpPr>
              <a:stCxn id="390" idx="4"/>
              <a:endCxn id="394" idx="0"/>
            </p:cNvCxnSpPr>
            <p:nvPr/>
          </p:nvCxnSpPr>
          <p:spPr bwMode="auto">
            <a:xfrm flipV="1">
              <a:off x="2792628" y="4423341"/>
              <a:ext cx="1378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3" name="Straight Connector 402"/>
            <p:cNvCxnSpPr>
              <a:stCxn id="391" idx="4"/>
              <a:endCxn id="351" idx="0"/>
            </p:cNvCxnSpPr>
            <p:nvPr/>
          </p:nvCxnSpPr>
          <p:spPr bwMode="auto">
            <a:xfrm flipH="1" flipV="1">
              <a:off x="1983791" y="4423341"/>
              <a:ext cx="106624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4" name="Straight Connector 403"/>
            <p:cNvCxnSpPr>
              <a:stCxn id="392" idx="4"/>
              <a:endCxn id="396" idx="0"/>
            </p:cNvCxnSpPr>
            <p:nvPr/>
          </p:nvCxnSpPr>
          <p:spPr bwMode="auto">
            <a:xfrm flipV="1">
              <a:off x="3307453" y="4423341"/>
              <a:ext cx="1378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5" name="Straight Connector 404"/>
            <p:cNvCxnSpPr>
              <a:stCxn id="352" idx="0"/>
              <a:endCxn id="391" idx="4"/>
            </p:cNvCxnSpPr>
            <p:nvPr/>
          </p:nvCxnSpPr>
          <p:spPr bwMode="auto">
            <a:xfrm>
              <a:off x="2241204" y="4423341"/>
              <a:ext cx="80883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6" name="Straight Connector 405"/>
            <p:cNvCxnSpPr>
              <a:stCxn id="390" idx="4"/>
              <a:endCxn id="395" idx="0"/>
            </p:cNvCxnSpPr>
            <p:nvPr/>
          </p:nvCxnSpPr>
          <p:spPr bwMode="auto">
            <a:xfrm flipV="1">
              <a:off x="2792628" y="4423341"/>
              <a:ext cx="27119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7" name="Straight Connector 406"/>
            <p:cNvCxnSpPr>
              <a:stCxn id="390" idx="4"/>
              <a:endCxn id="396" idx="0"/>
            </p:cNvCxnSpPr>
            <p:nvPr/>
          </p:nvCxnSpPr>
          <p:spPr bwMode="auto">
            <a:xfrm flipV="1">
              <a:off x="2792628" y="4423341"/>
              <a:ext cx="52860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8" name="Straight Connector 407"/>
            <p:cNvCxnSpPr>
              <a:stCxn id="392" idx="4"/>
              <a:endCxn id="395" idx="0"/>
            </p:cNvCxnSpPr>
            <p:nvPr/>
          </p:nvCxnSpPr>
          <p:spPr bwMode="auto">
            <a:xfrm flipH="1" flipV="1">
              <a:off x="3063822" y="4423341"/>
              <a:ext cx="24363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9" name="Straight Connector 408"/>
            <p:cNvCxnSpPr>
              <a:stCxn id="391" idx="4"/>
              <a:endCxn id="350" idx="0"/>
            </p:cNvCxnSpPr>
            <p:nvPr/>
          </p:nvCxnSpPr>
          <p:spPr bwMode="auto">
            <a:xfrm flipH="1" flipV="1">
              <a:off x="1726379" y="4423341"/>
              <a:ext cx="132366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0" name="Straight Connector 409"/>
            <p:cNvCxnSpPr>
              <a:stCxn id="392" idx="4"/>
              <a:endCxn id="394" idx="0"/>
            </p:cNvCxnSpPr>
            <p:nvPr/>
          </p:nvCxnSpPr>
          <p:spPr bwMode="auto">
            <a:xfrm flipH="1" flipV="1">
              <a:off x="2806410" y="4423341"/>
              <a:ext cx="50104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1" name="Straight Connector 410"/>
            <p:cNvCxnSpPr>
              <a:stCxn id="389" idx="4"/>
              <a:endCxn id="350" idx="0"/>
            </p:cNvCxnSpPr>
            <p:nvPr/>
          </p:nvCxnSpPr>
          <p:spPr bwMode="auto">
            <a:xfrm flipH="1" flipV="1">
              <a:off x="1726379" y="4423341"/>
              <a:ext cx="80883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2" name="Straight Connector 411"/>
            <p:cNvCxnSpPr>
              <a:stCxn id="389" idx="4"/>
              <a:endCxn id="352" idx="0"/>
            </p:cNvCxnSpPr>
            <p:nvPr/>
          </p:nvCxnSpPr>
          <p:spPr bwMode="auto">
            <a:xfrm flipH="1" flipV="1">
              <a:off x="2241204" y="4423341"/>
              <a:ext cx="29401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sp>
          <p:nvSpPr>
            <p:cNvPr id="413" name="Oval 412"/>
            <p:cNvSpPr/>
            <p:nvPr/>
          </p:nvSpPr>
          <p:spPr bwMode="auto">
            <a:xfrm flipV="1">
              <a:off x="3508147"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4" name="Oval 413"/>
            <p:cNvSpPr/>
            <p:nvPr/>
          </p:nvSpPr>
          <p:spPr bwMode="auto">
            <a:xfrm flipV="1">
              <a:off x="3765559"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5" name="Oval 414"/>
            <p:cNvSpPr/>
            <p:nvPr/>
          </p:nvSpPr>
          <p:spPr bwMode="auto">
            <a:xfrm flipV="1">
              <a:off x="4022972"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6" name="Oval 415"/>
            <p:cNvSpPr/>
            <p:nvPr/>
          </p:nvSpPr>
          <p:spPr bwMode="auto">
            <a:xfrm flipV="1">
              <a:off x="4280384" y="5098545"/>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17" name="Straight Connector 416"/>
            <p:cNvCxnSpPr>
              <a:stCxn id="413" idx="4"/>
              <a:endCxn id="352" idx="0"/>
            </p:cNvCxnSpPr>
            <p:nvPr/>
          </p:nvCxnSpPr>
          <p:spPr bwMode="auto">
            <a:xfrm flipH="1" flipV="1">
              <a:off x="2241204" y="4423341"/>
              <a:ext cx="135856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8" name="Straight Connector 417"/>
            <p:cNvCxnSpPr>
              <a:stCxn id="413" idx="4"/>
              <a:endCxn id="351" idx="0"/>
            </p:cNvCxnSpPr>
            <p:nvPr/>
          </p:nvCxnSpPr>
          <p:spPr bwMode="auto">
            <a:xfrm flipH="1" flipV="1">
              <a:off x="1983791" y="4423341"/>
              <a:ext cx="161597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9" name="Straight Connector 418"/>
            <p:cNvCxnSpPr>
              <a:stCxn id="414" idx="4"/>
              <a:endCxn id="396" idx="0"/>
            </p:cNvCxnSpPr>
            <p:nvPr/>
          </p:nvCxnSpPr>
          <p:spPr bwMode="auto">
            <a:xfrm flipH="1" flipV="1">
              <a:off x="3321235" y="4423341"/>
              <a:ext cx="53594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0" name="Straight Connector 419"/>
            <p:cNvCxnSpPr>
              <a:stCxn id="415" idx="4"/>
              <a:endCxn id="351" idx="0"/>
            </p:cNvCxnSpPr>
            <p:nvPr/>
          </p:nvCxnSpPr>
          <p:spPr bwMode="auto">
            <a:xfrm flipH="1" flipV="1">
              <a:off x="1983791" y="4423341"/>
              <a:ext cx="213080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1" name="Straight Connector 420"/>
            <p:cNvCxnSpPr>
              <a:stCxn id="416" idx="4"/>
              <a:endCxn id="395" idx="0"/>
            </p:cNvCxnSpPr>
            <p:nvPr/>
          </p:nvCxnSpPr>
          <p:spPr bwMode="auto">
            <a:xfrm flipH="1" flipV="1">
              <a:off x="3063822" y="4423341"/>
              <a:ext cx="130818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2" name="Straight Connector 421"/>
            <p:cNvCxnSpPr>
              <a:stCxn id="414" idx="4"/>
              <a:endCxn id="395" idx="0"/>
            </p:cNvCxnSpPr>
            <p:nvPr/>
          </p:nvCxnSpPr>
          <p:spPr bwMode="auto">
            <a:xfrm flipH="1" flipV="1">
              <a:off x="3063822" y="4423341"/>
              <a:ext cx="79335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3" name="Straight Connector 422"/>
            <p:cNvCxnSpPr>
              <a:stCxn id="415" idx="4"/>
              <a:endCxn id="350" idx="0"/>
            </p:cNvCxnSpPr>
            <p:nvPr/>
          </p:nvCxnSpPr>
          <p:spPr bwMode="auto">
            <a:xfrm flipH="1" flipV="1">
              <a:off x="1726379" y="4423341"/>
              <a:ext cx="238821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4" name="Straight Connector 423"/>
            <p:cNvCxnSpPr>
              <a:stCxn id="416" idx="4"/>
              <a:endCxn id="393" idx="0"/>
            </p:cNvCxnSpPr>
            <p:nvPr/>
          </p:nvCxnSpPr>
          <p:spPr bwMode="auto">
            <a:xfrm flipH="1" flipV="1">
              <a:off x="2548997" y="4423341"/>
              <a:ext cx="1823008"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5" name="Straight Connector 424"/>
            <p:cNvCxnSpPr>
              <a:stCxn id="349" idx="0"/>
              <a:endCxn id="415" idx="4"/>
            </p:cNvCxnSpPr>
            <p:nvPr/>
          </p:nvCxnSpPr>
          <p:spPr bwMode="auto">
            <a:xfrm>
              <a:off x="1468967" y="4423341"/>
              <a:ext cx="264562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6" name="Straight Connector 425"/>
            <p:cNvCxnSpPr>
              <a:stCxn id="414" idx="4"/>
              <a:endCxn id="393" idx="0"/>
            </p:cNvCxnSpPr>
            <p:nvPr/>
          </p:nvCxnSpPr>
          <p:spPr bwMode="auto">
            <a:xfrm flipH="1" flipV="1">
              <a:off x="2548997" y="4423341"/>
              <a:ext cx="130818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7" name="Straight Connector 426"/>
            <p:cNvCxnSpPr>
              <a:stCxn id="414" idx="4"/>
              <a:endCxn id="394" idx="0"/>
            </p:cNvCxnSpPr>
            <p:nvPr/>
          </p:nvCxnSpPr>
          <p:spPr bwMode="auto">
            <a:xfrm flipH="1" flipV="1">
              <a:off x="2806410" y="4423341"/>
              <a:ext cx="105077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8" name="Straight Connector 427"/>
            <p:cNvCxnSpPr>
              <a:stCxn id="416" idx="4"/>
              <a:endCxn id="394" idx="0"/>
            </p:cNvCxnSpPr>
            <p:nvPr/>
          </p:nvCxnSpPr>
          <p:spPr bwMode="auto">
            <a:xfrm flipH="1" flipV="1">
              <a:off x="2806410" y="4423341"/>
              <a:ext cx="156559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9" name="Straight Connector 428"/>
            <p:cNvCxnSpPr>
              <a:stCxn id="415" idx="4"/>
              <a:endCxn id="352" idx="0"/>
            </p:cNvCxnSpPr>
            <p:nvPr/>
          </p:nvCxnSpPr>
          <p:spPr bwMode="auto">
            <a:xfrm flipH="1" flipV="1">
              <a:off x="2241204" y="4423341"/>
              <a:ext cx="187338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0" name="Straight Connector 429"/>
            <p:cNvCxnSpPr>
              <a:stCxn id="416" idx="4"/>
              <a:endCxn id="396" idx="0"/>
            </p:cNvCxnSpPr>
            <p:nvPr/>
          </p:nvCxnSpPr>
          <p:spPr bwMode="auto">
            <a:xfrm flipH="1" flipV="1">
              <a:off x="3321235" y="4423341"/>
              <a:ext cx="105077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1" name="Straight Connector 430"/>
            <p:cNvCxnSpPr>
              <a:stCxn id="413" idx="4"/>
              <a:endCxn id="349" idx="0"/>
            </p:cNvCxnSpPr>
            <p:nvPr/>
          </p:nvCxnSpPr>
          <p:spPr bwMode="auto">
            <a:xfrm flipH="1" flipV="1">
              <a:off x="1468967" y="4423341"/>
              <a:ext cx="213080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2" name="Straight Connector 431"/>
            <p:cNvCxnSpPr>
              <a:stCxn id="413" idx="4"/>
              <a:endCxn id="350" idx="0"/>
            </p:cNvCxnSpPr>
            <p:nvPr/>
          </p:nvCxnSpPr>
          <p:spPr bwMode="auto">
            <a:xfrm flipH="1" flipV="1">
              <a:off x="1726379" y="4423341"/>
              <a:ext cx="187338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3" name="Straight Connector 432"/>
            <p:cNvCxnSpPr>
              <a:stCxn id="369" idx="4"/>
              <a:endCxn id="352" idx="0"/>
            </p:cNvCxnSpPr>
            <p:nvPr/>
          </p:nvCxnSpPr>
          <p:spPr bwMode="auto">
            <a:xfrm flipV="1">
              <a:off x="1470662" y="4423341"/>
              <a:ext cx="77054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989" name="Group 988"/>
          <p:cNvGrpSpPr/>
          <p:nvPr/>
        </p:nvGrpSpPr>
        <p:grpSpPr>
          <a:xfrm>
            <a:off x="4875698" y="4198474"/>
            <a:ext cx="3897668" cy="2490707"/>
            <a:chOff x="4875698" y="4198474"/>
            <a:chExt cx="3897668" cy="2490707"/>
          </a:xfrm>
        </p:grpSpPr>
        <p:sp>
          <p:nvSpPr>
            <p:cNvPr id="510" name="Oval 509"/>
            <p:cNvSpPr/>
            <p:nvPr/>
          </p:nvSpPr>
          <p:spPr bwMode="auto">
            <a:xfrm flipV="1">
              <a:off x="4885555"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1" name="Oval 510"/>
            <p:cNvSpPr/>
            <p:nvPr/>
          </p:nvSpPr>
          <p:spPr bwMode="auto">
            <a:xfrm flipV="1">
              <a:off x="5126754"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2" name="Oval 511"/>
            <p:cNvSpPr/>
            <p:nvPr/>
          </p:nvSpPr>
          <p:spPr bwMode="auto">
            <a:xfrm flipV="1">
              <a:off x="5367954"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3" name="Oval 512"/>
            <p:cNvSpPr/>
            <p:nvPr/>
          </p:nvSpPr>
          <p:spPr bwMode="auto">
            <a:xfrm flipV="1">
              <a:off x="5609154"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4" name="Oval 513"/>
            <p:cNvSpPr/>
            <p:nvPr/>
          </p:nvSpPr>
          <p:spPr bwMode="auto">
            <a:xfrm flipV="1">
              <a:off x="5883058"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5" name="Oval 514"/>
            <p:cNvSpPr/>
            <p:nvPr/>
          </p:nvSpPr>
          <p:spPr bwMode="auto">
            <a:xfrm flipV="1">
              <a:off x="6124258"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6" name="Oval 515"/>
            <p:cNvSpPr/>
            <p:nvPr/>
          </p:nvSpPr>
          <p:spPr bwMode="auto">
            <a:xfrm flipV="1">
              <a:off x="6365458"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7" name="Oval 516"/>
            <p:cNvSpPr/>
            <p:nvPr/>
          </p:nvSpPr>
          <p:spPr bwMode="auto">
            <a:xfrm flipV="1">
              <a:off x="6606657"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8" name="Oval 517"/>
            <p:cNvSpPr/>
            <p:nvPr/>
          </p:nvSpPr>
          <p:spPr bwMode="auto">
            <a:xfrm flipV="1">
              <a:off x="6880562"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19" name="Oval 518"/>
            <p:cNvSpPr/>
            <p:nvPr/>
          </p:nvSpPr>
          <p:spPr bwMode="auto">
            <a:xfrm flipV="1">
              <a:off x="7121762"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0" name="Oval 519"/>
            <p:cNvSpPr/>
            <p:nvPr/>
          </p:nvSpPr>
          <p:spPr bwMode="auto">
            <a:xfrm flipV="1">
              <a:off x="7362961"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1" name="Oval 520"/>
            <p:cNvSpPr/>
            <p:nvPr/>
          </p:nvSpPr>
          <p:spPr bwMode="auto">
            <a:xfrm flipV="1">
              <a:off x="7604161"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2" name="Oval 521"/>
            <p:cNvSpPr/>
            <p:nvPr/>
          </p:nvSpPr>
          <p:spPr bwMode="auto">
            <a:xfrm flipV="1">
              <a:off x="7878066"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3" name="Oval 522"/>
            <p:cNvSpPr/>
            <p:nvPr/>
          </p:nvSpPr>
          <p:spPr bwMode="auto">
            <a:xfrm flipV="1">
              <a:off x="8119265"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4" name="Oval 523"/>
            <p:cNvSpPr/>
            <p:nvPr/>
          </p:nvSpPr>
          <p:spPr bwMode="auto">
            <a:xfrm flipV="1">
              <a:off x="8360465"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5" name="Oval 524"/>
            <p:cNvSpPr/>
            <p:nvPr/>
          </p:nvSpPr>
          <p:spPr bwMode="auto">
            <a:xfrm flipV="1">
              <a:off x="8601665" y="5669540"/>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6" name="Oval 525"/>
            <p:cNvSpPr/>
            <p:nvPr/>
          </p:nvSpPr>
          <p:spPr bwMode="auto">
            <a:xfrm flipV="1">
              <a:off x="488555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7" name="Oval 526"/>
            <p:cNvSpPr/>
            <p:nvPr/>
          </p:nvSpPr>
          <p:spPr bwMode="auto">
            <a:xfrm flipV="1">
              <a:off x="512675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8" name="Oval 527"/>
            <p:cNvSpPr/>
            <p:nvPr/>
          </p:nvSpPr>
          <p:spPr bwMode="auto">
            <a:xfrm flipV="1">
              <a:off x="5367954"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9" name="Oval 528"/>
            <p:cNvSpPr/>
            <p:nvPr/>
          </p:nvSpPr>
          <p:spPr bwMode="auto">
            <a:xfrm flipV="1">
              <a:off x="5609154"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0" name="Oval 529"/>
            <p:cNvSpPr/>
            <p:nvPr/>
          </p:nvSpPr>
          <p:spPr bwMode="auto">
            <a:xfrm flipV="1">
              <a:off x="5881470"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1" name="Oval 530"/>
            <p:cNvSpPr/>
            <p:nvPr/>
          </p:nvSpPr>
          <p:spPr bwMode="auto">
            <a:xfrm flipV="1">
              <a:off x="6122669"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2" name="Oval 531"/>
            <p:cNvSpPr/>
            <p:nvPr/>
          </p:nvSpPr>
          <p:spPr bwMode="auto">
            <a:xfrm flipV="1">
              <a:off x="6363869"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3" name="Oval 532"/>
            <p:cNvSpPr/>
            <p:nvPr/>
          </p:nvSpPr>
          <p:spPr bwMode="auto">
            <a:xfrm flipV="1">
              <a:off x="6605069"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34" name="Straight Connector 533"/>
            <p:cNvCxnSpPr>
              <a:stCxn id="526" idx="4"/>
              <a:endCxn id="531" idx="0"/>
            </p:cNvCxnSpPr>
            <p:nvPr/>
          </p:nvCxnSpPr>
          <p:spPr bwMode="auto">
            <a:xfrm flipV="1">
              <a:off x="4971406" y="4377521"/>
              <a:ext cx="12371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5" name="Straight Connector 534"/>
            <p:cNvCxnSpPr>
              <a:stCxn id="526" idx="4"/>
              <a:endCxn id="530" idx="0"/>
            </p:cNvCxnSpPr>
            <p:nvPr/>
          </p:nvCxnSpPr>
          <p:spPr bwMode="auto">
            <a:xfrm flipV="1">
              <a:off x="4971406" y="4377521"/>
              <a:ext cx="9959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6" name="Straight Connector 535"/>
            <p:cNvCxnSpPr>
              <a:stCxn id="527" idx="4"/>
              <a:endCxn id="574" idx="0"/>
            </p:cNvCxnSpPr>
            <p:nvPr/>
          </p:nvCxnSpPr>
          <p:spPr bwMode="auto">
            <a:xfrm flipV="1">
              <a:off x="5212605" y="4377521"/>
              <a:ext cx="176672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7" name="Straight Connector 536"/>
            <p:cNvCxnSpPr>
              <a:stCxn id="528" idx="4"/>
              <a:endCxn id="530" idx="0"/>
            </p:cNvCxnSpPr>
            <p:nvPr/>
          </p:nvCxnSpPr>
          <p:spPr bwMode="auto">
            <a:xfrm flipV="1">
              <a:off x="5453805" y="4377521"/>
              <a:ext cx="5135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8" name="Straight Connector 537"/>
            <p:cNvCxnSpPr>
              <a:stCxn id="529" idx="4"/>
              <a:endCxn id="574" idx="0"/>
            </p:cNvCxnSpPr>
            <p:nvPr/>
          </p:nvCxnSpPr>
          <p:spPr bwMode="auto">
            <a:xfrm flipV="1">
              <a:off x="5695005" y="4377521"/>
              <a:ext cx="128432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9" name="Straight Connector 538"/>
            <p:cNvCxnSpPr>
              <a:stCxn id="527" idx="4"/>
              <a:endCxn id="577" idx="0"/>
            </p:cNvCxnSpPr>
            <p:nvPr/>
          </p:nvCxnSpPr>
          <p:spPr bwMode="auto">
            <a:xfrm flipV="1">
              <a:off x="5212605" y="4377521"/>
              <a:ext cx="249032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0" name="Straight Connector 539"/>
            <p:cNvCxnSpPr>
              <a:stCxn id="528" idx="4"/>
              <a:endCxn id="532" idx="0"/>
            </p:cNvCxnSpPr>
            <p:nvPr/>
          </p:nvCxnSpPr>
          <p:spPr bwMode="auto">
            <a:xfrm flipV="1">
              <a:off x="5453805" y="4377521"/>
              <a:ext cx="9959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1" name="Straight Connector 540"/>
            <p:cNvCxnSpPr>
              <a:stCxn id="529" idx="4"/>
              <a:endCxn id="533" idx="0"/>
            </p:cNvCxnSpPr>
            <p:nvPr/>
          </p:nvCxnSpPr>
          <p:spPr bwMode="auto">
            <a:xfrm flipV="1">
              <a:off x="5695005" y="4377521"/>
              <a:ext cx="9959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2" name="Straight Connector 541"/>
            <p:cNvCxnSpPr>
              <a:stCxn id="533" idx="0"/>
              <a:endCxn id="528" idx="4"/>
            </p:cNvCxnSpPr>
            <p:nvPr/>
          </p:nvCxnSpPr>
          <p:spPr bwMode="auto">
            <a:xfrm flipH="1">
              <a:off x="5453805" y="4377521"/>
              <a:ext cx="12371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3" name="Straight Connector 542"/>
            <p:cNvCxnSpPr>
              <a:stCxn id="527" idx="4"/>
              <a:endCxn id="576" idx="0"/>
            </p:cNvCxnSpPr>
            <p:nvPr/>
          </p:nvCxnSpPr>
          <p:spPr bwMode="auto">
            <a:xfrm flipV="1">
              <a:off x="5212605" y="4377521"/>
              <a:ext cx="224912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4" name="Straight Connector 543"/>
            <p:cNvCxnSpPr>
              <a:stCxn id="527" idx="4"/>
              <a:endCxn id="575" idx="0"/>
            </p:cNvCxnSpPr>
            <p:nvPr/>
          </p:nvCxnSpPr>
          <p:spPr bwMode="auto">
            <a:xfrm flipV="1">
              <a:off x="5212605" y="4377521"/>
              <a:ext cx="200792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5" name="Straight Connector 544"/>
            <p:cNvCxnSpPr>
              <a:stCxn id="529" idx="4"/>
              <a:endCxn id="576" idx="0"/>
            </p:cNvCxnSpPr>
            <p:nvPr/>
          </p:nvCxnSpPr>
          <p:spPr bwMode="auto">
            <a:xfrm flipV="1">
              <a:off x="5695005" y="4377521"/>
              <a:ext cx="176672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6" name="Straight Connector 545"/>
            <p:cNvCxnSpPr>
              <a:stCxn id="528" idx="4"/>
              <a:endCxn id="531" idx="0"/>
            </p:cNvCxnSpPr>
            <p:nvPr/>
          </p:nvCxnSpPr>
          <p:spPr bwMode="auto">
            <a:xfrm flipV="1">
              <a:off x="5453805" y="4377521"/>
              <a:ext cx="75471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7" name="Straight Connector 546"/>
            <p:cNvCxnSpPr>
              <a:stCxn id="529" idx="4"/>
              <a:endCxn id="575" idx="0"/>
            </p:cNvCxnSpPr>
            <p:nvPr/>
          </p:nvCxnSpPr>
          <p:spPr bwMode="auto">
            <a:xfrm flipV="1">
              <a:off x="5695005" y="4377521"/>
              <a:ext cx="152552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8" name="Straight Connector 547"/>
            <p:cNvCxnSpPr>
              <a:stCxn id="526" idx="4"/>
              <a:endCxn id="532" idx="0"/>
            </p:cNvCxnSpPr>
            <p:nvPr/>
          </p:nvCxnSpPr>
          <p:spPr bwMode="auto">
            <a:xfrm flipV="1">
              <a:off x="4971406" y="4377521"/>
              <a:ext cx="14783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9" name="Straight Connector 548"/>
            <p:cNvCxnSpPr>
              <a:stCxn id="526" idx="4"/>
              <a:endCxn id="533" idx="0"/>
            </p:cNvCxnSpPr>
            <p:nvPr/>
          </p:nvCxnSpPr>
          <p:spPr bwMode="auto">
            <a:xfrm flipV="1">
              <a:off x="4971406" y="4377521"/>
              <a:ext cx="17195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50" name="Oval 549"/>
            <p:cNvSpPr/>
            <p:nvPr/>
          </p:nvSpPr>
          <p:spPr bwMode="auto">
            <a:xfrm flipV="1">
              <a:off x="5883059"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51" name="Oval 550"/>
            <p:cNvSpPr/>
            <p:nvPr/>
          </p:nvSpPr>
          <p:spPr bwMode="auto">
            <a:xfrm flipV="1">
              <a:off x="6124258"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52" name="Oval 551"/>
            <p:cNvSpPr/>
            <p:nvPr/>
          </p:nvSpPr>
          <p:spPr bwMode="auto">
            <a:xfrm flipV="1">
              <a:off x="6365458"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53" name="Oval 552"/>
            <p:cNvSpPr/>
            <p:nvPr/>
          </p:nvSpPr>
          <p:spPr bwMode="auto">
            <a:xfrm flipV="1">
              <a:off x="6606657"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54" name="Straight Connector 553"/>
            <p:cNvCxnSpPr>
              <a:stCxn id="550" idx="4"/>
              <a:endCxn id="532" idx="0"/>
            </p:cNvCxnSpPr>
            <p:nvPr/>
          </p:nvCxnSpPr>
          <p:spPr bwMode="auto">
            <a:xfrm flipV="1">
              <a:off x="5968909" y="4377521"/>
              <a:ext cx="48081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5" name="Straight Connector 554"/>
            <p:cNvCxnSpPr>
              <a:stCxn id="550" idx="4"/>
            </p:cNvCxnSpPr>
            <p:nvPr/>
          </p:nvCxnSpPr>
          <p:spPr bwMode="auto">
            <a:xfrm flipV="1">
              <a:off x="5968909" y="4823577"/>
              <a:ext cx="0" cy="23163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6" name="Straight Connector 555"/>
            <p:cNvCxnSpPr>
              <a:stCxn id="551" idx="4"/>
              <a:endCxn id="574" idx="0"/>
            </p:cNvCxnSpPr>
            <p:nvPr/>
          </p:nvCxnSpPr>
          <p:spPr bwMode="auto">
            <a:xfrm flipV="1">
              <a:off x="6210109" y="4377521"/>
              <a:ext cx="7692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7" name="Straight Connector 556"/>
            <p:cNvCxnSpPr>
              <a:stCxn id="552" idx="4"/>
              <a:endCxn id="532" idx="0"/>
            </p:cNvCxnSpPr>
            <p:nvPr/>
          </p:nvCxnSpPr>
          <p:spPr bwMode="auto">
            <a:xfrm flipH="1" flipV="1">
              <a:off x="6449720" y="4377521"/>
              <a:ext cx="15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8" name="Straight Connector 557"/>
            <p:cNvCxnSpPr>
              <a:stCxn id="553" idx="4"/>
              <a:endCxn id="576" idx="0"/>
            </p:cNvCxnSpPr>
            <p:nvPr/>
          </p:nvCxnSpPr>
          <p:spPr bwMode="auto">
            <a:xfrm flipV="1">
              <a:off x="6692508" y="4377521"/>
              <a:ext cx="7692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9" name="Straight Connector 558"/>
            <p:cNvCxnSpPr>
              <a:stCxn id="551" idx="4"/>
              <a:endCxn id="577" idx="0"/>
            </p:cNvCxnSpPr>
            <p:nvPr/>
          </p:nvCxnSpPr>
          <p:spPr bwMode="auto">
            <a:xfrm flipV="1">
              <a:off x="6210109" y="4377521"/>
              <a:ext cx="1492817"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0" name="Straight Connector 559"/>
            <p:cNvCxnSpPr>
              <a:stCxn id="552" idx="4"/>
              <a:endCxn id="531" idx="0"/>
            </p:cNvCxnSpPr>
            <p:nvPr/>
          </p:nvCxnSpPr>
          <p:spPr bwMode="auto">
            <a:xfrm flipH="1" flipV="1">
              <a:off x="6208520" y="4377521"/>
              <a:ext cx="2427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1" name="Straight Connector 560"/>
            <p:cNvCxnSpPr>
              <a:stCxn id="553" idx="4"/>
              <a:endCxn id="575" idx="0"/>
            </p:cNvCxnSpPr>
            <p:nvPr/>
          </p:nvCxnSpPr>
          <p:spPr bwMode="auto">
            <a:xfrm flipV="1">
              <a:off x="6692508" y="4377521"/>
              <a:ext cx="5280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2" name="Straight Connector 561"/>
            <p:cNvCxnSpPr>
              <a:stCxn id="530" idx="0"/>
              <a:endCxn id="552" idx="4"/>
            </p:cNvCxnSpPr>
            <p:nvPr/>
          </p:nvCxnSpPr>
          <p:spPr bwMode="auto">
            <a:xfrm>
              <a:off x="5967320" y="4377521"/>
              <a:ext cx="48398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3" name="Straight Connector 562"/>
            <p:cNvCxnSpPr>
              <a:stCxn id="551" idx="4"/>
              <a:endCxn id="575" idx="0"/>
            </p:cNvCxnSpPr>
            <p:nvPr/>
          </p:nvCxnSpPr>
          <p:spPr bwMode="auto">
            <a:xfrm flipV="1">
              <a:off x="6210109" y="4377521"/>
              <a:ext cx="10104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4" name="Straight Connector 563"/>
            <p:cNvCxnSpPr>
              <a:stCxn id="551" idx="4"/>
              <a:endCxn id="576" idx="0"/>
            </p:cNvCxnSpPr>
            <p:nvPr/>
          </p:nvCxnSpPr>
          <p:spPr bwMode="auto">
            <a:xfrm flipV="1">
              <a:off x="6210109" y="4377521"/>
              <a:ext cx="1251617"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5" name="Straight Connector 564"/>
            <p:cNvCxnSpPr>
              <a:stCxn id="553" idx="4"/>
              <a:endCxn id="574" idx="0"/>
            </p:cNvCxnSpPr>
            <p:nvPr/>
          </p:nvCxnSpPr>
          <p:spPr bwMode="auto">
            <a:xfrm flipV="1">
              <a:off x="6692508" y="4377521"/>
              <a:ext cx="28681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6" name="Straight Connector 565"/>
            <p:cNvCxnSpPr>
              <a:stCxn id="552" idx="4"/>
              <a:endCxn id="533" idx="0"/>
            </p:cNvCxnSpPr>
            <p:nvPr/>
          </p:nvCxnSpPr>
          <p:spPr bwMode="auto">
            <a:xfrm flipV="1">
              <a:off x="6451309" y="4377521"/>
              <a:ext cx="23961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7" name="Straight Connector 566"/>
            <p:cNvCxnSpPr>
              <a:stCxn id="553" idx="4"/>
              <a:endCxn id="577" idx="0"/>
            </p:cNvCxnSpPr>
            <p:nvPr/>
          </p:nvCxnSpPr>
          <p:spPr bwMode="auto">
            <a:xfrm flipV="1">
              <a:off x="6692508" y="4377521"/>
              <a:ext cx="101041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8" name="Straight Connector 567"/>
            <p:cNvCxnSpPr>
              <a:stCxn id="550" idx="4"/>
              <a:endCxn id="530" idx="0"/>
            </p:cNvCxnSpPr>
            <p:nvPr/>
          </p:nvCxnSpPr>
          <p:spPr bwMode="auto">
            <a:xfrm flipH="1" flipV="1">
              <a:off x="5967320" y="4377521"/>
              <a:ext cx="15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9" name="Straight Connector 568"/>
            <p:cNvCxnSpPr>
              <a:stCxn id="550" idx="4"/>
              <a:endCxn id="531" idx="0"/>
            </p:cNvCxnSpPr>
            <p:nvPr/>
          </p:nvCxnSpPr>
          <p:spPr bwMode="auto">
            <a:xfrm flipV="1">
              <a:off x="5968909" y="4377521"/>
              <a:ext cx="239611"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0" name="Oval 569"/>
            <p:cNvSpPr/>
            <p:nvPr/>
          </p:nvSpPr>
          <p:spPr bwMode="auto">
            <a:xfrm flipV="1">
              <a:off x="6880562"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71" name="Oval 570"/>
            <p:cNvSpPr/>
            <p:nvPr/>
          </p:nvSpPr>
          <p:spPr bwMode="auto">
            <a:xfrm flipV="1">
              <a:off x="7121762"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72" name="Oval 571"/>
            <p:cNvSpPr/>
            <p:nvPr/>
          </p:nvSpPr>
          <p:spPr bwMode="auto">
            <a:xfrm flipV="1">
              <a:off x="7362961"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73" name="Oval 572"/>
            <p:cNvSpPr/>
            <p:nvPr/>
          </p:nvSpPr>
          <p:spPr bwMode="auto">
            <a:xfrm flipV="1">
              <a:off x="7604161"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74" name="Oval 573"/>
            <p:cNvSpPr/>
            <p:nvPr/>
          </p:nvSpPr>
          <p:spPr bwMode="auto">
            <a:xfrm flipV="1">
              <a:off x="6893476"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75" name="Oval 574"/>
            <p:cNvSpPr/>
            <p:nvPr/>
          </p:nvSpPr>
          <p:spPr bwMode="auto">
            <a:xfrm flipV="1">
              <a:off x="7134676"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76" name="Oval 575"/>
            <p:cNvSpPr/>
            <p:nvPr/>
          </p:nvSpPr>
          <p:spPr bwMode="auto">
            <a:xfrm flipV="1">
              <a:off x="7375875"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77" name="Oval 576"/>
            <p:cNvSpPr/>
            <p:nvPr/>
          </p:nvSpPr>
          <p:spPr bwMode="auto">
            <a:xfrm flipV="1">
              <a:off x="7617075" y="4198474"/>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78" name="Straight Connector 577"/>
            <p:cNvCxnSpPr>
              <a:stCxn id="570" idx="4"/>
              <a:endCxn id="532" idx="0"/>
            </p:cNvCxnSpPr>
            <p:nvPr/>
          </p:nvCxnSpPr>
          <p:spPr bwMode="auto">
            <a:xfrm flipH="1" flipV="1">
              <a:off x="6449720" y="4377521"/>
              <a:ext cx="516693"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9" name="Straight Connector 578"/>
            <p:cNvCxnSpPr>
              <a:stCxn id="570" idx="4"/>
              <a:endCxn id="530" idx="0"/>
            </p:cNvCxnSpPr>
            <p:nvPr/>
          </p:nvCxnSpPr>
          <p:spPr bwMode="auto">
            <a:xfrm flipH="1" flipV="1">
              <a:off x="5967320" y="4377521"/>
              <a:ext cx="99909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0" name="Straight Connector 579"/>
            <p:cNvCxnSpPr>
              <a:stCxn id="571" idx="4"/>
              <a:endCxn id="574" idx="0"/>
            </p:cNvCxnSpPr>
            <p:nvPr/>
          </p:nvCxnSpPr>
          <p:spPr bwMode="auto">
            <a:xfrm flipH="1" flipV="1">
              <a:off x="6979327" y="4377521"/>
              <a:ext cx="22828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1" name="Straight Connector 580"/>
            <p:cNvCxnSpPr>
              <a:stCxn id="572" idx="4"/>
              <a:endCxn id="530" idx="0"/>
            </p:cNvCxnSpPr>
            <p:nvPr/>
          </p:nvCxnSpPr>
          <p:spPr bwMode="auto">
            <a:xfrm flipH="1" flipV="1">
              <a:off x="5967320" y="4377521"/>
              <a:ext cx="148149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2" name="Straight Connector 581"/>
            <p:cNvCxnSpPr>
              <a:stCxn id="573" idx="4"/>
              <a:endCxn id="574" idx="0"/>
            </p:cNvCxnSpPr>
            <p:nvPr/>
          </p:nvCxnSpPr>
          <p:spPr bwMode="auto">
            <a:xfrm flipH="1" flipV="1">
              <a:off x="6979327" y="4377521"/>
              <a:ext cx="71068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3" name="Straight Connector 582"/>
            <p:cNvCxnSpPr>
              <a:stCxn id="571" idx="4"/>
              <a:endCxn id="575" idx="0"/>
            </p:cNvCxnSpPr>
            <p:nvPr/>
          </p:nvCxnSpPr>
          <p:spPr bwMode="auto">
            <a:xfrm flipV="1">
              <a:off x="7207612" y="4377521"/>
              <a:ext cx="129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4" name="Straight Connector 583"/>
            <p:cNvCxnSpPr>
              <a:stCxn id="572" idx="4"/>
              <a:endCxn id="532" idx="0"/>
            </p:cNvCxnSpPr>
            <p:nvPr/>
          </p:nvCxnSpPr>
          <p:spPr bwMode="auto">
            <a:xfrm flipH="1" flipV="1">
              <a:off x="6449720" y="4377521"/>
              <a:ext cx="99909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5" name="Straight Connector 584"/>
            <p:cNvCxnSpPr>
              <a:stCxn id="573" idx="4"/>
              <a:endCxn id="577" idx="0"/>
            </p:cNvCxnSpPr>
            <p:nvPr/>
          </p:nvCxnSpPr>
          <p:spPr bwMode="auto">
            <a:xfrm flipV="1">
              <a:off x="7690012" y="4377521"/>
              <a:ext cx="129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6" name="Straight Connector 585"/>
            <p:cNvCxnSpPr>
              <a:stCxn id="533" idx="0"/>
              <a:endCxn id="572" idx="4"/>
            </p:cNvCxnSpPr>
            <p:nvPr/>
          </p:nvCxnSpPr>
          <p:spPr bwMode="auto">
            <a:xfrm>
              <a:off x="6690919" y="4377521"/>
              <a:ext cx="757893"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7" name="Straight Connector 586"/>
            <p:cNvCxnSpPr>
              <a:stCxn id="571" idx="4"/>
              <a:endCxn id="576" idx="0"/>
            </p:cNvCxnSpPr>
            <p:nvPr/>
          </p:nvCxnSpPr>
          <p:spPr bwMode="auto">
            <a:xfrm flipV="1">
              <a:off x="7207612" y="4377521"/>
              <a:ext cx="25411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8" name="Straight Connector 587"/>
            <p:cNvCxnSpPr>
              <a:stCxn id="571" idx="4"/>
              <a:endCxn id="577" idx="0"/>
            </p:cNvCxnSpPr>
            <p:nvPr/>
          </p:nvCxnSpPr>
          <p:spPr bwMode="auto">
            <a:xfrm flipV="1">
              <a:off x="7207612" y="4377521"/>
              <a:ext cx="495313"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9" name="Straight Connector 588"/>
            <p:cNvCxnSpPr>
              <a:stCxn id="573" idx="4"/>
              <a:endCxn id="576" idx="0"/>
            </p:cNvCxnSpPr>
            <p:nvPr/>
          </p:nvCxnSpPr>
          <p:spPr bwMode="auto">
            <a:xfrm flipH="1" flipV="1">
              <a:off x="7461726" y="4377521"/>
              <a:ext cx="22828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0" name="Straight Connector 589"/>
            <p:cNvCxnSpPr>
              <a:stCxn id="572" idx="4"/>
              <a:endCxn id="531" idx="0"/>
            </p:cNvCxnSpPr>
            <p:nvPr/>
          </p:nvCxnSpPr>
          <p:spPr bwMode="auto">
            <a:xfrm flipH="1" flipV="1">
              <a:off x="6208520" y="4377521"/>
              <a:ext cx="1240292"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1" name="Straight Connector 590"/>
            <p:cNvCxnSpPr>
              <a:stCxn id="573" idx="4"/>
              <a:endCxn id="575" idx="0"/>
            </p:cNvCxnSpPr>
            <p:nvPr/>
          </p:nvCxnSpPr>
          <p:spPr bwMode="auto">
            <a:xfrm flipH="1" flipV="1">
              <a:off x="7220526" y="4377521"/>
              <a:ext cx="46948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2" name="Straight Connector 591"/>
            <p:cNvCxnSpPr>
              <a:stCxn id="570" idx="4"/>
              <a:endCxn id="531" idx="0"/>
            </p:cNvCxnSpPr>
            <p:nvPr/>
          </p:nvCxnSpPr>
          <p:spPr bwMode="auto">
            <a:xfrm flipH="1" flipV="1">
              <a:off x="6208520" y="4377521"/>
              <a:ext cx="757893"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3" name="Straight Connector 592"/>
            <p:cNvCxnSpPr>
              <a:stCxn id="570" idx="4"/>
              <a:endCxn id="533" idx="0"/>
            </p:cNvCxnSpPr>
            <p:nvPr/>
          </p:nvCxnSpPr>
          <p:spPr bwMode="auto">
            <a:xfrm flipH="1" flipV="1">
              <a:off x="6690919" y="4377521"/>
              <a:ext cx="275494"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4" name="Oval 593"/>
            <p:cNvSpPr/>
            <p:nvPr/>
          </p:nvSpPr>
          <p:spPr bwMode="auto">
            <a:xfrm flipV="1">
              <a:off x="7878066"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95" name="Oval 594"/>
            <p:cNvSpPr/>
            <p:nvPr/>
          </p:nvSpPr>
          <p:spPr bwMode="auto">
            <a:xfrm flipV="1">
              <a:off x="811926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96" name="Oval 595"/>
            <p:cNvSpPr/>
            <p:nvPr/>
          </p:nvSpPr>
          <p:spPr bwMode="auto">
            <a:xfrm flipV="1">
              <a:off x="836046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97" name="Oval 596"/>
            <p:cNvSpPr/>
            <p:nvPr/>
          </p:nvSpPr>
          <p:spPr bwMode="auto">
            <a:xfrm flipV="1">
              <a:off x="8601665" y="5055212"/>
              <a:ext cx="171701" cy="179047"/>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98" name="Straight Connector 597"/>
            <p:cNvCxnSpPr>
              <a:stCxn id="594" idx="4"/>
              <a:endCxn id="533" idx="0"/>
            </p:cNvCxnSpPr>
            <p:nvPr/>
          </p:nvCxnSpPr>
          <p:spPr bwMode="auto">
            <a:xfrm flipH="1" flipV="1">
              <a:off x="6690919" y="4377521"/>
              <a:ext cx="1272997"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9" name="Straight Connector 598"/>
            <p:cNvCxnSpPr>
              <a:stCxn id="594" idx="4"/>
              <a:endCxn id="532" idx="0"/>
            </p:cNvCxnSpPr>
            <p:nvPr/>
          </p:nvCxnSpPr>
          <p:spPr bwMode="auto">
            <a:xfrm flipH="1" flipV="1">
              <a:off x="6449720" y="4377521"/>
              <a:ext cx="1514197"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0" name="Straight Connector 599"/>
            <p:cNvCxnSpPr>
              <a:stCxn id="595" idx="4"/>
              <a:endCxn id="577" idx="0"/>
            </p:cNvCxnSpPr>
            <p:nvPr/>
          </p:nvCxnSpPr>
          <p:spPr bwMode="auto">
            <a:xfrm flipH="1" flipV="1">
              <a:off x="7702926" y="4377521"/>
              <a:ext cx="50219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1" name="Straight Connector 600"/>
            <p:cNvCxnSpPr>
              <a:stCxn id="596" idx="4"/>
              <a:endCxn id="532" idx="0"/>
            </p:cNvCxnSpPr>
            <p:nvPr/>
          </p:nvCxnSpPr>
          <p:spPr bwMode="auto">
            <a:xfrm flipH="1" flipV="1">
              <a:off x="6449720" y="4377521"/>
              <a:ext cx="19965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2" name="Straight Connector 601"/>
            <p:cNvCxnSpPr>
              <a:stCxn id="597" idx="4"/>
              <a:endCxn id="576" idx="0"/>
            </p:cNvCxnSpPr>
            <p:nvPr/>
          </p:nvCxnSpPr>
          <p:spPr bwMode="auto">
            <a:xfrm flipH="1" flipV="1">
              <a:off x="7461726" y="4377521"/>
              <a:ext cx="12257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3" name="Straight Connector 602"/>
            <p:cNvCxnSpPr>
              <a:stCxn id="595" idx="4"/>
              <a:endCxn id="576" idx="0"/>
            </p:cNvCxnSpPr>
            <p:nvPr/>
          </p:nvCxnSpPr>
          <p:spPr bwMode="auto">
            <a:xfrm flipH="1" flipV="1">
              <a:off x="7461726" y="4377521"/>
              <a:ext cx="74339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4" name="Straight Connector 603"/>
            <p:cNvCxnSpPr>
              <a:stCxn id="596" idx="4"/>
              <a:endCxn id="531" idx="0"/>
            </p:cNvCxnSpPr>
            <p:nvPr/>
          </p:nvCxnSpPr>
          <p:spPr bwMode="auto">
            <a:xfrm flipH="1" flipV="1">
              <a:off x="6208520" y="4377521"/>
              <a:ext cx="22377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5" name="Straight Connector 604"/>
            <p:cNvCxnSpPr>
              <a:stCxn id="597" idx="4"/>
              <a:endCxn id="574" idx="0"/>
            </p:cNvCxnSpPr>
            <p:nvPr/>
          </p:nvCxnSpPr>
          <p:spPr bwMode="auto">
            <a:xfrm flipH="1" flipV="1">
              <a:off x="6979327" y="4377521"/>
              <a:ext cx="1708188"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6" name="Straight Connector 605"/>
            <p:cNvCxnSpPr>
              <a:stCxn id="530" idx="0"/>
              <a:endCxn id="596" idx="4"/>
            </p:cNvCxnSpPr>
            <p:nvPr/>
          </p:nvCxnSpPr>
          <p:spPr bwMode="auto">
            <a:xfrm>
              <a:off x="5967320" y="4377521"/>
              <a:ext cx="2478995"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7" name="Straight Connector 606"/>
            <p:cNvCxnSpPr>
              <a:stCxn id="595" idx="4"/>
              <a:endCxn id="574" idx="0"/>
            </p:cNvCxnSpPr>
            <p:nvPr/>
          </p:nvCxnSpPr>
          <p:spPr bwMode="auto">
            <a:xfrm flipH="1" flipV="1">
              <a:off x="6979327" y="4377521"/>
              <a:ext cx="12257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8" name="Straight Connector 607"/>
            <p:cNvCxnSpPr>
              <a:stCxn id="595" idx="4"/>
              <a:endCxn id="575" idx="0"/>
            </p:cNvCxnSpPr>
            <p:nvPr/>
          </p:nvCxnSpPr>
          <p:spPr bwMode="auto">
            <a:xfrm flipH="1" flipV="1">
              <a:off x="7220526" y="4377521"/>
              <a:ext cx="98459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9" name="Straight Connector 608"/>
            <p:cNvCxnSpPr>
              <a:stCxn id="597" idx="4"/>
              <a:endCxn id="575" idx="0"/>
            </p:cNvCxnSpPr>
            <p:nvPr/>
          </p:nvCxnSpPr>
          <p:spPr bwMode="auto">
            <a:xfrm flipH="1" flipV="1">
              <a:off x="7220526" y="4377521"/>
              <a:ext cx="1466989"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0" name="Straight Connector 609"/>
            <p:cNvCxnSpPr>
              <a:stCxn id="596" idx="4"/>
              <a:endCxn id="533" idx="0"/>
            </p:cNvCxnSpPr>
            <p:nvPr/>
          </p:nvCxnSpPr>
          <p:spPr bwMode="auto">
            <a:xfrm flipH="1" flipV="1">
              <a:off x="6690919" y="4377521"/>
              <a:ext cx="17553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1" name="Straight Connector 610"/>
            <p:cNvCxnSpPr>
              <a:stCxn id="597" idx="4"/>
              <a:endCxn id="577" idx="0"/>
            </p:cNvCxnSpPr>
            <p:nvPr/>
          </p:nvCxnSpPr>
          <p:spPr bwMode="auto">
            <a:xfrm flipH="1" flipV="1">
              <a:off x="7702926" y="4377521"/>
              <a:ext cx="98459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2" name="Straight Connector 611"/>
            <p:cNvCxnSpPr>
              <a:stCxn id="594" idx="4"/>
              <a:endCxn id="530" idx="0"/>
            </p:cNvCxnSpPr>
            <p:nvPr/>
          </p:nvCxnSpPr>
          <p:spPr bwMode="auto">
            <a:xfrm flipH="1" flipV="1">
              <a:off x="5967320" y="4377521"/>
              <a:ext cx="19965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3" name="Straight Connector 612"/>
            <p:cNvCxnSpPr>
              <a:stCxn id="594" idx="4"/>
              <a:endCxn id="531" idx="0"/>
            </p:cNvCxnSpPr>
            <p:nvPr/>
          </p:nvCxnSpPr>
          <p:spPr bwMode="auto">
            <a:xfrm flipH="1" flipV="1">
              <a:off x="6208520" y="4377521"/>
              <a:ext cx="1755396"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4" name="Straight Connector 613"/>
            <p:cNvCxnSpPr>
              <a:stCxn id="550" idx="4"/>
              <a:endCxn id="533" idx="0"/>
            </p:cNvCxnSpPr>
            <p:nvPr/>
          </p:nvCxnSpPr>
          <p:spPr bwMode="auto">
            <a:xfrm flipV="1">
              <a:off x="5968909" y="4377521"/>
              <a:ext cx="722010" cy="67769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15" name="Group 614"/>
            <p:cNvGrpSpPr/>
            <p:nvPr/>
          </p:nvGrpSpPr>
          <p:grpSpPr>
            <a:xfrm>
              <a:off x="4971140" y="5234259"/>
              <a:ext cx="723864" cy="435825"/>
              <a:chOff x="1636174" y="5200454"/>
              <a:chExt cx="1124362" cy="649183"/>
            </a:xfrm>
          </p:grpSpPr>
          <p:grpSp>
            <p:nvGrpSpPr>
              <p:cNvPr id="616" name="Group 615"/>
              <p:cNvGrpSpPr/>
              <p:nvPr/>
            </p:nvGrpSpPr>
            <p:grpSpPr>
              <a:xfrm>
                <a:off x="1636174" y="5209382"/>
                <a:ext cx="374650" cy="640255"/>
                <a:chOff x="1625638" y="1515246"/>
                <a:chExt cx="374650" cy="952500"/>
              </a:xfrm>
            </p:grpSpPr>
            <p:cxnSp>
              <p:nvCxnSpPr>
                <p:cNvPr id="630" name="Straight Connector 629"/>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31" name="Straight Connector 630"/>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32" name="Straight Connector 631"/>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33" name="Straight Connector 632"/>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617" name="Group 616"/>
              <p:cNvGrpSpPr/>
              <p:nvPr/>
            </p:nvGrpSpPr>
            <p:grpSpPr>
              <a:xfrm>
                <a:off x="2385886" y="5200454"/>
                <a:ext cx="374650" cy="640255"/>
                <a:chOff x="1625638" y="1515246"/>
                <a:chExt cx="374650" cy="952500"/>
              </a:xfrm>
            </p:grpSpPr>
            <p:cxnSp>
              <p:nvCxnSpPr>
                <p:cNvPr id="626" name="Straight Connector 625"/>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27" name="Straight Connector 626"/>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28" name="Straight Connector 627"/>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29" name="Straight Connector 628"/>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cxnSp>
            <p:nvCxnSpPr>
              <p:cNvPr id="618" name="Straight Connector 617"/>
              <p:cNvCxnSpPr>
                <a:stCxn id="510" idx="4"/>
                <a:endCxn id="528" idx="0"/>
              </p:cNvCxnSpPr>
              <p:nvPr/>
            </p:nvCxnSpPr>
            <p:spPr bwMode="auto">
              <a:xfrm flipV="1">
                <a:off x="163658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19" name="Straight Connector 618"/>
              <p:cNvCxnSpPr>
                <a:stCxn id="512" idx="4"/>
                <a:endCxn id="526" idx="0"/>
              </p:cNvCxnSpPr>
              <p:nvPr/>
            </p:nvCxnSpPr>
            <p:spPr bwMode="auto">
              <a:xfrm flipH="1" flipV="1">
                <a:off x="163658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0" name="Straight Connector 619"/>
              <p:cNvCxnSpPr>
                <a:stCxn id="510" idx="4"/>
                <a:endCxn id="529" idx="0"/>
              </p:cNvCxnSpPr>
              <p:nvPr/>
            </p:nvCxnSpPr>
            <p:spPr bwMode="auto">
              <a:xfrm flipV="1">
                <a:off x="1636586" y="5200454"/>
                <a:ext cx="11239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1" name="Straight Connector 620"/>
              <p:cNvCxnSpPr>
                <a:stCxn id="513" idx="4"/>
                <a:endCxn id="526" idx="0"/>
              </p:cNvCxnSpPr>
              <p:nvPr/>
            </p:nvCxnSpPr>
            <p:spPr bwMode="auto">
              <a:xfrm flipH="1" flipV="1">
                <a:off x="1636586" y="5200454"/>
                <a:ext cx="11239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2" name="Straight Connector 621"/>
              <p:cNvCxnSpPr>
                <a:stCxn id="511" idx="4"/>
                <a:endCxn id="528" idx="0"/>
              </p:cNvCxnSpPr>
              <p:nvPr/>
            </p:nvCxnSpPr>
            <p:spPr bwMode="auto">
              <a:xfrm flipV="1">
                <a:off x="2011236" y="5200454"/>
                <a:ext cx="3746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3" name="Straight Connector 622"/>
              <p:cNvCxnSpPr>
                <a:stCxn id="512" idx="4"/>
                <a:endCxn id="527" idx="0"/>
              </p:cNvCxnSpPr>
              <p:nvPr/>
            </p:nvCxnSpPr>
            <p:spPr bwMode="auto">
              <a:xfrm flipH="1" flipV="1">
                <a:off x="2011236" y="5200454"/>
                <a:ext cx="3746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4" name="Straight Connector 623"/>
              <p:cNvCxnSpPr>
                <a:stCxn id="511" idx="4"/>
                <a:endCxn id="529" idx="0"/>
              </p:cNvCxnSpPr>
              <p:nvPr/>
            </p:nvCxnSpPr>
            <p:spPr bwMode="auto">
              <a:xfrm flipV="1">
                <a:off x="201123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5" name="Straight Connector 624"/>
              <p:cNvCxnSpPr>
                <a:stCxn id="513" idx="4"/>
                <a:endCxn id="527" idx="0"/>
              </p:cNvCxnSpPr>
              <p:nvPr/>
            </p:nvCxnSpPr>
            <p:spPr bwMode="auto">
              <a:xfrm flipH="1" flipV="1">
                <a:off x="201123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634" name="Group 633"/>
            <p:cNvGrpSpPr/>
            <p:nvPr/>
          </p:nvGrpSpPr>
          <p:grpSpPr>
            <a:xfrm>
              <a:off x="5967320" y="5231916"/>
              <a:ext cx="723864" cy="435825"/>
              <a:chOff x="1636174" y="5200454"/>
              <a:chExt cx="1124362" cy="649183"/>
            </a:xfrm>
          </p:grpSpPr>
          <p:grpSp>
            <p:nvGrpSpPr>
              <p:cNvPr id="635" name="Group 634"/>
              <p:cNvGrpSpPr/>
              <p:nvPr/>
            </p:nvGrpSpPr>
            <p:grpSpPr>
              <a:xfrm>
                <a:off x="1636174" y="5209382"/>
                <a:ext cx="374650" cy="640255"/>
                <a:chOff x="1625638" y="1515246"/>
                <a:chExt cx="374650" cy="952500"/>
              </a:xfrm>
            </p:grpSpPr>
            <p:cxnSp>
              <p:nvCxnSpPr>
                <p:cNvPr id="649" name="Straight Connector 648"/>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50" name="Straight Connector 649"/>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51" name="Straight Connector 650"/>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52" name="Straight Connector 651"/>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636" name="Group 635"/>
              <p:cNvGrpSpPr/>
              <p:nvPr/>
            </p:nvGrpSpPr>
            <p:grpSpPr>
              <a:xfrm>
                <a:off x="2385886" y="5200454"/>
                <a:ext cx="374650" cy="640255"/>
                <a:chOff x="1625638" y="1515246"/>
                <a:chExt cx="374650" cy="952500"/>
              </a:xfrm>
            </p:grpSpPr>
            <p:cxnSp>
              <p:nvCxnSpPr>
                <p:cNvPr id="645" name="Straight Connector 644"/>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46" name="Straight Connector 645"/>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47" name="Straight Connector 646"/>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48" name="Straight Connector 647"/>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cxnSp>
            <p:nvCxnSpPr>
              <p:cNvPr id="637" name="Straight Connector 636"/>
              <p:cNvCxnSpPr/>
              <p:nvPr/>
            </p:nvCxnSpPr>
            <p:spPr bwMode="auto">
              <a:xfrm flipV="1">
                <a:off x="163658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38" name="Straight Connector 637"/>
              <p:cNvCxnSpPr/>
              <p:nvPr/>
            </p:nvCxnSpPr>
            <p:spPr bwMode="auto">
              <a:xfrm flipH="1" flipV="1">
                <a:off x="163658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39" name="Straight Connector 638"/>
              <p:cNvCxnSpPr/>
              <p:nvPr/>
            </p:nvCxnSpPr>
            <p:spPr bwMode="auto">
              <a:xfrm flipV="1">
                <a:off x="1636586" y="5200454"/>
                <a:ext cx="11239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0" name="Straight Connector 639"/>
              <p:cNvCxnSpPr/>
              <p:nvPr/>
            </p:nvCxnSpPr>
            <p:spPr bwMode="auto">
              <a:xfrm flipH="1" flipV="1">
                <a:off x="1636586" y="5200454"/>
                <a:ext cx="11239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1" name="Straight Connector 640"/>
              <p:cNvCxnSpPr/>
              <p:nvPr/>
            </p:nvCxnSpPr>
            <p:spPr bwMode="auto">
              <a:xfrm flipV="1">
                <a:off x="2011236" y="5200454"/>
                <a:ext cx="3746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2" name="Straight Connector 641"/>
              <p:cNvCxnSpPr/>
              <p:nvPr/>
            </p:nvCxnSpPr>
            <p:spPr bwMode="auto">
              <a:xfrm flipH="1" flipV="1">
                <a:off x="2011236" y="5200454"/>
                <a:ext cx="3746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3" name="Straight Connector 642"/>
              <p:cNvCxnSpPr/>
              <p:nvPr/>
            </p:nvCxnSpPr>
            <p:spPr bwMode="auto">
              <a:xfrm flipV="1">
                <a:off x="201123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4" name="Straight Connector 643"/>
              <p:cNvCxnSpPr/>
              <p:nvPr/>
            </p:nvCxnSpPr>
            <p:spPr bwMode="auto">
              <a:xfrm flipH="1" flipV="1">
                <a:off x="201123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653" name="Group 652"/>
            <p:cNvGrpSpPr/>
            <p:nvPr/>
          </p:nvGrpSpPr>
          <p:grpSpPr>
            <a:xfrm>
              <a:off x="6962312" y="5236268"/>
              <a:ext cx="723864" cy="435825"/>
              <a:chOff x="1636174" y="5200454"/>
              <a:chExt cx="1124362" cy="649183"/>
            </a:xfrm>
          </p:grpSpPr>
          <p:grpSp>
            <p:nvGrpSpPr>
              <p:cNvPr id="654" name="Group 653"/>
              <p:cNvGrpSpPr/>
              <p:nvPr/>
            </p:nvGrpSpPr>
            <p:grpSpPr>
              <a:xfrm>
                <a:off x="1636174" y="5209382"/>
                <a:ext cx="374650" cy="640255"/>
                <a:chOff x="1625638" y="1515246"/>
                <a:chExt cx="374650" cy="952500"/>
              </a:xfrm>
            </p:grpSpPr>
            <p:cxnSp>
              <p:nvCxnSpPr>
                <p:cNvPr id="668" name="Straight Connector 667"/>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69" name="Straight Connector 668"/>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70" name="Straight Connector 669"/>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71" name="Straight Connector 670"/>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655" name="Group 654"/>
              <p:cNvGrpSpPr/>
              <p:nvPr/>
            </p:nvGrpSpPr>
            <p:grpSpPr>
              <a:xfrm>
                <a:off x="2385886" y="5200454"/>
                <a:ext cx="374650" cy="640255"/>
                <a:chOff x="1625638" y="1515246"/>
                <a:chExt cx="374650" cy="952500"/>
              </a:xfrm>
            </p:grpSpPr>
            <p:cxnSp>
              <p:nvCxnSpPr>
                <p:cNvPr id="664" name="Straight Connector 663"/>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65" name="Straight Connector 664"/>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66" name="Straight Connector 665"/>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67" name="Straight Connector 666"/>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cxnSp>
            <p:nvCxnSpPr>
              <p:cNvPr id="656" name="Straight Connector 655"/>
              <p:cNvCxnSpPr/>
              <p:nvPr/>
            </p:nvCxnSpPr>
            <p:spPr bwMode="auto">
              <a:xfrm flipV="1">
                <a:off x="163658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7" name="Straight Connector 656"/>
              <p:cNvCxnSpPr/>
              <p:nvPr/>
            </p:nvCxnSpPr>
            <p:spPr bwMode="auto">
              <a:xfrm flipH="1" flipV="1">
                <a:off x="163658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8" name="Straight Connector 657"/>
              <p:cNvCxnSpPr/>
              <p:nvPr/>
            </p:nvCxnSpPr>
            <p:spPr bwMode="auto">
              <a:xfrm flipV="1">
                <a:off x="1636586" y="5200454"/>
                <a:ext cx="11239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9" name="Straight Connector 658"/>
              <p:cNvCxnSpPr/>
              <p:nvPr/>
            </p:nvCxnSpPr>
            <p:spPr bwMode="auto">
              <a:xfrm flipH="1" flipV="1">
                <a:off x="1636586" y="5200454"/>
                <a:ext cx="11239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0" name="Straight Connector 659"/>
              <p:cNvCxnSpPr/>
              <p:nvPr/>
            </p:nvCxnSpPr>
            <p:spPr bwMode="auto">
              <a:xfrm flipV="1">
                <a:off x="2011236" y="5200454"/>
                <a:ext cx="3746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1" name="Straight Connector 660"/>
              <p:cNvCxnSpPr/>
              <p:nvPr/>
            </p:nvCxnSpPr>
            <p:spPr bwMode="auto">
              <a:xfrm flipH="1" flipV="1">
                <a:off x="2011236" y="5200454"/>
                <a:ext cx="3746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2" name="Straight Connector 661"/>
              <p:cNvCxnSpPr/>
              <p:nvPr/>
            </p:nvCxnSpPr>
            <p:spPr bwMode="auto">
              <a:xfrm flipV="1">
                <a:off x="201123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3" name="Straight Connector 662"/>
              <p:cNvCxnSpPr/>
              <p:nvPr/>
            </p:nvCxnSpPr>
            <p:spPr bwMode="auto">
              <a:xfrm flipH="1" flipV="1">
                <a:off x="201123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672" name="Group 671"/>
            <p:cNvGrpSpPr/>
            <p:nvPr/>
          </p:nvGrpSpPr>
          <p:grpSpPr>
            <a:xfrm>
              <a:off x="7958492" y="5233924"/>
              <a:ext cx="723864" cy="435825"/>
              <a:chOff x="1636174" y="5200454"/>
              <a:chExt cx="1124362" cy="649183"/>
            </a:xfrm>
          </p:grpSpPr>
          <p:grpSp>
            <p:nvGrpSpPr>
              <p:cNvPr id="673" name="Group 672"/>
              <p:cNvGrpSpPr/>
              <p:nvPr/>
            </p:nvGrpSpPr>
            <p:grpSpPr>
              <a:xfrm>
                <a:off x="1636174" y="5209382"/>
                <a:ext cx="374650" cy="640255"/>
                <a:chOff x="1625638" y="1515246"/>
                <a:chExt cx="374650" cy="952500"/>
              </a:xfrm>
            </p:grpSpPr>
            <p:cxnSp>
              <p:nvCxnSpPr>
                <p:cNvPr id="687" name="Straight Connector 686"/>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88" name="Straight Connector 687"/>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89" name="Straight Connector 688"/>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90" name="Straight Connector 689"/>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grpSp>
            <p:nvGrpSpPr>
              <p:cNvPr id="674" name="Group 673"/>
              <p:cNvGrpSpPr/>
              <p:nvPr/>
            </p:nvGrpSpPr>
            <p:grpSpPr>
              <a:xfrm>
                <a:off x="2385886" y="5200454"/>
                <a:ext cx="374650" cy="640255"/>
                <a:chOff x="1625638" y="1515246"/>
                <a:chExt cx="374650" cy="952500"/>
              </a:xfrm>
            </p:grpSpPr>
            <p:cxnSp>
              <p:nvCxnSpPr>
                <p:cNvPr id="683" name="Straight Connector 682"/>
                <p:cNvCxnSpPr/>
                <p:nvPr/>
              </p:nvCxnSpPr>
              <p:spPr bwMode="auto">
                <a:xfrm flipV="1">
                  <a:off x="1993000" y="1515246"/>
                  <a:ext cx="7288" cy="94656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84" name="Straight Connector 683"/>
                <p:cNvCxnSpPr/>
                <p:nvPr/>
              </p:nvCxnSpPr>
              <p:spPr bwMode="auto">
                <a:xfrm flipV="1">
                  <a:off x="1625638" y="1515246"/>
                  <a:ext cx="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85" name="Straight Connector 684"/>
                <p:cNvCxnSpPr/>
                <p:nvPr/>
              </p:nvCxnSpPr>
              <p:spPr bwMode="auto">
                <a:xfrm>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86" name="Straight Connector 685"/>
                <p:cNvCxnSpPr/>
                <p:nvPr/>
              </p:nvCxnSpPr>
              <p:spPr bwMode="auto">
                <a:xfrm flipH="1">
                  <a:off x="1625638" y="1515246"/>
                  <a:ext cx="374650" cy="9525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cxnSp>
            <p:nvCxnSpPr>
              <p:cNvPr id="675" name="Straight Connector 674"/>
              <p:cNvCxnSpPr/>
              <p:nvPr/>
            </p:nvCxnSpPr>
            <p:spPr bwMode="auto">
              <a:xfrm flipV="1">
                <a:off x="163658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6" name="Straight Connector 675"/>
              <p:cNvCxnSpPr/>
              <p:nvPr/>
            </p:nvCxnSpPr>
            <p:spPr bwMode="auto">
              <a:xfrm flipH="1" flipV="1">
                <a:off x="163658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7" name="Straight Connector 676"/>
              <p:cNvCxnSpPr/>
              <p:nvPr/>
            </p:nvCxnSpPr>
            <p:spPr bwMode="auto">
              <a:xfrm flipV="1">
                <a:off x="1636586" y="5200454"/>
                <a:ext cx="11239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8" name="Straight Connector 677"/>
              <p:cNvCxnSpPr/>
              <p:nvPr/>
            </p:nvCxnSpPr>
            <p:spPr bwMode="auto">
              <a:xfrm flipH="1" flipV="1">
                <a:off x="1636586" y="5200454"/>
                <a:ext cx="11239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9" name="Straight Connector 678"/>
              <p:cNvCxnSpPr/>
              <p:nvPr/>
            </p:nvCxnSpPr>
            <p:spPr bwMode="auto">
              <a:xfrm flipV="1">
                <a:off x="2011236" y="5200454"/>
                <a:ext cx="3746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0" name="Straight Connector 679"/>
              <p:cNvCxnSpPr/>
              <p:nvPr/>
            </p:nvCxnSpPr>
            <p:spPr bwMode="auto">
              <a:xfrm flipH="1" flipV="1">
                <a:off x="2011236" y="5200454"/>
                <a:ext cx="37465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1" name="Straight Connector 680"/>
              <p:cNvCxnSpPr/>
              <p:nvPr/>
            </p:nvCxnSpPr>
            <p:spPr bwMode="auto">
              <a:xfrm flipV="1">
                <a:off x="201123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2" name="Straight Connector 681"/>
              <p:cNvCxnSpPr/>
              <p:nvPr/>
            </p:nvCxnSpPr>
            <p:spPr bwMode="auto">
              <a:xfrm flipH="1" flipV="1">
                <a:off x="2011236" y="5200454"/>
                <a:ext cx="749300" cy="648373"/>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988" name="Group 987"/>
            <p:cNvGrpSpPr/>
            <p:nvPr/>
          </p:nvGrpSpPr>
          <p:grpSpPr>
            <a:xfrm>
              <a:off x="4875698" y="5853022"/>
              <a:ext cx="3897668" cy="500638"/>
              <a:chOff x="4875698" y="5853022"/>
              <a:chExt cx="3897668" cy="500638"/>
            </a:xfrm>
          </p:grpSpPr>
          <p:cxnSp>
            <p:nvCxnSpPr>
              <p:cNvPr id="830" name="Straight Connector 829"/>
              <p:cNvCxnSpPr>
                <a:stCxn id="832" idx="0"/>
              </p:cNvCxnSpPr>
              <p:nvPr/>
            </p:nvCxnSpPr>
            <p:spPr bwMode="auto">
              <a:xfrm flipV="1">
                <a:off x="5397572"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1" name="Rounded Rectangle 830"/>
              <p:cNvSpPr/>
              <p:nvPr/>
            </p:nvSpPr>
            <p:spPr bwMode="auto">
              <a:xfrm>
                <a:off x="5462192" y="6076858"/>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32" name="Rounded Rectangle 831"/>
              <p:cNvSpPr/>
              <p:nvPr/>
            </p:nvSpPr>
            <p:spPr bwMode="auto">
              <a:xfrm>
                <a:off x="5353670" y="6076858"/>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33" name="Rounded Rectangle 832"/>
              <p:cNvSpPr/>
              <p:nvPr/>
            </p:nvSpPr>
            <p:spPr bwMode="auto">
              <a:xfrm>
                <a:off x="5353670" y="6251034"/>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34" name="Rounded Rectangle 833"/>
              <p:cNvSpPr/>
              <p:nvPr/>
            </p:nvSpPr>
            <p:spPr bwMode="auto">
              <a:xfrm>
                <a:off x="5462192" y="6251034"/>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35" name="Straight Connector 834"/>
              <p:cNvCxnSpPr>
                <a:stCxn id="834" idx="0"/>
              </p:cNvCxnSpPr>
              <p:nvPr/>
            </p:nvCxnSpPr>
            <p:spPr bwMode="auto">
              <a:xfrm flipH="1" flipV="1">
                <a:off x="5450490"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6" name="Straight Connector 835"/>
              <p:cNvCxnSpPr>
                <a:stCxn id="833" idx="0"/>
              </p:cNvCxnSpPr>
              <p:nvPr/>
            </p:nvCxnSpPr>
            <p:spPr bwMode="auto">
              <a:xfrm flipV="1">
                <a:off x="5397572"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7" name="Straight Connector 836"/>
              <p:cNvCxnSpPr>
                <a:stCxn id="831" idx="0"/>
              </p:cNvCxnSpPr>
              <p:nvPr/>
            </p:nvCxnSpPr>
            <p:spPr bwMode="auto">
              <a:xfrm flipH="1" flipV="1">
                <a:off x="5450490"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2" name="Straight Connector 821"/>
              <p:cNvCxnSpPr>
                <a:stCxn id="824" idx="0"/>
              </p:cNvCxnSpPr>
              <p:nvPr/>
            </p:nvCxnSpPr>
            <p:spPr bwMode="auto">
              <a:xfrm flipV="1">
                <a:off x="4919600"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23" name="Rounded Rectangle 822"/>
              <p:cNvSpPr/>
              <p:nvPr/>
            </p:nvSpPr>
            <p:spPr bwMode="auto">
              <a:xfrm>
                <a:off x="4984220" y="6076858"/>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24" name="Rounded Rectangle 823"/>
              <p:cNvSpPr/>
              <p:nvPr/>
            </p:nvSpPr>
            <p:spPr bwMode="auto">
              <a:xfrm>
                <a:off x="4875698" y="6076858"/>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25" name="Rounded Rectangle 824"/>
              <p:cNvSpPr/>
              <p:nvPr/>
            </p:nvSpPr>
            <p:spPr bwMode="auto">
              <a:xfrm>
                <a:off x="4875698" y="6251034"/>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26" name="Rounded Rectangle 825"/>
              <p:cNvSpPr/>
              <p:nvPr/>
            </p:nvSpPr>
            <p:spPr bwMode="auto">
              <a:xfrm>
                <a:off x="4984220" y="6251034"/>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27" name="Straight Connector 826"/>
              <p:cNvCxnSpPr>
                <a:stCxn id="826" idx="0"/>
              </p:cNvCxnSpPr>
              <p:nvPr/>
            </p:nvCxnSpPr>
            <p:spPr bwMode="auto">
              <a:xfrm flipH="1" flipV="1">
                <a:off x="4972518"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8" name="Straight Connector 827"/>
              <p:cNvCxnSpPr>
                <a:stCxn id="825" idx="0"/>
              </p:cNvCxnSpPr>
              <p:nvPr/>
            </p:nvCxnSpPr>
            <p:spPr bwMode="auto">
              <a:xfrm flipV="1">
                <a:off x="4919600"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9" name="Straight Connector 828"/>
              <p:cNvCxnSpPr>
                <a:stCxn id="823" idx="0"/>
              </p:cNvCxnSpPr>
              <p:nvPr/>
            </p:nvCxnSpPr>
            <p:spPr bwMode="auto">
              <a:xfrm flipH="1" flipV="1">
                <a:off x="4972518"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4" name="Straight Connector 813"/>
              <p:cNvCxnSpPr>
                <a:stCxn id="816" idx="0"/>
              </p:cNvCxnSpPr>
              <p:nvPr/>
            </p:nvCxnSpPr>
            <p:spPr bwMode="auto">
              <a:xfrm flipV="1">
                <a:off x="5156126" y="5853022"/>
                <a:ext cx="52918"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sp>
            <p:nvSpPr>
              <p:cNvPr id="815" name="Rounded Rectangle 814"/>
              <p:cNvSpPr/>
              <p:nvPr/>
            </p:nvSpPr>
            <p:spPr bwMode="auto">
              <a:xfrm>
                <a:off x="5220746" y="6076858"/>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16" name="Rounded Rectangle 815"/>
              <p:cNvSpPr/>
              <p:nvPr/>
            </p:nvSpPr>
            <p:spPr bwMode="auto">
              <a:xfrm>
                <a:off x="5112224" y="6076858"/>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17" name="Rounded Rectangle 816"/>
              <p:cNvSpPr/>
              <p:nvPr/>
            </p:nvSpPr>
            <p:spPr bwMode="auto">
              <a:xfrm>
                <a:off x="5112224" y="6251034"/>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18" name="Rounded Rectangle 817"/>
              <p:cNvSpPr/>
              <p:nvPr/>
            </p:nvSpPr>
            <p:spPr bwMode="auto">
              <a:xfrm>
                <a:off x="5220746" y="6251034"/>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19" name="Straight Connector 818"/>
              <p:cNvCxnSpPr>
                <a:stCxn id="818" idx="0"/>
              </p:cNvCxnSpPr>
              <p:nvPr/>
            </p:nvCxnSpPr>
            <p:spPr bwMode="auto">
              <a:xfrm flipH="1" flipV="1">
                <a:off x="5209044" y="5853022"/>
                <a:ext cx="55604"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820" name="Straight Connector 819"/>
              <p:cNvCxnSpPr>
                <a:stCxn id="817" idx="0"/>
              </p:cNvCxnSpPr>
              <p:nvPr/>
            </p:nvCxnSpPr>
            <p:spPr bwMode="auto">
              <a:xfrm flipV="1">
                <a:off x="5156126" y="5853022"/>
                <a:ext cx="52918"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821" name="Straight Connector 820"/>
              <p:cNvCxnSpPr>
                <a:stCxn id="815" idx="0"/>
              </p:cNvCxnSpPr>
              <p:nvPr/>
            </p:nvCxnSpPr>
            <p:spPr bwMode="auto">
              <a:xfrm flipH="1" flipV="1">
                <a:off x="5209044" y="5853022"/>
                <a:ext cx="55604"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806" name="Straight Connector 805"/>
              <p:cNvCxnSpPr>
                <a:stCxn id="808" idx="0"/>
              </p:cNvCxnSpPr>
              <p:nvPr/>
            </p:nvCxnSpPr>
            <p:spPr bwMode="auto">
              <a:xfrm flipV="1">
                <a:off x="5636333"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7" name="Rounded Rectangle 806"/>
              <p:cNvSpPr/>
              <p:nvPr/>
            </p:nvSpPr>
            <p:spPr bwMode="auto">
              <a:xfrm>
                <a:off x="5700953" y="6076858"/>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08" name="Rounded Rectangle 807"/>
              <p:cNvSpPr/>
              <p:nvPr/>
            </p:nvSpPr>
            <p:spPr bwMode="auto">
              <a:xfrm>
                <a:off x="5592431" y="6076858"/>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09" name="Rounded Rectangle 808"/>
              <p:cNvSpPr/>
              <p:nvPr/>
            </p:nvSpPr>
            <p:spPr bwMode="auto">
              <a:xfrm>
                <a:off x="5592431" y="6251034"/>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10" name="Rounded Rectangle 809"/>
              <p:cNvSpPr/>
              <p:nvPr/>
            </p:nvSpPr>
            <p:spPr bwMode="auto">
              <a:xfrm>
                <a:off x="5700953" y="6251034"/>
                <a:ext cx="8780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11" name="Straight Connector 810"/>
              <p:cNvCxnSpPr>
                <a:stCxn id="810" idx="0"/>
              </p:cNvCxnSpPr>
              <p:nvPr/>
            </p:nvCxnSpPr>
            <p:spPr bwMode="auto">
              <a:xfrm flipH="1" flipV="1">
                <a:off x="5689251"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2" name="Straight Connector 811"/>
              <p:cNvCxnSpPr>
                <a:stCxn id="809" idx="0"/>
              </p:cNvCxnSpPr>
              <p:nvPr/>
            </p:nvCxnSpPr>
            <p:spPr bwMode="auto">
              <a:xfrm flipV="1">
                <a:off x="5636333"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3" name="Straight Connector 812"/>
              <p:cNvCxnSpPr>
                <a:stCxn id="807" idx="0"/>
              </p:cNvCxnSpPr>
              <p:nvPr/>
            </p:nvCxnSpPr>
            <p:spPr bwMode="auto">
              <a:xfrm flipH="1" flipV="1">
                <a:off x="5689251"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8" name="Straight Connector 797"/>
              <p:cNvCxnSpPr>
                <a:stCxn id="800" idx="0"/>
              </p:cNvCxnSpPr>
              <p:nvPr/>
            </p:nvCxnSpPr>
            <p:spPr bwMode="auto">
              <a:xfrm flipV="1">
                <a:off x="8375140"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9" name="Rounded Rectangle 798"/>
              <p:cNvSpPr/>
              <p:nvPr/>
            </p:nvSpPr>
            <p:spPr bwMode="auto">
              <a:xfrm>
                <a:off x="8439760"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00" name="Rounded Rectangle 799"/>
              <p:cNvSpPr/>
              <p:nvPr/>
            </p:nvSpPr>
            <p:spPr bwMode="auto">
              <a:xfrm>
                <a:off x="8331238"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01" name="Rounded Rectangle 800"/>
              <p:cNvSpPr/>
              <p:nvPr/>
            </p:nvSpPr>
            <p:spPr bwMode="auto">
              <a:xfrm>
                <a:off x="8331238"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02" name="Rounded Rectangle 801"/>
              <p:cNvSpPr/>
              <p:nvPr/>
            </p:nvSpPr>
            <p:spPr bwMode="auto">
              <a:xfrm>
                <a:off x="8439760"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03" name="Straight Connector 802"/>
              <p:cNvCxnSpPr>
                <a:stCxn id="802" idx="0"/>
              </p:cNvCxnSpPr>
              <p:nvPr/>
            </p:nvCxnSpPr>
            <p:spPr bwMode="auto">
              <a:xfrm flipH="1" flipV="1">
                <a:off x="8428058"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4" name="Straight Connector 803"/>
              <p:cNvCxnSpPr>
                <a:stCxn id="801" idx="0"/>
              </p:cNvCxnSpPr>
              <p:nvPr/>
            </p:nvCxnSpPr>
            <p:spPr bwMode="auto">
              <a:xfrm flipV="1">
                <a:off x="8375140"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5" name="Straight Connector 804"/>
              <p:cNvCxnSpPr>
                <a:stCxn id="799" idx="0"/>
              </p:cNvCxnSpPr>
              <p:nvPr/>
            </p:nvCxnSpPr>
            <p:spPr bwMode="auto">
              <a:xfrm flipH="1" flipV="1">
                <a:off x="8428058"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0" name="Straight Connector 789"/>
              <p:cNvCxnSpPr>
                <a:stCxn id="792" idx="0"/>
              </p:cNvCxnSpPr>
              <p:nvPr/>
            </p:nvCxnSpPr>
            <p:spPr bwMode="auto">
              <a:xfrm flipV="1">
                <a:off x="8620943"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1" name="Rounded Rectangle 790"/>
              <p:cNvSpPr/>
              <p:nvPr/>
            </p:nvSpPr>
            <p:spPr bwMode="auto">
              <a:xfrm>
                <a:off x="8685563"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92" name="Rounded Rectangle 791"/>
              <p:cNvSpPr/>
              <p:nvPr/>
            </p:nvSpPr>
            <p:spPr bwMode="auto">
              <a:xfrm>
                <a:off x="8577041"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93" name="Rounded Rectangle 792"/>
              <p:cNvSpPr/>
              <p:nvPr/>
            </p:nvSpPr>
            <p:spPr bwMode="auto">
              <a:xfrm>
                <a:off x="8577041"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94" name="Rounded Rectangle 793"/>
              <p:cNvSpPr/>
              <p:nvPr/>
            </p:nvSpPr>
            <p:spPr bwMode="auto">
              <a:xfrm>
                <a:off x="8685563"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95" name="Straight Connector 794"/>
              <p:cNvCxnSpPr>
                <a:stCxn id="794" idx="0"/>
              </p:cNvCxnSpPr>
              <p:nvPr/>
            </p:nvCxnSpPr>
            <p:spPr bwMode="auto">
              <a:xfrm flipH="1" flipV="1">
                <a:off x="8673861"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6" name="Straight Connector 795"/>
              <p:cNvCxnSpPr>
                <a:stCxn id="793" idx="0"/>
              </p:cNvCxnSpPr>
              <p:nvPr/>
            </p:nvCxnSpPr>
            <p:spPr bwMode="auto">
              <a:xfrm flipV="1">
                <a:off x="8620943"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7" name="Straight Connector 796"/>
              <p:cNvCxnSpPr>
                <a:stCxn id="791" idx="0"/>
              </p:cNvCxnSpPr>
              <p:nvPr/>
            </p:nvCxnSpPr>
            <p:spPr bwMode="auto">
              <a:xfrm flipH="1" flipV="1">
                <a:off x="8673861"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2" name="Straight Connector 781"/>
              <p:cNvCxnSpPr>
                <a:stCxn id="784" idx="0"/>
              </p:cNvCxnSpPr>
              <p:nvPr/>
            </p:nvCxnSpPr>
            <p:spPr bwMode="auto">
              <a:xfrm flipV="1">
                <a:off x="6387963"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83" name="Rounded Rectangle 782"/>
              <p:cNvSpPr/>
              <p:nvPr/>
            </p:nvSpPr>
            <p:spPr bwMode="auto">
              <a:xfrm>
                <a:off x="6452583"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84" name="Rounded Rectangle 783"/>
              <p:cNvSpPr/>
              <p:nvPr/>
            </p:nvSpPr>
            <p:spPr bwMode="auto">
              <a:xfrm>
                <a:off x="6344061"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85" name="Rounded Rectangle 784"/>
              <p:cNvSpPr/>
              <p:nvPr/>
            </p:nvSpPr>
            <p:spPr bwMode="auto">
              <a:xfrm>
                <a:off x="6344061"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86" name="Rounded Rectangle 785"/>
              <p:cNvSpPr/>
              <p:nvPr/>
            </p:nvSpPr>
            <p:spPr bwMode="auto">
              <a:xfrm>
                <a:off x="6452583"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87" name="Straight Connector 786"/>
              <p:cNvCxnSpPr>
                <a:stCxn id="786" idx="0"/>
              </p:cNvCxnSpPr>
              <p:nvPr/>
            </p:nvCxnSpPr>
            <p:spPr bwMode="auto">
              <a:xfrm flipH="1" flipV="1">
                <a:off x="6440881"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8" name="Straight Connector 787"/>
              <p:cNvCxnSpPr>
                <a:stCxn id="785" idx="0"/>
              </p:cNvCxnSpPr>
              <p:nvPr/>
            </p:nvCxnSpPr>
            <p:spPr bwMode="auto">
              <a:xfrm flipV="1">
                <a:off x="6387963"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9" name="Straight Connector 788"/>
              <p:cNvCxnSpPr>
                <a:stCxn id="783" idx="0"/>
              </p:cNvCxnSpPr>
              <p:nvPr/>
            </p:nvCxnSpPr>
            <p:spPr bwMode="auto">
              <a:xfrm flipH="1" flipV="1">
                <a:off x="6440881"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4" name="Straight Connector 773"/>
              <p:cNvCxnSpPr>
                <a:stCxn id="776" idx="0"/>
              </p:cNvCxnSpPr>
              <p:nvPr/>
            </p:nvCxnSpPr>
            <p:spPr bwMode="auto">
              <a:xfrm flipV="1">
                <a:off x="5909991"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75" name="Rounded Rectangle 774"/>
              <p:cNvSpPr/>
              <p:nvPr/>
            </p:nvSpPr>
            <p:spPr bwMode="auto">
              <a:xfrm>
                <a:off x="5974611"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76" name="Rounded Rectangle 775"/>
              <p:cNvSpPr/>
              <p:nvPr/>
            </p:nvSpPr>
            <p:spPr bwMode="auto">
              <a:xfrm>
                <a:off x="5866089"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77" name="Rounded Rectangle 776"/>
              <p:cNvSpPr/>
              <p:nvPr/>
            </p:nvSpPr>
            <p:spPr bwMode="auto">
              <a:xfrm>
                <a:off x="5866089"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78" name="Rounded Rectangle 777"/>
              <p:cNvSpPr/>
              <p:nvPr/>
            </p:nvSpPr>
            <p:spPr bwMode="auto">
              <a:xfrm>
                <a:off x="5974611"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79" name="Straight Connector 778"/>
              <p:cNvCxnSpPr>
                <a:stCxn id="778" idx="0"/>
              </p:cNvCxnSpPr>
              <p:nvPr/>
            </p:nvCxnSpPr>
            <p:spPr bwMode="auto">
              <a:xfrm flipH="1" flipV="1">
                <a:off x="5962909"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0" name="Straight Connector 779"/>
              <p:cNvCxnSpPr>
                <a:stCxn id="777" idx="0"/>
              </p:cNvCxnSpPr>
              <p:nvPr/>
            </p:nvCxnSpPr>
            <p:spPr bwMode="auto">
              <a:xfrm flipV="1">
                <a:off x="5909991"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1" name="Straight Connector 780"/>
              <p:cNvCxnSpPr>
                <a:stCxn id="775" idx="0"/>
              </p:cNvCxnSpPr>
              <p:nvPr/>
            </p:nvCxnSpPr>
            <p:spPr bwMode="auto">
              <a:xfrm flipH="1" flipV="1">
                <a:off x="5962909"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6" name="Straight Connector 765"/>
              <p:cNvCxnSpPr>
                <a:stCxn id="768" idx="0"/>
              </p:cNvCxnSpPr>
              <p:nvPr/>
            </p:nvCxnSpPr>
            <p:spPr bwMode="auto">
              <a:xfrm flipV="1">
                <a:off x="6146517"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7" name="Rounded Rectangle 766"/>
              <p:cNvSpPr/>
              <p:nvPr/>
            </p:nvSpPr>
            <p:spPr bwMode="auto">
              <a:xfrm>
                <a:off x="6211137"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68" name="Rounded Rectangle 767"/>
              <p:cNvSpPr/>
              <p:nvPr/>
            </p:nvSpPr>
            <p:spPr bwMode="auto">
              <a:xfrm>
                <a:off x="6102615"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69" name="Rounded Rectangle 768"/>
              <p:cNvSpPr/>
              <p:nvPr/>
            </p:nvSpPr>
            <p:spPr bwMode="auto">
              <a:xfrm>
                <a:off x="6102615"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70" name="Rounded Rectangle 769"/>
              <p:cNvSpPr/>
              <p:nvPr/>
            </p:nvSpPr>
            <p:spPr bwMode="auto">
              <a:xfrm>
                <a:off x="6211137"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71" name="Straight Connector 770"/>
              <p:cNvCxnSpPr>
                <a:stCxn id="770" idx="0"/>
              </p:cNvCxnSpPr>
              <p:nvPr/>
            </p:nvCxnSpPr>
            <p:spPr bwMode="auto">
              <a:xfrm flipH="1" flipV="1">
                <a:off x="6199435"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2" name="Straight Connector 771"/>
              <p:cNvCxnSpPr>
                <a:stCxn id="769" idx="0"/>
              </p:cNvCxnSpPr>
              <p:nvPr/>
            </p:nvCxnSpPr>
            <p:spPr bwMode="auto">
              <a:xfrm flipV="1">
                <a:off x="6146517"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3" name="Straight Connector 772"/>
              <p:cNvCxnSpPr>
                <a:stCxn id="767" idx="0"/>
              </p:cNvCxnSpPr>
              <p:nvPr/>
            </p:nvCxnSpPr>
            <p:spPr bwMode="auto">
              <a:xfrm flipH="1" flipV="1">
                <a:off x="6199435"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8" name="Straight Connector 757"/>
              <p:cNvCxnSpPr>
                <a:stCxn id="760" idx="0"/>
              </p:cNvCxnSpPr>
              <p:nvPr/>
            </p:nvCxnSpPr>
            <p:spPr bwMode="auto">
              <a:xfrm flipV="1">
                <a:off x="6626724"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9" name="Rounded Rectangle 758"/>
              <p:cNvSpPr/>
              <p:nvPr/>
            </p:nvSpPr>
            <p:spPr bwMode="auto">
              <a:xfrm>
                <a:off x="6691344"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60" name="Rounded Rectangle 759"/>
              <p:cNvSpPr/>
              <p:nvPr/>
            </p:nvSpPr>
            <p:spPr bwMode="auto">
              <a:xfrm>
                <a:off x="6582822"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61" name="Rounded Rectangle 760"/>
              <p:cNvSpPr/>
              <p:nvPr/>
            </p:nvSpPr>
            <p:spPr bwMode="auto">
              <a:xfrm>
                <a:off x="6582822"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62" name="Rounded Rectangle 761"/>
              <p:cNvSpPr/>
              <p:nvPr/>
            </p:nvSpPr>
            <p:spPr bwMode="auto">
              <a:xfrm>
                <a:off x="6691344"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63" name="Straight Connector 762"/>
              <p:cNvCxnSpPr>
                <a:stCxn id="762" idx="0"/>
              </p:cNvCxnSpPr>
              <p:nvPr/>
            </p:nvCxnSpPr>
            <p:spPr bwMode="auto">
              <a:xfrm flipH="1" flipV="1">
                <a:off x="6679642"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4" name="Straight Connector 763"/>
              <p:cNvCxnSpPr>
                <a:stCxn id="761" idx="0"/>
              </p:cNvCxnSpPr>
              <p:nvPr/>
            </p:nvCxnSpPr>
            <p:spPr bwMode="auto">
              <a:xfrm flipV="1">
                <a:off x="6626724"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5" name="Straight Connector 764"/>
              <p:cNvCxnSpPr>
                <a:stCxn id="759" idx="0"/>
              </p:cNvCxnSpPr>
              <p:nvPr/>
            </p:nvCxnSpPr>
            <p:spPr bwMode="auto">
              <a:xfrm flipH="1" flipV="1">
                <a:off x="6679642"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6" name="Straight Connector 745"/>
              <p:cNvCxnSpPr>
                <a:stCxn id="748" idx="0"/>
              </p:cNvCxnSpPr>
              <p:nvPr/>
            </p:nvCxnSpPr>
            <p:spPr bwMode="auto">
              <a:xfrm flipV="1">
                <a:off x="7386359"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7" name="Rounded Rectangle 746"/>
              <p:cNvSpPr/>
              <p:nvPr/>
            </p:nvSpPr>
            <p:spPr bwMode="auto">
              <a:xfrm>
                <a:off x="7450979"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48" name="Rounded Rectangle 747"/>
              <p:cNvSpPr/>
              <p:nvPr/>
            </p:nvSpPr>
            <p:spPr bwMode="auto">
              <a:xfrm>
                <a:off x="7342457"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49" name="Rounded Rectangle 748"/>
              <p:cNvSpPr/>
              <p:nvPr/>
            </p:nvSpPr>
            <p:spPr bwMode="auto">
              <a:xfrm>
                <a:off x="7342457"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50" name="Rounded Rectangle 749"/>
              <p:cNvSpPr/>
              <p:nvPr/>
            </p:nvSpPr>
            <p:spPr bwMode="auto">
              <a:xfrm>
                <a:off x="7450979"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51" name="Straight Connector 750"/>
              <p:cNvCxnSpPr>
                <a:stCxn id="750" idx="0"/>
              </p:cNvCxnSpPr>
              <p:nvPr/>
            </p:nvCxnSpPr>
            <p:spPr bwMode="auto">
              <a:xfrm flipH="1" flipV="1">
                <a:off x="7439277"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2" name="Straight Connector 751"/>
              <p:cNvCxnSpPr>
                <a:stCxn id="749" idx="0"/>
              </p:cNvCxnSpPr>
              <p:nvPr/>
            </p:nvCxnSpPr>
            <p:spPr bwMode="auto">
              <a:xfrm flipV="1">
                <a:off x="7386359"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3" name="Straight Connector 752"/>
              <p:cNvCxnSpPr>
                <a:stCxn id="747" idx="0"/>
              </p:cNvCxnSpPr>
              <p:nvPr/>
            </p:nvCxnSpPr>
            <p:spPr bwMode="auto">
              <a:xfrm flipH="1" flipV="1">
                <a:off x="7439277"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8" name="Straight Connector 737"/>
              <p:cNvCxnSpPr>
                <a:stCxn id="740" idx="0"/>
              </p:cNvCxnSpPr>
              <p:nvPr/>
            </p:nvCxnSpPr>
            <p:spPr bwMode="auto">
              <a:xfrm flipV="1">
                <a:off x="6908387"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9" name="Rounded Rectangle 738"/>
              <p:cNvSpPr/>
              <p:nvPr/>
            </p:nvSpPr>
            <p:spPr bwMode="auto">
              <a:xfrm>
                <a:off x="6973007"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40" name="Rounded Rectangle 739"/>
              <p:cNvSpPr/>
              <p:nvPr/>
            </p:nvSpPr>
            <p:spPr bwMode="auto">
              <a:xfrm>
                <a:off x="6864485"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41" name="Rounded Rectangle 740"/>
              <p:cNvSpPr/>
              <p:nvPr/>
            </p:nvSpPr>
            <p:spPr bwMode="auto">
              <a:xfrm>
                <a:off x="6864485"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42" name="Rounded Rectangle 741"/>
              <p:cNvSpPr/>
              <p:nvPr/>
            </p:nvSpPr>
            <p:spPr bwMode="auto">
              <a:xfrm>
                <a:off x="6973007"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43" name="Straight Connector 742"/>
              <p:cNvCxnSpPr>
                <a:stCxn id="742" idx="0"/>
              </p:cNvCxnSpPr>
              <p:nvPr/>
            </p:nvCxnSpPr>
            <p:spPr bwMode="auto">
              <a:xfrm flipH="1" flipV="1">
                <a:off x="6961305"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4" name="Straight Connector 743"/>
              <p:cNvCxnSpPr>
                <a:stCxn id="741" idx="0"/>
              </p:cNvCxnSpPr>
              <p:nvPr/>
            </p:nvCxnSpPr>
            <p:spPr bwMode="auto">
              <a:xfrm flipV="1">
                <a:off x="6908387"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5" name="Straight Connector 744"/>
              <p:cNvCxnSpPr>
                <a:stCxn id="739" idx="0"/>
              </p:cNvCxnSpPr>
              <p:nvPr/>
            </p:nvCxnSpPr>
            <p:spPr bwMode="auto">
              <a:xfrm flipH="1" flipV="1">
                <a:off x="6961305"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0" name="Straight Connector 729"/>
              <p:cNvCxnSpPr>
                <a:stCxn id="732" idx="0"/>
              </p:cNvCxnSpPr>
              <p:nvPr/>
            </p:nvCxnSpPr>
            <p:spPr bwMode="auto">
              <a:xfrm flipV="1">
                <a:off x="7144913"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1" name="Rounded Rectangle 730"/>
              <p:cNvSpPr/>
              <p:nvPr/>
            </p:nvSpPr>
            <p:spPr bwMode="auto">
              <a:xfrm>
                <a:off x="7209533"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32" name="Rounded Rectangle 731"/>
              <p:cNvSpPr/>
              <p:nvPr/>
            </p:nvSpPr>
            <p:spPr bwMode="auto">
              <a:xfrm>
                <a:off x="7101011"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33" name="Rounded Rectangle 732"/>
              <p:cNvSpPr/>
              <p:nvPr/>
            </p:nvSpPr>
            <p:spPr bwMode="auto">
              <a:xfrm>
                <a:off x="7101011"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34" name="Rounded Rectangle 733"/>
              <p:cNvSpPr/>
              <p:nvPr/>
            </p:nvSpPr>
            <p:spPr bwMode="auto">
              <a:xfrm>
                <a:off x="7209533"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35" name="Straight Connector 734"/>
              <p:cNvCxnSpPr>
                <a:stCxn id="734" idx="0"/>
              </p:cNvCxnSpPr>
              <p:nvPr/>
            </p:nvCxnSpPr>
            <p:spPr bwMode="auto">
              <a:xfrm flipH="1" flipV="1">
                <a:off x="7197831"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6" name="Straight Connector 735"/>
              <p:cNvCxnSpPr>
                <a:stCxn id="733" idx="0"/>
              </p:cNvCxnSpPr>
              <p:nvPr/>
            </p:nvCxnSpPr>
            <p:spPr bwMode="auto">
              <a:xfrm flipV="1">
                <a:off x="7144913"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7" name="Straight Connector 736"/>
              <p:cNvCxnSpPr>
                <a:stCxn id="731" idx="0"/>
              </p:cNvCxnSpPr>
              <p:nvPr/>
            </p:nvCxnSpPr>
            <p:spPr bwMode="auto">
              <a:xfrm flipH="1" flipV="1">
                <a:off x="7197831"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2" name="Straight Connector 721"/>
              <p:cNvCxnSpPr>
                <a:stCxn id="724" idx="0"/>
              </p:cNvCxnSpPr>
              <p:nvPr/>
            </p:nvCxnSpPr>
            <p:spPr bwMode="auto">
              <a:xfrm flipV="1">
                <a:off x="7625120"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23" name="Rounded Rectangle 722"/>
              <p:cNvSpPr/>
              <p:nvPr/>
            </p:nvSpPr>
            <p:spPr bwMode="auto">
              <a:xfrm>
                <a:off x="7689740"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24" name="Rounded Rectangle 723"/>
              <p:cNvSpPr/>
              <p:nvPr/>
            </p:nvSpPr>
            <p:spPr bwMode="auto">
              <a:xfrm>
                <a:off x="7581218"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25" name="Rounded Rectangle 724"/>
              <p:cNvSpPr/>
              <p:nvPr/>
            </p:nvSpPr>
            <p:spPr bwMode="auto">
              <a:xfrm>
                <a:off x="7581218"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26" name="Rounded Rectangle 725"/>
              <p:cNvSpPr/>
              <p:nvPr/>
            </p:nvSpPr>
            <p:spPr bwMode="auto">
              <a:xfrm>
                <a:off x="7689740"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27" name="Straight Connector 726"/>
              <p:cNvCxnSpPr>
                <a:stCxn id="726" idx="0"/>
              </p:cNvCxnSpPr>
              <p:nvPr/>
            </p:nvCxnSpPr>
            <p:spPr bwMode="auto">
              <a:xfrm flipH="1" flipV="1">
                <a:off x="7678038"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8" name="Straight Connector 727"/>
              <p:cNvCxnSpPr>
                <a:stCxn id="725" idx="0"/>
              </p:cNvCxnSpPr>
              <p:nvPr/>
            </p:nvCxnSpPr>
            <p:spPr bwMode="auto">
              <a:xfrm flipV="1">
                <a:off x="7625120"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9" name="Straight Connector 728"/>
              <p:cNvCxnSpPr>
                <a:stCxn id="723" idx="0"/>
              </p:cNvCxnSpPr>
              <p:nvPr/>
            </p:nvCxnSpPr>
            <p:spPr bwMode="auto">
              <a:xfrm flipH="1" flipV="1">
                <a:off x="7678038"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0" name="Straight Connector 709"/>
              <p:cNvCxnSpPr>
                <a:stCxn id="712" idx="0"/>
              </p:cNvCxnSpPr>
              <p:nvPr/>
            </p:nvCxnSpPr>
            <p:spPr bwMode="auto">
              <a:xfrm flipV="1">
                <a:off x="7897004"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1" name="Rounded Rectangle 710"/>
              <p:cNvSpPr/>
              <p:nvPr/>
            </p:nvSpPr>
            <p:spPr bwMode="auto">
              <a:xfrm>
                <a:off x="7961624"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12" name="Rounded Rectangle 711"/>
              <p:cNvSpPr/>
              <p:nvPr/>
            </p:nvSpPr>
            <p:spPr bwMode="auto">
              <a:xfrm>
                <a:off x="7853102"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13" name="Rounded Rectangle 712"/>
              <p:cNvSpPr/>
              <p:nvPr/>
            </p:nvSpPr>
            <p:spPr bwMode="auto">
              <a:xfrm>
                <a:off x="7853102"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14" name="Rounded Rectangle 713"/>
              <p:cNvSpPr/>
              <p:nvPr/>
            </p:nvSpPr>
            <p:spPr bwMode="auto">
              <a:xfrm>
                <a:off x="7961624"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15" name="Straight Connector 714"/>
              <p:cNvCxnSpPr>
                <a:stCxn id="714" idx="0"/>
              </p:cNvCxnSpPr>
              <p:nvPr/>
            </p:nvCxnSpPr>
            <p:spPr bwMode="auto">
              <a:xfrm flipH="1" flipV="1">
                <a:off x="7949922"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6" name="Straight Connector 715"/>
              <p:cNvCxnSpPr>
                <a:stCxn id="713" idx="0"/>
              </p:cNvCxnSpPr>
              <p:nvPr/>
            </p:nvCxnSpPr>
            <p:spPr bwMode="auto">
              <a:xfrm flipV="1">
                <a:off x="7897004"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7" name="Straight Connector 716"/>
              <p:cNvCxnSpPr>
                <a:stCxn id="711" idx="0"/>
              </p:cNvCxnSpPr>
              <p:nvPr/>
            </p:nvCxnSpPr>
            <p:spPr bwMode="auto">
              <a:xfrm flipH="1" flipV="1">
                <a:off x="7949922"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2" name="Straight Connector 701"/>
              <p:cNvCxnSpPr>
                <a:stCxn id="704" idx="0"/>
              </p:cNvCxnSpPr>
              <p:nvPr/>
            </p:nvCxnSpPr>
            <p:spPr bwMode="auto">
              <a:xfrm flipV="1">
                <a:off x="8142808" y="5853022"/>
                <a:ext cx="52918"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03" name="Rounded Rectangle 702"/>
              <p:cNvSpPr/>
              <p:nvPr/>
            </p:nvSpPr>
            <p:spPr bwMode="auto">
              <a:xfrm>
                <a:off x="8207428"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04" name="Rounded Rectangle 703"/>
              <p:cNvSpPr/>
              <p:nvPr/>
            </p:nvSpPr>
            <p:spPr bwMode="auto">
              <a:xfrm>
                <a:off x="8098906" y="6076858"/>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05" name="Rounded Rectangle 704"/>
              <p:cNvSpPr/>
              <p:nvPr/>
            </p:nvSpPr>
            <p:spPr bwMode="auto">
              <a:xfrm>
                <a:off x="8098906"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706" name="Rounded Rectangle 705"/>
              <p:cNvSpPr/>
              <p:nvPr/>
            </p:nvSpPr>
            <p:spPr bwMode="auto">
              <a:xfrm>
                <a:off x="8207428" y="6251034"/>
                <a:ext cx="8780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07" name="Straight Connector 706"/>
              <p:cNvCxnSpPr>
                <a:stCxn id="706" idx="0"/>
              </p:cNvCxnSpPr>
              <p:nvPr/>
            </p:nvCxnSpPr>
            <p:spPr bwMode="auto">
              <a:xfrm flipH="1" flipV="1">
                <a:off x="8195726" y="5853022"/>
                <a:ext cx="5560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8" name="Straight Connector 707"/>
              <p:cNvCxnSpPr>
                <a:stCxn id="705" idx="0"/>
              </p:cNvCxnSpPr>
              <p:nvPr/>
            </p:nvCxnSpPr>
            <p:spPr bwMode="auto">
              <a:xfrm flipV="1">
                <a:off x="8142808" y="5853022"/>
                <a:ext cx="52918"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9" name="Straight Connector 708"/>
              <p:cNvCxnSpPr>
                <a:stCxn id="703" idx="0"/>
              </p:cNvCxnSpPr>
              <p:nvPr/>
            </p:nvCxnSpPr>
            <p:spPr bwMode="auto">
              <a:xfrm flipH="1" flipV="1">
                <a:off x="8195726" y="5853022"/>
                <a:ext cx="5560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38" name="TextBox 837"/>
            <p:cNvSpPr txBox="1"/>
            <p:nvPr/>
          </p:nvSpPr>
          <p:spPr>
            <a:xfrm>
              <a:off x="6555755" y="6319849"/>
              <a:ext cx="646332" cy="369332"/>
            </a:xfrm>
            <a:prstGeom prst="rect">
              <a:avLst/>
            </a:prstGeom>
            <a:noFill/>
          </p:spPr>
          <p:txBody>
            <a:bodyPr wrap="none" rtlCol="0">
              <a:spAutoFit/>
            </a:bodyPr>
            <a:lstStyle/>
            <a:p>
              <a:r>
                <a:rPr lang="en-US" dirty="0" smtClean="0"/>
                <a:t>QFT</a:t>
              </a:r>
              <a:endParaRPr lang="en-US" dirty="0"/>
            </a:p>
          </p:txBody>
        </p:sp>
      </p:grpSp>
      <p:grpSp>
        <p:nvGrpSpPr>
          <p:cNvPr id="987" name="Group 986"/>
          <p:cNvGrpSpPr/>
          <p:nvPr/>
        </p:nvGrpSpPr>
        <p:grpSpPr>
          <a:xfrm>
            <a:off x="297043" y="5892216"/>
            <a:ext cx="4147136" cy="500638"/>
            <a:chOff x="297043" y="5892216"/>
            <a:chExt cx="4147136" cy="500638"/>
          </a:xfrm>
        </p:grpSpPr>
        <p:cxnSp>
          <p:nvCxnSpPr>
            <p:cNvPr id="978" name="Straight Connector 977"/>
            <p:cNvCxnSpPr>
              <a:stCxn id="980" idx="0"/>
            </p:cNvCxnSpPr>
            <p:nvPr/>
          </p:nvCxnSpPr>
          <p:spPr bwMode="auto">
            <a:xfrm flipV="1">
              <a:off x="852319"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9" name="Rounded Rectangle 978"/>
            <p:cNvSpPr/>
            <p:nvPr/>
          </p:nvSpPr>
          <p:spPr bwMode="auto">
            <a:xfrm>
              <a:off x="921074"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80" name="Rounded Rectangle 979"/>
            <p:cNvSpPr/>
            <p:nvPr/>
          </p:nvSpPr>
          <p:spPr bwMode="auto">
            <a:xfrm>
              <a:off x="805607"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81" name="Rounded Rectangle 980"/>
            <p:cNvSpPr/>
            <p:nvPr/>
          </p:nvSpPr>
          <p:spPr bwMode="auto">
            <a:xfrm>
              <a:off x="805607"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82" name="Rounded Rectangle 981"/>
            <p:cNvSpPr/>
            <p:nvPr/>
          </p:nvSpPr>
          <p:spPr bwMode="auto">
            <a:xfrm>
              <a:off x="921074"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83" name="Straight Connector 982"/>
            <p:cNvCxnSpPr>
              <a:stCxn id="982" idx="0"/>
            </p:cNvCxnSpPr>
            <p:nvPr/>
          </p:nvCxnSpPr>
          <p:spPr bwMode="auto">
            <a:xfrm flipH="1" flipV="1">
              <a:off x="908624"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4" name="Straight Connector 983"/>
            <p:cNvCxnSpPr>
              <a:stCxn id="981" idx="0"/>
            </p:cNvCxnSpPr>
            <p:nvPr/>
          </p:nvCxnSpPr>
          <p:spPr bwMode="auto">
            <a:xfrm flipV="1">
              <a:off x="852319"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5" name="Straight Connector 984"/>
            <p:cNvCxnSpPr>
              <a:stCxn id="979" idx="0"/>
            </p:cNvCxnSpPr>
            <p:nvPr/>
          </p:nvCxnSpPr>
          <p:spPr bwMode="auto">
            <a:xfrm flipH="1" flipV="1">
              <a:off x="908624"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0" name="Straight Connector 969"/>
            <p:cNvCxnSpPr>
              <a:stCxn id="972" idx="0"/>
            </p:cNvCxnSpPr>
            <p:nvPr/>
          </p:nvCxnSpPr>
          <p:spPr bwMode="auto">
            <a:xfrm flipV="1">
              <a:off x="343755"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1" name="Rounded Rectangle 970"/>
            <p:cNvSpPr/>
            <p:nvPr/>
          </p:nvSpPr>
          <p:spPr bwMode="auto">
            <a:xfrm>
              <a:off x="412510" y="6116052"/>
              <a:ext cx="9342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2" name="Rounded Rectangle 971"/>
            <p:cNvSpPr/>
            <p:nvPr/>
          </p:nvSpPr>
          <p:spPr bwMode="auto">
            <a:xfrm>
              <a:off x="297043" y="6116052"/>
              <a:ext cx="9342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3" name="Rounded Rectangle 972"/>
            <p:cNvSpPr/>
            <p:nvPr/>
          </p:nvSpPr>
          <p:spPr bwMode="auto">
            <a:xfrm>
              <a:off x="297043" y="6290228"/>
              <a:ext cx="9342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4" name="Rounded Rectangle 973"/>
            <p:cNvSpPr/>
            <p:nvPr/>
          </p:nvSpPr>
          <p:spPr bwMode="auto">
            <a:xfrm>
              <a:off x="412510" y="6290228"/>
              <a:ext cx="9342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75" name="Straight Connector 974"/>
            <p:cNvCxnSpPr>
              <a:stCxn id="974" idx="0"/>
            </p:cNvCxnSpPr>
            <p:nvPr/>
          </p:nvCxnSpPr>
          <p:spPr bwMode="auto">
            <a:xfrm flipH="1" flipV="1">
              <a:off x="400060"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6" name="Straight Connector 975"/>
            <p:cNvCxnSpPr>
              <a:stCxn id="973" idx="0"/>
            </p:cNvCxnSpPr>
            <p:nvPr/>
          </p:nvCxnSpPr>
          <p:spPr bwMode="auto">
            <a:xfrm flipV="1">
              <a:off x="343755"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7" name="Straight Connector 976"/>
            <p:cNvCxnSpPr>
              <a:stCxn id="971" idx="0"/>
            </p:cNvCxnSpPr>
            <p:nvPr/>
          </p:nvCxnSpPr>
          <p:spPr bwMode="auto">
            <a:xfrm flipH="1" flipV="1">
              <a:off x="400060"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2" name="Straight Connector 961"/>
            <p:cNvCxnSpPr>
              <a:stCxn id="964" idx="0"/>
            </p:cNvCxnSpPr>
            <p:nvPr/>
          </p:nvCxnSpPr>
          <p:spPr bwMode="auto">
            <a:xfrm flipV="1">
              <a:off x="595420" y="5892216"/>
              <a:ext cx="56305"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sp>
          <p:nvSpPr>
            <p:cNvPr id="963" name="Rounded Rectangle 962"/>
            <p:cNvSpPr/>
            <p:nvPr/>
          </p:nvSpPr>
          <p:spPr bwMode="auto">
            <a:xfrm>
              <a:off x="664175" y="6116052"/>
              <a:ext cx="9342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4" name="Rounded Rectangle 963"/>
            <p:cNvSpPr/>
            <p:nvPr/>
          </p:nvSpPr>
          <p:spPr bwMode="auto">
            <a:xfrm>
              <a:off x="548708" y="6116052"/>
              <a:ext cx="9342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5" name="Rounded Rectangle 964"/>
            <p:cNvSpPr/>
            <p:nvPr/>
          </p:nvSpPr>
          <p:spPr bwMode="auto">
            <a:xfrm>
              <a:off x="548708" y="6290228"/>
              <a:ext cx="9342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6" name="Rounded Rectangle 965"/>
            <p:cNvSpPr/>
            <p:nvPr/>
          </p:nvSpPr>
          <p:spPr bwMode="auto">
            <a:xfrm>
              <a:off x="664175" y="6290228"/>
              <a:ext cx="93423" cy="102626"/>
            </a:xfrm>
            <a:prstGeom prst="roundRect">
              <a:avLst/>
            </a:prstGeom>
            <a:solidFill>
              <a:srgbClr val="FF0000"/>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67" name="Straight Connector 966"/>
            <p:cNvCxnSpPr>
              <a:stCxn id="966" idx="0"/>
            </p:cNvCxnSpPr>
            <p:nvPr/>
          </p:nvCxnSpPr>
          <p:spPr bwMode="auto">
            <a:xfrm flipH="1" flipV="1">
              <a:off x="651725" y="5892216"/>
              <a:ext cx="59162"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968" name="Straight Connector 967"/>
            <p:cNvCxnSpPr>
              <a:stCxn id="965" idx="0"/>
            </p:cNvCxnSpPr>
            <p:nvPr/>
          </p:nvCxnSpPr>
          <p:spPr bwMode="auto">
            <a:xfrm flipV="1">
              <a:off x="595420" y="5892216"/>
              <a:ext cx="56305"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969" name="Straight Connector 968"/>
            <p:cNvCxnSpPr>
              <a:stCxn id="963" idx="0"/>
            </p:cNvCxnSpPr>
            <p:nvPr/>
          </p:nvCxnSpPr>
          <p:spPr bwMode="auto">
            <a:xfrm flipH="1" flipV="1">
              <a:off x="651725" y="5892216"/>
              <a:ext cx="59162"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954" name="Straight Connector 953"/>
            <p:cNvCxnSpPr>
              <a:stCxn id="956" idx="0"/>
            </p:cNvCxnSpPr>
            <p:nvPr/>
          </p:nvCxnSpPr>
          <p:spPr bwMode="auto">
            <a:xfrm flipV="1">
              <a:off x="1106362"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55" name="Rounded Rectangle 954"/>
            <p:cNvSpPr/>
            <p:nvPr/>
          </p:nvSpPr>
          <p:spPr bwMode="auto">
            <a:xfrm>
              <a:off x="1175117"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6" name="Rounded Rectangle 955"/>
            <p:cNvSpPr/>
            <p:nvPr/>
          </p:nvSpPr>
          <p:spPr bwMode="auto">
            <a:xfrm>
              <a:off x="1059650"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7" name="Rounded Rectangle 956"/>
            <p:cNvSpPr/>
            <p:nvPr/>
          </p:nvSpPr>
          <p:spPr bwMode="auto">
            <a:xfrm>
              <a:off x="1059650"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8" name="Rounded Rectangle 957"/>
            <p:cNvSpPr/>
            <p:nvPr/>
          </p:nvSpPr>
          <p:spPr bwMode="auto">
            <a:xfrm>
              <a:off x="1175117"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59" name="Straight Connector 958"/>
            <p:cNvCxnSpPr>
              <a:stCxn id="958" idx="0"/>
            </p:cNvCxnSpPr>
            <p:nvPr/>
          </p:nvCxnSpPr>
          <p:spPr bwMode="auto">
            <a:xfrm flipH="1" flipV="1">
              <a:off x="1162667"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0" name="Straight Connector 959"/>
            <p:cNvCxnSpPr>
              <a:stCxn id="957" idx="0"/>
            </p:cNvCxnSpPr>
            <p:nvPr/>
          </p:nvCxnSpPr>
          <p:spPr bwMode="auto">
            <a:xfrm flipV="1">
              <a:off x="1106362"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1" name="Straight Connector 960"/>
            <p:cNvCxnSpPr>
              <a:stCxn id="955" idx="0"/>
            </p:cNvCxnSpPr>
            <p:nvPr/>
          </p:nvCxnSpPr>
          <p:spPr bwMode="auto">
            <a:xfrm flipH="1" flipV="1">
              <a:off x="1162667"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6" name="Straight Connector 945"/>
            <p:cNvCxnSpPr>
              <a:stCxn id="948" idx="0"/>
            </p:cNvCxnSpPr>
            <p:nvPr/>
          </p:nvCxnSpPr>
          <p:spPr bwMode="auto">
            <a:xfrm flipV="1">
              <a:off x="4020465"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7" name="Rounded Rectangle 946"/>
            <p:cNvSpPr/>
            <p:nvPr/>
          </p:nvSpPr>
          <p:spPr bwMode="auto">
            <a:xfrm>
              <a:off x="4089220"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8" name="Rounded Rectangle 947"/>
            <p:cNvSpPr/>
            <p:nvPr/>
          </p:nvSpPr>
          <p:spPr bwMode="auto">
            <a:xfrm>
              <a:off x="3973753"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9" name="Rounded Rectangle 948"/>
            <p:cNvSpPr/>
            <p:nvPr/>
          </p:nvSpPr>
          <p:spPr bwMode="auto">
            <a:xfrm>
              <a:off x="3973753"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0" name="Rounded Rectangle 949"/>
            <p:cNvSpPr/>
            <p:nvPr/>
          </p:nvSpPr>
          <p:spPr bwMode="auto">
            <a:xfrm>
              <a:off x="4089220"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51" name="Straight Connector 950"/>
            <p:cNvCxnSpPr>
              <a:stCxn id="950" idx="0"/>
            </p:cNvCxnSpPr>
            <p:nvPr/>
          </p:nvCxnSpPr>
          <p:spPr bwMode="auto">
            <a:xfrm flipH="1" flipV="1">
              <a:off x="4076770"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2" name="Straight Connector 951"/>
            <p:cNvCxnSpPr>
              <a:stCxn id="949" idx="0"/>
            </p:cNvCxnSpPr>
            <p:nvPr/>
          </p:nvCxnSpPr>
          <p:spPr bwMode="auto">
            <a:xfrm flipV="1">
              <a:off x="4020465"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3" name="Straight Connector 952"/>
            <p:cNvCxnSpPr>
              <a:stCxn id="947" idx="0"/>
            </p:cNvCxnSpPr>
            <p:nvPr/>
          </p:nvCxnSpPr>
          <p:spPr bwMode="auto">
            <a:xfrm flipH="1" flipV="1">
              <a:off x="4076770"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8" name="Straight Connector 937"/>
            <p:cNvCxnSpPr>
              <a:stCxn id="940" idx="0"/>
            </p:cNvCxnSpPr>
            <p:nvPr/>
          </p:nvCxnSpPr>
          <p:spPr bwMode="auto">
            <a:xfrm flipV="1">
              <a:off x="4282001"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39" name="Rounded Rectangle 938"/>
            <p:cNvSpPr/>
            <p:nvPr/>
          </p:nvSpPr>
          <p:spPr bwMode="auto">
            <a:xfrm>
              <a:off x="4350756"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0" name="Rounded Rectangle 939"/>
            <p:cNvSpPr/>
            <p:nvPr/>
          </p:nvSpPr>
          <p:spPr bwMode="auto">
            <a:xfrm>
              <a:off x="4235289"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1" name="Rounded Rectangle 940"/>
            <p:cNvSpPr/>
            <p:nvPr/>
          </p:nvSpPr>
          <p:spPr bwMode="auto">
            <a:xfrm>
              <a:off x="4235289"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2" name="Rounded Rectangle 941"/>
            <p:cNvSpPr/>
            <p:nvPr/>
          </p:nvSpPr>
          <p:spPr bwMode="auto">
            <a:xfrm>
              <a:off x="4350756"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43" name="Straight Connector 942"/>
            <p:cNvCxnSpPr>
              <a:stCxn id="942" idx="0"/>
            </p:cNvCxnSpPr>
            <p:nvPr/>
          </p:nvCxnSpPr>
          <p:spPr bwMode="auto">
            <a:xfrm flipH="1" flipV="1">
              <a:off x="4338306"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4" name="Straight Connector 943"/>
            <p:cNvCxnSpPr>
              <a:stCxn id="941" idx="0"/>
            </p:cNvCxnSpPr>
            <p:nvPr/>
          </p:nvCxnSpPr>
          <p:spPr bwMode="auto">
            <a:xfrm flipV="1">
              <a:off x="4282001"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5" name="Straight Connector 944"/>
            <p:cNvCxnSpPr>
              <a:stCxn id="939" idx="0"/>
            </p:cNvCxnSpPr>
            <p:nvPr/>
          </p:nvCxnSpPr>
          <p:spPr bwMode="auto">
            <a:xfrm flipH="1" flipV="1">
              <a:off x="4338306"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0" name="Straight Connector 929"/>
            <p:cNvCxnSpPr>
              <a:stCxn id="932" idx="0"/>
            </p:cNvCxnSpPr>
            <p:nvPr/>
          </p:nvCxnSpPr>
          <p:spPr bwMode="auto">
            <a:xfrm flipV="1">
              <a:off x="1906100"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31" name="Rounded Rectangle 930"/>
            <p:cNvSpPr/>
            <p:nvPr/>
          </p:nvSpPr>
          <p:spPr bwMode="auto">
            <a:xfrm>
              <a:off x="1974855"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32" name="Rounded Rectangle 931"/>
            <p:cNvSpPr/>
            <p:nvPr/>
          </p:nvSpPr>
          <p:spPr bwMode="auto">
            <a:xfrm>
              <a:off x="1859388"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33" name="Rounded Rectangle 932"/>
            <p:cNvSpPr/>
            <p:nvPr/>
          </p:nvSpPr>
          <p:spPr bwMode="auto">
            <a:xfrm>
              <a:off x="1859388"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34" name="Rounded Rectangle 933"/>
            <p:cNvSpPr/>
            <p:nvPr/>
          </p:nvSpPr>
          <p:spPr bwMode="auto">
            <a:xfrm>
              <a:off x="1974855"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35" name="Straight Connector 934"/>
            <p:cNvCxnSpPr>
              <a:stCxn id="934" idx="0"/>
            </p:cNvCxnSpPr>
            <p:nvPr/>
          </p:nvCxnSpPr>
          <p:spPr bwMode="auto">
            <a:xfrm flipH="1" flipV="1">
              <a:off x="1962405"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6" name="Straight Connector 935"/>
            <p:cNvCxnSpPr>
              <a:stCxn id="933" idx="0"/>
            </p:cNvCxnSpPr>
            <p:nvPr/>
          </p:nvCxnSpPr>
          <p:spPr bwMode="auto">
            <a:xfrm flipV="1">
              <a:off x="1906100"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7" name="Straight Connector 936"/>
            <p:cNvCxnSpPr>
              <a:stCxn id="931" idx="0"/>
            </p:cNvCxnSpPr>
            <p:nvPr/>
          </p:nvCxnSpPr>
          <p:spPr bwMode="auto">
            <a:xfrm flipH="1" flipV="1">
              <a:off x="1962405"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2" name="Straight Connector 921"/>
            <p:cNvCxnSpPr>
              <a:stCxn id="924" idx="0"/>
            </p:cNvCxnSpPr>
            <p:nvPr/>
          </p:nvCxnSpPr>
          <p:spPr bwMode="auto">
            <a:xfrm flipV="1">
              <a:off x="1397536"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3" name="Rounded Rectangle 922"/>
            <p:cNvSpPr/>
            <p:nvPr/>
          </p:nvSpPr>
          <p:spPr bwMode="auto">
            <a:xfrm>
              <a:off x="1466291"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24" name="Rounded Rectangle 923"/>
            <p:cNvSpPr/>
            <p:nvPr/>
          </p:nvSpPr>
          <p:spPr bwMode="auto">
            <a:xfrm>
              <a:off x="1350824"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25" name="Rounded Rectangle 924"/>
            <p:cNvSpPr/>
            <p:nvPr/>
          </p:nvSpPr>
          <p:spPr bwMode="auto">
            <a:xfrm>
              <a:off x="1350824"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26" name="Rounded Rectangle 925"/>
            <p:cNvSpPr/>
            <p:nvPr/>
          </p:nvSpPr>
          <p:spPr bwMode="auto">
            <a:xfrm>
              <a:off x="1466291"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27" name="Straight Connector 926"/>
            <p:cNvCxnSpPr>
              <a:stCxn id="926" idx="0"/>
            </p:cNvCxnSpPr>
            <p:nvPr/>
          </p:nvCxnSpPr>
          <p:spPr bwMode="auto">
            <a:xfrm flipH="1" flipV="1">
              <a:off x="1453841"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8" name="Straight Connector 927"/>
            <p:cNvCxnSpPr>
              <a:stCxn id="925" idx="0"/>
            </p:cNvCxnSpPr>
            <p:nvPr/>
          </p:nvCxnSpPr>
          <p:spPr bwMode="auto">
            <a:xfrm flipV="1">
              <a:off x="1397536"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9" name="Straight Connector 928"/>
            <p:cNvCxnSpPr>
              <a:stCxn id="923" idx="0"/>
            </p:cNvCxnSpPr>
            <p:nvPr/>
          </p:nvCxnSpPr>
          <p:spPr bwMode="auto">
            <a:xfrm flipH="1" flipV="1">
              <a:off x="1453841"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4" name="Straight Connector 913"/>
            <p:cNvCxnSpPr>
              <a:stCxn id="916" idx="0"/>
            </p:cNvCxnSpPr>
            <p:nvPr/>
          </p:nvCxnSpPr>
          <p:spPr bwMode="auto">
            <a:xfrm flipV="1">
              <a:off x="1649201"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15" name="Rounded Rectangle 914"/>
            <p:cNvSpPr/>
            <p:nvPr/>
          </p:nvSpPr>
          <p:spPr bwMode="auto">
            <a:xfrm>
              <a:off x="1717956"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16" name="Rounded Rectangle 915"/>
            <p:cNvSpPr/>
            <p:nvPr/>
          </p:nvSpPr>
          <p:spPr bwMode="auto">
            <a:xfrm>
              <a:off x="1602489"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17" name="Rounded Rectangle 916"/>
            <p:cNvSpPr/>
            <p:nvPr/>
          </p:nvSpPr>
          <p:spPr bwMode="auto">
            <a:xfrm>
              <a:off x="1602489"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18" name="Rounded Rectangle 917"/>
            <p:cNvSpPr/>
            <p:nvPr/>
          </p:nvSpPr>
          <p:spPr bwMode="auto">
            <a:xfrm>
              <a:off x="1717956"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19" name="Straight Connector 918"/>
            <p:cNvCxnSpPr>
              <a:stCxn id="918" idx="0"/>
            </p:cNvCxnSpPr>
            <p:nvPr/>
          </p:nvCxnSpPr>
          <p:spPr bwMode="auto">
            <a:xfrm flipH="1" flipV="1">
              <a:off x="1705506"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0" name="Straight Connector 919"/>
            <p:cNvCxnSpPr>
              <a:stCxn id="917" idx="0"/>
            </p:cNvCxnSpPr>
            <p:nvPr/>
          </p:nvCxnSpPr>
          <p:spPr bwMode="auto">
            <a:xfrm flipV="1">
              <a:off x="1649201"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1" name="Straight Connector 920"/>
            <p:cNvCxnSpPr>
              <a:stCxn id="915" idx="0"/>
            </p:cNvCxnSpPr>
            <p:nvPr/>
          </p:nvCxnSpPr>
          <p:spPr bwMode="auto">
            <a:xfrm flipH="1" flipV="1">
              <a:off x="1705506"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6" name="Straight Connector 905"/>
            <p:cNvCxnSpPr>
              <a:stCxn id="908" idx="0"/>
            </p:cNvCxnSpPr>
            <p:nvPr/>
          </p:nvCxnSpPr>
          <p:spPr bwMode="auto">
            <a:xfrm flipV="1">
              <a:off x="2160143"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07" name="Rounded Rectangle 906"/>
            <p:cNvSpPr/>
            <p:nvPr/>
          </p:nvSpPr>
          <p:spPr bwMode="auto">
            <a:xfrm>
              <a:off x="2228898"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08" name="Rounded Rectangle 907"/>
            <p:cNvSpPr/>
            <p:nvPr/>
          </p:nvSpPr>
          <p:spPr bwMode="auto">
            <a:xfrm>
              <a:off x="2113431"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09" name="Rounded Rectangle 908"/>
            <p:cNvSpPr/>
            <p:nvPr/>
          </p:nvSpPr>
          <p:spPr bwMode="auto">
            <a:xfrm>
              <a:off x="2113431"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10" name="Rounded Rectangle 909"/>
            <p:cNvSpPr/>
            <p:nvPr/>
          </p:nvSpPr>
          <p:spPr bwMode="auto">
            <a:xfrm>
              <a:off x="2228898"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11" name="Straight Connector 910"/>
            <p:cNvCxnSpPr>
              <a:stCxn id="910" idx="0"/>
            </p:cNvCxnSpPr>
            <p:nvPr/>
          </p:nvCxnSpPr>
          <p:spPr bwMode="auto">
            <a:xfrm flipH="1" flipV="1">
              <a:off x="2216448"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2" name="Straight Connector 911"/>
            <p:cNvCxnSpPr>
              <a:stCxn id="909" idx="0"/>
            </p:cNvCxnSpPr>
            <p:nvPr/>
          </p:nvCxnSpPr>
          <p:spPr bwMode="auto">
            <a:xfrm flipV="1">
              <a:off x="2160143"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3" name="Straight Connector 912"/>
            <p:cNvCxnSpPr>
              <a:stCxn id="907" idx="0"/>
            </p:cNvCxnSpPr>
            <p:nvPr/>
          </p:nvCxnSpPr>
          <p:spPr bwMode="auto">
            <a:xfrm flipH="1" flipV="1">
              <a:off x="2216448"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4" name="Straight Connector 893"/>
            <p:cNvCxnSpPr>
              <a:stCxn id="896" idx="0"/>
            </p:cNvCxnSpPr>
            <p:nvPr/>
          </p:nvCxnSpPr>
          <p:spPr bwMode="auto">
            <a:xfrm flipV="1">
              <a:off x="2968397"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5" name="Rounded Rectangle 894"/>
            <p:cNvSpPr/>
            <p:nvPr/>
          </p:nvSpPr>
          <p:spPr bwMode="auto">
            <a:xfrm>
              <a:off x="3037152"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96" name="Rounded Rectangle 895"/>
            <p:cNvSpPr/>
            <p:nvPr/>
          </p:nvSpPr>
          <p:spPr bwMode="auto">
            <a:xfrm>
              <a:off x="2921685"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97" name="Rounded Rectangle 896"/>
            <p:cNvSpPr/>
            <p:nvPr/>
          </p:nvSpPr>
          <p:spPr bwMode="auto">
            <a:xfrm>
              <a:off x="2921685"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98" name="Rounded Rectangle 897"/>
            <p:cNvSpPr/>
            <p:nvPr/>
          </p:nvSpPr>
          <p:spPr bwMode="auto">
            <a:xfrm>
              <a:off x="3037152"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99" name="Straight Connector 898"/>
            <p:cNvCxnSpPr>
              <a:stCxn id="898" idx="0"/>
            </p:cNvCxnSpPr>
            <p:nvPr/>
          </p:nvCxnSpPr>
          <p:spPr bwMode="auto">
            <a:xfrm flipH="1" flipV="1">
              <a:off x="3024702"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0" name="Straight Connector 899"/>
            <p:cNvCxnSpPr>
              <a:stCxn id="897" idx="0"/>
            </p:cNvCxnSpPr>
            <p:nvPr/>
          </p:nvCxnSpPr>
          <p:spPr bwMode="auto">
            <a:xfrm flipV="1">
              <a:off x="2968397"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1" name="Straight Connector 900"/>
            <p:cNvCxnSpPr>
              <a:stCxn id="895" idx="0"/>
            </p:cNvCxnSpPr>
            <p:nvPr/>
          </p:nvCxnSpPr>
          <p:spPr bwMode="auto">
            <a:xfrm flipH="1" flipV="1">
              <a:off x="3024702"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6" name="Straight Connector 885"/>
            <p:cNvCxnSpPr>
              <a:stCxn id="888" idx="0"/>
            </p:cNvCxnSpPr>
            <p:nvPr/>
          </p:nvCxnSpPr>
          <p:spPr bwMode="auto">
            <a:xfrm flipV="1">
              <a:off x="2459833"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87" name="Rounded Rectangle 886"/>
            <p:cNvSpPr/>
            <p:nvPr/>
          </p:nvSpPr>
          <p:spPr bwMode="auto">
            <a:xfrm>
              <a:off x="2528588"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88" name="Rounded Rectangle 887"/>
            <p:cNvSpPr/>
            <p:nvPr/>
          </p:nvSpPr>
          <p:spPr bwMode="auto">
            <a:xfrm>
              <a:off x="2413121"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89" name="Rounded Rectangle 888"/>
            <p:cNvSpPr/>
            <p:nvPr/>
          </p:nvSpPr>
          <p:spPr bwMode="auto">
            <a:xfrm>
              <a:off x="2413121"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90" name="Rounded Rectangle 889"/>
            <p:cNvSpPr/>
            <p:nvPr/>
          </p:nvSpPr>
          <p:spPr bwMode="auto">
            <a:xfrm>
              <a:off x="2528588"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91" name="Straight Connector 890"/>
            <p:cNvCxnSpPr>
              <a:stCxn id="890" idx="0"/>
            </p:cNvCxnSpPr>
            <p:nvPr/>
          </p:nvCxnSpPr>
          <p:spPr bwMode="auto">
            <a:xfrm flipH="1" flipV="1">
              <a:off x="2516138"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2" name="Straight Connector 891"/>
            <p:cNvCxnSpPr>
              <a:stCxn id="889" idx="0"/>
            </p:cNvCxnSpPr>
            <p:nvPr/>
          </p:nvCxnSpPr>
          <p:spPr bwMode="auto">
            <a:xfrm flipV="1">
              <a:off x="2459833"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3" name="Straight Connector 892"/>
            <p:cNvCxnSpPr>
              <a:stCxn id="887" idx="0"/>
            </p:cNvCxnSpPr>
            <p:nvPr/>
          </p:nvCxnSpPr>
          <p:spPr bwMode="auto">
            <a:xfrm flipH="1" flipV="1">
              <a:off x="2516138"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8" name="Straight Connector 877"/>
            <p:cNvCxnSpPr>
              <a:stCxn id="880" idx="0"/>
            </p:cNvCxnSpPr>
            <p:nvPr/>
          </p:nvCxnSpPr>
          <p:spPr bwMode="auto">
            <a:xfrm flipV="1">
              <a:off x="2711498"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79" name="Rounded Rectangle 878"/>
            <p:cNvSpPr/>
            <p:nvPr/>
          </p:nvSpPr>
          <p:spPr bwMode="auto">
            <a:xfrm>
              <a:off x="2780253"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80" name="Rounded Rectangle 879"/>
            <p:cNvSpPr/>
            <p:nvPr/>
          </p:nvSpPr>
          <p:spPr bwMode="auto">
            <a:xfrm>
              <a:off x="2664786"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81" name="Rounded Rectangle 880"/>
            <p:cNvSpPr/>
            <p:nvPr/>
          </p:nvSpPr>
          <p:spPr bwMode="auto">
            <a:xfrm>
              <a:off x="2664786"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82" name="Rounded Rectangle 881"/>
            <p:cNvSpPr/>
            <p:nvPr/>
          </p:nvSpPr>
          <p:spPr bwMode="auto">
            <a:xfrm>
              <a:off x="2780253"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83" name="Straight Connector 882"/>
            <p:cNvCxnSpPr>
              <a:stCxn id="882" idx="0"/>
            </p:cNvCxnSpPr>
            <p:nvPr/>
          </p:nvCxnSpPr>
          <p:spPr bwMode="auto">
            <a:xfrm flipH="1" flipV="1">
              <a:off x="2767803"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4" name="Straight Connector 883"/>
            <p:cNvCxnSpPr>
              <a:stCxn id="881" idx="0"/>
            </p:cNvCxnSpPr>
            <p:nvPr/>
          </p:nvCxnSpPr>
          <p:spPr bwMode="auto">
            <a:xfrm flipV="1">
              <a:off x="2711498"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5" name="Straight Connector 884"/>
            <p:cNvCxnSpPr>
              <a:stCxn id="879" idx="0"/>
            </p:cNvCxnSpPr>
            <p:nvPr/>
          </p:nvCxnSpPr>
          <p:spPr bwMode="auto">
            <a:xfrm flipH="1" flipV="1">
              <a:off x="2767803"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0" name="Straight Connector 869"/>
            <p:cNvCxnSpPr>
              <a:stCxn id="872" idx="0"/>
            </p:cNvCxnSpPr>
            <p:nvPr/>
          </p:nvCxnSpPr>
          <p:spPr bwMode="auto">
            <a:xfrm flipV="1">
              <a:off x="3222440"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71" name="Rounded Rectangle 870"/>
            <p:cNvSpPr/>
            <p:nvPr/>
          </p:nvSpPr>
          <p:spPr bwMode="auto">
            <a:xfrm>
              <a:off x="3291195"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72" name="Rounded Rectangle 871"/>
            <p:cNvSpPr/>
            <p:nvPr/>
          </p:nvSpPr>
          <p:spPr bwMode="auto">
            <a:xfrm>
              <a:off x="3175728"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73" name="Rounded Rectangle 872"/>
            <p:cNvSpPr/>
            <p:nvPr/>
          </p:nvSpPr>
          <p:spPr bwMode="auto">
            <a:xfrm>
              <a:off x="3175728"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74" name="Rounded Rectangle 873"/>
            <p:cNvSpPr/>
            <p:nvPr/>
          </p:nvSpPr>
          <p:spPr bwMode="auto">
            <a:xfrm>
              <a:off x="3291195"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75" name="Straight Connector 874"/>
            <p:cNvCxnSpPr>
              <a:stCxn id="874" idx="0"/>
            </p:cNvCxnSpPr>
            <p:nvPr/>
          </p:nvCxnSpPr>
          <p:spPr bwMode="auto">
            <a:xfrm flipH="1" flipV="1">
              <a:off x="3278745"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6" name="Straight Connector 875"/>
            <p:cNvCxnSpPr>
              <a:stCxn id="873" idx="0"/>
            </p:cNvCxnSpPr>
            <p:nvPr/>
          </p:nvCxnSpPr>
          <p:spPr bwMode="auto">
            <a:xfrm flipV="1">
              <a:off x="3222440"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7" name="Straight Connector 876"/>
            <p:cNvCxnSpPr>
              <a:stCxn id="871" idx="0"/>
            </p:cNvCxnSpPr>
            <p:nvPr/>
          </p:nvCxnSpPr>
          <p:spPr bwMode="auto">
            <a:xfrm flipH="1" flipV="1">
              <a:off x="3278745"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8" name="Straight Connector 857"/>
            <p:cNvCxnSpPr>
              <a:stCxn id="860" idx="0"/>
            </p:cNvCxnSpPr>
            <p:nvPr/>
          </p:nvCxnSpPr>
          <p:spPr bwMode="auto">
            <a:xfrm flipV="1">
              <a:off x="3511726"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9" name="Rounded Rectangle 858"/>
            <p:cNvSpPr/>
            <p:nvPr/>
          </p:nvSpPr>
          <p:spPr bwMode="auto">
            <a:xfrm>
              <a:off x="3580481"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60" name="Rounded Rectangle 859"/>
            <p:cNvSpPr/>
            <p:nvPr/>
          </p:nvSpPr>
          <p:spPr bwMode="auto">
            <a:xfrm>
              <a:off x="3465014"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61" name="Rounded Rectangle 860"/>
            <p:cNvSpPr/>
            <p:nvPr/>
          </p:nvSpPr>
          <p:spPr bwMode="auto">
            <a:xfrm>
              <a:off x="3465014"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62" name="Rounded Rectangle 861"/>
            <p:cNvSpPr/>
            <p:nvPr/>
          </p:nvSpPr>
          <p:spPr bwMode="auto">
            <a:xfrm>
              <a:off x="3580481"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63" name="Straight Connector 862"/>
            <p:cNvCxnSpPr>
              <a:stCxn id="862" idx="0"/>
            </p:cNvCxnSpPr>
            <p:nvPr/>
          </p:nvCxnSpPr>
          <p:spPr bwMode="auto">
            <a:xfrm flipH="1" flipV="1">
              <a:off x="3568031"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4" name="Straight Connector 863"/>
            <p:cNvCxnSpPr>
              <a:stCxn id="861" idx="0"/>
            </p:cNvCxnSpPr>
            <p:nvPr/>
          </p:nvCxnSpPr>
          <p:spPr bwMode="auto">
            <a:xfrm flipV="1">
              <a:off x="3511726"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5" name="Straight Connector 864"/>
            <p:cNvCxnSpPr>
              <a:stCxn id="859" idx="0"/>
            </p:cNvCxnSpPr>
            <p:nvPr/>
          </p:nvCxnSpPr>
          <p:spPr bwMode="auto">
            <a:xfrm flipH="1" flipV="1">
              <a:off x="3568031"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0" name="Straight Connector 849"/>
            <p:cNvCxnSpPr>
              <a:stCxn id="852" idx="0"/>
            </p:cNvCxnSpPr>
            <p:nvPr/>
          </p:nvCxnSpPr>
          <p:spPr bwMode="auto">
            <a:xfrm flipV="1">
              <a:off x="3773263" y="5892216"/>
              <a:ext cx="56305"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1" name="Rounded Rectangle 850"/>
            <p:cNvSpPr/>
            <p:nvPr/>
          </p:nvSpPr>
          <p:spPr bwMode="auto">
            <a:xfrm>
              <a:off x="3842018"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52" name="Rounded Rectangle 851"/>
            <p:cNvSpPr/>
            <p:nvPr/>
          </p:nvSpPr>
          <p:spPr bwMode="auto">
            <a:xfrm>
              <a:off x="3726551" y="6116052"/>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53" name="Rounded Rectangle 852"/>
            <p:cNvSpPr/>
            <p:nvPr/>
          </p:nvSpPr>
          <p:spPr bwMode="auto">
            <a:xfrm>
              <a:off x="3726551"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854" name="Rounded Rectangle 853"/>
            <p:cNvSpPr/>
            <p:nvPr/>
          </p:nvSpPr>
          <p:spPr bwMode="auto">
            <a:xfrm>
              <a:off x="3842018" y="6290228"/>
              <a:ext cx="93423"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855" name="Straight Connector 854"/>
            <p:cNvCxnSpPr>
              <a:stCxn id="854" idx="0"/>
            </p:cNvCxnSpPr>
            <p:nvPr/>
          </p:nvCxnSpPr>
          <p:spPr bwMode="auto">
            <a:xfrm flipH="1" flipV="1">
              <a:off x="3829568" y="5892216"/>
              <a:ext cx="59162"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6" name="Straight Connector 855"/>
            <p:cNvCxnSpPr>
              <a:stCxn id="853" idx="0"/>
            </p:cNvCxnSpPr>
            <p:nvPr/>
          </p:nvCxnSpPr>
          <p:spPr bwMode="auto">
            <a:xfrm flipV="1">
              <a:off x="3773263" y="5892216"/>
              <a:ext cx="56305"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7" name="Straight Connector 856"/>
            <p:cNvCxnSpPr>
              <a:stCxn id="851" idx="0"/>
            </p:cNvCxnSpPr>
            <p:nvPr/>
          </p:nvCxnSpPr>
          <p:spPr bwMode="auto">
            <a:xfrm flipH="1" flipV="1">
              <a:off x="3829568" y="5892216"/>
              <a:ext cx="59162"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Rectangle 3"/>
          <p:cNvSpPr/>
          <p:nvPr/>
        </p:nvSpPr>
        <p:spPr bwMode="auto">
          <a:xfrm>
            <a:off x="231566" y="5055210"/>
            <a:ext cx="574041" cy="1662273"/>
          </a:xfrm>
          <a:prstGeom prst="rect">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txBody>
          <a:bodyPr wrap="none" rtlCol="0" anchor="b"/>
          <a:lstStyle/>
          <a:p>
            <a:pPr algn="ctr"/>
            <a:r>
              <a:rPr lang="en-US" sz="1200" dirty="0" smtClean="0"/>
              <a:t>sub tree</a:t>
            </a:r>
            <a:endParaRPr lang="en-US" sz="1200" dirty="0"/>
          </a:p>
        </p:txBody>
      </p:sp>
      <p:sp>
        <p:nvSpPr>
          <p:cNvPr id="691" name="Rectangle 690"/>
          <p:cNvSpPr/>
          <p:nvPr/>
        </p:nvSpPr>
        <p:spPr bwMode="auto">
          <a:xfrm>
            <a:off x="4846635" y="5014439"/>
            <a:ext cx="984527" cy="1662273"/>
          </a:xfrm>
          <a:prstGeom prst="rect">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txBody>
          <a:bodyPr wrap="none" rtlCol="0" anchor="b"/>
          <a:lstStyle/>
          <a:p>
            <a:pPr algn="ctr"/>
            <a:r>
              <a:rPr lang="en-US" sz="1200" dirty="0" smtClean="0"/>
              <a:t>sub tree</a:t>
            </a:r>
            <a:endParaRPr lang="en-US" sz="1200" dirty="0"/>
          </a:p>
        </p:txBody>
      </p:sp>
    </p:spTree>
    <p:extLst>
      <p:ext uri="{BB962C8B-B14F-4D97-AF65-F5344CB8AC3E}">
        <p14:creationId xmlns:p14="http://schemas.microsoft.com/office/powerpoint/2010/main" val="3434472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Jobs on PGFT/QFT</a:t>
            </a:r>
            <a:endParaRPr lang="en-US" dirty="0"/>
          </a:p>
        </p:txBody>
      </p:sp>
      <p:sp>
        <p:nvSpPr>
          <p:cNvPr id="3" name="Content Placeholder 2"/>
          <p:cNvSpPr>
            <a:spLocks noGrp="1"/>
          </p:cNvSpPr>
          <p:nvPr>
            <p:ph sz="quarter" idx="1"/>
          </p:nvPr>
        </p:nvSpPr>
        <p:spPr/>
        <p:txBody>
          <a:bodyPr>
            <a:normAutofit/>
          </a:bodyPr>
          <a:lstStyle/>
          <a:p>
            <a:r>
              <a:rPr lang="en-US" sz="2400" dirty="0" smtClean="0"/>
              <a:t>An experiment to show the impact of the larger QFT sub-trees</a:t>
            </a:r>
          </a:p>
          <a:p>
            <a:pPr lvl="1"/>
            <a:r>
              <a:rPr lang="en-US" sz="2100" dirty="0" smtClean="0"/>
              <a:t>A 4536 nodes 3 level PGFT and QFT Fat Trees</a:t>
            </a:r>
          </a:p>
          <a:p>
            <a:pPr lvl="1"/>
            <a:r>
              <a:rPr lang="en-US" sz="2100" dirty="0" smtClean="0"/>
              <a:t>12 jobs of job size Normal(300,20)</a:t>
            </a:r>
          </a:p>
        </p:txBody>
      </p:sp>
      <p:sp>
        <p:nvSpPr>
          <p:cNvPr id="4" name="Rectangle 3"/>
          <p:cNvSpPr/>
          <p:nvPr/>
        </p:nvSpPr>
        <p:spPr>
          <a:xfrm>
            <a:off x="576378" y="5953075"/>
            <a:ext cx="7541592" cy="646331"/>
          </a:xfrm>
          <a:prstGeom prst="rect">
            <a:avLst/>
          </a:prstGeom>
        </p:spPr>
        <p:txBody>
          <a:bodyPr wrap="square">
            <a:spAutoFit/>
          </a:bodyPr>
          <a:lstStyle/>
          <a:p>
            <a:pPr marL="227013" lvl="3" indent="-227013" algn="l">
              <a:buFont typeface="Arial" panose="020B0604020202020204" pitchFamily="34" charset="0"/>
              <a:buChar char="•"/>
            </a:pPr>
            <a:r>
              <a:rPr lang="en-US" sz="1200" dirty="0"/>
              <a:t>Realistic placement of continuous fragments of </a:t>
            </a:r>
            <a:r>
              <a:rPr lang="en-US" sz="1200" dirty="0" err="1"/>
              <a:t>TruncNormal</a:t>
            </a:r>
            <a:r>
              <a:rPr lang="en-US" sz="1200" dirty="0"/>
              <a:t>(36,10)</a:t>
            </a:r>
          </a:p>
          <a:p>
            <a:pPr marL="227013" lvl="3" indent="-227013" algn="l">
              <a:buFont typeface="Arial" panose="020B0604020202020204" pitchFamily="34" charset="0"/>
              <a:buChar char="•"/>
            </a:pPr>
            <a:r>
              <a:rPr lang="en-US" sz="1200" dirty="0"/>
              <a:t>Traffic is random Shift Permutations</a:t>
            </a:r>
          </a:p>
          <a:p>
            <a:pPr marL="227013" lvl="3" indent="-227013" algn="l">
              <a:buFont typeface="Arial" panose="020B0604020202020204" pitchFamily="34" charset="0"/>
              <a:buChar char="•"/>
            </a:pPr>
            <a:r>
              <a:rPr lang="en-US" sz="1200" dirty="0"/>
              <a:t>MPI is sensitive to </a:t>
            </a:r>
            <a:r>
              <a:rPr lang="en-US" sz="1200" dirty="0" smtClean="0"/>
              <a:t>Max </a:t>
            </a:r>
            <a:r>
              <a:rPr lang="en-US" sz="1200" dirty="0"/>
              <a:t>Latency / Min BW</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33" y="2860030"/>
            <a:ext cx="5744882" cy="30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5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From Many Small Jobs to Single Large Job </a:t>
            </a:r>
            <a:endParaRPr lang="en-US" sz="3600" dirty="0"/>
          </a:p>
        </p:txBody>
      </p:sp>
      <p:sp>
        <p:nvSpPr>
          <p:cNvPr id="3" name="Content Placeholder 2"/>
          <p:cNvSpPr>
            <a:spLocks noGrp="1"/>
          </p:cNvSpPr>
          <p:nvPr>
            <p:ph sz="quarter" idx="1"/>
          </p:nvPr>
        </p:nvSpPr>
        <p:spPr/>
        <p:txBody>
          <a:bodyPr>
            <a:normAutofit/>
          </a:bodyPr>
          <a:lstStyle/>
          <a:p>
            <a:pPr algn="ctr"/>
            <a:endParaRPr lang="en-US" dirty="0" smtClean="0"/>
          </a:p>
          <a:p>
            <a:pPr marL="0" indent="0" algn="ctr">
              <a:buNone/>
            </a:pPr>
            <a:r>
              <a:rPr lang="en-US" dirty="0" smtClean="0"/>
              <a:t>So far, we showed why QFT provides better </a:t>
            </a:r>
            <a:br>
              <a:rPr lang="en-US" dirty="0" smtClean="0"/>
            </a:br>
            <a:r>
              <a:rPr lang="en-US" dirty="0" smtClean="0"/>
              <a:t>performance then other Fat Trees </a:t>
            </a:r>
            <a:br>
              <a:rPr lang="en-US" dirty="0" smtClean="0"/>
            </a:br>
            <a:r>
              <a:rPr lang="en-US" dirty="0" smtClean="0"/>
              <a:t>for many concurrent small jobs</a:t>
            </a:r>
          </a:p>
          <a:p>
            <a:pPr marL="0" indent="0" algn="ctr">
              <a:buNone/>
            </a:pPr>
            <a:endParaRPr lang="en-US" dirty="0"/>
          </a:p>
          <a:p>
            <a:pPr marL="0" indent="0" algn="ctr">
              <a:buNone/>
            </a:pPr>
            <a:r>
              <a:rPr lang="en-US" dirty="0" smtClean="0"/>
              <a:t>Can QFT compete with other Fat Trees</a:t>
            </a:r>
            <a:br>
              <a:rPr lang="en-US" dirty="0" smtClean="0"/>
            </a:br>
            <a:r>
              <a:rPr lang="en-US" dirty="0" smtClean="0"/>
              <a:t>for single largest MPI job performance?</a:t>
            </a:r>
          </a:p>
          <a:p>
            <a:pPr marL="0" indent="0" algn="ctr">
              <a:buNone/>
            </a:pPr>
            <a:endParaRPr lang="en-US" dirty="0"/>
          </a:p>
        </p:txBody>
      </p:sp>
    </p:spTree>
    <p:extLst>
      <p:ext uri="{BB962C8B-B14F-4D97-AF65-F5344CB8AC3E}">
        <p14:creationId xmlns:p14="http://schemas.microsoft.com/office/powerpoint/2010/main" val="2678248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MPI Collectives mostly use Shifts </a:t>
            </a:r>
            <a:endParaRPr lang="en-US" dirty="0"/>
          </a:p>
        </p:txBody>
      </p:sp>
      <p:sp>
        <p:nvSpPr>
          <p:cNvPr id="3" name="Content Placeholder 2"/>
          <p:cNvSpPr>
            <a:spLocks noGrp="1"/>
          </p:cNvSpPr>
          <p:nvPr>
            <p:ph sz="quarter" idx="1"/>
          </p:nvPr>
        </p:nvSpPr>
        <p:spPr>
          <a:xfrm>
            <a:off x="612648" y="1600199"/>
            <a:ext cx="8153400" cy="4791891"/>
          </a:xfrm>
        </p:spPr>
        <p:txBody>
          <a:bodyPr>
            <a:normAutofit/>
          </a:bodyPr>
          <a:lstStyle/>
          <a:p>
            <a:r>
              <a:rPr lang="en-US" sz="2400" dirty="0" smtClean="0"/>
              <a:t>Collectives are used by most applications for best performance</a:t>
            </a:r>
          </a:p>
          <a:p>
            <a:r>
              <a:rPr lang="en-US" sz="2400" dirty="0" smtClean="0"/>
              <a:t>Shift permutations are the traffic pattern of ALL the Collectives</a:t>
            </a:r>
          </a:p>
          <a:p>
            <a:pPr lvl="1"/>
            <a:r>
              <a:rPr lang="en-US" sz="2100" dirty="0" smtClean="0"/>
              <a:t>In most MPI implementations for medium and large messages</a:t>
            </a:r>
          </a:p>
          <a:p>
            <a:pPr lvl="1"/>
            <a:r>
              <a:rPr lang="en-US" sz="2100" dirty="0" smtClean="0"/>
              <a:t>In every distance “</a:t>
            </a:r>
            <a:r>
              <a:rPr lang="en-US" sz="2100" i="1" dirty="0" smtClean="0"/>
              <a:t>d</a:t>
            </a:r>
            <a:r>
              <a:rPr lang="en-US" sz="2100" dirty="0" smtClean="0"/>
              <a:t>” the permutation is: </a:t>
            </a:r>
            <a:r>
              <a:rPr lang="en-US" sz="2100" dirty="0" err="1" smtClean="0"/>
              <a:t>Dst</a:t>
            </a:r>
            <a:r>
              <a:rPr lang="en-US" sz="2100" dirty="0" smtClean="0"/>
              <a:t> </a:t>
            </a:r>
            <a:r>
              <a:rPr lang="en-US" sz="2100" dirty="0"/>
              <a:t>= (</a:t>
            </a:r>
            <a:r>
              <a:rPr lang="en-US" sz="2100" dirty="0" err="1"/>
              <a:t>Src</a:t>
            </a:r>
            <a:r>
              <a:rPr lang="en-US" sz="2100" dirty="0"/>
              <a:t> + </a:t>
            </a:r>
            <a:r>
              <a:rPr lang="en-US" sz="2100" i="1" dirty="0" smtClean="0"/>
              <a:t>d</a:t>
            </a:r>
            <a:r>
              <a:rPr lang="en-US" sz="2100" dirty="0" smtClean="0"/>
              <a:t>) </a:t>
            </a:r>
            <a:r>
              <a:rPr lang="en-US" sz="2100" dirty="0"/>
              <a:t>% N</a:t>
            </a:r>
          </a:p>
          <a:p>
            <a:pPr marL="365760" lvl="1" indent="0">
              <a:buNone/>
            </a:pPr>
            <a:endParaRPr lang="en-US" sz="2100" dirty="0" smtClean="0"/>
          </a:p>
        </p:txBody>
      </p:sp>
      <p:sp>
        <p:nvSpPr>
          <p:cNvPr id="4" name="Rectangle 3"/>
          <p:cNvSpPr/>
          <p:nvPr/>
        </p:nvSpPr>
        <p:spPr>
          <a:xfrm>
            <a:off x="181602" y="6393526"/>
            <a:ext cx="8639595" cy="461665"/>
          </a:xfrm>
          <a:prstGeom prst="rect">
            <a:avLst/>
          </a:prstGeom>
        </p:spPr>
        <p:txBody>
          <a:bodyPr wrap="square">
            <a:spAutoFit/>
          </a:bodyPr>
          <a:lstStyle/>
          <a:p>
            <a:pPr algn="l"/>
            <a:r>
              <a:rPr lang="en-US" sz="1200" dirty="0" smtClean="0"/>
              <a:t>[4] E</a:t>
            </a:r>
            <a:r>
              <a:rPr lang="en-US" sz="1200" dirty="0"/>
              <a:t>. Zahavi, “Fat-Trees Routing and Node Ordering Providing Contention Free Traffic for MPI Global Collectives,” </a:t>
            </a:r>
            <a:r>
              <a:rPr lang="en-US" sz="1200" dirty="0" smtClean="0"/>
              <a:t/>
            </a:r>
            <a:br>
              <a:rPr lang="en-US" sz="1200" dirty="0" smtClean="0"/>
            </a:br>
            <a:r>
              <a:rPr lang="en-US" sz="1200" dirty="0" smtClean="0"/>
              <a:t>     IPDPS CASS, 2011</a:t>
            </a:r>
            <a:endParaRPr lang="en-US" sz="1200" dirty="0">
              <a:effectLst/>
            </a:endParaRPr>
          </a:p>
        </p:txBody>
      </p:sp>
      <p:sp>
        <p:nvSpPr>
          <p:cNvPr id="5" name="Oval 6"/>
          <p:cNvSpPr>
            <a:spLocks noChangeArrowheads="1"/>
          </p:cNvSpPr>
          <p:nvPr/>
        </p:nvSpPr>
        <p:spPr bwMode="auto">
          <a:xfrm>
            <a:off x="2698738" y="360656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latin typeface="Verdana" pitchFamily="34" charset="0"/>
              </a:rPr>
              <a:t>0</a:t>
            </a:r>
          </a:p>
        </p:txBody>
      </p:sp>
      <p:sp>
        <p:nvSpPr>
          <p:cNvPr id="6" name="Oval 7"/>
          <p:cNvSpPr>
            <a:spLocks noChangeArrowheads="1"/>
          </p:cNvSpPr>
          <p:nvPr/>
        </p:nvSpPr>
        <p:spPr bwMode="auto">
          <a:xfrm>
            <a:off x="3300400" y="360656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latin typeface="Verdana" pitchFamily="34" charset="0"/>
              </a:rPr>
              <a:t>1</a:t>
            </a:r>
          </a:p>
        </p:txBody>
      </p:sp>
      <p:sp>
        <p:nvSpPr>
          <p:cNvPr id="7" name="Oval 8"/>
          <p:cNvSpPr>
            <a:spLocks noChangeArrowheads="1"/>
          </p:cNvSpPr>
          <p:nvPr/>
        </p:nvSpPr>
        <p:spPr bwMode="auto">
          <a:xfrm>
            <a:off x="3903650" y="360656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latin typeface="Verdana" pitchFamily="34" charset="0"/>
              </a:rPr>
              <a:t>2</a:t>
            </a:r>
          </a:p>
        </p:txBody>
      </p:sp>
      <p:sp>
        <p:nvSpPr>
          <p:cNvPr id="8" name="Oval 9"/>
          <p:cNvSpPr>
            <a:spLocks noChangeArrowheads="1"/>
          </p:cNvSpPr>
          <p:nvPr/>
        </p:nvSpPr>
        <p:spPr bwMode="auto">
          <a:xfrm>
            <a:off x="4505313" y="360656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latin typeface="Verdana" pitchFamily="34" charset="0"/>
              </a:rPr>
              <a:t>3</a:t>
            </a:r>
          </a:p>
        </p:txBody>
      </p:sp>
      <p:sp>
        <p:nvSpPr>
          <p:cNvPr id="9" name="Oval 10"/>
          <p:cNvSpPr>
            <a:spLocks noChangeArrowheads="1"/>
          </p:cNvSpPr>
          <p:nvPr/>
        </p:nvSpPr>
        <p:spPr bwMode="auto">
          <a:xfrm>
            <a:off x="5108563" y="360656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latin typeface="Verdana" pitchFamily="34" charset="0"/>
              </a:rPr>
              <a:t>4</a:t>
            </a:r>
          </a:p>
        </p:txBody>
      </p:sp>
      <p:sp>
        <p:nvSpPr>
          <p:cNvPr id="10" name="Oval 11"/>
          <p:cNvSpPr>
            <a:spLocks noChangeArrowheads="1"/>
          </p:cNvSpPr>
          <p:nvPr/>
        </p:nvSpPr>
        <p:spPr bwMode="auto">
          <a:xfrm>
            <a:off x="5711813" y="360656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latin typeface="Verdana" pitchFamily="34" charset="0"/>
              </a:rPr>
              <a:t>5</a:t>
            </a:r>
          </a:p>
        </p:txBody>
      </p:sp>
      <p:sp>
        <p:nvSpPr>
          <p:cNvPr id="11" name="Oval 12"/>
          <p:cNvSpPr>
            <a:spLocks noChangeArrowheads="1"/>
          </p:cNvSpPr>
          <p:nvPr/>
        </p:nvSpPr>
        <p:spPr bwMode="auto">
          <a:xfrm>
            <a:off x="6313475" y="360656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latin typeface="Verdana" pitchFamily="34" charset="0"/>
              </a:rPr>
              <a:t>6</a:t>
            </a:r>
          </a:p>
        </p:txBody>
      </p:sp>
      <p:sp>
        <p:nvSpPr>
          <p:cNvPr id="12" name="Text Box 18"/>
          <p:cNvSpPr txBox="1">
            <a:spLocks noChangeArrowheads="1"/>
          </p:cNvSpPr>
          <p:nvPr/>
        </p:nvSpPr>
        <p:spPr bwMode="auto">
          <a:xfrm>
            <a:off x="2012938" y="4001853"/>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smtClean="0">
                <a:latin typeface="Verdana" pitchFamily="34" charset="0"/>
              </a:rPr>
              <a:t>d </a:t>
            </a:r>
            <a:r>
              <a:rPr lang="en-US" altLang="en-US" dirty="0">
                <a:latin typeface="Verdana" pitchFamily="34" charset="0"/>
              </a:rPr>
              <a:t>= 1</a:t>
            </a:r>
          </a:p>
        </p:txBody>
      </p:sp>
      <p:sp>
        <p:nvSpPr>
          <p:cNvPr id="13" name="Line 19"/>
          <p:cNvSpPr>
            <a:spLocks noChangeShapeType="1"/>
          </p:cNvSpPr>
          <p:nvPr/>
        </p:nvSpPr>
        <p:spPr bwMode="auto">
          <a:xfrm>
            <a:off x="2851138" y="4139965"/>
            <a:ext cx="609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20"/>
          <p:cNvSpPr txBox="1">
            <a:spLocks noChangeArrowheads="1"/>
          </p:cNvSpPr>
          <p:nvPr/>
        </p:nvSpPr>
        <p:spPr bwMode="auto">
          <a:xfrm>
            <a:off x="2012938" y="4459053"/>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smtClean="0">
                <a:latin typeface="Verdana" pitchFamily="34" charset="0"/>
              </a:rPr>
              <a:t>d </a:t>
            </a:r>
            <a:r>
              <a:rPr lang="en-US" altLang="en-US" dirty="0">
                <a:latin typeface="Verdana" pitchFamily="34" charset="0"/>
              </a:rPr>
              <a:t>= 2</a:t>
            </a:r>
          </a:p>
        </p:txBody>
      </p:sp>
      <p:sp>
        <p:nvSpPr>
          <p:cNvPr id="15" name="Line 22"/>
          <p:cNvSpPr>
            <a:spLocks noChangeShapeType="1"/>
          </p:cNvSpPr>
          <p:nvPr/>
        </p:nvSpPr>
        <p:spPr bwMode="auto">
          <a:xfrm>
            <a:off x="3460738" y="4139965"/>
            <a:ext cx="609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3"/>
          <p:cNvSpPr>
            <a:spLocks noChangeShapeType="1"/>
          </p:cNvSpPr>
          <p:nvPr/>
        </p:nvSpPr>
        <p:spPr bwMode="auto">
          <a:xfrm>
            <a:off x="4070338" y="4139965"/>
            <a:ext cx="609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4"/>
          <p:cNvSpPr>
            <a:spLocks noChangeShapeType="1"/>
          </p:cNvSpPr>
          <p:nvPr/>
        </p:nvSpPr>
        <p:spPr bwMode="auto">
          <a:xfrm>
            <a:off x="4679938" y="4139965"/>
            <a:ext cx="609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5"/>
          <p:cNvSpPr>
            <a:spLocks noChangeShapeType="1"/>
          </p:cNvSpPr>
          <p:nvPr/>
        </p:nvSpPr>
        <p:spPr bwMode="auto">
          <a:xfrm>
            <a:off x="5289538" y="4139965"/>
            <a:ext cx="609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6"/>
          <p:cNvSpPr>
            <a:spLocks noChangeShapeType="1"/>
          </p:cNvSpPr>
          <p:nvPr/>
        </p:nvSpPr>
        <p:spPr bwMode="auto">
          <a:xfrm>
            <a:off x="5899138" y="4139965"/>
            <a:ext cx="5334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2"/>
          <p:cNvSpPr>
            <a:spLocks noChangeShapeType="1"/>
          </p:cNvSpPr>
          <p:nvPr/>
        </p:nvSpPr>
        <p:spPr bwMode="auto">
          <a:xfrm>
            <a:off x="2851138" y="4216165"/>
            <a:ext cx="3581400" cy="0"/>
          </a:xfrm>
          <a:prstGeom prst="line">
            <a:avLst/>
          </a:prstGeom>
          <a:noFill/>
          <a:ln w="254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3"/>
          <p:cNvSpPr>
            <a:spLocks noChangeShapeType="1"/>
          </p:cNvSpPr>
          <p:nvPr/>
        </p:nvSpPr>
        <p:spPr bwMode="auto">
          <a:xfrm>
            <a:off x="2851138" y="4444765"/>
            <a:ext cx="12192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4"/>
          <p:cNvSpPr>
            <a:spLocks noChangeShapeType="1"/>
          </p:cNvSpPr>
          <p:nvPr/>
        </p:nvSpPr>
        <p:spPr bwMode="auto">
          <a:xfrm>
            <a:off x="3460738" y="4520965"/>
            <a:ext cx="12192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35"/>
          <p:cNvSpPr>
            <a:spLocks noChangeShapeType="1"/>
          </p:cNvSpPr>
          <p:nvPr/>
        </p:nvSpPr>
        <p:spPr bwMode="auto">
          <a:xfrm>
            <a:off x="3994138" y="4597165"/>
            <a:ext cx="12954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6"/>
          <p:cNvSpPr>
            <a:spLocks noChangeShapeType="1"/>
          </p:cNvSpPr>
          <p:nvPr/>
        </p:nvSpPr>
        <p:spPr bwMode="auto">
          <a:xfrm>
            <a:off x="4679938" y="4673365"/>
            <a:ext cx="11430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7"/>
          <p:cNvSpPr>
            <a:spLocks noChangeShapeType="1"/>
          </p:cNvSpPr>
          <p:nvPr/>
        </p:nvSpPr>
        <p:spPr bwMode="auto">
          <a:xfrm>
            <a:off x="5289538" y="4749565"/>
            <a:ext cx="11430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43"/>
          <p:cNvSpPr>
            <a:spLocks noChangeShapeType="1"/>
          </p:cNvSpPr>
          <p:nvPr/>
        </p:nvSpPr>
        <p:spPr bwMode="auto">
          <a:xfrm flipH="1">
            <a:off x="2819388" y="4825765"/>
            <a:ext cx="300355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45"/>
          <p:cNvSpPr>
            <a:spLocks noChangeShapeType="1"/>
          </p:cNvSpPr>
          <p:nvPr/>
        </p:nvSpPr>
        <p:spPr bwMode="auto">
          <a:xfrm>
            <a:off x="2851138" y="5054365"/>
            <a:ext cx="1752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46"/>
          <p:cNvSpPr>
            <a:spLocks noChangeShapeType="1"/>
          </p:cNvSpPr>
          <p:nvPr/>
        </p:nvSpPr>
        <p:spPr bwMode="auto">
          <a:xfrm>
            <a:off x="3440100" y="5130565"/>
            <a:ext cx="1773238"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47"/>
          <p:cNvSpPr>
            <a:spLocks noChangeShapeType="1"/>
          </p:cNvSpPr>
          <p:nvPr/>
        </p:nvSpPr>
        <p:spPr bwMode="auto">
          <a:xfrm>
            <a:off x="4029063" y="5206765"/>
            <a:ext cx="1870075"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48"/>
          <p:cNvSpPr>
            <a:spLocks noChangeShapeType="1"/>
          </p:cNvSpPr>
          <p:nvPr/>
        </p:nvSpPr>
        <p:spPr bwMode="auto">
          <a:xfrm>
            <a:off x="4619613" y="5282965"/>
            <a:ext cx="1812925"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63"/>
          <p:cNvSpPr>
            <a:spLocks noChangeShapeType="1"/>
          </p:cNvSpPr>
          <p:nvPr/>
        </p:nvSpPr>
        <p:spPr bwMode="auto">
          <a:xfrm>
            <a:off x="1631938" y="4978165"/>
            <a:ext cx="48768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 name="Group 62"/>
          <p:cNvGrpSpPr/>
          <p:nvPr/>
        </p:nvGrpSpPr>
        <p:grpSpPr>
          <a:xfrm>
            <a:off x="2851138" y="3911365"/>
            <a:ext cx="3614737" cy="2467655"/>
            <a:chOff x="4601891" y="4237945"/>
            <a:chExt cx="3614737" cy="3581400"/>
          </a:xfrm>
        </p:grpSpPr>
        <p:sp>
          <p:nvSpPr>
            <p:cNvPr id="34" name="Line 66"/>
            <p:cNvSpPr>
              <a:spLocks noChangeShapeType="1"/>
            </p:cNvSpPr>
            <p:nvPr/>
          </p:nvSpPr>
          <p:spPr bwMode="auto">
            <a:xfrm flipV="1">
              <a:off x="4601891" y="4237945"/>
              <a:ext cx="0" cy="3581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67"/>
            <p:cNvSpPr>
              <a:spLocks noChangeShapeType="1"/>
            </p:cNvSpPr>
            <p:nvPr/>
          </p:nvSpPr>
          <p:spPr bwMode="auto">
            <a:xfrm flipV="1">
              <a:off x="5203553" y="4237945"/>
              <a:ext cx="0" cy="3581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68"/>
            <p:cNvSpPr>
              <a:spLocks noChangeShapeType="1"/>
            </p:cNvSpPr>
            <p:nvPr/>
          </p:nvSpPr>
          <p:spPr bwMode="auto">
            <a:xfrm flipV="1">
              <a:off x="6408466" y="4237945"/>
              <a:ext cx="0" cy="3581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69"/>
            <p:cNvSpPr>
              <a:spLocks noChangeShapeType="1"/>
            </p:cNvSpPr>
            <p:nvPr/>
          </p:nvSpPr>
          <p:spPr bwMode="auto">
            <a:xfrm flipV="1">
              <a:off x="5806803" y="4237945"/>
              <a:ext cx="0" cy="3581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70"/>
            <p:cNvSpPr>
              <a:spLocks noChangeShapeType="1"/>
            </p:cNvSpPr>
            <p:nvPr/>
          </p:nvSpPr>
          <p:spPr bwMode="auto">
            <a:xfrm flipV="1">
              <a:off x="8216628" y="4237945"/>
              <a:ext cx="0" cy="3581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71"/>
            <p:cNvSpPr>
              <a:spLocks noChangeShapeType="1"/>
            </p:cNvSpPr>
            <p:nvPr/>
          </p:nvSpPr>
          <p:spPr bwMode="auto">
            <a:xfrm flipV="1">
              <a:off x="7011716" y="4237945"/>
              <a:ext cx="0" cy="3581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77"/>
            <p:cNvSpPr>
              <a:spLocks noChangeShapeType="1"/>
            </p:cNvSpPr>
            <p:nvPr/>
          </p:nvSpPr>
          <p:spPr bwMode="auto">
            <a:xfrm flipV="1">
              <a:off x="7614966" y="4237945"/>
              <a:ext cx="0" cy="3581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 name="Line 78"/>
          <p:cNvSpPr>
            <a:spLocks noChangeShapeType="1"/>
          </p:cNvSpPr>
          <p:nvPr/>
        </p:nvSpPr>
        <p:spPr bwMode="auto">
          <a:xfrm>
            <a:off x="1631938" y="4368565"/>
            <a:ext cx="4953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86"/>
          <p:cNvSpPr txBox="1">
            <a:spLocks noChangeArrowheads="1"/>
          </p:cNvSpPr>
          <p:nvPr/>
        </p:nvSpPr>
        <p:spPr bwMode="auto">
          <a:xfrm>
            <a:off x="2012938" y="5068653"/>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Verdana" pitchFamily="34" charset="0"/>
              </a:rPr>
              <a:t>d</a:t>
            </a:r>
            <a:r>
              <a:rPr lang="en-US" altLang="en-US" dirty="0" smtClean="0">
                <a:latin typeface="Verdana" pitchFamily="34" charset="0"/>
              </a:rPr>
              <a:t> </a:t>
            </a:r>
            <a:r>
              <a:rPr lang="en-US" altLang="en-US" dirty="0">
                <a:latin typeface="Verdana" pitchFamily="34" charset="0"/>
              </a:rPr>
              <a:t>= 3</a:t>
            </a:r>
          </a:p>
        </p:txBody>
      </p:sp>
      <p:sp>
        <p:nvSpPr>
          <p:cNvPr id="43" name="Line 87"/>
          <p:cNvSpPr>
            <a:spLocks noChangeShapeType="1"/>
          </p:cNvSpPr>
          <p:nvPr/>
        </p:nvSpPr>
        <p:spPr bwMode="auto">
          <a:xfrm flipH="1">
            <a:off x="3440100" y="4901965"/>
            <a:ext cx="300355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88"/>
          <p:cNvSpPr>
            <a:spLocks noChangeShapeType="1"/>
          </p:cNvSpPr>
          <p:nvPr/>
        </p:nvSpPr>
        <p:spPr bwMode="auto">
          <a:xfrm flipH="1">
            <a:off x="2851138" y="5359165"/>
            <a:ext cx="23622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89"/>
          <p:cNvSpPr>
            <a:spLocks noChangeShapeType="1"/>
          </p:cNvSpPr>
          <p:nvPr/>
        </p:nvSpPr>
        <p:spPr bwMode="auto">
          <a:xfrm flipH="1">
            <a:off x="3471850" y="5435365"/>
            <a:ext cx="2427288"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90"/>
          <p:cNvSpPr>
            <a:spLocks noChangeShapeType="1"/>
          </p:cNvSpPr>
          <p:nvPr/>
        </p:nvSpPr>
        <p:spPr bwMode="auto">
          <a:xfrm flipH="1">
            <a:off x="4005250" y="5511565"/>
            <a:ext cx="2427288"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91"/>
          <p:cNvSpPr>
            <a:spLocks noChangeShapeType="1"/>
          </p:cNvSpPr>
          <p:nvPr/>
        </p:nvSpPr>
        <p:spPr bwMode="auto">
          <a:xfrm>
            <a:off x="1631938" y="5587765"/>
            <a:ext cx="48768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Text Box 92"/>
          <p:cNvSpPr txBox="1">
            <a:spLocks noChangeArrowheads="1"/>
          </p:cNvSpPr>
          <p:nvPr/>
        </p:nvSpPr>
        <p:spPr bwMode="auto">
          <a:xfrm>
            <a:off x="2012938" y="5678253"/>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Verdana" pitchFamily="34" charset="0"/>
              </a:rPr>
              <a:t>d</a:t>
            </a:r>
            <a:r>
              <a:rPr lang="en-US" altLang="en-US" dirty="0" smtClean="0">
                <a:latin typeface="Verdana" pitchFamily="34" charset="0"/>
              </a:rPr>
              <a:t> </a:t>
            </a:r>
            <a:r>
              <a:rPr lang="en-US" altLang="en-US" dirty="0">
                <a:latin typeface="Verdana" pitchFamily="34" charset="0"/>
              </a:rPr>
              <a:t>= 4</a:t>
            </a:r>
          </a:p>
        </p:txBody>
      </p:sp>
      <p:sp>
        <p:nvSpPr>
          <p:cNvPr id="49" name="Line 93"/>
          <p:cNvSpPr>
            <a:spLocks noChangeShapeType="1"/>
          </p:cNvSpPr>
          <p:nvPr/>
        </p:nvSpPr>
        <p:spPr bwMode="auto">
          <a:xfrm>
            <a:off x="2851138" y="5740165"/>
            <a:ext cx="23622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94"/>
          <p:cNvSpPr>
            <a:spLocks noChangeShapeType="1"/>
          </p:cNvSpPr>
          <p:nvPr/>
        </p:nvSpPr>
        <p:spPr bwMode="auto">
          <a:xfrm>
            <a:off x="4070338" y="5892565"/>
            <a:ext cx="23622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96"/>
          <p:cNvSpPr>
            <a:spLocks noChangeShapeType="1"/>
          </p:cNvSpPr>
          <p:nvPr/>
        </p:nvSpPr>
        <p:spPr bwMode="auto">
          <a:xfrm>
            <a:off x="3460738" y="5816365"/>
            <a:ext cx="23622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97"/>
          <p:cNvSpPr>
            <a:spLocks noChangeShapeType="1"/>
          </p:cNvSpPr>
          <p:nvPr/>
        </p:nvSpPr>
        <p:spPr bwMode="auto">
          <a:xfrm flipH="1">
            <a:off x="4679938" y="6197365"/>
            <a:ext cx="1752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98"/>
          <p:cNvSpPr>
            <a:spLocks noChangeShapeType="1"/>
          </p:cNvSpPr>
          <p:nvPr/>
        </p:nvSpPr>
        <p:spPr bwMode="auto">
          <a:xfrm flipH="1">
            <a:off x="4146538" y="6121165"/>
            <a:ext cx="1752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99"/>
          <p:cNvSpPr>
            <a:spLocks noChangeShapeType="1"/>
          </p:cNvSpPr>
          <p:nvPr/>
        </p:nvSpPr>
        <p:spPr bwMode="auto">
          <a:xfrm flipH="1">
            <a:off x="3492488" y="6044965"/>
            <a:ext cx="1752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100"/>
          <p:cNvSpPr>
            <a:spLocks noChangeShapeType="1"/>
          </p:cNvSpPr>
          <p:nvPr/>
        </p:nvSpPr>
        <p:spPr bwMode="auto">
          <a:xfrm flipH="1">
            <a:off x="2851138" y="5968765"/>
            <a:ext cx="17526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917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500"/>
                                        <p:tgtEl>
                                          <p:spTgt spid="1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22" presetClass="entr" presetSubtype="8"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2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right)">
                                      <p:cBhvr>
                                        <p:cTn id="66" dur="500"/>
                                        <p:tgtEl>
                                          <p:spTgt spid="44"/>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right)">
                                      <p:cBhvr>
                                        <p:cTn id="69" dur="500"/>
                                        <p:tgtEl>
                                          <p:spTgt spid="45"/>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right)">
                                      <p:cBhvr>
                                        <p:cTn id="72" dur="500"/>
                                        <p:tgtEl>
                                          <p:spTgt spid="4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childTnLst>
                          </p:cTn>
                        </p:par>
                        <p:par>
                          <p:cTn id="76" fill="hold">
                            <p:stCondLst>
                              <p:cond delay="1500"/>
                            </p:stCondLst>
                            <p:childTnLst>
                              <p:par>
                                <p:cTn id="77" presetID="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22" presetClass="entr" presetSubtype="8"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right)">
                                      <p:cBhvr>
                                        <p:cTn id="90" dur="500"/>
                                        <p:tgtEl>
                                          <p:spTgt spid="52"/>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right)">
                                      <p:cBhvr>
                                        <p:cTn id="93" dur="500"/>
                                        <p:tgtEl>
                                          <p:spTgt spid="53"/>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right)">
                                      <p:cBhvr>
                                        <p:cTn id="96" dur="500"/>
                                        <p:tgtEl>
                                          <p:spTgt spid="54"/>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right)">
                                      <p:cBhvr>
                                        <p:cTn id="9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2" grpId="0"/>
      <p:bldP spid="43" grpId="0" animBg="1"/>
      <p:bldP spid="44" grpId="0" animBg="1"/>
      <p:bldP spid="45" grpId="0" animBg="1"/>
      <p:bldP spid="46" grpId="0" animBg="1"/>
      <p:bldP spid="48" grpId="0"/>
      <p:bldP spid="49" grpId="0" animBg="1"/>
      <p:bldP spid="50" grpId="0" animBg="1"/>
      <p:bldP spid="51" grpId="0" animBg="1"/>
      <p:bldP spid="52" grpId="0" animBg="1"/>
      <p:bldP spid="53" grpId="0" animBg="1"/>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for QFT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sz="2400" dirty="0" smtClean="0"/>
                  <a:t>I.e. how to forward packets in the network (not L3)</a:t>
                </a:r>
                <a:endParaRPr lang="en-US" sz="2300" dirty="0"/>
              </a:p>
              <a:p>
                <a:r>
                  <a:rPr lang="en-US" sz="2300" dirty="0" smtClean="0"/>
                  <a:t>It is non-contending for </a:t>
                </a:r>
              </a:p>
              <a:p>
                <a:pPr lvl="1"/>
                <a:r>
                  <a:rPr lang="en-US" sz="2000" dirty="0" smtClean="0"/>
                  <a:t>All Shift </a:t>
                </a:r>
                <a:r>
                  <a:rPr lang="en-US" sz="2000" dirty="0"/>
                  <a:t>Pattern </a:t>
                </a:r>
                <a:r>
                  <a:rPr lang="en-US" sz="2000" dirty="0" smtClean="0"/>
                  <a:t>i.e. ALL MPI Collectives </a:t>
                </a:r>
              </a:p>
              <a:p>
                <a:pPr lvl="1"/>
                <a:r>
                  <a:rPr lang="en-US" sz="2000" dirty="0"/>
                  <a:t>FULL network </a:t>
                </a:r>
                <a:r>
                  <a:rPr lang="en-US" sz="2000" dirty="0" smtClean="0"/>
                  <a:t>jobs</a:t>
                </a:r>
              </a:p>
              <a:p>
                <a:r>
                  <a:rPr lang="en-US" sz="2300" dirty="0"/>
                  <a:t>Closed Form Routing is a formula: </a:t>
                </a:r>
                <a14:m>
                  <m:oMath xmlns:m="http://schemas.openxmlformats.org/officeDocument/2006/math">
                    <m:r>
                      <a:rPr lang="en-US" sz="2000" dirty="0">
                        <a:latin typeface="Cambria Math"/>
                      </a:rPr>
                      <m:t>𝑃𝑜𝑟𝑡</m:t>
                    </m:r>
                    <m:r>
                      <a:rPr lang="en-US" sz="2000" dirty="0">
                        <a:latin typeface="Cambria Math"/>
                      </a:rPr>
                      <m:t> = </m:t>
                    </m:r>
                    <m:r>
                      <a:rPr lang="en-US" sz="2000" dirty="0">
                        <a:latin typeface="Cambria Math"/>
                      </a:rPr>
                      <m:t>𝑓</m:t>
                    </m:r>
                    <m:d>
                      <m:dPr>
                        <m:ctrlPr>
                          <a:rPr lang="en-US" sz="2000" i="1" dirty="0">
                            <a:latin typeface="Cambria Math"/>
                          </a:rPr>
                        </m:ctrlPr>
                      </m:dPr>
                      <m:e>
                        <m:r>
                          <a:rPr lang="en-US" sz="2000" dirty="0">
                            <a:latin typeface="Cambria Math"/>
                          </a:rPr>
                          <m:t>𝑑𝑒𝑠𝑡𝑖𝑛𝑎𝑡𝑖𝑜𝑛</m:t>
                        </m:r>
                      </m:e>
                    </m:d>
                  </m:oMath>
                </a14:m>
                <a:endParaRPr lang="en-US" sz="2300" dirty="0"/>
              </a:p>
              <a:p>
                <a:r>
                  <a:rPr lang="en-US" sz="2300" dirty="0"/>
                  <a:t>Significant runtime reduction compared to “traversal” based algorithms like DFSSSP, </a:t>
                </a:r>
                <a:r>
                  <a:rPr lang="en-US" sz="2300" dirty="0" smtClean="0"/>
                  <a:t>“</a:t>
                </a:r>
                <a:r>
                  <a:rPr lang="en-US" sz="2300" dirty="0" err="1" smtClean="0"/>
                  <a:t>updn</a:t>
                </a:r>
                <a:r>
                  <a:rPr lang="en-US" sz="2300" dirty="0" smtClean="0"/>
                  <a:t>” </a:t>
                </a:r>
                <a:r>
                  <a:rPr lang="en-US" sz="2300" dirty="0"/>
                  <a:t>or the “</a:t>
                </a:r>
                <a:r>
                  <a:rPr lang="en-US" sz="2300" dirty="0" err="1"/>
                  <a:t>ftree</a:t>
                </a:r>
                <a:r>
                  <a:rPr lang="en-US" sz="2300" dirty="0"/>
                  <a:t>” engine</a:t>
                </a:r>
              </a:p>
              <a:p>
                <a:endParaRPr lang="en-US" sz="23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150" t="-1085"/>
                </a:stretch>
              </a:blipFill>
            </p:spPr>
            <p:txBody>
              <a:bodyPr/>
              <a:lstStyle/>
              <a:p>
                <a:r>
                  <a:rPr lang="en-US">
                    <a:noFill/>
                  </a:rPr>
                  <a:t> </a:t>
                </a:r>
              </a:p>
            </p:txBody>
          </p:sp>
        </mc:Fallback>
      </mc:AlternateContent>
    </p:spTree>
    <p:extLst>
      <p:ext uri="{BB962C8B-B14F-4D97-AF65-F5344CB8AC3E}">
        <p14:creationId xmlns:p14="http://schemas.microsoft.com/office/powerpoint/2010/main" val="32790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is a Formula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sz="2400" dirty="0" smtClean="0"/>
                  <a:t>Define: </a:t>
                </a:r>
                <a14:m>
                  <m:oMath xmlns:m="http://schemas.openxmlformats.org/officeDocument/2006/math">
                    <m:sSub>
                      <m:sSubPr>
                        <m:ctrlPr>
                          <a:rPr lang="en-US" sz="2400" i="1" smtClean="0">
                            <a:latin typeface="Cambria Math"/>
                          </a:rPr>
                        </m:ctrlPr>
                      </m:sSubPr>
                      <m:e>
                        <m:r>
                          <a:rPr lang="en-US" sz="2400" b="0" i="1" smtClean="0">
                            <a:latin typeface="Cambria Math"/>
                          </a:rPr>
                          <m:t>𝑅</m:t>
                        </m:r>
                        <m:r>
                          <a:rPr lang="en-US" sz="2400" b="0" i="1" smtClean="0">
                            <a:latin typeface="Cambria Math"/>
                          </a:rPr>
                          <m:t>′</m:t>
                        </m:r>
                      </m:e>
                      <m:sub>
                        <m:r>
                          <a:rPr lang="en-US" sz="2400" b="0" i="1" smtClean="0">
                            <a:latin typeface="Cambria Math"/>
                          </a:rPr>
                          <m:t>𝑙</m:t>
                        </m:r>
                      </m:sub>
                    </m:sSub>
                    <m:r>
                      <a:rPr lang="en-US" sz="2400" b="0" i="1" smtClean="0">
                        <a:latin typeface="Cambria Math"/>
                      </a:rPr>
                      <m:t>=</m:t>
                    </m:r>
                    <m:nary>
                      <m:naryPr>
                        <m:chr m:val="∏"/>
                        <m:ctrlPr>
                          <a:rPr lang="en-US" sz="2400" b="0" i="1" smtClean="0">
                            <a:latin typeface="Cambria Math"/>
                          </a:rPr>
                        </m:ctrlPr>
                      </m:naryPr>
                      <m:sub>
                        <m:r>
                          <m:rPr>
                            <m:brk m:alnAt="23"/>
                          </m:rPr>
                          <a:rPr lang="en-US" sz="2400" b="0" i="1" smtClean="0">
                            <a:latin typeface="Cambria Math"/>
                          </a:rPr>
                          <m:t>𝑖</m:t>
                        </m:r>
                        <m:r>
                          <a:rPr lang="en-US" sz="2400" b="0" i="1" smtClean="0">
                            <a:latin typeface="Cambria Math"/>
                          </a:rPr>
                          <m:t>=</m:t>
                        </m:r>
                        <m:r>
                          <a:rPr lang="en-US" sz="2400" b="0" i="1" smtClean="0">
                            <a:latin typeface="Cambria Math"/>
                          </a:rPr>
                          <m:t>1</m:t>
                        </m:r>
                      </m:sub>
                      <m:sup>
                        <m:r>
                          <a:rPr lang="en-US" sz="2400" b="0" i="1" smtClean="0">
                            <a:latin typeface="Cambria Math"/>
                          </a:rPr>
                          <m:t>𝑙</m:t>
                        </m:r>
                      </m:sup>
                      <m:e>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𝑤</m:t>
                                </m:r>
                              </m:e>
                              <m:sub>
                                <m:r>
                                  <a:rPr lang="en-US" sz="2400" b="0" i="1" smtClean="0">
                                    <a:latin typeface="Cambria Math"/>
                                  </a:rPr>
                                  <m:t>𝑖</m:t>
                                </m:r>
                              </m:sub>
                            </m:sSub>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𝑖</m:t>
                                </m:r>
                              </m:sub>
                            </m:sSub>
                          </m:num>
                          <m:den>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𝑖</m:t>
                                </m:r>
                                <m:r>
                                  <a:rPr lang="en-US" sz="2400" b="0" i="1" smtClean="0">
                                    <a:latin typeface="Cambria Math"/>
                                  </a:rPr>
                                  <m:t>−</m:t>
                                </m:r>
                                <m:r>
                                  <a:rPr lang="en-US" sz="2400" b="0" i="1" smtClean="0">
                                    <a:latin typeface="Cambria Math"/>
                                  </a:rPr>
                                  <m:t>2</m:t>
                                </m:r>
                              </m:sub>
                            </m:sSub>
                          </m:den>
                        </m:f>
                      </m:e>
                    </m:nary>
                  </m:oMath>
                </a14:m>
                <a:endParaRPr lang="en-US" sz="2400" dirty="0" smtClean="0"/>
              </a:p>
              <a:p>
                <a:r>
                  <a:rPr lang="en-US" sz="2400" dirty="0" smtClean="0"/>
                  <a:t>From switch S to host Q (with index d)</a:t>
                </a:r>
              </a:p>
              <a:p>
                <a:r>
                  <a:rPr lang="en-US" sz="2400" dirty="0" smtClean="0"/>
                  <a:t>Descendant Criteria: </a:t>
                </a:r>
                <a14:m>
                  <m:oMath xmlns:m="http://schemas.openxmlformats.org/officeDocument/2006/math">
                    <m:d>
                      <m:dPr>
                        <m:ctrlPr>
                          <a:rPr lang="en-US" sz="2000" i="1" smtClean="0">
                            <a:latin typeface="Cambria Math"/>
                            <a:ea typeface="Cambria Math"/>
                          </a:rPr>
                        </m:ctrlPr>
                      </m:dPr>
                      <m:e>
                        <m:r>
                          <a:rPr lang="en-US" sz="2000" i="1">
                            <a:latin typeface="Cambria Math"/>
                            <a:ea typeface="Cambria Math"/>
                          </a:rPr>
                          <m:t>∀</m:t>
                        </m:r>
                        <m:r>
                          <a:rPr lang="en-US" sz="2000" i="1">
                            <a:latin typeface="Cambria Math"/>
                            <a:ea typeface="Cambria Math"/>
                          </a:rPr>
                          <m:t>𝑖</m:t>
                        </m:r>
                        <m:r>
                          <a:rPr lang="en-US" sz="2000" i="1">
                            <a:latin typeface="Cambria Math"/>
                            <a:ea typeface="Cambria Math"/>
                          </a:rPr>
                          <m:t>∈</m:t>
                        </m:r>
                        <m:d>
                          <m:dPr>
                            <m:begChr m:val="{"/>
                            <m:endChr m:val="}"/>
                            <m:ctrlPr>
                              <a:rPr lang="en-US" sz="2000" i="1">
                                <a:latin typeface="Cambria Math"/>
                                <a:ea typeface="Cambria Math"/>
                              </a:rPr>
                            </m:ctrlPr>
                          </m:dPr>
                          <m:e>
                            <m:r>
                              <a:rPr lang="en-US" sz="2000" i="1">
                                <a:latin typeface="Cambria Math"/>
                                <a:ea typeface="Cambria Math"/>
                              </a:rPr>
                              <m:t>𝑙</m:t>
                            </m:r>
                            <m:r>
                              <a:rPr lang="en-US" sz="2000" i="1">
                                <a:latin typeface="Cambria Math"/>
                                <a:ea typeface="Cambria Math"/>
                              </a:rPr>
                              <m:t>+</m:t>
                            </m:r>
                            <m:r>
                              <a:rPr lang="en-US" sz="2000" i="1">
                                <a:latin typeface="Cambria Math"/>
                                <a:ea typeface="Cambria Math"/>
                              </a:rPr>
                              <m:t>2</m:t>
                            </m:r>
                            <m:r>
                              <a:rPr lang="en-US" sz="2000" i="1">
                                <a:latin typeface="Cambria Math"/>
                                <a:ea typeface="Cambria Math"/>
                              </a:rPr>
                              <m:t>..</m:t>
                            </m:r>
                            <m:r>
                              <a:rPr lang="en-US" sz="2000" i="1">
                                <a:latin typeface="Cambria Math"/>
                                <a:ea typeface="Cambria Math"/>
                              </a:rPr>
                              <m:t>h</m:t>
                            </m:r>
                          </m:e>
                        </m: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𝑆</m:t>
                            </m:r>
                          </m:e>
                          <m:sub>
                            <m:r>
                              <a:rPr lang="en-US" sz="2000" i="1">
                                <a:latin typeface="Cambria Math"/>
                                <a:ea typeface="Cambria Math"/>
                              </a:rPr>
                              <m:t>𝑖</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𝑄</m:t>
                            </m:r>
                          </m:e>
                          <m:sub>
                            <m:r>
                              <a:rPr lang="en-US" sz="2000" i="1">
                                <a:latin typeface="Cambria Math"/>
                                <a:ea typeface="Cambria Math"/>
                              </a:rPr>
                              <m:t>𝑖</m:t>
                            </m:r>
                          </m:sub>
                        </m:sSub>
                      </m:e>
                    </m:d>
                    <m:r>
                      <a:rPr lang="en-US" sz="2000" b="0" i="1" smtClean="0">
                        <a:latin typeface="Cambria Math"/>
                        <a:ea typeface="Cambria Math"/>
                      </a:rPr>
                      <m:t>⋀</m:t>
                    </m:r>
                    <m:d>
                      <m:dPr>
                        <m:ctrlPr>
                          <a:rPr lang="en-US" sz="2000" b="0" i="1" smtClean="0">
                            <a:latin typeface="Cambria Math"/>
                            <a:ea typeface="Cambria Math"/>
                          </a:rPr>
                        </m:ctrlPr>
                      </m:dPr>
                      <m:e>
                        <m:d>
                          <m:dPr>
                            <m:begChr m:val="⌊"/>
                            <m:endChr m:val="⌋"/>
                            <m:ctrlPr>
                              <a:rPr lang="en-US" sz="2000" b="0" i="1" smtClean="0">
                                <a:latin typeface="Cambria Math"/>
                                <a:ea typeface="Cambria Math"/>
                              </a:rPr>
                            </m:ctrlPr>
                          </m:dPr>
                          <m:e>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𝑆</m:t>
                                    </m:r>
                                  </m:e>
                                  <m:sub>
                                    <m:r>
                                      <a:rPr lang="en-US" sz="2000" b="0" i="1" smtClean="0">
                                        <a:latin typeface="Cambria Math"/>
                                        <a:ea typeface="Cambria Math"/>
                                      </a:rPr>
                                      <m:t>𝑙</m:t>
                                    </m:r>
                                    <m:r>
                                      <a:rPr lang="en-US" sz="2000" b="0" i="1" smtClean="0">
                                        <a:latin typeface="Cambria Math"/>
                                        <a:ea typeface="Cambria Math"/>
                                      </a:rPr>
                                      <m:t>+</m:t>
                                    </m:r>
                                    <m:r>
                                      <a:rPr lang="en-US" sz="2000" b="0" i="1" smtClean="0">
                                        <a:latin typeface="Cambria Math"/>
                                        <a:ea typeface="Cambria Math"/>
                                      </a:rPr>
                                      <m:t>1</m:t>
                                    </m:r>
                                  </m:sub>
                                </m:sSub>
                              </m:num>
                              <m:den>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𝑙</m:t>
                                    </m:r>
                                  </m:sub>
                                </m:sSub>
                              </m:den>
                            </m:f>
                          </m:e>
                        </m:d>
                        <m:r>
                          <a:rPr lang="en-US" sz="2000" b="0" i="1" smtClean="0">
                            <a:latin typeface="Cambria Math"/>
                            <a:ea typeface="Cambria Math"/>
                          </a:rPr>
                          <m:t>=</m:t>
                        </m:r>
                        <m:d>
                          <m:dPr>
                            <m:begChr m:val="⌊"/>
                            <m:endChr m:val="⌋"/>
                            <m:ctrlPr>
                              <a:rPr lang="en-US" sz="2000" b="0" i="1" smtClean="0">
                                <a:latin typeface="Cambria Math"/>
                                <a:ea typeface="Cambria Math"/>
                              </a:rPr>
                            </m:ctrlPr>
                          </m:dPr>
                          <m:e>
                            <m:f>
                              <m:fPr>
                                <m:ctrlPr>
                                  <a:rPr lang="en-US" sz="2000" b="0" i="1" smtClean="0">
                                    <a:latin typeface="Cambria Math"/>
                                    <a:ea typeface="Cambria Math"/>
                                  </a:rPr>
                                </m:ctrlPr>
                              </m:fPr>
                              <m:num>
                                <m:sSub>
                                  <m:sSubPr>
                                    <m:ctrlPr>
                                      <a:rPr lang="en-US" sz="2000" b="0" i="1" smtClean="0">
                                        <a:latin typeface="Cambria Math"/>
                                        <a:ea typeface="Cambria Math"/>
                                      </a:rPr>
                                    </m:ctrlPr>
                                  </m:sSubPr>
                                  <m:e>
                                    <m:r>
                                      <a:rPr lang="en-US" sz="2000" b="0" i="1" smtClean="0">
                                        <a:latin typeface="Cambria Math"/>
                                        <a:ea typeface="Cambria Math"/>
                                      </a:rPr>
                                      <m:t>𝑄</m:t>
                                    </m:r>
                                  </m:e>
                                  <m:sub>
                                    <m:r>
                                      <a:rPr lang="en-US" sz="2000" b="0" i="1" smtClean="0">
                                        <a:latin typeface="Cambria Math"/>
                                        <a:ea typeface="Cambria Math"/>
                                      </a:rPr>
                                      <m:t>𝑙</m:t>
                                    </m:r>
                                    <m:r>
                                      <a:rPr lang="en-US" sz="2000" b="0" i="1" smtClean="0">
                                        <a:latin typeface="Cambria Math"/>
                                        <a:ea typeface="Cambria Math"/>
                                      </a:rPr>
                                      <m:t>+</m:t>
                                    </m:r>
                                    <m:r>
                                      <a:rPr lang="en-US" sz="2000" b="0" i="1" smtClean="0">
                                        <a:latin typeface="Cambria Math"/>
                                        <a:ea typeface="Cambria Math"/>
                                      </a:rPr>
                                      <m:t>1</m:t>
                                    </m:r>
                                  </m:sub>
                                </m:sSub>
                              </m:num>
                              <m:den>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𝑙</m:t>
                                    </m:r>
                                  </m:sub>
                                </m:sSub>
                              </m:den>
                            </m:f>
                          </m:e>
                        </m:d>
                      </m:e>
                    </m:d>
                  </m:oMath>
                </a14:m>
                <a:endParaRPr lang="en-US" sz="2400" dirty="0" smtClean="0"/>
              </a:p>
              <a:p>
                <a:r>
                  <a:rPr lang="en-US" sz="2400" dirty="0" smtClean="0"/>
                  <a:t>The sub-group used 2 levels below: </a:t>
                </a:r>
                <a14:m>
                  <m:oMath xmlns:m="http://schemas.openxmlformats.org/officeDocument/2006/math">
                    <m:r>
                      <a:rPr lang="en-US" sz="2000" b="0" i="1" smtClean="0">
                        <a:latin typeface="Cambria Math"/>
                      </a:rPr>
                      <m:t>𝑢</m:t>
                    </m:r>
                    <m:r>
                      <a:rPr lang="en-US" sz="2000" b="0" i="1" smtClean="0">
                        <a:latin typeface="Cambria Math"/>
                      </a:rPr>
                      <m:t>=</m:t>
                    </m:r>
                    <m:f>
                      <m:fPr>
                        <m:ctrlPr>
                          <a:rPr lang="en-US" sz="2000" b="0" i="1" smtClean="0">
                            <a:latin typeface="Cambria Math"/>
                          </a:rPr>
                        </m:ctrlPr>
                      </m:fPr>
                      <m:num>
                        <m:d>
                          <m:dPr>
                            <m:begChr m:val="⌊"/>
                            <m:endChr m:val="⌋"/>
                            <m:ctrlPr>
                              <a:rPr lang="en-US" sz="2000" b="0" i="1" smtClean="0">
                                <a:latin typeface="Cambria Math"/>
                              </a:rPr>
                            </m:ctrlPr>
                          </m:dPr>
                          <m:e>
                            <m:f>
                              <m:fPr>
                                <m:ctrlPr>
                                  <a:rPr lang="en-US" sz="2000" b="0" i="1" smtClean="0">
                                    <a:latin typeface="Cambria Math"/>
                                  </a:rPr>
                                </m:ctrlPr>
                              </m:fPr>
                              <m:num>
                                <m:r>
                                  <a:rPr lang="en-US" sz="2000" b="0" i="1" smtClean="0">
                                    <a:latin typeface="Cambria Math"/>
                                  </a:rPr>
                                  <m:t>𝑑</m:t>
                                </m:r>
                              </m:num>
                              <m:den>
                                <m:sSub>
                                  <m:sSubPr>
                                    <m:ctrlPr>
                                      <a:rPr lang="en-US" sz="2000" b="0" i="1" smtClean="0">
                                        <a:latin typeface="Cambria Math"/>
                                      </a:rPr>
                                    </m:ctrlPr>
                                  </m:sSubPr>
                                  <m:e>
                                    <m:r>
                                      <a:rPr lang="en-US" sz="2000" b="0" i="1" smtClean="0">
                                        <a:latin typeface="Cambria Math"/>
                                      </a:rPr>
                                      <m:t>𝑅</m:t>
                                    </m:r>
                                    <m:r>
                                      <a:rPr lang="en-US" sz="2000" b="0" i="1" smtClean="0">
                                        <a:latin typeface="Cambria Math"/>
                                      </a:rPr>
                                      <m:t>′</m:t>
                                    </m:r>
                                  </m:e>
                                  <m:sub>
                                    <m:r>
                                      <a:rPr lang="en-US" sz="2000" b="0" i="1" smtClean="0">
                                        <a:latin typeface="Cambria Math"/>
                                      </a:rPr>
                                      <m:t>𝑙</m:t>
                                    </m:r>
                                    <m:r>
                                      <a:rPr lang="en-US" sz="2000" b="0" i="1" smtClean="0">
                                        <a:latin typeface="Cambria Math"/>
                                      </a:rPr>
                                      <m:t>−</m:t>
                                    </m:r>
                                    <m:r>
                                      <a:rPr lang="en-US" sz="2000" b="0" i="1" smtClean="0">
                                        <a:latin typeface="Cambria Math"/>
                                      </a:rPr>
                                      <m:t>2</m:t>
                                    </m:r>
                                  </m:sub>
                                </m:sSub>
                              </m:den>
                            </m:f>
                          </m:e>
                        </m:d>
                        <m:r>
                          <a:rPr lang="en-US" sz="2000" b="0" i="1" smtClean="0">
                            <a:latin typeface="Cambria Math"/>
                          </a:rPr>
                          <m:t> </m:t>
                        </m:r>
                        <m:r>
                          <a:rPr lang="en-US" sz="2000" b="0" i="1" smtClean="0">
                            <a:latin typeface="Cambria Math"/>
                          </a:rPr>
                          <m:t>𝑚𝑜𝑑</m:t>
                        </m:r>
                        <m:r>
                          <a:rPr lang="en-US" sz="2000" b="0" i="1" smtClean="0">
                            <a:latin typeface="Cambria Math"/>
                          </a:rPr>
                          <m:t> </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𝑙</m:t>
                                </m:r>
                                <m:r>
                                  <a:rPr lang="en-US" sz="2000" b="0" i="1" smtClean="0">
                                    <a:latin typeface="Cambria Math"/>
                                  </a:rPr>
                                  <m:t>−</m:t>
                                </m:r>
                                <m:r>
                                  <a:rPr lang="en-US" sz="2000" b="0" i="1" smtClean="0">
                                    <a:latin typeface="Cambria Math"/>
                                  </a:rPr>
                                  <m:t>1</m:t>
                                </m:r>
                              </m:sub>
                            </m:sSub>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𝑙</m:t>
                                </m:r>
                                <m:r>
                                  <a:rPr lang="en-US" sz="2000" b="0" i="1" smtClean="0">
                                    <a:latin typeface="Cambria Math"/>
                                  </a:rPr>
                                  <m:t>−</m:t>
                                </m:r>
                                <m:r>
                                  <a:rPr lang="en-US" sz="2000" b="0" i="1" smtClean="0">
                                    <a:latin typeface="Cambria Math"/>
                                  </a:rPr>
                                  <m:t>1</m:t>
                                </m:r>
                              </m:sub>
                            </m:sSub>
                          </m:e>
                        </m:d>
                      </m:num>
                      <m:den>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𝑙</m:t>
                            </m:r>
                            <m:r>
                              <a:rPr lang="en-US" sz="2000" b="0" i="1" smtClean="0">
                                <a:latin typeface="Cambria Math"/>
                              </a:rPr>
                              <m:t>−</m:t>
                            </m:r>
                            <m:r>
                              <a:rPr lang="en-US" sz="2000" b="0" i="1" smtClean="0">
                                <a:latin typeface="Cambria Math"/>
                              </a:rPr>
                              <m:t>1</m:t>
                            </m:r>
                          </m:sub>
                        </m:sSub>
                      </m:den>
                    </m:f>
                  </m:oMath>
                </a14:m>
                <a:endParaRPr lang="en-US" sz="2400" dirty="0" smtClean="0"/>
              </a:p>
              <a:p>
                <a:r>
                  <a:rPr lang="en-US" sz="2400" dirty="0" smtClean="0"/>
                  <a:t>Up-Port: </a:t>
                </a:r>
                <a14:m>
                  <m:oMath xmlns:m="http://schemas.openxmlformats.org/officeDocument/2006/math">
                    <m:r>
                      <a:rPr lang="en-US" sz="2000" b="0" i="1" smtClean="0">
                        <a:latin typeface="Cambria Math"/>
                      </a:rPr>
                      <m:t>𝑔</m:t>
                    </m:r>
                    <m:r>
                      <a:rPr lang="en-US" sz="2000" b="0" i="1" smtClean="0">
                        <a:latin typeface="Cambria Math"/>
                      </a:rPr>
                      <m:t>=</m:t>
                    </m:r>
                    <m:d>
                      <m:dPr>
                        <m:ctrlPr>
                          <a:rPr lang="en-US" sz="2000" b="0" i="1" smtClean="0">
                            <a:latin typeface="Cambria Math"/>
                          </a:rPr>
                        </m:ctrlPr>
                      </m:dPr>
                      <m:e>
                        <m:d>
                          <m:dPr>
                            <m:begChr m:val="⌊"/>
                            <m:endChr m:val="⌋"/>
                            <m:ctrlPr>
                              <a:rPr lang="en-US" sz="2000" b="0" i="1" smtClean="0">
                                <a:latin typeface="Cambria Math"/>
                              </a:rPr>
                            </m:ctrlPr>
                          </m:dPr>
                          <m:e>
                            <m:f>
                              <m:fPr>
                                <m:ctrlPr>
                                  <a:rPr lang="en-US" sz="2000" b="0" i="1" smtClean="0">
                                    <a:latin typeface="Cambria Math"/>
                                  </a:rPr>
                                </m:ctrlPr>
                              </m:fPr>
                              <m:num>
                                <m:r>
                                  <a:rPr lang="en-US" sz="2000" b="0" i="1" smtClean="0">
                                    <a:latin typeface="Cambria Math"/>
                                  </a:rPr>
                                  <m:t>𝑑</m:t>
                                </m:r>
                              </m:num>
                              <m:den>
                                <m:sSub>
                                  <m:sSubPr>
                                    <m:ctrlPr>
                                      <a:rPr lang="en-US" sz="2000" b="0" i="1" smtClean="0">
                                        <a:latin typeface="Cambria Math"/>
                                      </a:rPr>
                                    </m:ctrlPr>
                                  </m:sSubPr>
                                  <m:e>
                                    <m:r>
                                      <a:rPr lang="en-US" sz="2000" b="0" i="1" smtClean="0">
                                        <a:latin typeface="Cambria Math"/>
                                      </a:rPr>
                                      <m:t>𝑅</m:t>
                                    </m:r>
                                    <m:r>
                                      <a:rPr lang="en-US" sz="2000" b="0" i="1" smtClean="0">
                                        <a:latin typeface="Cambria Math"/>
                                      </a:rPr>
                                      <m:t>′</m:t>
                                    </m:r>
                                  </m:e>
                                  <m:sub>
                                    <m:r>
                                      <a:rPr lang="en-US" sz="2000" b="0" i="1" smtClean="0">
                                        <a:latin typeface="Cambria Math"/>
                                      </a:rPr>
                                      <m:t>𝑙</m:t>
                                    </m:r>
                                  </m:sub>
                                </m:sSub>
                              </m:den>
                            </m:f>
                          </m:e>
                        </m:d>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𝑙</m:t>
                            </m:r>
                            <m:r>
                              <a:rPr lang="en-US" sz="2000" b="0" i="1" smtClean="0">
                                <a:latin typeface="Cambria Math"/>
                              </a:rPr>
                              <m:t>−</m:t>
                            </m:r>
                            <m:r>
                              <a:rPr lang="en-US" sz="2000" b="0" i="1" smtClean="0">
                                <a:latin typeface="Cambria Math"/>
                              </a:rPr>
                              <m:t>1</m:t>
                            </m:r>
                          </m:sub>
                        </m:sSub>
                        <m:r>
                          <a:rPr lang="en-US" sz="2000" b="0" i="1" smtClean="0">
                            <a:latin typeface="Cambria Math"/>
                          </a:rPr>
                          <m:t>+</m:t>
                        </m:r>
                        <m:r>
                          <a:rPr lang="en-US" sz="2000" b="0" i="1" smtClean="0">
                            <a:latin typeface="Cambria Math"/>
                          </a:rPr>
                          <m:t>𝑢</m:t>
                        </m:r>
                      </m:e>
                    </m:d>
                    <m:r>
                      <a:rPr lang="en-US" sz="2000" b="0" i="1" smtClean="0">
                        <a:latin typeface="Cambria Math"/>
                      </a:rPr>
                      <m:t>𝑚𝑜𝑑</m:t>
                    </m:r>
                    <m:r>
                      <a:rPr lang="en-US" sz="2000" b="0" i="1" smtClean="0">
                        <a:latin typeface="Cambria Math"/>
                      </a:rPr>
                      <m:t> </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𝑙</m:t>
                            </m:r>
                            <m:r>
                              <a:rPr lang="en-US" sz="2000" b="0" i="1" smtClean="0">
                                <a:latin typeface="Cambria Math"/>
                              </a:rPr>
                              <m:t>+</m:t>
                            </m:r>
                            <m:r>
                              <a:rPr lang="en-US" sz="2000" b="0" i="1" smtClean="0">
                                <a:latin typeface="Cambria Math"/>
                              </a:rPr>
                              <m:t>1</m:t>
                            </m:r>
                          </m:sub>
                        </m:sSub>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𝑙</m:t>
                            </m:r>
                            <m:r>
                              <a:rPr lang="en-US" sz="2000" b="0" i="1" smtClean="0">
                                <a:latin typeface="Cambria Math"/>
                              </a:rPr>
                              <m:t>+</m:t>
                            </m:r>
                            <m:r>
                              <a:rPr lang="en-US" sz="2000" b="0" i="1" smtClean="0">
                                <a:latin typeface="Cambria Math"/>
                              </a:rPr>
                              <m:t>1</m:t>
                            </m:r>
                          </m:sub>
                        </m:sSub>
                      </m:e>
                    </m:d>
                  </m:oMath>
                </a14:m>
                <a:endParaRPr lang="en-US" sz="2400" dirty="0" smtClean="0"/>
              </a:p>
              <a:p>
                <a:r>
                  <a:rPr lang="en-US" sz="2400" dirty="0" smtClean="0"/>
                  <a:t>Down-Port:</a:t>
                </a:r>
                <a14:m>
                  <m:oMath xmlns:m="http://schemas.openxmlformats.org/officeDocument/2006/math">
                    <m:r>
                      <a:rPr lang="en-US" sz="2000" b="0" i="1" smtClean="0">
                        <a:latin typeface="Cambria Math"/>
                      </a:rPr>
                      <m:t>𝑓</m:t>
                    </m:r>
                    <m:r>
                      <a:rPr lang="en-US" sz="2000" b="0" i="1" smtClean="0">
                        <a:latin typeface="Cambria Math"/>
                      </a:rPr>
                      <m:t>=</m:t>
                    </m:r>
                    <m:d>
                      <m:dPr>
                        <m:begChr m:val="{"/>
                        <m:endChr m:val=""/>
                        <m:ctrlPr>
                          <a:rPr lang="en-US" sz="2000" b="0" i="1" smtClean="0">
                            <a:latin typeface="Cambria Math"/>
                          </a:rPr>
                        </m:ctrlPr>
                      </m:dPr>
                      <m:e>
                        <m:m>
                          <m:mPr>
                            <m:mcs>
                              <m:mc>
                                <m:mcPr>
                                  <m:count m:val="2"/>
                                  <m:mcJc m:val="center"/>
                                </m:mcPr>
                              </m:mc>
                            </m:mcs>
                            <m:ctrlPr>
                              <a:rPr lang="en-US" sz="2000" b="0" i="1" smtClean="0">
                                <a:latin typeface="Cambria Math"/>
                              </a:rPr>
                            </m:ctrlPr>
                          </m:mPr>
                          <m:mr>
                            <m:e>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𝑙</m:t>
                                  </m:r>
                                </m:sub>
                              </m:sSub>
                            </m:e>
                            <m:e>
                              <m:r>
                                <a:rPr lang="en-US" sz="2000" b="0" i="1" smtClean="0">
                                  <a:latin typeface="Cambria Math"/>
                                </a:rPr>
                                <m:t>1</m:t>
                              </m:r>
                              <m:r>
                                <a:rPr lang="en-US" sz="2000" b="0" i="1" smtClean="0">
                                  <a:latin typeface="Cambria Math"/>
                                </a:rPr>
                                <m:t>=</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𝑙</m:t>
                                  </m:r>
                                </m:sub>
                              </m:sSub>
                            </m:e>
                          </m:mr>
                          <m:mr>
                            <m:e>
                              <m:sSub>
                                <m:sSubPr>
                                  <m:ctrlPr>
                                    <a:rPr lang="en-US" sz="2000" i="1">
                                      <a:latin typeface="Cambria Math"/>
                                    </a:rPr>
                                  </m:ctrlPr>
                                </m:sSubPr>
                                <m:e>
                                  <m:r>
                                    <a:rPr lang="en-US" sz="2000" i="1">
                                      <a:latin typeface="Cambria Math"/>
                                    </a:rPr>
                                    <m:t>𝑑</m:t>
                                  </m:r>
                                </m:e>
                                <m:sub>
                                  <m:r>
                                    <a:rPr lang="en-US" sz="2000" i="1">
                                      <a:latin typeface="Cambria Math"/>
                                    </a:rPr>
                                    <m:t>𝑙</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𝑙</m:t>
                                  </m:r>
                                </m:sub>
                              </m:sSub>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𝑑</m:t>
                                      </m:r>
                                    </m:e>
                                    <m:sub>
                                      <m:r>
                                        <a:rPr lang="en-US" sz="2000" b="0" i="1" smtClean="0">
                                          <a:latin typeface="Cambria Math"/>
                                        </a:rPr>
                                        <m:t>𝑙</m:t>
                                      </m:r>
                                      <m:r>
                                        <a:rPr lang="en-US" sz="2000" b="0" i="1" smtClean="0">
                                          <a:latin typeface="Cambria Math"/>
                                        </a:rPr>
                                        <m:t>−</m:t>
                                      </m:r>
                                      <m:r>
                                        <a:rPr lang="en-US" sz="2000" b="0" i="1" smtClean="0">
                                          <a:latin typeface="Cambria Math"/>
                                        </a:rPr>
                                        <m:t>1</m:t>
                                      </m:r>
                                    </m:sub>
                                  </m:sSub>
                                  <m:r>
                                    <a:rPr lang="en-US" sz="2000" b="0" i="1" smtClean="0">
                                      <a:latin typeface="Cambria Math"/>
                                    </a:rPr>
                                    <m:t>𝑚𝑜𝑑</m:t>
                                  </m:r>
                                  <m:r>
                                    <a:rPr lang="en-US" sz="2000" b="0" i="1" smtClean="0">
                                      <a:latin typeface="Cambria Math"/>
                                    </a:rPr>
                                    <m:t> </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𝑙</m:t>
                                      </m:r>
                                    </m:sub>
                                  </m:sSub>
                                </m:e>
                              </m:d>
                            </m:e>
                            <m:e>
                              <m:r>
                                <a:rPr lang="en-US" sz="2000" b="0" i="1" smtClean="0">
                                  <a:latin typeface="Cambria Math"/>
                                </a:rPr>
                                <m:t>1</m:t>
                              </m:r>
                              <m:r>
                                <a:rPr lang="en-US" sz="2000" b="0" i="1" smtClean="0">
                                  <a:latin typeface="Cambria Math"/>
                                </a:rPr>
                                <m:t>&lt;</m:t>
                              </m:r>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𝑙</m:t>
                                  </m:r>
                                </m:sub>
                              </m:sSub>
                              <m:r>
                                <a:rPr lang="en-US" sz="2000" b="0" i="1" smtClean="0">
                                  <a:latin typeface="Cambria Math"/>
                                  <a:ea typeface="Cambria Math"/>
                                </a:rPr>
                                <m:t>∧</m:t>
                              </m:r>
                              <m:r>
                                <a:rPr lang="en-US" sz="2000" b="0" i="1" smtClean="0">
                                  <a:latin typeface="Cambria Math"/>
                                  <a:ea typeface="Cambria Math"/>
                                </a:rPr>
                                <m:t>𝑙</m:t>
                              </m:r>
                              <m:r>
                                <a:rPr lang="en-US" sz="2000" b="0" i="1" smtClean="0">
                                  <a:latin typeface="Cambria Math"/>
                                  <a:ea typeface="Cambria Math"/>
                                </a:rPr>
                                <m:t>=</m:t>
                              </m:r>
                              <m:r>
                                <a:rPr lang="en-US" sz="2000" b="0" i="1" smtClean="0">
                                  <a:latin typeface="Cambria Math"/>
                                  <a:ea typeface="Cambria Math"/>
                                </a:rPr>
                                <m:t>h</m:t>
                              </m:r>
                            </m:e>
                          </m:mr>
                          <m:mr>
                            <m:e>
                              <m:sSub>
                                <m:sSubPr>
                                  <m:ctrlPr>
                                    <a:rPr lang="en-US" sz="2000" i="1">
                                      <a:latin typeface="Cambria Math"/>
                                    </a:rPr>
                                  </m:ctrlPr>
                                </m:sSubPr>
                                <m:e>
                                  <m:r>
                                    <a:rPr lang="en-US" sz="2000" i="1">
                                      <a:latin typeface="Cambria Math"/>
                                    </a:rPr>
                                    <m:t>𝑑</m:t>
                                  </m:r>
                                </m:e>
                                <m:sub>
                                  <m:r>
                                    <a:rPr lang="en-US" sz="2000" i="1">
                                      <a:latin typeface="Cambria Math"/>
                                    </a:rPr>
                                    <m:t>𝑙</m:t>
                                  </m:r>
                                </m:sub>
                              </m:sSub>
                              <m:r>
                                <a:rPr lang="en-US" sz="2000" i="1">
                                  <a:latin typeface="Cambria Math"/>
                                </a:rPr>
                                <m:t>+</m:t>
                              </m:r>
                              <m:sSub>
                                <m:sSubPr>
                                  <m:ctrlPr>
                                    <a:rPr lang="en-US" sz="2000" i="1">
                                      <a:latin typeface="Cambria Math"/>
                                    </a:rPr>
                                  </m:ctrlPr>
                                </m:sSubPr>
                                <m:e>
                                  <m:r>
                                    <a:rPr lang="en-US" sz="2000" i="1">
                                      <a:latin typeface="Cambria Math"/>
                                    </a:rPr>
                                    <m:t>𝑚</m:t>
                                  </m:r>
                                </m:e>
                                <m:sub>
                                  <m:r>
                                    <a:rPr lang="en-US" sz="2000" i="1">
                                      <a:latin typeface="Cambria Math"/>
                                    </a:rPr>
                                    <m:t>𝑙</m:t>
                                  </m:r>
                                </m:sub>
                              </m:sSub>
                              <m:d>
                                <m:dPr>
                                  <m:ctrlPr>
                                    <a:rPr lang="en-US" sz="2000" i="1">
                                      <a:latin typeface="Cambria Math"/>
                                    </a:rPr>
                                  </m:ctrlPr>
                                </m:dPr>
                                <m:e>
                                  <m:sSub>
                                    <m:sSubPr>
                                      <m:ctrlPr>
                                        <a:rPr lang="en-US" sz="2000" i="1">
                                          <a:latin typeface="Cambria Math"/>
                                        </a:rPr>
                                      </m:ctrlPr>
                                    </m:sSubPr>
                                    <m:e>
                                      <m:r>
                                        <a:rPr lang="en-US" sz="2000" i="1">
                                          <a:latin typeface="Cambria Math"/>
                                        </a:rPr>
                                        <m:t>𝑑</m:t>
                                      </m:r>
                                    </m:e>
                                    <m:sub>
                                      <m:r>
                                        <a:rPr lang="en-US" sz="2000" i="1">
                                          <a:latin typeface="Cambria Math"/>
                                        </a:rPr>
                                        <m:t>𝑙</m:t>
                                      </m:r>
                                      <m:r>
                                        <a:rPr lang="en-US" sz="2000" b="0" i="1" smtClean="0">
                                          <a:latin typeface="Cambria Math"/>
                                        </a:rPr>
                                        <m:t>+</m:t>
                                      </m:r>
                                      <m:r>
                                        <a:rPr lang="en-US" sz="2000" i="1">
                                          <a:latin typeface="Cambria Math"/>
                                        </a:rPr>
                                        <m:t>1</m:t>
                                      </m:r>
                                    </m:sub>
                                  </m:sSub>
                                  <m:r>
                                    <a:rPr lang="en-US" sz="2000" i="1">
                                      <a:latin typeface="Cambria Math"/>
                                    </a:rPr>
                                    <m:t>𝑚𝑜𝑑</m:t>
                                  </m:r>
                                  <m:r>
                                    <a:rPr lang="en-US" sz="2000" i="1">
                                      <a:latin typeface="Cambria Math"/>
                                    </a:rPr>
                                    <m:t> </m:t>
                                  </m:r>
                                  <m:sSub>
                                    <m:sSubPr>
                                      <m:ctrlPr>
                                        <a:rPr lang="en-US" sz="2000" i="1">
                                          <a:latin typeface="Cambria Math"/>
                                        </a:rPr>
                                      </m:ctrlPr>
                                    </m:sSubPr>
                                    <m:e>
                                      <m:r>
                                        <a:rPr lang="en-US" sz="2000" i="1">
                                          <a:latin typeface="Cambria Math"/>
                                        </a:rPr>
                                        <m:t>𝑝</m:t>
                                      </m:r>
                                    </m:e>
                                    <m:sub>
                                      <m:r>
                                        <a:rPr lang="en-US" sz="2000" i="1">
                                          <a:latin typeface="Cambria Math"/>
                                        </a:rPr>
                                        <m:t>𝑙</m:t>
                                      </m:r>
                                    </m:sub>
                                  </m:sSub>
                                </m:e>
                              </m:d>
                            </m:e>
                            <m:e>
                              <m:r>
                                <a:rPr lang="en-US" sz="2000" i="1">
                                  <a:latin typeface="Cambria Math"/>
                                </a:rPr>
                                <m:t>1</m:t>
                              </m:r>
                              <m:r>
                                <a:rPr lang="en-US" sz="2000" i="1">
                                  <a:latin typeface="Cambria Math"/>
                                </a:rPr>
                                <m:t>&lt;</m:t>
                              </m:r>
                              <m:sSub>
                                <m:sSubPr>
                                  <m:ctrlPr>
                                    <a:rPr lang="en-US" sz="2000" i="1">
                                      <a:latin typeface="Cambria Math"/>
                                    </a:rPr>
                                  </m:ctrlPr>
                                </m:sSubPr>
                                <m:e>
                                  <m:r>
                                    <a:rPr lang="en-US" sz="2000" i="1">
                                      <a:latin typeface="Cambria Math"/>
                                    </a:rPr>
                                    <m:t>𝑝</m:t>
                                  </m:r>
                                </m:e>
                                <m:sub>
                                  <m:r>
                                    <a:rPr lang="en-US" sz="2000" i="1">
                                      <a:latin typeface="Cambria Math"/>
                                    </a:rPr>
                                    <m:t>𝑙</m:t>
                                  </m:r>
                                </m:sub>
                              </m:sSub>
                              <m:r>
                                <a:rPr lang="en-US" sz="2000" i="1">
                                  <a:latin typeface="Cambria Math"/>
                                  <a:ea typeface="Cambria Math"/>
                                </a:rPr>
                                <m:t>∧</m:t>
                              </m:r>
                              <m:r>
                                <a:rPr lang="en-US" sz="2000" i="1">
                                  <a:latin typeface="Cambria Math"/>
                                  <a:ea typeface="Cambria Math"/>
                                </a:rPr>
                                <m:t>𝑙</m:t>
                              </m:r>
                              <m:r>
                                <a:rPr lang="en-US" sz="2000" b="0" i="1" smtClean="0">
                                  <a:latin typeface="Cambria Math"/>
                                  <a:ea typeface="Cambria Math"/>
                                </a:rPr>
                                <m:t>&lt;</m:t>
                              </m:r>
                              <m:r>
                                <a:rPr lang="en-US" sz="2000" i="1">
                                  <a:latin typeface="Cambria Math"/>
                                  <a:ea typeface="Cambria Math"/>
                                </a:rPr>
                                <m:t>h</m:t>
                              </m:r>
                            </m:e>
                          </m:mr>
                        </m:m>
                      </m:e>
                    </m:d>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150"/>
                </a:stretch>
              </a:blipFill>
            </p:spPr>
            <p:txBody>
              <a:bodyPr/>
              <a:lstStyle/>
              <a:p>
                <a:r>
                  <a:rPr lang="en-US">
                    <a:noFill/>
                  </a:rPr>
                  <a:t> </a:t>
                </a:r>
              </a:p>
            </p:txBody>
          </p:sp>
        </mc:Fallback>
      </mc:AlternateContent>
    </p:spTree>
    <p:extLst>
      <p:ext uri="{BB962C8B-B14F-4D97-AF65-F5344CB8AC3E}">
        <p14:creationId xmlns:p14="http://schemas.microsoft.com/office/powerpoint/2010/main" val="2627301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Resiliency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sz="2400" dirty="0" smtClean="0"/>
                  <a:t>For XGFT there is a single path down from a switch to host</a:t>
                </a:r>
              </a:p>
              <a:p>
                <a:r>
                  <a:rPr lang="en-US" sz="2400" dirty="0" smtClean="0"/>
                  <a:t>So losing a link between level </a:t>
                </a:r>
                <a14:m>
                  <m:oMath xmlns:m="http://schemas.openxmlformats.org/officeDocument/2006/math">
                    <m:r>
                      <a:rPr lang="en-US" sz="2400" i="1" dirty="0" smtClean="0">
                        <a:latin typeface="Cambria Math"/>
                      </a:rPr>
                      <m:t>𝑙</m:t>
                    </m:r>
                  </m:oMath>
                </a14:m>
                <a:r>
                  <a:rPr lang="en-US" sz="2400" dirty="0" smtClean="0"/>
                  <a:t> and </a:t>
                </a:r>
                <a14:m>
                  <m:oMath xmlns:m="http://schemas.openxmlformats.org/officeDocument/2006/math">
                    <m:r>
                      <a:rPr lang="en-US" sz="2400" i="1" dirty="0" smtClean="0">
                        <a:latin typeface="Cambria Math"/>
                      </a:rPr>
                      <m:t>𝑙</m:t>
                    </m:r>
                    <m:r>
                      <a:rPr lang="en-US" sz="2400" i="1" dirty="0" smtClean="0">
                        <a:latin typeface="Cambria Math"/>
                      </a:rPr>
                      <m:t>+</m:t>
                    </m:r>
                    <m:r>
                      <a:rPr lang="en-US" sz="2400" i="1" dirty="0" smtClean="0">
                        <a:latin typeface="Cambria Math"/>
                      </a:rPr>
                      <m:t>1</m:t>
                    </m:r>
                  </m:oMath>
                </a14:m>
                <a:r>
                  <a:rPr lang="en-US" sz="2400" dirty="0" smtClean="0"/>
                  <a:t> means all switches at level</a:t>
                </a:r>
                <a:r>
                  <a:rPr lang="en-US" sz="2400" dirty="0"/>
                  <a:t> </a:t>
                </a:r>
                <a14:m>
                  <m:oMath xmlns:m="http://schemas.openxmlformats.org/officeDocument/2006/math">
                    <m:r>
                      <a:rPr lang="en-US" sz="2400" i="1" dirty="0">
                        <a:latin typeface="Cambria Math"/>
                      </a:rPr>
                      <m:t>𝑙</m:t>
                    </m:r>
                  </m:oMath>
                </a14:m>
                <a:r>
                  <a:rPr lang="en-US" sz="2400" dirty="0"/>
                  <a:t> must avoid using matching link</a:t>
                </a:r>
              </a:p>
              <a:p>
                <a:r>
                  <a:rPr lang="en-US" sz="2400" dirty="0" smtClean="0"/>
                  <a:t>XGFT Fault Resiliency:</a:t>
                </a:r>
              </a:p>
              <a:p>
                <a:pPr lvl="1"/>
                <a:r>
                  <a:rPr lang="en-US" sz="2100" dirty="0" smtClean="0"/>
                  <a:t>Collect all missing links</a:t>
                </a:r>
              </a:p>
              <a:p>
                <a:pPr lvl="1"/>
                <a:r>
                  <a:rPr lang="en-US" sz="2100" dirty="0" smtClean="0"/>
                  <a:t>Calculate closed form routing</a:t>
                </a:r>
              </a:p>
              <a:p>
                <a:pPr lvl="1"/>
                <a:r>
                  <a:rPr lang="en-US" sz="2100" dirty="0" smtClean="0"/>
                  <a:t>If source or destination switches </a:t>
                </a:r>
                <a:br>
                  <a:rPr lang="en-US" sz="2100" dirty="0" smtClean="0"/>
                </a:br>
                <a:r>
                  <a:rPr lang="en-US" sz="2100" dirty="0" smtClean="0"/>
                  <a:t>miss that link randomly choose </a:t>
                </a:r>
                <a:br>
                  <a:rPr lang="en-US" sz="2100" dirty="0" smtClean="0"/>
                </a:br>
                <a:r>
                  <a:rPr lang="en-US" sz="2100" dirty="0" smtClean="0"/>
                  <a:t>available (on both switches) link </a:t>
                </a:r>
              </a:p>
              <a:p>
                <a:r>
                  <a:rPr lang="en-US" sz="2400" dirty="0" smtClean="0"/>
                  <a:t>QFT have many </a:t>
                </a:r>
                <a:r>
                  <a:rPr lang="en-US" sz="2400" dirty="0"/>
                  <a:t>down </a:t>
                </a:r>
                <a:r>
                  <a:rPr lang="en-US" sz="2400" dirty="0" smtClean="0"/>
                  <a:t>paths</a:t>
                </a:r>
              </a:p>
              <a:p>
                <a:pPr lvl="1"/>
                <a:r>
                  <a:rPr lang="en-US" sz="2100" dirty="0" smtClean="0"/>
                  <a:t>They are formally recognized </a:t>
                </a:r>
              </a:p>
              <a:p>
                <a:pPr lvl="1"/>
                <a:r>
                  <a:rPr lang="en-US" sz="2100" dirty="0" smtClean="0"/>
                  <a:t>Only if all are lost – use the </a:t>
                </a:r>
                <a:br>
                  <a:rPr lang="en-US" sz="2100" dirty="0" smtClean="0"/>
                </a:br>
                <a:r>
                  <a:rPr lang="en-US" sz="2100" dirty="0" smtClean="0"/>
                  <a:t>Fat Tree algorithm above</a:t>
                </a:r>
                <a:endParaRPr lang="en-US" sz="21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75" t="-1493" r="-972"/>
                </a:stretch>
              </a:blipFill>
            </p:spPr>
            <p:txBody>
              <a:bodyPr/>
              <a:lstStyle/>
              <a:p>
                <a:r>
                  <a:rPr lang="en-US">
                    <a:noFill/>
                  </a:rPr>
                  <a:t> </a:t>
                </a:r>
              </a:p>
            </p:txBody>
          </p:sp>
        </mc:Fallback>
      </mc:AlternateContent>
      <p:sp>
        <p:nvSpPr>
          <p:cNvPr id="4" name="Rectangle 3"/>
          <p:cNvSpPr/>
          <p:nvPr/>
        </p:nvSpPr>
        <p:spPr>
          <a:xfrm>
            <a:off x="213719" y="6456421"/>
            <a:ext cx="8552329" cy="276999"/>
          </a:xfrm>
          <a:prstGeom prst="rect">
            <a:avLst/>
          </a:prstGeom>
        </p:spPr>
        <p:txBody>
          <a:bodyPr wrap="square">
            <a:spAutoFit/>
          </a:bodyPr>
          <a:lstStyle/>
          <a:p>
            <a:pPr algn="l"/>
            <a:r>
              <a:rPr lang="en-US" sz="1200" dirty="0" smtClean="0"/>
              <a:t>[5] Zhu </a:t>
            </a:r>
            <a:r>
              <a:rPr lang="en-US" sz="1200" dirty="0" err="1" smtClean="0"/>
              <a:t>Ding,et</a:t>
            </a:r>
            <a:r>
              <a:rPr lang="en-US" sz="1200" dirty="0" smtClean="0"/>
              <a:t> al, </a:t>
            </a:r>
            <a:r>
              <a:rPr lang="en-US" sz="1200" dirty="0"/>
              <a:t>“Level-wise Scheduling Algorithm for Fat Tree Interconnection Networks,” </a:t>
            </a:r>
            <a:r>
              <a:rPr lang="en-US" sz="1200" dirty="0" smtClean="0"/>
              <a:t>SC 2006</a:t>
            </a:r>
            <a:endParaRPr lang="en-US" sz="1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482" y="3451413"/>
            <a:ext cx="4186518" cy="2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228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p:txBody>
          <a:bodyPr>
            <a:normAutofit/>
          </a:bodyPr>
          <a:lstStyle/>
          <a:p>
            <a:r>
              <a:rPr lang="en-US" sz="2000" dirty="0" smtClean="0"/>
              <a:t>Correctness </a:t>
            </a:r>
          </a:p>
          <a:p>
            <a:pPr lvl="1"/>
            <a:r>
              <a:rPr lang="en-US" sz="2000" dirty="0" smtClean="0"/>
              <a:t>Proven as non contending [6] </a:t>
            </a:r>
          </a:p>
          <a:p>
            <a:pPr lvl="1"/>
            <a:r>
              <a:rPr lang="en-US" sz="2000" dirty="0" smtClean="0"/>
              <a:t>New algorithm coded as part of </a:t>
            </a:r>
            <a:r>
              <a:rPr lang="en-US" sz="2000" dirty="0" err="1" smtClean="0"/>
              <a:t>OpenSM</a:t>
            </a:r>
            <a:r>
              <a:rPr lang="en-US" sz="2000" dirty="0" smtClean="0"/>
              <a:t> “</a:t>
            </a:r>
            <a:r>
              <a:rPr lang="en-US" sz="2000" dirty="0" err="1" smtClean="0"/>
              <a:t>pqft</a:t>
            </a:r>
            <a:r>
              <a:rPr lang="en-US" sz="2000" dirty="0" smtClean="0"/>
              <a:t>” engine</a:t>
            </a:r>
          </a:p>
          <a:p>
            <a:pPr lvl="1"/>
            <a:r>
              <a:rPr lang="en-US" sz="2000" dirty="0" smtClean="0"/>
              <a:t>Verified to provide non-contention routing for all shift permutations</a:t>
            </a:r>
          </a:p>
          <a:p>
            <a:r>
              <a:rPr lang="en-US" sz="2000" dirty="0" smtClean="0"/>
              <a:t>Runtime improvements (of single thread implementation)</a:t>
            </a:r>
            <a:endParaRPr 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480" y="3557375"/>
            <a:ext cx="4678498" cy="281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3177" y="6484823"/>
            <a:ext cx="7868194" cy="276999"/>
          </a:xfrm>
          <a:prstGeom prst="rect">
            <a:avLst/>
          </a:prstGeom>
        </p:spPr>
        <p:txBody>
          <a:bodyPr wrap="square">
            <a:spAutoFit/>
          </a:bodyPr>
          <a:lstStyle/>
          <a:p>
            <a:pPr algn="l"/>
            <a:r>
              <a:rPr lang="en-US" sz="1200" dirty="0" smtClean="0"/>
              <a:t>[6] http</a:t>
            </a:r>
            <a:r>
              <a:rPr lang="en-US" sz="1200" dirty="0"/>
              <a:t>://technion.ac.il/~ezahavi/papers/qft_tr03_2014.pdf</a:t>
            </a:r>
          </a:p>
        </p:txBody>
      </p:sp>
      <p:sp>
        <p:nvSpPr>
          <p:cNvPr id="7" name="TextBox 6"/>
          <p:cNvSpPr txBox="1"/>
          <p:nvPr/>
        </p:nvSpPr>
        <p:spPr>
          <a:xfrm rot="18965793">
            <a:off x="4618573" y="4375276"/>
            <a:ext cx="1039067" cy="307777"/>
          </a:xfrm>
          <a:prstGeom prst="rect">
            <a:avLst/>
          </a:prstGeom>
          <a:solidFill>
            <a:schemeClr val="bg1"/>
          </a:solidFill>
        </p:spPr>
        <p:txBody>
          <a:bodyPr wrap="none" rtlCol="0">
            <a:spAutoFit/>
          </a:bodyPr>
          <a:lstStyle/>
          <a:p>
            <a:r>
              <a:rPr lang="en-US" sz="1400" dirty="0" smtClean="0"/>
              <a:t> Old “</a:t>
            </a:r>
            <a:r>
              <a:rPr lang="en-US" sz="1400" dirty="0" err="1" smtClean="0"/>
              <a:t>ftree</a:t>
            </a:r>
            <a:r>
              <a:rPr lang="en-US" sz="1400" dirty="0" smtClean="0"/>
              <a:t>”</a:t>
            </a:r>
            <a:endParaRPr lang="en-US" sz="1400" dirty="0"/>
          </a:p>
        </p:txBody>
      </p:sp>
      <p:sp>
        <p:nvSpPr>
          <p:cNvPr id="8" name="TextBox 7"/>
          <p:cNvSpPr txBox="1"/>
          <p:nvPr/>
        </p:nvSpPr>
        <p:spPr>
          <a:xfrm>
            <a:off x="4850067" y="5138701"/>
            <a:ext cx="1095172" cy="369332"/>
          </a:xfrm>
          <a:prstGeom prst="rect">
            <a:avLst/>
          </a:prstGeom>
          <a:solidFill>
            <a:schemeClr val="bg1"/>
          </a:solidFill>
        </p:spPr>
        <p:txBody>
          <a:bodyPr wrap="none" rtlCol="0">
            <a:spAutoFit/>
          </a:bodyPr>
          <a:lstStyle/>
          <a:p>
            <a:r>
              <a:rPr lang="en-US" dirty="0" smtClean="0">
                <a:solidFill>
                  <a:srgbClr val="FF0000"/>
                </a:solidFill>
              </a:rPr>
              <a:t>New </a:t>
            </a:r>
            <a:r>
              <a:rPr lang="en-US" i="1" dirty="0" err="1" smtClean="0">
                <a:solidFill>
                  <a:srgbClr val="FF0000"/>
                </a:solidFill>
              </a:rPr>
              <a:t>pqft</a:t>
            </a:r>
            <a:endParaRPr lang="en-US" sz="1200" i="1" dirty="0">
              <a:solidFill>
                <a:srgbClr val="FF0000"/>
              </a:solidFill>
            </a:endParaRPr>
          </a:p>
        </p:txBody>
      </p:sp>
    </p:spTree>
    <p:extLst>
      <p:ext uri="{BB962C8B-B14F-4D97-AF65-F5344CB8AC3E}">
        <p14:creationId xmlns:p14="http://schemas.microsoft.com/office/powerpoint/2010/main" val="2950474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 Job BW Saturation</a:t>
            </a:r>
            <a:endParaRPr lang="en-US" dirty="0"/>
          </a:p>
        </p:txBody>
      </p:sp>
      <p:sp>
        <p:nvSpPr>
          <p:cNvPr id="3" name="Content Placeholder 2"/>
          <p:cNvSpPr>
            <a:spLocks noGrp="1"/>
          </p:cNvSpPr>
          <p:nvPr>
            <p:ph sz="quarter" idx="1"/>
          </p:nvPr>
        </p:nvSpPr>
        <p:spPr/>
        <p:txBody>
          <a:bodyPr>
            <a:normAutofit/>
          </a:bodyPr>
          <a:lstStyle/>
          <a:p>
            <a:r>
              <a:rPr lang="en-US" sz="2400" dirty="0" smtClean="0"/>
              <a:t>A </a:t>
            </a:r>
            <a:r>
              <a:rPr lang="en-US" sz="2400" dirty="0"/>
              <a:t>single MPI job random </a:t>
            </a:r>
            <a:r>
              <a:rPr lang="en-US" sz="2400" dirty="0" smtClean="0"/>
              <a:t>Shift permutations</a:t>
            </a:r>
          </a:p>
          <a:p>
            <a:r>
              <a:rPr lang="en-US" sz="2400" dirty="0" smtClean="0"/>
              <a:t>Results show much higher saturation throughput for new “</a:t>
            </a:r>
            <a:r>
              <a:rPr lang="en-US" sz="2400" i="1" dirty="0" err="1" smtClean="0"/>
              <a:t>pqft</a:t>
            </a:r>
            <a:r>
              <a:rPr lang="en-US" sz="2400" dirty="0" smtClean="0"/>
              <a:t>” algorithm – throughput reaches the link BW – no contention</a:t>
            </a:r>
          </a:p>
        </p:txBody>
      </p:sp>
      <p:grpSp>
        <p:nvGrpSpPr>
          <p:cNvPr id="5" name="Group 4"/>
          <p:cNvGrpSpPr/>
          <p:nvPr/>
        </p:nvGrpSpPr>
        <p:grpSpPr>
          <a:xfrm>
            <a:off x="1523394" y="3061315"/>
            <a:ext cx="5259465" cy="3558919"/>
            <a:chOff x="1523394" y="3061315"/>
            <a:chExt cx="5259465" cy="3558919"/>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394" y="3061315"/>
              <a:ext cx="5259465" cy="342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01280" y="6343235"/>
              <a:ext cx="2130711" cy="276999"/>
            </a:xfrm>
            <a:prstGeom prst="rect">
              <a:avLst/>
            </a:prstGeom>
            <a:noFill/>
          </p:spPr>
          <p:txBody>
            <a:bodyPr wrap="none" rtlCol="0">
              <a:spAutoFit/>
            </a:bodyPr>
            <a:lstStyle/>
            <a:p>
              <a:r>
                <a:rPr lang="en-US" sz="1200" dirty="0" smtClean="0"/>
                <a:t>Random Shift permutations  </a:t>
              </a:r>
              <a:endParaRPr lang="en-US" sz="1200" dirty="0"/>
            </a:p>
          </p:txBody>
        </p:sp>
        <p:sp>
          <p:nvSpPr>
            <p:cNvPr id="7" name="TextBox 6"/>
            <p:cNvSpPr txBox="1"/>
            <p:nvPr/>
          </p:nvSpPr>
          <p:spPr>
            <a:xfrm rot="18973950">
              <a:off x="4702022" y="5060324"/>
              <a:ext cx="1095172" cy="369332"/>
            </a:xfrm>
            <a:prstGeom prst="rect">
              <a:avLst/>
            </a:prstGeom>
            <a:noFill/>
          </p:spPr>
          <p:txBody>
            <a:bodyPr wrap="none" rtlCol="0">
              <a:spAutoFit/>
            </a:bodyPr>
            <a:lstStyle/>
            <a:p>
              <a:r>
                <a:rPr lang="en-US" dirty="0" smtClean="0">
                  <a:solidFill>
                    <a:srgbClr val="FF0000"/>
                  </a:solidFill>
                </a:rPr>
                <a:t>New </a:t>
              </a:r>
              <a:r>
                <a:rPr lang="en-US" i="1" dirty="0" err="1" smtClean="0">
                  <a:solidFill>
                    <a:srgbClr val="FF0000"/>
                  </a:solidFill>
                </a:rPr>
                <a:t>pqft</a:t>
              </a:r>
              <a:endParaRPr lang="en-US" sz="1200" i="1" dirty="0">
                <a:solidFill>
                  <a:srgbClr val="FF0000"/>
                </a:solidFill>
              </a:endParaRPr>
            </a:p>
          </p:txBody>
        </p:sp>
        <p:sp>
          <p:nvSpPr>
            <p:cNvPr id="8" name="TextBox 7"/>
            <p:cNvSpPr txBox="1"/>
            <p:nvPr/>
          </p:nvSpPr>
          <p:spPr>
            <a:xfrm rot="3739770">
              <a:off x="3895763" y="4634011"/>
              <a:ext cx="1039067" cy="307777"/>
            </a:xfrm>
            <a:prstGeom prst="rect">
              <a:avLst/>
            </a:prstGeom>
            <a:noFill/>
          </p:spPr>
          <p:txBody>
            <a:bodyPr wrap="none" rtlCol="0">
              <a:spAutoFit/>
            </a:bodyPr>
            <a:lstStyle/>
            <a:p>
              <a:r>
                <a:rPr lang="en-US" sz="1400" dirty="0" smtClean="0"/>
                <a:t> Old “</a:t>
              </a:r>
              <a:r>
                <a:rPr lang="en-US" sz="1400" dirty="0" err="1" smtClean="0"/>
                <a:t>ftree</a:t>
              </a:r>
              <a:r>
                <a:rPr lang="en-US" sz="1400" dirty="0" smtClean="0"/>
                <a:t>”</a:t>
              </a:r>
              <a:endParaRPr lang="en-US" sz="1400" dirty="0"/>
            </a:p>
          </p:txBody>
        </p:sp>
        <p:sp>
          <p:nvSpPr>
            <p:cNvPr id="9" name="TextBox 8"/>
            <p:cNvSpPr txBox="1"/>
            <p:nvPr/>
          </p:nvSpPr>
          <p:spPr>
            <a:xfrm rot="16200000">
              <a:off x="2569103" y="4420159"/>
              <a:ext cx="1029449" cy="307777"/>
            </a:xfrm>
            <a:prstGeom prst="rect">
              <a:avLst/>
            </a:prstGeom>
            <a:noFill/>
          </p:spPr>
          <p:txBody>
            <a:bodyPr wrap="none" rtlCol="0">
              <a:spAutoFit/>
            </a:bodyPr>
            <a:lstStyle/>
            <a:p>
              <a:r>
                <a:rPr lang="en-US" sz="1400" dirty="0" smtClean="0"/>
                <a:t>Old “</a:t>
              </a:r>
              <a:r>
                <a:rPr lang="en-US" sz="1400" dirty="0" err="1" smtClean="0"/>
                <a:t>updn</a:t>
              </a:r>
              <a:r>
                <a:rPr lang="en-US" sz="1400" dirty="0" smtClean="0"/>
                <a:t>”</a:t>
              </a:r>
              <a:endParaRPr lang="en-US" sz="14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580" y="3373487"/>
              <a:ext cx="1388337" cy="1163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2" name="Straight Connector 11"/>
          <p:cNvCxnSpPr/>
          <p:nvPr/>
        </p:nvCxnSpPr>
        <p:spPr>
          <a:xfrm flipV="1">
            <a:off x="5767645" y="3143794"/>
            <a:ext cx="0" cy="2786743"/>
          </a:xfrm>
          <a:prstGeom prst="line">
            <a:avLst/>
          </a:prstGeom>
          <a:ln w="19050">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7903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common to these Clusters?</a:t>
            </a:r>
            <a:endParaRPr lang="en-US" dirty="0"/>
          </a:p>
        </p:txBody>
      </p:sp>
      <p:pic>
        <p:nvPicPr>
          <p:cNvPr id="4" name="Picture 2" descr="http://upload.wikimedia.org/wikipedia/en/4/43/TACC-Ranger-clu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219" y="1683013"/>
            <a:ext cx="3319596" cy="16618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The NWSC facility is administered by NCAR’s Computational &amp; Information Systems Lab. Click here for comprehensive documentation and assistance with the supercomputing resources powering atmospheric research and the broader geo-sciences community."/>
          <p:cNvPicPr>
            <a:picLocks noChangeAspect="1" noChangeArrowheads="1"/>
          </p:cNvPicPr>
          <p:nvPr/>
        </p:nvPicPr>
        <p:blipFill rotWithShape="1">
          <a:blip r:embed="rId3">
            <a:extLst>
              <a:ext uri="{28A0092B-C50C-407E-A947-70E740481C1C}">
                <a14:useLocalDpi xmlns:a14="http://schemas.microsoft.com/office/drawing/2010/main" val="0"/>
              </a:ext>
            </a:extLst>
          </a:blip>
          <a:srcRect b="29088"/>
          <a:stretch/>
        </p:blipFill>
        <p:spPr bwMode="auto">
          <a:xfrm>
            <a:off x="4485815" y="1683013"/>
            <a:ext cx="3319594" cy="16618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www.linux-magazin.de/var/linux_magazin/storage/images/media/linux-magazin/ausgabe/2009/09/forsche-forschung/abb1.jpg/391524-1-ger-DE/abb1.jpg_refer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017" y="3344880"/>
            <a:ext cx="3316949" cy="16466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
          </p:nvPr>
        </p:nvSpPr>
        <p:spPr>
          <a:xfrm>
            <a:off x="612648" y="5069940"/>
            <a:ext cx="8153400" cy="1026059"/>
          </a:xfrm>
        </p:spPr>
        <p:txBody>
          <a:bodyPr>
            <a:normAutofit lnSpcReduction="10000"/>
          </a:bodyPr>
          <a:lstStyle/>
          <a:p>
            <a:r>
              <a:rPr lang="en-US" dirty="0" smtClean="0"/>
              <a:t>They are all Utility Clusters</a:t>
            </a:r>
          </a:p>
          <a:p>
            <a:r>
              <a:rPr lang="en-US" dirty="0" smtClean="0"/>
              <a:t>Their network topologies is </a:t>
            </a:r>
            <a:r>
              <a:rPr lang="en-US" b="1" i="1" dirty="0" smtClean="0"/>
              <a:t>Quasi Fat Tree</a:t>
            </a:r>
            <a:endParaRPr lang="en-US" b="1" i="1" dirty="0"/>
          </a:p>
        </p:txBody>
      </p:sp>
    </p:spTree>
    <p:extLst>
      <p:ext uri="{BB962C8B-B14F-4D97-AF65-F5344CB8AC3E}">
        <p14:creationId xmlns:p14="http://schemas.microsoft.com/office/powerpoint/2010/main" val="3912838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normAutofit/>
          </a:bodyPr>
          <a:lstStyle/>
          <a:p>
            <a:r>
              <a:rPr lang="en-US" dirty="0" smtClean="0"/>
              <a:t>We defined and formulate QFT</a:t>
            </a:r>
          </a:p>
          <a:p>
            <a:r>
              <a:rPr lang="en-US" dirty="0" smtClean="0"/>
              <a:t>Non-Contention routing for global shifts</a:t>
            </a:r>
          </a:p>
          <a:p>
            <a:r>
              <a:rPr lang="en-US" dirty="0" smtClean="0"/>
              <a:t>This routing is closed form and resilient</a:t>
            </a:r>
          </a:p>
          <a:p>
            <a:pPr marL="0" indent="0">
              <a:buNone/>
            </a:pPr>
            <a:endParaRPr lang="en-US" dirty="0"/>
          </a:p>
          <a:p>
            <a:pPr marL="0" indent="0" algn="ctr">
              <a:buNone/>
            </a:pPr>
            <a:r>
              <a:rPr lang="en-US" sz="3200" i="1" dirty="0" smtClean="0"/>
              <a:t>QFT outperforms other known Fat Tree flavors in both single job and multiple jobs scenarios  </a:t>
            </a:r>
            <a:endParaRPr lang="en-US" sz="3200" i="1" dirty="0"/>
          </a:p>
        </p:txBody>
      </p:sp>
    </p:spTree>
    <p:extLst>
      <p:ext uri="{BB962C8B-B14F-4D97-AF65-F5344CB8AC3E}">
        <p14:creationId xmlns:p14="http://schemas.microsoft.com/office/powerpoint/2010/main" val="3984255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Autofit/>
          </a:bodyPr>
          <a:lstStyle/>
          <a:p>
            <a:pPr algn="ctr"/>
            <a:r>
              <a:rPr lang="en-US" sz="4400" dirty="0" smtClean="0"/>
              <a:t>Questions?</a:t>
            </a:r>
            <a:endParaRPr lang="en-US" sz="4400" dirty="0"/>
          </a:p>
        </p:txBody>
      </p:sp>
      <p:sp>
        <p:nvSpPr>
          <p:cNvPr id="7" name="Title 6"/>
          <p:cNvSpPr>
            <a:spLocks noGrp="1"/>
          </p:cNvSpPr>
          <p:nvPr>
            <p:ph type="title"/>
          </p:nvPr>
        </p:nvSpPr>
        <p:spPr/>
        <p:txBody>
          <a:bodyPr/>
          <a:lstStyle/>
          <a:p>
            <a:r>
              <a:rPr lang="en-US" dirty="0" smtClean="0"/>
              <a:t>Thank you</a:t>
            </a:r>
            <a:endParaRPr lang="en-US" dirty="0"/>
          </a:p>
        </p:txBody>
      </p:sp>
      <p:pic>
        <p:nvPicPr>
          <p:cNvPr id="1026" name="Picture 2" descr="The Texas Advanced Computing Center (TACC) deployed the Ranger supercomputer in February 2008. In January 2013, TACC will deploy Ranger’s replacement, Stampede, which will be one of the most powerful supercomputers in the world."/>
          <p:cNvPicPr>
            <a:picLocks noChangeAspect="1" noChangeArrowheads="1"/>
          </p:cNvPicPr>
          <p:nvPr/>
        </p:nvPicPr>
        <p:blipFill rotWithShape="1">
          <a:blip r:embed="rId2">
            <a:extLst>
              <a:ext uri="{28A0092B-C50C-407E-A947-70E740481C1C}">
                <a14:useLocalDpi xmlns:a14="http://schemas.microsoft.com/office/drawing/2010/main" val="0"/>
              </a:ext>
            </a:extLst>
          </a:blip>
          <a:srcRect t="9687"/>
          <a:stretch/>
        </p:blipFill>
        <p:spPr bwMode="auto">
          <a:xfrm>
            <a:off x="1556655" y="17418"/>
            <a:ext cx="7578636" cy="45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0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Trees</a:t>
            </a:r>
            <a:endParaRPr lang="en-US" dirty="0"/>
          </a:p>
        </p:txBody>
      </p:sp>
      <p:sp>
        <p:nvSpPr>
          <p:cNvPr id="3" name="Content Placeholder 2"/>
          <p:cNvSpPr>
            <a:spLocks noGrp="1"/>
          </p:cNvSpPr>
          <p:nvPr>
            <p:ph sz="quarter" idx="1"/>
          </p:nvPr>
        </p:nvSpPr>
        <p:spPr/>
        <p:txBody>
          <a:bodyPr>
            <a:normAutofit/>
          </a:bodyPr>
          <a:lstStyle/>
          <a:p>
            <a:r>
              <a:rPr lang="en-US" sz="2400" dirty="0" smtClean="0"/>
              <a:t>Commonly used in HPC</a:t>
            </a:r>
          </a:p>
          <a:p>
            <a:r>
              <a:rPr lang="en-US" sz="2400" dirty="0" smtClean="0"/>
              <a:t>Lately also in Data Centers</a:t>
            </a:r>
          </a:p>
          <a:p>
            <a:r>
              <a:rPr lang="en-US" sz="2400" dirty="0" smtClean="0"/>
              <a:t>Why?</a:t>
            </a:r>
          </a:p>
          <a:p>
            <a:pPr lvl="1"/>
            <a:r>
              <a:rPr lang="en-US" sz="2000" dirty="0" smtClean="0"/>
              <a:t>Flexible tradeoff of BW vs. cost</a:t>
            </a:r>
          </a:p>
          <a:p>
            <a:pPr lvl="1"/>
            <a:r>
              <a:rPr lang="en-US" sz="2000" dirty="0" smtClean="0"/>
              <a:t>Superior in number of minimum paths</a:t>
            </a:r>
          </a:p>
          <a:p>
            <a:pPr lvl="1"/>
            <a:r>
              <a:rPr lang="en-US" sz="2000" dirty="0" smtClean="0"/>
              <a:t>Very shallow, very wide</a:t>
            </a:r>
          </a:p>
        </p:txBody>
      </p:sp>
      <p:pic>
        <p:nvPicPr>
          <p:cNvPr id="1026" name="Picture 2" descr="http://2.bp.blogspot.com/-8uKSOcP-FDQ/T5ZhZpef-wI/AAAAAAAAAOE/lw-Pw0aMed4/s1600/FatTree.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2581" y="1933302"/>
            <a:ext cx="3742717" cy="374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266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Fat Tree Evolution</a:t>
            </a:r>
            <a:endParaRPr lang="en-US" dirty="0"/>
          </a:p>
        </p:txBody>
      </p:sp>
      <p:sp>
        <p:nvSpPr>
          <p:cNvPr id="3" name="Content Placeholder 2"/>
          <p:cNvSpPr>
            <a:spLocks noGrp="1"/>
          </p:cNvSpPr>
          <p:nvPr>
            <p:ph sz="quarter" idx="1"/>
          </p:nvPr>
        </p:nvSpPr>
        <p:spPr/>
        <p:txBody>
          <a:bodyPr>
            <a:normAutofit/>
          </a:bodyPr>
          <a:lstStyle/>
          <a:p>
            <a:r>
              <a:rPr lang="en-US" sz="2400" dirty="0" smtClean="0"/>
              <a:t>A Tree</a:t>
            </a:r>
          </a:p>
          <a:p>
            <a:pPr lvl="1"/>
            <a:r>
              <a:rPr lang="en-US" sz="2000" dirty="0" smtClean="0"/>
              <a:t>Trivial forwarding</a:t>
            </a:r>
          </a:p>
          <a:p>
            <a:pPr lvl="1"/>
            <a:r>
              <a:rPr lang="en-US" sz="2000" dirty="0"/>
              <a:t>L</a:t>
            </a:r>
            <a:r>
              <a:rPr lang="en-US" sz="2000" dirty="0" smtClean="0"/>
              <a:t>ink capacity grows towards the root</a:t>
            </a:r>
          </a:p>
          <a:p>
            <a:pPr lvl="2"/>
            <a:r>
              <a:rPr lang="en-US" sz="1800" dirty="0" smtClean="0"/>
              <a:t>This ensures no contention for ALL permutations</a:t>
            </a:r>
          </a:p>
        </p:txBody>
      </p:sp>
      <p:grpSp>
        <p:nvGrpSpPr>
          <p:cNvPr id="78" name="Group 77"/>
          <p:cNvGrpSpPr/>
          <p:nvPr/>
        </p:nvGrpSpPr>
        <p:grpSpPr>
          <a:xfrm>
            <a:off x="2144046" y="3737031"/>
            <a:ext cx="5056284" cy="2348489"/>
            <a:chOff x="2144046" y="3017851"/>
            <a:chExt cx="5056284" cy="2348489"/>
          </a:xfrm>
        </p:grpSpPr>
        <p:sp>
          <p:nvSpPr>
            <p:cNvPr id="4" name="Oval 3"/>
            <p:cNvSpPr/>
            <p:nvPr/>
          </p:nvSpPr>
          <p:spPr bwMode="auto">
            <a:xfrm>
              <a:off x="3942775" y="3017851"/>
              <a:ext cx="878441" cy="82193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en-US"/>
            </a:p>
          </p:txBody>
        </p:sp>
        <p:sp>
          <p:nvSpPr>
            <p:cNvPr id="6" name="Oval 5"/>
            <p:cNvSpPr/>
            <p:nvPr/>
          </p:nvSpPr>
          <p:spPr bwMode="auto">
            <a:xfrm>
              <a:off x="4071204" y="4218214"/>
              <a:ext cx="616450" cy="585627"/>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2</a:t>
              </a:r>
              <a:endParaRPr lang="en-US" dirty="0"/>
            </a:p>
          </p:txBody>
        </p:sp>
        <p:sp>
          <p:nvSpPr>
            <p:cNvPr id="7" name="Oval 6"/>
            <p:cNvSpPr/>
            <p:nvPr/>
          </p:nvSpPr>
          <p:spPr bwMode="auto">
            <a:xfrm>
              <a:off x="6265969" y="4218211"/>
              <a:ext cx="616450" cy="585627"/>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a:t>M</a:t>
              </a:r>
            </a:p>
          </p:txBody>
        </p:sp>
        <p:cxnSp>
          <p:nvCxnSpPr>
            <p:cNvPr id="9" name="Straight Connector 8"/>
            <p:cNvCxnSpPr>
              <a:stCxn id="4" idx="3"/>
              <a:endCxn id="5" idx="7"/>
            </p:cNvCxnSpPr>
            <p:nvPr/>
          </p:nvCxnSpPr>
          <p:spPr>
            <a:xfrm flipH="1">
              <a:off x="3107627" y="3719415"/>
              <a:ext cx="963793" cy="584563"/>
            </a:xfrm>
            <a:prstGeom prst="line">
              <a:avLst/>
            </a:prstGeom>
            <a:ln w="57150">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0" name="Straight Connector 9"/>
            <p:cNvCxnSpPr>
              <a:stCxn id="4" idx="4"/>
              <a:endCxn id="6" idx="0"/>
            </p:cNvCxnSpPr>
            <p:nvPr/>
          </p:nvCxnSpPr>
          <p:spPr>
            <a:xfrm flipH="1">
              <a:off x="4379429" y="3839784"/>
              <a:ext cx="2567" cy="378430"/>
            </a:xfrm>
            <a:prstGeom prst="line">
              <a:avLst/>
            </a:prstGeom>
            <a:ln w="57150">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Straight Connector 12"/>
            <p:cNvCxnSpPr>
              <a:stCxn id="4" idx="5"/>
              <a:endCxn id="7" idx="1"/>
            </p:cNvCxnSpPr>
            <p:nvPr/>
          </p:nvCxnSpPr>
          <p:spPr>
            <a:xfrm>
              <a:off x="4692571" y="3719415"/>
              <a:ext cx="1663675" cy="584559"/>
            </a:xfrm>
            <a:prstGeom prst="line">
              <a:avLst/>
            </a:prstGeom>
            <a:ln w="57150">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nvGrpSpPr>
            <p:cNvPr id="26" name="Group 25"/>
            <p:cNvGrpSpPr/>
            <p:nvPr/>
          </p:nvGrpSpPr>
          <p:grpSpPr>
            <a:xfrm>
              <a:off x="5289760" y="4472924"/>
              <a:ext cx="279679" cy="76200"/>
              <a:chOff x="2286001" y="3598952"/>
              <a:chExt cx="279679" cy="76200"/>
            </a:xfrm>
          </p:grpSpPr>
          <p:sp>
            <p:nvSpPr>
              <p:cNvPr id="23" name="Oval 22"/>
              <p:cNvSpPr/>
              <p:nvPr/>
            </p:nvSpPr>
            <p:spPr>
              <a:xfrm>
                <a:off x="2286001"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89264"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92528"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2144046" y="4218215"/>
              <a:ext cx="1402295" cy="1148125"/>
              <a:chOff x="3127724" y="3635339"/>
              <a:chExt cx="1402295" cy="1148125"/>
            </a:xfrm>
          </p:grpSpPr>
          <p:sp>
            <p:nvSpPr>
              <p:cNvPr id="5" name="Oval 4"/>
              <p:cNvSpPr/>
              <p:nvPr/>
            </p:nvSpPr>
            <p:spPr bwMode="auto">
              <a:xfrm>
                <a:off x="3565132" y="3635339"/>
                <a:ext cx="616450" cy="585627"/>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1</a:t>
                </a:r>
                <a:endParaRPr lang="en-US" dirty="0"/>
              </a:p>
            </p:txBody>
          </p:sp>
          <p:sp>
            <p:nvSpPr>
              <p:cNvPr id="32" name="Oval 31"/>
              <p:cNvSpPr/>
              <p:nvPr/>
            </p:nvSpPr>
            <p:spPr bwMode="auto">
              <a:xfrm>
                <a:off x="3127724" y="4479421"/>
                <a:ext cx="302258" cy="30404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1</a:t>
                </a:r>
                <a:endParaRPr lang="en-US" dirty="0"/>
              </a:p>
            </p:txBody>
          </p:sp>
          <p:sp>
            <p:nvSpPr>
              <p:cNvPr id="33" name="Oval 32"/>
              <p:cNvSpPr/>
              <p:nvPr/>
            </p:nvSpPr>
            <p:spPr bwMode="auto">
              <a:xfrm>
                <a:off x="3485664" y="4479420"/>
                <a:ext cx="302258" cy="30404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2</a:t>
                </a:r>
                <a:endParaRPr lang="en-US" dirty="0"/>
              </a:p>
            </p:txBody>
          </p:sp>
          <p:sp>
            <p:nvSpPr>
              <p:cNvPr id="34" name="Oval 33"/>
              <p:cNvSpPr/>
              <p:nvPr/>
            </p:nvSpPr>
            <p:spPr bwMode="auto">
              <a:xfrm>
                <a:off x="4227761" y="4479418"/>
                <a:ext cx="302258" cy="30404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N</a:t>
                </a:r>
                <a:endParaRPr lang="en-US" dirty="0"/>
              </a:p>
            </p:txBody>
          </p:sp>
          <p:cxnSp>
            <p:nvCxnSpPr>
              <p:cNvPr id="35" name="Straight Connector 34"/>
              <p:cNvCxnSpPr>
                <a:stCxn id="5" idx="3"/>
                <a:endCxn id="32" idx="7"/>
              </p:cNvCxnSpPr>
              <p:nvPr/>
            </p:nvCxnSpPr>
            <p:spPr>
              <a:xfrm flipH="1">
                <a:off x="3385717" y="4135203"/>
                <a:ext cx="269692" cy="388744"/>
              </a:xfrm>
              <a:prstGeom prst="line">
                <a:avLst/>
              </a:prstGeom>
              <a:ln w="28575">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6" name="Straight Connector 35"/>
              <p:cNvCxnSpPr>
                <a:stCxn id="5" idx="4"/>
                <a:endCxn id="33" idx="7"/>
              </p:cNvCxnSpPr>
              <p:nvPr/>
            </p:nvCxnSpPr>
            <p:spPr>
              <a:xfrm flipH="1">
                <a:off x="3743657" y="4220966"/>
                <a:ext cx="129700" cy="302980"/>
              </a:xfrm>
              <a:prstGeom prst="line">
                <a:avLst/>
              </a:prstGeom>
              <a:ln w="28575">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7" name="Straight Connector 36"/>
              <p:cNvCxnSpPr>
                <a:stCxn id="5" idx="5"/>
                <a:endCxn id="34" idx="1"/>
              </p:cNvCxnSpPr>
              <p:nvPr/>
            </p:nvCxnSpPr>
            <p:spPr>
              <a:xfrm>
                <a:off x="4091305" y="4135203"/>
                <a:ext cx="180721" cy="388741"/>
              </a:xfrm>
              <a:prstGeom prst="line">
                <a:avLst/>
              </a:prstGeom>
              <a:ln w="28575">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nvGrpSpPr>
              <p:cNvPr id="49" name="Group 48"/>
              <p:cNvGrpSpPr/>
              <p:nvPr/>
            </p:nvGrpSpPr>
            <p:grpSpPr>
              <a:xfrm>
                <a:off x="3847111" y="4593339"/>
                <a:ext cx="279679" cy="76200"/>
                <a:chOff x="2286001" y="3598952"/>
                <a:chExt cx="279679" cy="76200"/>
              </a:xfrm>
            </p:grpSpPr>
            <p:sp>
              <p:nvSpPr>
                <p:cNvPr id="50" name="Oval 49"/>
                <p:cNvSpPr/>
                <p:nvPr/>
              </p:nvSpPr>
              <p:spPr>
                <a:xfrm>
                  <a:off x="2286001"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389264"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492528"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3642174" y="4718076"/>
              <a:ext cx="1402295" cy="648261"/>
              <a:chOff x="3127724" y="4135203"/>
              <a:chExt cx="1402295" cy="648261"/>
            </a:xfrm>
          </p:grpSpPr>
          <p:sp>
            <p:nvSpPr>
              <p:cNvPr id="56" name="Oval 55"/>
              <p:cNvSpPr/>
              <p:nvPr/>
            </p:nvSpPr>
            <p:spPr bwMode="auto">
              <a:xfrm>
                <a:off x="3127724" y="4479421"/>
                <a:ext cx="302258" cy="30404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1</a:t>
                </a:r>
                <a:endParaRPr lang="en-US" dirty="0"/>
              </a:p>
            </p:txBody>
          </p:sp>
          <p:sp>
            <p:nvSpPr>
              <p:cNvPr id="57" name="Oval 56"/>
              <p:cNvSpPr/>
              <p:nvPr/>
            </p:nvSpPr>
            <p:spPr bwMode="auto">
              <a:xfrm>
                <a:off x="3485664" y="4479420"/>
                <a:ext cx="302258" cy="30404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2</a:t>
                </a:r>
                <a:endParaRPr lang="en-US" dirty="0"/>
              </a:p>
            </p:txBody>
          </p:sp>
          <p:sp>
            <p:nvSpPr>
              <p:cNvPr id="58" name="Oval 57"/>
              <p:cNvSpPr/>
              <p:nvPr/>
            </p:nvSpPr>
            <p:spPr bwMode="auto">
              <a:xfrm>
                <a:off x="4227761" y="4479418"/>
                <a:ext cx="302258" cy="30404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N</a:t>
                </a:r>
                <a:endParaRPr lang="en-US" dirty="0"/>
              </a:p>
            </p:txBody>
          </p:sp>
          <p:cxnSp>
            <p:nvCxnSpPr>
              <p:cNvPr id="59" name="Straight Connector 58"/>
              <p:cNvCxnSpPr>
                <a:endCxn id="56" idx="7"/>
              </p:cNvCxnSpPr>
              <p:nvPr/>
            </p:nvCxnSpPr>
            <p:spPr>
              <a:xfrm flipH="1">
                <a:off x="3385717" y="4135203"/>
                <a:ext cx="269692" cy="388744"/>
              </a:xfrm>
              <a:prstGeom prst="line">
                <a:avLst/>
              </a:prstGeom>
              <a:ln w="28575">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0" name="Straight Connector 59"/>
              <p:cNvCxnSpPr>
                <a:endCxn id="57" idx="7"/>
              </p:cNvCxnSpPr>
              <p:nvPr/>
            </p:nvCxnSpPr>
            <p:spPr>
              <a:xfrm flipH="1">
                <a:off x="3743657" y="4220966"/>
                <a:ext cx="129700" cy="302980"/>
              </a:xfrm>
              <a:prstGeom prst="line">
                <a:avLst/>
              </a:prstGeom>
              <a:ln w="28575">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1" name="Straight Connector 60"/>
              <p:cNvCxnSpPr>
                <a:endCxn id="58" idx="1"/>
              </p:cNvCxnSpPr>
              <p:nvPr/>
            </p:nvCxnSpPr>
            <p:spPr>
              <a:xfrm>
                <a:off x="4091305" y="4135203"/>
                <a:ext cx="180721" cy="388741"/>
              </a:xfrm>
              <a:prstGeom prst="line">
                <a:avLst/>
              </a:prstGeom>
              <a:ln w="28575">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nvGrpSpPr>
              <p:cNvPr id="62" name="Group 61"/>
              <p:cNvGrpSpPr/>
              <p:nvPr/>
            </p:nvGrpSpPr>
            <p:grpSpPr>
              <a:xfrm>
                <a:off x="3847111" y="4593339"/>
                <a:ext cx="279679" cy="76200"/>
                <a:chOff x="2286001" y="3598952"/>
                <a:chExt cx="279679" cy="76200"/>
              </a:xfrm>
            </p:grpSpPr>
            <p:sp>
              <p:nvSpPr>
                <p:cNvPr id="63" name="Oval 62"/>
                <p:cNvSpPr/>
                <p:nvPr/>
              </p:nvSpPr>
              <p:spPr>
                <a:xfrm>
                  <a:off x="2286001"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389264"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492528"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5798035" y="4718073"/>
              <a:ext cx="1402295" cy="648261"/>
              <a:chOff x="3127724" y="4135203"/>
              <a:chExt cx="1402295" cy="648261"/>
            </a:xfrm>
          </p:grpSpPr>
          <p:sp>
            <p:nvSpPr>
              <p:cNvPr id="68" name="Oval 67"/>
              <p:cNvSpPr/>
              <p:nvPr/>
            </p:nvSpPr>
            <p:spPr bwMode="auto">
              <a:xfrm>
                <a:off x="3127724" y="4479421"/>
                <a:ext cx="302258" cy="30404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1</a:t>
                </a:r>
                <a:endParaRPr lang="en-US" dirty="0"/>
              </a:p>
            </p:txBody>
          </p:sp>
          <p:sp>
            <p:nvSpPr>
              <p:cNvPr id="69" name="Oval 68"/>
              <p:cNvSpPr/>
              <p:nvPr/>
            </p:nvSpPr>
            <p:spPr bwMode="auto">
              <a:xfrm>
                <a:off x="3485664" y="4479420"/>
                <a:ext cx="302258" cy="30404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2</a:t>
                </a:r>
                <a:endParaRPr lang="en-US" dirty="0"/>
              </a:p>
            </p:txBody>
          </p:sp>
          <p:sp>
            <p:nvSpPr>
              <p:cNvPr id="70" name="Oval 69"/>
              <p:cNvSpPr/>
              <p:nvPr/>
            </p:nvSpPr>
            <p:spPr bwMode="auto">
              <a:xfrm>
                <a:off x="4227761" y="4479418"/>
                <a:ext cx="302258" cy="30404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dirty="0" smtClean="0"/>
                  <a:t>N</a:t>
                </a:r>
                <a:endParaRPr lang="en-US" dirty="0"/>
              </a:p>
            </p:txBody>
          </p:sp>
          <p:cxnSp>
            <p:nvCxnSpPr>
              <p:cNvPr id="71" name="Straight Connector 70"/>
              <p:cNvCxnSpPr>
                <a:endCxn id="68" idx="7"/>
              </p:cNvCxnSpPr>
              <p:nvPr/>
            </p:nvCxnSpPr>
            <p:spPr>
              <a:xfrm flipH="1">
                <a:off x="3385717" y="4135203"/>
                <a:ext cx="269692" cy="388744"/>
              </a:xfrm>
              <a:prstGeom prst="line">
                <a:avLst/>
              </a:prstGeom>
              <a:ln w="28575">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2" name="Straight Connector 71"/>
              <p:cNvCxnSpPr>
                <a:endCxn id="69" idx="7"/>
              </p:cNvCxnSpPr>
              <p:nvPr/>
            </p:nvCxnSpPr>
            <p:spPr>
              <a:xfrm flipH="1">
                <a:off x="3743657" y="4220966"/>
                <a:ext cx="129700" cy="302980"/>
              </a:xfrm>
              <a:prstGeom prst="line">
                <a:avLst/>
              </a:prstGeom>
              <a:ln w="28575">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 name="Straight Connector 72"/>
              <p:cNvCxnSpPr>
                <a:endCxn id="70" idx="1"/>
              </p:cNvCxnSpPr>
              <p:nvPr/>
            </p:nvCxnSpPr>
            <p:spPr>
              <a:xfrm>
                <a:off x="4091305" y="4135203"/>
                <a:ext cx="180721" cy="388741"/>
              </a:xfrm>
              <a:prstGeom prst="line">
                <a:avLst/>
              </a:prstGeom>
              <a:ln w="28575">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nvGrpSpPr>
              <p:cNvPr id="74" name="Group 73"/>
              <p:cNvGrpSpPr/>
              <p:nvPr/>
            </p:nvGrpSpPr>
            <p:grpSpPr>
              <a:xfrm>
                <a:off x="3847111" y="4593339"/>
                <a:ext cx="279679" cy="76200"/>
                <a:chOff x="2286001" y="3598952"/>
                <a:chExt cx="279679" cy="76200"/>
              </a:xfrm>
            </p:grpSpPr>
            <p:sp>
              <p:nvSpPr>
                <p:cNvPr id="75" name="Oval 74"/>
                <p:cNvSpPr/>
                <p:nvPr/>
              </p:nvSpPr>
              <p:spPr>
                <a:xfrm>
                  <a:off x="2286001"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389264"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492528" y="3598952"/>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9" name="Rectangle 78"/>
          <p:cNvSpPr/>
          <p:nvPr/>
        </p:nvSpPr>
        <p:spPr>
          <a:xfrm>
            <a:off x="181602" y="6504358"/>
            <a:ext cx="8639595" cy="276999"/>
          </a:xfrm>
          <a:prstGeom prst="rect">
            <a:avLst/>
          </a:prstGeom>
        </p:spPr>
        <p:txBody>
          <a:bodyPr wrap="square">
            <a:spAutoFit/>
          </a:bodyPr>
          <a:lstStyle/>
          <a:p>
            <a:r>
              <a:rPr lang="en-US" sz="1200" dirty="0"/>
              <a:t>[1</a:t>
            </a:r>
            <a:r>
              <a:rPr lang="en-US" sz="1200" dirty="0" smtClean="0"/>
              <a:t>] C</a:t>
            </a:r>
            <a:r>
              <a:rPr lang="en-US" sz="1200" dirty="0"/>
              <a:t>. E. </a:t>
            </a:r>
            <a:r>
              <a:rPr lang="en-US" sz="1200" dirty="0" err="1"/>
              <a:t>Leiserson</a:t>
            </a:r>
            <a:r>
              <a:rPr lang="en-US" sz="1200" dirty="0"/>
              <a:t>, “Fat-trees: universal networks for hardware-efficient supercomputing,” </a:t>
            </a:r>
            <a:r>
              <a:rPr lang="en-US" sz="1200" i="1" dirty="0"/>
              <a:t>IEEE Trans. </a:t>
            </a:r>
            <a:r>
              <a:rPr lang="en-US" sz="1200" i="1" dirty="0" smtClean="0"/>
              <a:t>Computing </a:t>
            </a:r>
            <a:r>
              <a:rPr lang="en-US" sz="1200" dirty="0" smtClean="0"/>
              <a:t>1985</a:t>
            </a:r>
            <a:r>
              <a:rPr lang="en-US" sz="1200" dirty="0"/>
              <a:t>.</a:t>
            </a:r>
            <a:endParaRPr lang="en-US" sz="1200" dirty="0">
              <a:effectLst/>
            </a:endParaRPr>
          </a:p>
        </p:txBody>
      </p:sp>
    </p:spTree>
    <p:extLst>
      <p:ext uri="{BB962C8B-B14F-4D97-AF65-F5344CB8AC3E}">
        <p14:creationId xmlns:p14="http://schemas.microsoft.com/office/powerpoint/2010/main" val="178848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78"/>
                                        </p:tgtEl>
                                      </p:cBhvr>
                                      <p:by x="50000" y="50000"/>
                                    </p:animScale>
                                  </p:childTnLst>
                                </p:cTn>
                              </p:par>
                              <p:par>
                                <p:cTn id="7" presetID="42" presetClass="path" presetSubtype="0" accel="50000" decel="50000" fill="hold" nodeType="withEffect">
                                  <p:stCondLst>
                                    <p:cond delay="0"/>
                                  </p:stCondLst>
                                  <p:childTnLst>
                                    <p:animMotion origin="layout" path="M 2.5E-6 4.63567E-6 L 0.34826 -0.41499 " pathEditMode="relative" rAng="0" ptsTypes="AA">
                                      <p:cBhvr>
                                        <p:cTn id="8" dur="1000" fill="hold"/>
                                        <p:tgtEl>
                                          <p:spTgt spid="78"/>
                                        </p:tgtEl>
                                        <p:attrNameLst>
                                          <p:attrName>ppt_x</p:attrName>
                                          <p:attrName>ppt_y</p:attrName>
                                        </p:attrNameLst>
                                      </p:cBhvr>
                                      <p:rCtr x="17413" y="-207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Root Fat Trees</a:t>
            </a:r>
            <a:endParaRPr lang="en-US" dirty="0"/>
          </a:p>
        </p:txBody>
      </p:sp>
      <p:sp>
        <p:nvSpPr>
          <p:cNvPr id="3" name="Content Placeholder 2"/>
          <p:cNvSpPr>
            <a:spLocks noGrp="1"/>
          </p:cNvSpPr>
          <p:nvPr>
            <p:ph sz="quarter" idx="1"/>
          </p:nvPr>
        </p:nvSpPr>
        <p:spPr>
          <a:xfrm>
            <a:off x="612648" y="1600200"/>
            <a:ext cx="8153400" cy="4646488"/>
          </a:xfrm>
        </p:spPr>
        <p:txBody>
          <a:bodyPr>
            <a:normAutofit/>
          </a:bodyPr>
          <a:lstStyle/>
          <a:p>
            <a:r>
              <a:rPr lang="en-US" sz="2400" dirty="0" smtClean="0"/>
              <a:t>E.g. k-</a:t>
            </a:r>
            <a:r>
              <a:rPr lang="en-US" sz="2400" dirty="0" err="1" smtClean="0"/>
              <a:t>ary</a:t>
            </a:r>
            <a:r>
              <a:rPr lang="en-US" sz="2400" dirty="0" smtClean="0"/>
              <a:t> n-tree</a:t>
            </a:r>
          </a:p>
          <a:p>
            <a:pPr lvl="1"/>
            <a:r>
              <a:rPr lang="en-US" sz="2000" dirty="0" err="1" smtClean="0"/>
              <a:t>Scaleable</a:t>
            </a:r>
            <a:r>
              <a:rPr lang="en-US" sz="2000" dirty="0" smtClean="0"/>
              <a:t> since all switches/links are identical</a:t>
            </a:r>
          </a:p>
          <a:p>
            <a:pPr lvl="1"/>
            <a:r>
              <a:rPr lang="en-US" sz="2000" b="1" i="1" dirty="0" smtClean="0"/>
              <a:t>Static Routing = some permutations are contending</a:t>
            </a:r>
            <a:endParaRPr lang="en-US" sz="2000" dirty="0" smtClean="0"/>
          </a:p>
          <a:p>
            <a:pPr lvl="1"/>
            <a:r>
              <a:rPr lang="en-US" sz="2000" dirty="0" smtClean="0"/>
              <a:t>The constant “k” – represents half the number of switch ports  </a:t>
            </a:r>
          </a:p>
          <a:p>
            <a:pPr lvl="2"/>
            <a:r>
              <a:rPr lang="en-US" sz="1700" dirty="0" smtClean="0"/>
              <a:t>If same switch device is used for all levels, top switches utilize only half their ports</a:t>
            </a:r>
          </a:p>
        </p:txBody>
      </p:sp>
      <p:pic>
        <p:nvPicPr>
          <p:cNvPr id="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9845" y="1517878"/>
            <a:ext cx="2587977" cy="124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128"/>
          <p:cNvSpPr/>
          <p:nvPr/>
        </p:nvSpPr>
        <p:spPr>
          <a:xfrm>
            <a:off x="181602" y="6393526"/>
            <a:ext cx="8639595" cy="461665"/>
          </a:xfrm>
          <a:prstGeom prst="rect">
            <a:avLst/>
          </a:prstGeom>
        </p:spPr>
        <p:txBody>
          <a:bodyPr wrap="square">
            <a:spAutoFit/>
          </a:bodyPr>
          <a:lstStyle/>
          <a:p>
            <a:pPr algn="l"/>
            <a:r>
              <a:rPr lang="en-US" sz="1200" dirty="0" smtClean="0"/>
              <a:t>[2] F</a:t>
            </a:r>
            <a:r>
              <a:rPr lang="en-US" sz="1200" dirty="0"/>
              <a:t>. </a:t>
            </a:r>
            <a:r>
              <a:rPr lang="en-US" sz="1200" dirty="0" err="1"/>
              <a:t>Petrini</a:t>
            </a:r>
            <a:r>
              <a:rPr lang="en-US" sz="1200" dirty="0"/>
              <a:t> and M. </a:t>
            </a:r>
            <a:r>
              <a:rPr lang="en-US" sz="1200" dirty="0" err="1"/>
              <a:t>Vanneschi</a:t>
            </a:r>
            <a:r>
              <a:rPr lang="en-US" sz="1200" dirty="0"/>
              <a:t>, “k-</a:t>
            </a:r>
            <a:r>
              <a:rPr lang="en-US" sz="1200" dirty="0" err="1"/>
              <a:t>ary</a:t>
            </a:r>
            <a:r>
              <a:rPr lang="en-US" sz="1200" dirty="0"/>
              <a:t> n-trees: high performance networks for massively parallel architectures</a:t>
            </a:r>
            <a:r>
              <a:rPr lang="en-US" sz="1200" dirty="0" smtClean="0"/>
              <a:t>,”</a:t>
            </a:r>
            <a:br>
              <a:rPr lang="en-US" sz="1200" dirty="0" smtClean="0"/>
            </a:br>
            <a:r>
              <a:rPr lang="en-US" sz="1200" dirty="0" smtClean="0"/>
              <a:t>         in </a:t>
            </a:r>
            <a:r>
              <a:rPr lang="en-US" sz="1200" i="1" dirty="0"/>
              <a:t>Parallel Processing Symposium, 1997. </a:t>
            </a:r>
            <a:endParaRPr lang="en-US" sz="1200" dirty="0">
              <a:effectLst/>
            </a:endParaRPr>
          </a:p>
        </p:txBody>
      </p:sp>
      <p:sp>
        <p:nvSpPr>
          <p:cNvPr id="4" name="Rectangle 3"/>
          <p:cNvSpPr/>
          <p:nvPr/>
        </p:nvSpPr>
        <p:spPr>
          <a:xfrm>
            <a:off x="3385902" y="6002973"/>
            <a:ext cx="1377300" cy="369332"/>
          </a:xfrm>
          <a:prstGeom prst="rect">
            <a:avLst/>
          </a:prstGeom>
        </p:spPr>
        <p:txBody>
          <a:bodyPr wrap="none">
            <a:spAutoFit/>
          </a:bodyPr>
          <a:lstStyle/>
          <a:p>
            <a:r>
              <a:rPr lang="en-US" dirty="0" smtClean="0"/>
              <a:t>4-ary 3-tree</a:t>
            </a:r>
            <a:endParaRPr lang="en-US" dirty="0"/>
          </a:p>
        </p:txBody>
      </p:sp>
      <p:sp>
        <p:nvSpPr>
          <p:cNvPr id="236" name="TextBox 235"/>
          <p:cNvSpPr txBox="1"/>
          <p:nvPr/>
        </p:nvSpPr>
        <p:spPr>
          <a:xfrm>
            <a:off x="1674137" y="5699729"/>
            <a:ext cx="295282" cy="315694"/>
          </a:xfrm>
          <a:prstGeom prst="rect">
            <a:avLst/>
          </a:prstGeom>
          <a:noFill/>
        </p:spPr>
        <p:txBody>
          <a:bodyPr wrap="none" rtlCol="0">
            <a:spAutoFit/>
          </a:bodyPr>
          <a:lstStyle/>
          <a:p>
            <a:r>
              <a:rPr lang="en-US" sz="1600" dirty="0" smtClean="0"/>
              <a:t>1</a:t>
            </a:r>
            <a:endParaRPr lang="en-US" sz="1600" dirty="0"/>
          </a:p>
        </p:txBody>
      </p:sp>
      <p:sp>
        <p:nvSpPr>
          <p:cNvPr id="237" name="TextBox 236"/>
          <p:cNvSpPr txBox="1"/>
          <p:nvPr/>
        </p:nvSpPr>
        <p:spPr>
          <a:xfrm>
            <a:off x="1674137" y="5113738"/>
            <a:ext cx="295282" cy="315694"/>
          </a:xfrm>
          <a:prstGeom prst="rect">
            <a:avLst/>
          </a:prstGeom>
          <a:noFill/>
        </p:spPr>
        <p:txBody>
          <a:bodyPr wrap="none" rtlCol="0">
            <a:spAutoFit/>
          </a:bodyPr>
          <a:lstStyle/>
          <a:p>
            <a:r>
              <a:rPr lang="en-US" sz="1600" dirty="0" smtClean="0"/>
              <a:t>2</a:t>
            </a:r>
            <a:endParaRPr lang="en-US" sz="1600" dirty="0"/>
          </a:p>
        </p:txBody>
      </p:sp>
      <p:grpSp>
        <p:nvGrpSpPr>
          <p:cNvPr id="238" name="Group 237"/>
          <p:cNvGrpSpPr/>
          <p:nvPr/>
        </p:nvGrpSpPr>
        <p:grpSpPr>
          <a:xfrm rot="5400000">
            <a:off x="1717504" y="4854012"/>
            <a:ext cx="260794" cy="75384"/>
            <a:chOff x="5289760" y="5192104"/>
            <a:chExt cx="279679" cy="76200"/>
          </a:xfrm>
        </p:grpSpPr>
        <p:sp>
          <p:nvSpPr>
            <p:cNvPr id="618" name="Oval 617"/>
            <p:cNvSpPr/>
            <p:nvPr/>
          </p:nvSpPr>
          <p:spPr>
            <a:xfrm>
              <a:off x="5289760" y="5192104"/>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9" name="Oval 618"/>
            <p:cNvSpPr/>
            <p:nvPr/>
          </p:nvSpPr>
          <p:spPr>
            <a:xfrm>
              <a:off x="5393023" y="5192104"/>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0" name="Oval 619"/>
            <p:cNvSpPr/>
            <p:nvPr/>
          </p:nvSpPr>
          <p:spPr>
            <a:xfrm>
              <a:off x="5496287" y="5192104"/>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39" name="TextBox 238"/>
          <p:cNvSpPr txBox="1"/>
          <p:nvPr/>
        </p:nvSpPr>
        <p:spPr>
          <a:xfrm>
            <a:off x="1674137" y="4339361"/>
            <a:ext cx="295282" cy="315694"/>
          </a:xfrm>
          <a:prstGeom prst="rect">
            <a:avLst/>
          </a:prstGeom>
          <a:noFill/>
        </p:spPr>
        <p:txBody>
          <a:bodyPr wrap="none" rtlCol="0">
            <a:spAutoFit/>
          </a:bodyPr>
          <a:lstStyle/>
          <a:p>
            <a:r>
              <a:rPr lang="en-US" sz="1600" dirty="0" smtClean="0"/>
              <a:t>n</a:t>
            </a:r>
            <a:endParaRPr lang="en-US" sz="1600" dirty="0"/>
          </a:p>
        </p:txBody>
      </p:sp>
      <p:sp>
        <p:nvSpPr>
          <p:cNvPr id="240" name="Oval 239"/>
          <p:cNvSpPr/>
          <p:nvPr/>
        </p:nvSpPr>
        <p:spPr bwMode="auto">
          <a:xfrm flipV="1">
            <a:off x="2069542"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1" name="Oval 240"/>
          <p:cNvSpPr/>
          <p:nvPr/>
        </p:nvSpPr>
        <p:spPr bwMode="auto">
          <a:xfrm flipV="1">
            <a:off x="2314294"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2" name="Oval 241"/>
          <p:cNvSpPr/>
          <p:nvPr/>
        </p:nvSpPr>
        <p:spPr bwMode="auto">
          <a:xfrm flipV="1">
            <a:off x="2559046"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3" name="Oval 242"/>
          <p:cNvSpPr/>
          <p:nvPr/>
        </p:nvSpPr>
        <p:spPr bwMode="auto">
          <a:xfrm flipV="1">
            <a:off x="2803797"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4" name="Oval 243"/>
          <p:cNvSpPr/>
          <p:nvPr/>
        </p:nvSpPr>
        <p:spPr bwMode="auto">
          <a:xfrm flipV="1">
            <a:off x="3081736"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5" name="Oval 244"/>
          <p:cNvSpPr/>
          <p:nvPr/>
        </p:nvSpPr>
        <p:spPr bwMode="auto">
          <a:xfrm flipV="1">
            <a:off x="3326487"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6" name="Oval 245"/>
          <p:cNvSpPr/>
          <p:nvPr/>
        </p:nvSpPr>
        <p:spPr bwMode="auto">
          <a:xfrm flipV="1">
            <a:off x="3571238"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7" name="Oval 246"/>
          <p:cNvSpPr/>
          <p:nvPr/>
        </p:nvSpPr>
        <p:spPr bwMode="auto">
          <a:xfrm flipV="1">
            <a:off x="3815990"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8" name="Oval 247"/>
          <p:cNvSpPr/>
          <p:nvPr/>
        </p:nvSpPr>
        <p:spPr bwMode="auto">
          <a:xfrm flipV="1">
            <a:off x="4093928"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49" name="Oval 248"/>
          <p:cNvSpPr/>
          <p:nvPr/>
        </p:nvSpPr>
        <p:spPr bwMode="auto">
          <a:xfrm flipV="1">
            <a:off x="4338680"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0" name="Oval 249"/>
          <p:cNvSpPr/>
          <p:nvPr/>
        </p:nvSpPr>
        <p:spPr bwMode="auto">
          <a:xfrm flipV="1">
            <a:off x="4583431"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1" name="Oval 250"/>
          <p:cNvSpPr/>
          <p:nvPr/>
        </p:nvSpPr>
        <p:spPr bwMode="auto">
          <a:xfrm flipV="1">
            <a:off x="4828183"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2" name="Oval 251"/>
          <p:cNvSpPr/>
          <p:nvPr/>
        </p:nvSpPr>
        <p:spPr bwMode="auto">
          <a:xfrm flipV="1">
            <a:off x="5106121"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3" name="Oval 252"/>
          <p:cNvSpPr/>
          <p:nvPr/>
        </p:nvSpPr>
        <p:spPr bwMode="auto">
          <a:xfrm flipV="1">
            <a:off x="5350872"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4" name="Oval 253"/>
          <p:cNvSpPr/>
          <p:nvPr/>
        </p:nvSpPr>
        <p:spPr bwMode="auto">
          <a:xfrm flipV="1">
            <a:off x="5595624"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5" name="Oval 254"/>
          <p:cNvSpPr/>
          <p:nvPr/>
        </p:nvSpPr>
        <p:spPr bwMode="auto">
          <a:xfrm flipV="1">
            <a:off x="5840376" y="5785490"/>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6" name="Oval 255"/>
          <p:cNvSpPr/>
          <p:nvPr/>
        </p:nvSpPr>
        <p:spPr bwMode="auto">
          <a:xfrm flipV="1">
            <a:off x="2069542"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7" name="Oval 256"/>
          <p:cNvSpPr/>
          <p:nvPr/>
        </p:nvSpPr>
        <p:spPr bwMode="auto">
          <a:xfrm flipV="1">
            <a:off x="2314293"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8" name="Oval 257"/>
          <p:cNvSpPr/>
          <p:nvPr/>
        </p:nvSpPr>
        <p:spPr bwMode="auto">
          <a:xfrm flipV="1">
            <a:off x="2559046"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59" name="Oval 258"/>
          <p:cNvSpPr/>
          <p:nvPr/>
        </p:nvSpPr>
        <p:spPr bwMode="auto">
          <a:xfrm flipV="1">
            <a:off x="2803797"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60" name="Oval 259"/>
          <p:cNvSpPr/>
          <p:nvPr/>
        </p:nvSpPr>
        <p:spPr bwMode="auto">
          <a:xfrm flipV="1">
            <a:off x="3081735"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61" name="Oval 260"/>
          <p:cNvSpPr/>
          <p:nvPr/>
        </p:nvSpPr>
        <p:spPr bwMode="auto">
          <a:xfrm flipV="1">
            <a:off x="3326487"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62" name="Oval 261"/>
          <p:cNvSpPr/>
          <p:nvPr/>
        </p:nvSpPr>
        <p:spPr bwMode="auto">
          <a:xfrm flipV="1">
            <a:off x="3571238"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63" name="Oval 262"/>
          <p:cNvSpPr/>
          <p:nvPr/>
        </p:nvSpPr>
        <p:spPr bwMode="auto">
          <a:xfrm flipV="1">
            <a:off x="3815989"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64" name="Oval 263"/>
          <p:cNvSpPr/>
          <p:nvPr/>
        </p:nvSpPr>
        <p:spPr bwMode="auto">
          <a:xfrm flipV="1">
            <a:off x="4093928"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65" name="Oval 264"/>
          <p:cNvSpPr/>
          <p:nvPr/>
        </p:nvSpPr>
        <p:spPr bwMode="auto">
          <a:xfrm flipV="1">
            <a:off x="4338680"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67" name="Oval 266"/>
          <p:cNvSpPr/>
          <p:nvPr/>
        </p:nvSpPr>
        <p:spPr bwMode="auto">
          <a:xfrm flipV="1">
            <a:off x="4583431"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73" name="Oval 272"/>
          <p:cNvSpPr/>
          <p:nvPr/>
        </p:nvSpPr>
        <p:spPr bwMode="auto">
          <a:xfrm flipV="1">
            <a:off x="4828183"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74" name="Oval 273"/>
          <p:cNvSpPr/>
          <p:nvPr/>
        </p:nvSpPr>
        <p:spPr bwMode="auto">
          <a:xfrm flipV="1">
            <a:off x="5106121"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75" name="Oval 274"/>
          <p:cNvSpPr/>
          <p:nvPr/>
        </p:nvSpPr>
        <p:spPr bwMode="auto">
          <a:xfrm flipV="1">
            <a:off x="5350872"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76" name="Oval 275"/>
          <p:cNvSpPr/>
          <p:nvPr/>
        </p:nvSpPr>
        <p:spPr bwMode="auto">
          <a:xfrm flipV="1">
            <a:off x="5595623"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293" name="Oval 292"/>
          <p:cNvSpPr/>
          <p:nvPr/>
        </p:nvSpPr>
        <p:spPr bwMode="auto">
          <a:xfrm flipV="1">
            <a:off x="5840376" y="521088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306" name="Oval 305"/>
          <p:cNvSpPr/>
          <p:nvPr/>
        </p:nvSpPr>
        <p:spPr bwMode="auto">
          <a:xfrm flipV="1">
            <a:off x="2076126"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307" name="Oval 306"/>
          <p:cNvSpPr/>
          <p:nvPr/>
        </p:nvSpPr>
        <p:spPr bwMode="auto">
          <a:xfrm flipV="1">
            <a:off x="2320877"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308" name="Oval 307"/>
          <p:cNvSpPr/>
          <p:nvPr/>
        </p:nvSpPr>
        <p:spPr bwMode="auto">
          <a:xfrm flipV="1">
            <a:off x="2565629"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309" name="Oval 308"/>
          <p:cNvSpPr/>
          <p:nvPr/>
        </p:nvSpPr>
        <p:spPr bwMode="auto">
          <a:xfrm flipV="1">
            <a:off x="2810381"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310" name="Oval 309"/>
          <p:cNvSpPr/>
          <p:nvPr/>
        </p:nvSpPr>
        <p:spPr bwMode="auto">
          <a:xfrm flipV="1">
            <a:off x="3088318"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311" name="Oval 310"/>
          <p:cNvSpPr/>
          <p:nvPr/>
        </p:nvSpPr>
        <p:spPr bwMode="auto">
          <a:xfrm flipV="1">
            <a:off x="3333071"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312" name="Oval 311"/>
          <p:cNvSpPr/>
          <p:nvPr/>
        </p:nvSpPr>
        <p:spPr bwMode="auto">
          <a:xfrm flipV="1">
            <a:off x="3577822"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313" name="Oval 312"/>
          <p:cNvSpPr/>
          <p:nvPr/>
        </p:nvSpPr>
        <p:spPr bwMode="auto">
          <a:xfrm flipV="1">
            <a:off x="3822573"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314" name="Oval 313"/>
          <p:cNvSpPr/>
          <p:nvPr/>
        </p:nvSpPr>
        <p:spPr bwMode="auto">
          <a:xfrm flipV="1">
            <a:off x="4100512"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317" name="Oval 316"/>
          <p:cNvSpPr/>
          <p:nvPr/>
        </p:nvSpPr>
        <p:spPr bwMode="auto">
          <a:xfrm flipV="1">
            <a:off x="4345263"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320" name="Oval 319"/>
          <p:cNvSpPr/>
          <p:nvPr/>
        </p:nvSpPr>
        <p:spPr bwMode="auto">
          <a:xfrm flipV="1">
            <a:off x="4590014"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321" name="Oval 320"/>
          <p:cNvSpPr/>
          <p:nvPr/>
        </p:nvSpPr>
        <p:spPr bwMode="auto">
          <a:xfrm flipV="1">
            <a:off x="4834767"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322" name="Oval 321"/>
          <p:cNvSpPr/>
          <p:nvPr/>
        </p:nvSpPr>
        <p:spPr bwMode="auto">
          <a:xfrm flipV="1">
            <a:off x="5112705"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323" name="Oval 322"/>
          <p:cNvSpPr/>
          <p:nvPr/>
        </p:nvSpPr>
        <p:spPr bwMode="auto">
          <a:xfrm flipV="1">
            <a:off x="5357456"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324" name="Oval 323"/>
          <p:cNvSpPr/>
          <p:nvPr/>
        </p:nvSpPr>
        <p:spPr bwMode="auto">
          <a:xfrm flipV="1">
            <a:off x="5602207"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325" name="Oval 324"/>
          <p:cNvSpPr/>
          <p:nvPr/>
        </p:nvSpPr>
        <p:spPr bwMode="auto">
          <a:xfrm flipV="1">
            <a:off x="5846959" y="4429578"/>
            <a:ext cx="174230" cy="167469"/>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nvGrpSpPr>
          <p:cNvPr id="6" name="Group 5"/>
          <p:cNvGrpSpPr/>
          <p:nvPr/>
        </p:nvGrpSpPr>
        <p:grpSpPr>
          <a:xfrm>
            <a:off x="2156388" y="5376952"/>
            <a:ext cx="3771372" cy="410596"/>
            <a:chOff x="2156388" y="5376952"/>
            <a:chExt cx="3771372" cy="410596"/>
          </a:xfrm>
        </p:grpSpPr>
        <p:grpSp>
          <p:nvGrpSpPr>
            <p:cNvPr id="332" name="Group 331"/>
            <p:cNvGrpSpPr/>
            <p:nvPr/>
          </p:nvGrpSpPr>
          <p:grpSpPr>
            <a:xfrm>
              <a:off x="2156388" y="5378357"/>
              <a:ext cx="743139" cy="407642"/>
              <a:chOff x="731678" y="4965875"/>
              <a:chExt cx="751185" cy="437160"/>
            </a:xfrm>
          </p:grpSpPr>
          <p:grpSp>
            <p:nvGrpSpPr>
              <p:cNvPr id="600" name="Group 599"/>
              <p:cNvGrpSpPr/>
              <p:nvPr/>
            </p:nvGrpSpPr>
            <p:grpSpPr>
              <a:xfrm>
                <a:off x="731678" y="4971887"/>
                <a:ext cx="247401" cy="431148"/>
                <a:chOff x="1625638" y="1515246"/>
                <a:chExt cx="374650" cy="952500"/>
              </a:xfrm>
            </p:grpSpPr>
            <p:cxnSp>
              <p:nvCxnSpPr>
                <p:cNvPr id="614" name="Straight Connector 613"/>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5" name="Straight Connector 614"/>
                <p:cNvCxnSpPr/>
                <p:nvPr/>
              </p:nvCxnSpPr>
              <p:spPr bwMode="auto">
                <a:xfrm flipV="1">
                  <a:off x="1625638" y="1515246"/>
                  <a:ext cx="0" cy="952500"/>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616" name="Straight Connector 615"/>
                <p:cNvCxnSpPr/>
                <p:nvPr/>
              </p:nvCxnSpPr>
              <p:spPr bwMode="auto">
                <a:xfrm>
                  <a:off x="1625638" y="1515246"/>
                  <a:ext cx="374650" cy="952500"/>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617" name="Straight Connector 616"/>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01" name="Group 600"/>
              <p:cNvGrpSpPr/>
              <p:nvPr/>
            </p:nvGrpSpPr>
            <p:grpSpPr>
              <a:xfrm>
                <a:off x="1226753" y="4965875"/>
                <a:ext cx="247401" cy="431148"/>
                <a:chOff x="1625638" y="1515246"/>
                <a:chExt cx="374650" cy="952500"/>
              </a:xfrm>
            </p:grpSpPr>
            <p:cxnSp>
              <p:nvCxnSpPr>
                <p:cNvPr id="610" name="Straight Connector 609"/>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1" name="Straight Connector 610"/>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2" name="Straight Connector 611"/>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3" name="Straight Connector 612"/>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602" name="Straight Connector 601"/>
              <p:cNvCxnSpPr>
                <a:stCxn id="240" idx="4"/>
                <a:endCxn id="258" idx="0"/>
              </p:cNvCxnSpPr>
              <p:nvPr/>
            </p:nvCxnSpPr>
            <p:spPr bwMode="auto">
              <a:xfrm flipV="1">
                <a:off x="740659"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3" name="Straight Connector 602"/>
              <p:cNvCxnSpPr>
                <a:stCxn id="242" idx="4"/>
                <a:endCxn id="257" idx="0"/>
              </p:cNvCxnSpPr>
              <p:nvPr/>
            </p:nvCxnSpPr>
            <p:spPr bwMode="auto">
              <a:xfrm flipH="1" flipV="1">
                <a:off x="988060"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4" name="Straight Connector 603"/>
              <p:cNvCxnSpPr>
                <a:stCxn id="258" idx="0"/>
                <a:endCxn id="241" idx="4"/>
              </p:cNvCxnSpPr>
              <p:nvPr/>
            </p:nvCxnSpPr>
            <p:spPr bwMode="auto">
              <a:xfrm flipH="1">
                <a:off x="988061"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5" name="Straight Connector 604"/>
              <p:cNvCxnSpPr>
                <a:stCxn id="240" idx="4"/>
                <a:endCxn id="259" idx="0"/>
              </p:cNvCxnSpPr>
              <p:nvPr/>
            </p:nvCxnSpPr>
            <p:spPr bwMode="auto">
              <a:xfrm flipV="1">
                <a:off x="740659"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6" name="Straight Connector 605"/>
              <p:cNvCxnSpPr>
                <a:stCxn id="257" idx="0"/>
                <a:endCxn id="243" idx="4"/>
              </p:cNvCxnSpPr>
              <p:nvPr/>
            </p:nvCxnSpPr>
            <p:spPr bwMode="auto">
              <a:xfrm>
                <a:off x="98806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7" name="Straight Connector 606"/>
              <p:cNvCxnSpPr>
                <a:stCxn id="256" idx="0"/>
                <a:endCxn id="243" idx="4"/>
              </p:cNvCxnSpPr>
              <p:nvPr/>
            </p:nvCxnSpPr>
            <p:spPr bwMode="auto">
              <a:xfrm>
                <a:off x="740659" y="4965875"/>
                <a:ext cx="742204" cy="436615"/>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608" name="Straight Connector 607"/>
              <p:cNvCxnSpPr>
                <a:stCxn id="259" idx="0"/>
                <a:endCxn id="241" idx="4"/>
              </p:cNvCxnSpPr>
              <p:nvPr/>
            </p:nvCxnSpPr>
            <p:spPr bwMode="auto">
              <a:xfrm flipH="1">
                <a:off x="988061"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9" name="Straight Connector 608"/>
              <p:cNvCxnSpPr>
                <a:stCxn id="242" idx="4"/>
                <a:endCxn id="256" idx="0"/>
              </p:cNvCxnSpPr>
              <p:nvPr/>
            </p:nvCxnSpPr>
            <p:spPr bwMode="auto">
              <a:xfrm flipH="1" flipV="1">
                <a:off x="740659" y="4965875"/>
                <a:ext cx="494803" cy="436615"/>
              </a:xfrm>
              <a:prstGeom prst="line">
                <a:avLst/>
              </a:prstGeom>
              <a:solidFill>
                <a:schemeClr val="accent1"/>
              </a:solidFill>
              <a:ln w="19050" cap="flat" cmpd="sng" algn="ctr">
                <a:solidFill>
                  <a:srgbClr val="3333CC"/>
                </a:solidFill>
                <a:prstDash val="solid"/>
                <a:round/>
                <a:headEnd type="none" w="med" len="med"/>
                <a:tailEnd type="none" w="med" len="med"/>
              </a:ln>
              <a:effectLst/>
            </p:spPr>
          </p:cxnSp>
        </p:grpSp>
        <p:grpSp>
          <p:nvGrpSpPr>
            <p:cNvPr id="335" name="Group 334"/>
            <p:cNvGrpSpPr/>
            <p:nvPr/>
          </p:nvGrpSpPr>
          <p:grpSpPr>
            <a:xfrm>
              <a:off x="3177173" y="5379906"/>
              <a:ext cx="734524" cy="407642"/>
              <a:chOff x="731678" y="4965875"/>
              <a:chExt cx="742476" cy="437160"/>
            </a:xfrm>
          </p:grpSpPr>
          <p:grpSp>
            <p:nvGrpSpPr>
              <p:cNvPr id="582" name="Group 581"/>
              <p:cNvGrpSpPr/>
              <p:nvPr/>
            </p:nvGrpSpPr>
            <p:grpSpPr>
              <a:xfrm>
                <a:off x="731678" y="4971887"/>
                <a:ext cx="247401" cy="431148"/>
                <a:chOff x="1625638" y="1515246"/>
                <a:chExt cx="374650" cy="952500"/>
              </a:xfrm>
            </p:grpSpPr>
            <p:cxnSp>
              <p:nvCxnSpPr>
                <p:cNvPr id="596" name="Straight Connector 595"/>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7" name="Straight Connector 596"/>
                <p:cNvCxnSpPr/>
                <p:nvPr/>
              </p:nvCxnSpPr>
              <p:spPr bwMode="auto">
                <a:xfrm flipV="1">
                  <a:off x="1625638" y="1515246"/>
                  <a:ext cx="0" cy="952500"/>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598" name="Straight Connector 597"/>
                <p:cNvCxnSpPr/>
                <p:nvPr/>
              </p:nvCxnSpPr>
              <p:spPr bwMode="auto">
                <a:xfrm>
                  <a:off x="1625638" y="1515246"/>
                  <a:ext cx="374650" cy="952500"/>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599" name="Straight Connector 598"/>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83" name="Group 582"/>
              <p:cNvGrpSpPr/>
              <p:nvPr/>
            </p:nvGrpSpPr>
            <p:grpSpPr>
              <a:xfrm>
                <a:off x="1226753" y="4965875"/>
                <a:ext cx="247401" cy="431148"/>
                <a:chOff x="1625638" y="1515246"/>
                <a:chExt cx="374650" cy="952500"/>
              </a:xfrm>
            </p:grpSpPr>
            <p:cxnSp>
              <p:nvCxnSpPr>
                <p:cNvPr id="592" name="Straight Connector 591"/>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3" name="Straight Connector 592"/>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4" name="Straight Connector 593"/>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5" name="Straight Connector 594"/>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84" name="Straight Connector 583"/>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5" name="Straight Connector 584"/>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6" name="Straight Connector 585"/>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7" name="Straight Connector 586"/>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8" name="Straight Connector 587"/>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9" name="Straight Connector 588"/>
              <p:cNvCxnSpPr/>
              <p:nvPr/>
            </p:nvCxnSpPr>
            <p:spPr bwMode="auto">
              <a:xfrm>
                <a:off x="731950" y="4965875"/>
                <a:ext cx="742204" cy="436615"/>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590" name="Straight Connector 589"/>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1" name="Straight Connector 590"/>
              <p:cNvCxnSpPr/>
              <p:nvPr/>
            </p:nvCxnSpPr>
            <p:spPr bwMode="auto">
              <a:xfrm flipH="1" flipV="1">
                <a:off x="731950" y="4965875"/>
                <a:ext cx="494803" cy="436615"/>
              </a:xfrm>
              <a:prstGeom prst="line">
                <a:avLst/>
              </a:prstGeom>
              <a:solidFill>
                <a:schemeClr val="accent1"/>
              </a:solidFill>
              <a:ln w="19050" cap="flat" cmpd="sng" algn="ctr">
                <a:solidFill>
                  <a:srgbClr val="3333CC"/>
                </a:solidFill>
                <a:prstDash val="solid"/>
                <a:round/>
                <a:headEnd type="none" w="med" len="med"/>
                <a:tailEnd type="none" w="med" len="med"/>
              </a:ln>
              <a:effectLst/>
            </p:spPr>
          </p:cxnSp>
        </p:grpSp>
        <p:grpSp>
          <p:nvGrpSpPr>
            <p:cNvPr id="338" name="Group 337"/>
            <p:cNvGrpSpPr/>
            <p:nvPr/>
          </p:nvGrpSpPr>
          <p:grpSpPr>
            <a:xfrm>
              <a:off x="4187627" y="5376952"/>
              <a:ext cx="734524" cy="407642"/>
              <a:chOff x="731678" y="4965875"/>
              <a:chExt cx="742476" cy="437160"/>
            </a:xfrm>
          </p:grpSpPr>
          <p:grpSp>
            <p:nvGrpSpPr>
              <p:cNvPr id="564" name="Group 563"/>
              <p:cNvGrpSpPr/>
              <p:nvPr/>
            </p:nvGrpSpPr>
            <p:grpSpPr>
              <a:xfrm>
                <a:off x="731678" y="4971887"/>
                <a:ext cx="247401" cy="431148"/>
                <a:chOff x="1625638" y="1515246"/>
                <a:chExt cx="374650" cy="952500"/>
              </a:xfrm>
            </p:grpSpPr>
            <p:cxnSp>
              <p:nvCxnSpPr>
                <p:cNvPr id="578" name="Straight Connector 577"/>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9" name="Straight Connector 578"/>
                <p:cNvCxnSpPr/>
                <p:nvPr/>
              </p:nvCxnSpPr>
              <p:spPr bwMode="auto">
                <a:xfrm flipV="1">
                  <a:off x="1625638" y="1515246"/>
                  <a:ext cx="0" cy="952500"/>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580" name="Straight Connector 579"/>
                <p:cNvCxnSpPr/>
                <p:nvPr/>
              </p:nvCxnSpPr>
              <p:spPr bwMode="auto">
                <a:xfrm>
                  <a:off x="1625638" y="1515246"/>
                  <a:ext cx="374650" cy="952500"/>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581" name="Straight Connector 580"/>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5" name="Group 564"/>
              <p:cNvGrpSpPr/>
              <p:nvPr/>
            </p:nvGrpSpPr>
            <p:grpSpPr>
              <a:xfrm>
                <a:off x="1226753" y="4965875"/>
                <a:ext cx="247401" cy="431148"/>
                <a:chOff x="1625638" y="1515246"/>
                <a:chExt cx="374650" cy="952500"/>
              </a:xfrm>
            </p:grpSpPr>
            <p:cxnSp>
              <p:nvCxnSpPr>
                <p:cNvPr id="574" name="Straight Connector 573"/>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5" name="Straight Connector 574"/>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6" name="Straight Connector 575"/>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7" name="Straight Connector 576"/>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66" name="Straight Connector 565"/>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7" name="Straight Connector 566"/>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8" name="Straight Connector 567"/>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9" name="Straight Connector 568"/>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0" name="Straight Connector 569"/>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1" name="Straight Connector 570"/>
              <p:cNvCxnSpPr/>
              <p:nvPr/>
            </p:nvCxnSpPr>
            <p:spPr bwMode="auto">
              <a:xfrm>
                <a:off x="731950" y="4965875"/>
                <a:ext cx="742204" cy="436615"/>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572" name="Straight Connector 571"/>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3" name="Straight Connector 572"/>
              <p:cNvCxnSpPr/>
              <p:nvPr/>
            </p:nvCxnSpPr>
            <p:spPr bwMode="auto">
              <a:xfrm flipH="1" flipV="1">
                <a:off x="731950" y="4965875"/>
                <a:ext cx="494803" cy="436615"/>
              </a:xfrm>
              <a:prstGeom prst="line">
                <a:avLst/>
              </a:prstGeom>
              <a:solidFill>
                <a:schemeClr val="accent1"/>
              </a:solidFill>
              <a:ln w="19050" cap="flat" cmpd="sng" algn="ctr">
                <a:solidFill>
                  <a:srgbClr val="3333CC"/>
                </a:solidFill>
                <a:prstDash val="solid"/>
                <a:round/>
                <a:headEnd type="none" w="med" len="med"/>
                <a:tailEnd type="none" w="med" len="med"/>
              </a:ln>
              <a:effectLst/>
            </p:spPr>
          </p:cxnSp>
        </p:grpSp>
        <p:grpSp>
          <p:nvGrpSpPr>
            <p:cNvPr id="341" name="Group 340"/>
            <p:cNvGrpSpPr/>
            <p:nvPr/>
          </p:nvGrpSpPr>
          <p:grpSpPr>
            <a:xfrm>
              <a:off x="5193236" y="5378502"/>
              <a:ext cx="734524" cy="407642"/>
              <a:chOff x="731678" y="4965875"/>
              <a:chExt cx="742476" cy="437160"/>
            </a:xfrm>
          </p:grpSpPr>
          <p:grpSp>
            <p:nvGrpSpPr>
              <p:cNvPr id="546" name="Group 545"/>
              <p:cNvGrpSpPr/>
              <p:nvPr/>
            </p:nvGrpSpPr>
            <p:grpSpPr>
              <a:xfrm>
                <a:off x="731678" y="4971887"/>
                <a:ext cx="247401" cy="431148"/>
                <a:chOff x="1625638" y="1515246"/>
                <a:chExt cx="374650" cy="952500"/>
              </a:xfrm>
            </p:grpSpPr>
            <p:cxnSp>
              <p:nvCxnSpPr>
                <p:cNvPr id="560" name="Straight Connector 559"/>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1" name="Straight Connector 560"/>
                <p:cNvCxnSpPr/>
                <p:nvPr/>
              </p:nvCxnSpPr>
              <p:spPr bwMode="auto">
                <a:xfrm flipV="1">
                  <a:off x="1625638" y="1515246"/>
                  <a:ext cx="0" cy="952500"/>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562" name="Straight Connector 561"/>
                <p:cNvCxnSpPr/>
                <p:nvPr/>
              </p:nvCxnSpPr>
              <p:spPr bwMode="auto">
                <a:xfrm>
                  <a:off x="1625638" y="1515246"/>
                  <a:ext cx="374650" cy="952500"/>
                </a:xfrm>
                <a:prstGeom prst="line">
                  <a:avLst/>
                </a:prstGeom>
                <a:solidFill>
                  <a:schemeClr val="accent1"/>
                </a:solidFill>
                <a:ln w="19050" cap="flat" cmpd="sng" algn="ctr">
                  <a:solidFill>
                    <a:srgbClr val="3333CC"/>
                  </a:solidFill>
                  <a:prstDash val="solid"/>
                  <a:round/>
                  <a:headEnd type="none" w="med" len="med"/>
                  <a:tailEnd type="none" w="med" len="med"/>
                </a:ln>
                <a:effectLst/>
              </p:spPr>
            </p:cxnSp>
            <p:cxnSp>
              <p:nvCxnSpPr>
                <p:cNvPr id="563" name="Straight Connector 562"/>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7" name="Group 546"/>
              <p:cNvGrpSpPr/>
              <p:nvPr/>
            </p:nvGrpSpPr>
            <p:grpSpPr>
              <a:xfrm>
                <a:off x="1226753" y="4965875"/>
                <a:ext cx="247401" cy="431148"/>
                <a:chOff x="1625638" y="1515246"/>
                <a:chExt cx="374650" cy="952500"/>
              </a:xfrm>
            </p:grpSpPr>
            <p:cxnSp>
              <p:nvCxnSpPr>
                <p:cNvPr id="556" name="Straight Connector 555"/>
                <p:cNvCxnSpPr/>
                <p:nvPr/>
              </p:nvCxnSpPr>
              <p:spPr bwMode="auto">
                <a:xfrm flipV="1">
                  <a:off x="1993000" y="1515246"/>
                  <a:ext cx="7288" cy="946564"/>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557" name="Straight Connector 556"/>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8" name="Straight Connector 557"/>
                <p:cNvCxnSpPr/>
                <p:nvPr/>
              </p:nvCxnSpPr>
              <p:spPr bwMode="auto">
                <a:xfrm>
                  <a:off x="1625638" y="1515246"/>
                  <a:ext cx="374650" cy="9525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559" name="Straight Connector 558"/>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48" name="Straight Connector 547"/>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49" name="Straight Connector 548"/>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0" name="Straight Connector 549"/>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1" name="Straight Connector 550"/>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2" name="Straight Connector 551"/>
              <p:cNvCxnSpPr/>
              <p:nvPr/>
            </p:nvCxnSpPr>
            <p:spPr bwMode="auto">
              <a:xfrm>
                <a:off x="979351" y="4965875"/>
                <a:ext cx="494803" cy="43661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553" name="Straight Connector 552"/>
              <p:cNvCxnSpPr/>
              <p:nvPr/>
            </p:nvCxnSpPr>
            <p:spPr bwMode="auto">
              <a:xfrm>
                <a:off x="731950" y="4965875"/>
                <a:ext cx="742204" cy="43661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554" name="Straight Connector 553"/>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5" name="Straight Connector 554"/>
              <p:cNvCxnSpPr/>
              <p:nvPr/>
            </p:nvCxnSpPr>
            <p:spPr bwMode="auto">
              <a:xfrm flipH="1" flipV="1">
                <a:off x="731950" y="4965875"/>
                <a:ext cx="494803" cy="436615"/>
              </a:xfrm>
              <a:prstGeom prst="line">
                <a:avLst/>
              </a:prstGeom>
              <a:solidFill>
                <a:schemeClr val="accent1"/>
              </a:solidFill>
              <a:ln w="19050" cap="flat" cmpd="sng" algn="ctr">
                <a:solidFill>
                  <a:srgbClr val="3333CC"/>
                </a:solidFill>
                <a:prstDash val="solid"/>
                <a:round/>
                <a:headEnd type="none" w="med" len="med"/>
                <a:tailEnd type="none" w="med" len="med"/>
              </a:ln>
              <a:effectLst/>
            </p:spPr>
          </p:cxnSp>
        </p:grpSp>
      </p:grpSp>
      <p:grpSp>
        <p:nvGrpSpPr>
          <p:cNvPr id="5" name="Group 4"/>
          <p:cNvGrpSpPr/>
          <p:nvPr/>
        </p:nvGrpSpPr>
        <p:grpSpPr>
          <a:xfrm>
            <a:off x="2165273" y="4572522"/>
            <a:ext cx="3768801" cy="651106"/>
            <a:chOff x="2165273" y="4572522"/>
            <a:chExt cx="3768801" cy="651106"/>
          </a:xfrm>
        </p:grpSpPr>
        <p:cxnSp>
          <p:nvCxnSpPr>
            <p:cNvPr id="294" name="Straight Connector 293"/>
            <p:cNvCxnSpPr>
              <a:stCxn id="258" idx="4"/>
              <a:endCxn id="308" idx="0"/>
            </p:cNvCxnSpPr>
            <p:nvPr/>
          </p:nvCxnSpPr>
          <p:spPr bwMode="auto">
            <a:xfrm flipV="1">
              <a:off x="2646160"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95" name="Straight Connector 294"/>
            <p:cNvCxnSpPr>
              <a:stCxn id="261" idx="4"/>
              <a:endCxn id="311" idx="0"/>
            </p:cNvCxnSpPr>
            <p:nvPr/>
          </p:nvCxnSpPr>
          <p:spPr bwMode="auto">
            <a:xfrm flipV="1">
              <a:off x="3413602"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97" name="Straight Connector 296"/>
            <p:cNvCxnSpPr>
              <a:stCxn id="262" idx="4"/>
              <a:endCxn id="312" idx="0"/>
            </p:cNvCxnSpPr>
            <p:nvPr/>
          </p:nvCxnSpPr>
          <p:spPr bwMode="auto">
            <a:xfrm flipV="1">
              <a:off x="3658353"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98" name="Straight Connector 297"/>
            <p:cNvCxnSpPr>
              <a:stCxn id="263" idx="4"/>
              <a:endCxn id="313" idx="0"/>
            </p:cNvCxnSpPr>
            <p:nvPr/>
          </p:nvCxnSpPr>
          <p:spPr bwMode="auto">
            <a:xfrm flipV="1">
              <a:off x="3903104"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99" name="Straight Connector 298"/>
            <p:cNvCxnSpPr>
              <a:stCxn id="265" idx="4"/>
            </p:cNvCxnSpPr>
            <p:nvPr/>
          </p:nvCxnSpPr>
          <p:spPr bwMode="auto">
            <a:xfrm flipV="1">
              <a:off x="4425794" y="4577020"/>
              <a:ext cx="13104" cy="6338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00" name="Straight Connector 299"/>
            <p:cNvCxnSpPr>
              <a:stCxn id="273" idx="4"/>
            </p:cNvCxnSpPr>
            <p:nvPr/>
          </p:nvCxnSpPr>
          <p:spPr bwMode="auto">
            <a:xfrm flipV="1">
              <a:off x="4915298" y="4577020"/>
              <a:ext cx="13104" cy="6338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01" name="Straight Connector 300"/>
            <p:cNvCxnSpPr>
              <a:stCxn id="267" idx="4"/>
              <a:endCxn id="320" idx="0"/>
            </p:cNvCxnSpPr>
            <p:nvPr/>
          </p:nvCxnSpPr>
          <p:spPr bwMode="auto">
            <a:xfrm flipV="1">
              <a:off x="4670546"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02" name="Straight Connector 301"/>
            <p:cNvCxnSpPr>
              <a:stCxn id="275" idx="4"/>
              <a:endCxn id="323" idx="0"/>
            </p:cNvCxnSpPr>
            <p:nvPr/>
          </p:nvCxnSpPr>
          <p:spPr bwMode="auto">
            <a:xfrm flipV="1">
              <a:off x="5437987"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03" name="Straight Connector 302"/>
            <p:cNvCxnSpPr>
              <a:stCxn id="276" idx="4"/>
              <a:endCxn id="324" idx="0"/>
            </p:cNvCxnSpPr>
            <p:nvPr/>
          </p:nvCxnSpPr>
          <p:spPr bwMode="auto">
            <a:xfrm flipV="1">
              <a:off x="5682738"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04" name="Straight Connector 303"/>
            <p:cNvCxnSpPr>
              <a:stCxn id="293" idx="4"/>
              <a:endCxn id="325" idx="0"/>
            </p:cNvCxnSpPr>
            <p:nvPr/>
          </p:nvCxnSpPr>
          <p:spPr bwMode="auto">
            <a:xfrm flipV="1">
              <a:off x="5927490"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26" name="Straight Connector 325"/>
            <p:cNvCxnSpPr>
              <a:stCxn id="257" idx="4"/>
              <a:endCxn id="307" idx="0"/>
            </p:cNvCxnSpPr>
            <p:nvPr/>
          </p:nvCxnSpPr>
          <p:spPr bwMode="auto">
            <a:xfrm flipV="1">
              <a:off x="2401408"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29" name="Straight Connector 328"/>
            <p:cNvCxnSpPr>
              <a:stCxn id="259" idx="4"/>
              <a:endCxn id="309" idx="0"/>
            </p:cNvCxnSpPr>
            <p:nvPr/>
          </p:nvCxnSpPr>
          <p:spPr bwMode="auto">
            <a:xfrm flipV="1">
              <a:off x="2890912" y="4597047"/>
              <a:ext cx="6584" cy="61384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nvGrpSpPr>
            <p:cNvPr id="343" name="Group 342"/>
            <p:cNvGrpSpPr/>
            <p:nvPr/>
          </p:nvGrpSpPr>
          <p:grpSpPr>
            <a:xfrm>
              <a:off x="2403728" y="4574316"/>
              <a:ext cx="3102483" cy="638365"/>
              <a:chOff x="734253" y="4101688"/>
              <a:chExt cx="3136072" cy="684591"/>
            </a:xfrm>
          </p:grpSpPr>
          <p:cxnSp>
            <p:nvCxnSpPr>
              <p:cNvPr id="528" name="Straight Connector 527"/>
              <p:cNvCxnSpPr/>
              <p:nvPr/>
            </p:nvCxnSpPr>
            <p:spPr bwMode="auto">
              <a:xfrm flipH="1">
                <a:off x="2778253" y="4101688"/>
                <a:ext cx="1092072" cy="684591"/>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529" name="Group 528"/>
              <p:cNvGrpSpPr/>
              <p:nvPr/>
            </p:nvGrpSpPr>
            <p:grpSpPr>
              <a:xfrm>
                <a:off x="734253" y="4127989"/>
                <a:ext cx="3076109" cy="658290"/>
                <a:chOff x="731950" y="4127989"/>
                <a:chExt cx="3076109" cy="658290"/>
              </a:xfrm>
            </p:grpSpPr>
            <p:cxnSp>
              <p:nvCxnSpPr>
                <p:cNvPr id="530" name="Straight Connector 529"/>
                <p:cNvCxnSpPr/>
                <p:nvPr/>
              </p:nvCxnSpPr>
              <p:spPr bwMode="auto">
                <a:xfrm flipH="1" flipV="1">
                  <a:off x="1761756"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31" name="Straight Connector 530"/>
                <p:cNvCxnSpPr/>
                <p:nvPr/>
              </p:nvCxnSpPr>
              <p:spPr bwMode="auto">
                <a:xfrm>
                  <a:off x="738605" y="4127989"/>
                  <a:ext cx="306279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532" name="Group 531"/>
                <p:cNvGrpSpPr/>
                <p:nvPr/>
              </p:nvGrpSpPr>
              <p:grpSpPr>
                <a:xfrm>
                  <a:off x="731950" y="4127989"/>
                  <a:ext cx="3076109" cy="658290"/>
                  <a:chOff x="731950" y="4127989"/>
                  <a:chExt cx="3076109" cy="658290"/>
                </a:xfrm>
              </p:grpSpPr>
              <p:cxnSp>
                <p:nvCxnSpPr>
                  <p:cNvPr id="533" name="Straight Connector 532"/>
                  <p:cNvCxnSpPr/>
                  <p:nvPr/>
                </p:nvCxnSpPr>
                <p:spPr bwMode="auto">
                  <a:xfrm flipV="1">
                    <a:off x="731950" y="4127989"/>
                    <a:ext cx="102980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34" name="Straight Connector 533"/>
                  <p:cNvCxnSpPr/>
                  <p:nvPr/>
                </p:nvCxnSpPr>
                <p:spPr bwMode="auto">
                  <a:xfrm flipV="1">
                    <a:off x="731950"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35" name="Straight Connector 534"/>
                  <p:cNvCxnSpPr/>
                  <p:nvPr/>
                </p:nvCxnSpPr>
                <p:spPr bwMode="auto">
                  <a:xfrm flipV="1">
                    <a:off x="731950"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36" name="Straight Connector 535"/>
                  <p:cNvCxnSpPr/>
                  <p:nvPr/>
                </p:nvCxnSpPr>
                <p:spPr bwMode="auto">
                  <a:xfrm flipV="1">
                    <a:off x="731950" y="4127989"/>
                    <a:ext cx="307610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37" name="Straight Connector 536"/>
                  <p:cNvCxnSpPr/>
                  <p:nvPr/>
                </p:nvCxnSpPr>
                <p:spPr bwMode="auto">
                  <a:xfrm flipV="1">
                    <a:off x="1755101"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38" name="Straight Connector 537"/>
                  <p:cNvCxnSpPr/>
                  <p:nvPr/>
                </p:nvCxnSpPr>
                <p:spPr bwMode="auto">
                  <a:xfrm flipV="1">
                    <a:off x="1755101"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39" name="Straight Connector 538"/>
                  <p:cNvCxnSpPr/>
                  <p:nvPr/>
                </p:nvCxnSpPr>
                <p:spPr bwMode="auto">
                  <a:xfrm flipV="1">
                    <a:off x="1755101" y="4127989"/>
                    <a:ext cx="102980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40" name="Straight Connector 539"/>
                  <p:cNvCxnSpPr/>
                  <p:nvPr/>
                </p:nvCxnSpPr>
                <p:spPr bwMode="auto">
                  <a:xfrm flipH="1" flipV="1">
                    <a:off x="1761756" y="4127989"/>
                    <a:ext cx="101649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41" name="Straight Connector 540"/>
                  <p:cNvCxnSpPr/>
                  <p:nvPr/>
                </p:nvCxnSpPr>
                <p:spPr bwMode="auto">
                  <a:xfrm>
                    <a:off x="738605"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42" name="Straight Connector 541"/>
                  <p:cNvCxnSpPr/>
                  <p:nvPr/>
                </p:nvCxnSpPr>
                <p:spPr bwMode="auto">
                  <a:xfrm flipV="1">
                    <a:off x="3801404"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43" name="Straight Connector 542"/>
                  <p:cNvCxnSpPr/>
                  <p:nvPr/>
                </p:nvCxnSpPr>
                <p:spPr bwMode="auto">
                  <a:xfrm flipV="1">
                    <a:off x="2778253"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44" name="Straight Connector 543"/>
                  <p:cNvCxnSpPr/>
                  <p:nvPr/>
                </p:nvCxnSpPr>
                <p:spPr bwMode="auto">
                  <a:xfrm flipH="1" flipV="1">
                    <a:off x="2784908"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45" name="Straight Connector 544"/>
                  <p:cNvCxnSpPr/>
                  <p:nvPr/>
                </p:nvCxnSpPr>
                <p:spPr bwMode="auto">
                  <a:xfrm flipH="1" flipV="1">
                    <a:off x="738605"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grpSp>
        </p:grpSp>
        <p:grpSp>
          <p:nvGrpSpPr>
            <p:cNvPr id="344" name="Group 343"/>
            <p:cNvGrpSpPr/>
            <p:nvPr/>
          </p:nvGrpSpPr>
          <p:grpSpPr>
            <a:xfrm>
              <a:off x="2652744" y="4605735"/>
              <a:ext cx="3043162" cy="613840"/>
              <a:chOff x="734253" y="4127989"/>
              <a:chExt cx="3076109" cy="658290"/>
            </a:xfrm>
          </p:grpSpPr>
          <p:cxnSp>
            <p:nvCxnSpPr>
              <p:cNvPr id="510" name="Straight Connector 509"/>
              <p:cNvCxnSpPr/>
              <p:nvPr/>
            </p:nvCxnSpPr>
            <p:spPr bwMode="auto">
              <a:xfrm flipH="1">
                <a:off x="2604074" y="4127989"/>
                <a:ext cx="1199633" cy="179295"/>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511" name="Group 510"/>
              <p:cNvGrpSpPr/>
              <p:nvPr/>
            </p:nvGrpSpPr>
            <p:grpSpPr>
              <a:xfrm>
                <a:off x="734253" y="4127989"/>
                <a:ext cx="3076109" cy="658290"/>
                <a:chOff x="731950" y="4127989"/>
                <a:chExt cx="3076109" cy="658290"/>
              </a:xfrm>
            </p:grpSpPr>
            <p:cxnSp>
              <p:nvCxnSpPr>
                <p:cNvPr id="512" name="Straight Connector 511"/>
                <p:cNvCxnSpPr/>
                <p:nvPr/>
              </p:nvCxnSpPr>
              <p:spPr bwMode="auto">
                <a:xfrm flipH="1" flipV="1">
                  <a:off x="1761756"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13" name="Straight Connector 512"/>
                <p:cNvCxnSpPr/>
                <p:nvPr/>
              </p:nvCxnSpPr>
              <p:spPr bwMode="auto">
                <a:xfrm>
                  <a:off x="738605" y="4127989"/>
                  <a:ext cx="306279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514" name="Group 513"/>
                <p:cNvGrpSpPr/>
                <p:nvPr/>
              </p:nvGrpSpPr>
              <p:grpSpPr>
                <a:xfrm>
                  <a:off x="731950" y="4127989"/>
                  <a:ext cx="3076109" cy="658290"/>
                  <a:chOff x="731950" y="4127989"/>
                  <a:chExt cx="3076109" cy="658290"/>
                </a:xfrm>
              </p:grpSpPr>
              <p:cxnSp>
                <p:nvCxnSpPr>
                  <p:cNvPr id="515" name="Straight Connector 514"/>
                  <p:cNvCxnSpPr/>
                  <p:nvPr/>
                </p:nvCxnSpPr>
                <p:spPr bwMode="auto">
                  <a:xfrm flipV="1">
                    <a:off x="731950" y="4127989"/>
                    <a:ext cx="102980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16" name="Straight Connector 515"/>
                  <p:cNvCxnSpPr/>
                  <p:nvPr/>
                </p:nvCxnSpPr>
                <p:spPr bwMode="auto">
                  <a:xfrm flipV="1">
                    <a:off x="731950"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17" name="Straight Connector 516"/>
                  <p:cNvCxnSpPr/>
                  <p:nvPr/>
                </p:nvCxnSpPr>
                <p:spPr bwMode="auto">
                  <a:xfrm flipV="1">
                    <a:off x="731950"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18" name="Straight Connector 517"/>
                  <p:cNvCxnSpPr/>
                  <p:nvPr/>
                </p:nvCxnSpPr>
                <p:spPr bwMode="auto">
                  <a:xfrm flipV="1">
                    <a:off x="731950" y="4127989"/>
                    <a:ext cx="307610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19" name="Straight Connector 518"/>
                  <p:cNvCxnSpPr/>
                  <p:nvPr/>
                </p:nvCxnSpPr>
                <p:spPr bwMode="auto">
                  <a:xfrm flipV="1">
                    <a:off x="1755101"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20" name="Straight Connector 519"/>
                  <p:cNvCxnSpPr/>
                  <p:nvPr/>
                </p:nvCxnSpPr>
                <p:spPr bwMode="auto">
                  <a:xfrm flipV="1">
                    <a:off x="1755101" y="4127989"/>
                    <a:ext cx="102980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21" name="Straight Connector 520"/>
                  <p:cNvCxnSpPr/>
                  <p:nvPr/>
                </p:nvCxnSpPr>
                <p:spPr bwMode="auto">
                  <a:xfrm flipH="1" flipV="1">
                    <a:off x="1761756" y="4127989"/>
                    <a:ext cx="101649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22" name="Straight Connector 521"/>
                  <p:cNvCxnSpPr/>
                  <p:nvPr/>
                </p:nvCxnSpPr>
                <p:spPr bwMode="auto">
                  <a:xfrm>
                    <a:off x="738605"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23" name="Straight Connector 522"/>
                  <p:cNvCxnSpPr/>
                  <p:nvPr/>
                </p:nvCxnSpPr>
                <p:spPr bwMode="auto">
                  <a:xfrm flipV="1">
                    <a:off x="3801404"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24" name="Straight Connector 523"/>
                  <p:cNvCxnSpPr/>
                  <p:nvPr/>
                </p:nvCxnSpPr>
                <p:spPr bwMode="auto">
                  <a:xfrm flipV="1">
                    <a:off x="2778253"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25" name="Straight Connector 524"/>
                  <p:cNvCxnSpPr/>
                  <p:nvPr/>
                </p:nvCxnSpPr>
                <p:spPr bwMode="auto">
                  <a:xfrm flipH="1" flipV="1">
                    <a:off x="2784908"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26" name="Straight Connector 525"/>
                  <p:cNvCxnSpPr/>
                  <p:nvPr/>
                </p:nvCxnSpPr>
                <p:spPr bwMode="auto">
                  <a:xfrm flipH="1" flipV="1">
                    <a:off x="738605"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27" name="Straight Connector 526"/>
                  <p:cNvCxnSpPr/>
                  <p:nvPr/>
                </p:nvCxnSpPr>
                <p:spPr bwMode="auto">
                  <a:xfrm flipV="1">
                    <a:off x="1755101"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grpSp>
        </p:grpSp>
        <p:grpSp>
          <p:nvGrpSpPr>
            <p:cNvPr id="464" name="Group 463"/>
            <p:cNvGrpSpPr/>
            <p:nvPr/>
          </p:nvGrpSpPr>
          <p:grpSpPr>
            <a:xfrm>
              <a:off x="2889544" y="4601684"/>
              <a:ext cx="3043162" cy="621944"/>
              <a:chOff x="734253" y="4119298"/>
              <a:chExt cx="3076109" cy="666981"/>
            </a:xfrm>
          </p:grpSpPr>
          <p:cxnSp>
            <p:nvCxnSpPr>
              <p:cNvPr id="492" name="Straight Connector 491"/>
              <p:cNvCxnSpPr/>
              <p:nvPr/>
            </p:nvCxnSpPr>
            <p:spPr bwMode="auto">
              <a:xfrm flipH="1">
                <a:off x="2778253" y="4119298"/>
                <a:ext cx="1028781" cy="666981"/>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493" name="Group 492"/>
              <p:cNvGrpSpPr/>
              <p:nvPr/>
            </p:nvGrpSpPr>
            <p:grpSpPr>
              <a:xfrm>
                <a:off x="734253" y="4127989"/>
                <a:ext cx="3076109" cy="658290"/>
                <a:chOff x="731950" y="4127989"/>
                <a:chExt cx="3076109" cy="658290"/>
              </a:xfrm>
            </p:grpSpPr>
            <p:cxnSp>
              <p:nvCxnSpPr>
                <p:cNvPr id="494" name="Straight Connector 493"/>
                <p:cNvCxnSpPr/>
                <p:nvPr/>
              </p:nvCxnSpPr>
              <p:spPr bwMode="auto">
                <a:xfrm flipH="1" flipV="1">
                  <a:off x="1761756" y="4127989"/>
                  <a:ext cx="2039648" cy="65829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95" name="Straight Connector 494"/>
                <p:cNvCxnSpPr/>
                <p:nvPr/>
              </p:nvCxnSpPr>
              <p:spPr bwMode="auto">
                <a:xfrm>
                  <a:off x="738605" y="4127989"/>
                  <a:ext cx="3062799" cy="65829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nvGrpSpPr>
                <p:cNvPr id="496" name="Group 495"/>
                <p:cNvGrpSpPr/>
                <p:nvPr/>
              </p:nvGrpSpPr>
              <p:grpSpPr>
                <a:xfrm>
                  <a:off x="731950" y="4127989"/>
                  <a:ext cx="3076109" cy="658290"/>
                  <a:chOff x="731950" y="4127989"/>
                  <a:chExt cx="3076109" cy="658290"/>
                </a:xfrm>
              </p:grpSpPr>
              <p:cxnSp>
                <p:nvCxnSpPr>
                  <p:cNvPr id="497" name="Straight Connector 496"/>
                  <p:cNvCxnSpPr/>
                  <p:nvPr/>
                </p:nvCxnSpPr>
                <p:spPr bwMode="auto">
                  <a:xfrm flipV="1">
                    <a:off x="731950" y="4127989"/>
                    <a:ext cx="102980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498" name="Straight Connector 497"/>
                  <p:cNvCxnSpPr/>
                  <p:nvPr/>
                </p:nvCxnSpPr>
                <p:spPr bwMode="auto">
                  <a:xfrm flipV="1">
                    <a:off x="731950"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499" name="Straight Connector 498"/>
                  <p:cNvCxnSpPr/>
                  <p:nvPr/>
                </p:nvCxnSpPr>
                <p:spPr bwMode="auto">
                  <a:xfrm flipV="1">
                    <a:off x="731950"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00" name="Straight Connector 499"/>
                  <p:cNvCxnSpPr/>
                  <p:nvPr/>
                </p:nvCxnSpPr>
                <p:spPr bwMode="auto">
                  <a:xfrm flipV="1">
                    <a:off x="731950" y="4127989"/>
                    <a:ext cx="307610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01" name="Straight Connector 500"/>
                  <p:cNvCxnSpPr/>
                  <p:nvPr/>
                </p:nvCxnSpPr>
                <p:spPr bwMode="auto">
                  <a:xfrm flipV="1">
                    <a:off x="1755101"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02" name="Straight Connector 501"/>
                  <p:cNvCxnSpPr/>
                  <p:nvPr/>
                </p:nvCxnSpPr>
                <p:spPr bwMode="auto">
                  <a:xfrm flipV="1">
                    <a:off x="1755101"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03" name="Straight Connector 502"/>
                  <p:cNvCxnSpPr/>
                  <p:nvPr/>
                </p:nvCxnSpPr>
                <p:spPr bwMode="auto">
                  <a:xfrm flipV="1">
                    <a:off x="1755101" y="4127989"/>
                    <a:ext cx="102980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04" name="Straight Connector 503"/>
                  <p:cNvCxnSpPr/>
                  <p:nvPr/>
                </p:nvCxnSpPr>
                <p:spPr bwMode="auto">
                  <a:xfrm flipH="1" flipV="1">
                    <a:off x="1761756" y="4127989"/>
                    <a:ext cx="101649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05" name="Straight Connector 504"/>
                  <p:cNvCxnSpPr/>
                  <p:nvPr/>
                </p:nvCxnSpPr>
                <p:spPr bwMode="auto">
                  <a:xfrm>
                    <a:off x="738605"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06" name="Straight Connector 505"/>
                  <p:cNvCxnSpPr/>
                  <p:nvPr/>
                </p:nvCxnSpPr>
                <p:spPr bwMode="auto">
                  <a:xfrm flipV="1">
                    <a:off x="3801404" y="4127989"/>
                    <a:ext cx="6655" cy="65829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507" name="Straight Connector 506"/>
                  <p:cNvCxnSpPr/>
                  <p:nvPr/>
                </p:nvCxnSpPr>
                <p:spPr bwMode="auto">
                  <a:xfrm flipV="1">
                    <a:off x="2778253"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508" name="Straight Connector 507"/>
                  <p:cNvCxnSpPr/>
                  <p:nvPr/>
                </p:nvCxnSpPr>
                <p:spPr bwMode="auto">
                  <a:xfrm flipH="1" flipV="1">
                    <a:off x="2784908" y="4127989"/>
                    <a:ext cx="1016496" cy="65829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509" name="Straight Connector 508"/>
                  <p:cNvCxnSpPr/>
                  <p:nvPr/>
                </p:nvCxnSpPr>
                <p:spPr bwMode="auto">
                  <a:xfrm flipH="1" flipV="1">
                    <a:off x="738605"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grpSp>
        </p:grpSp>
        <p:cxnSp>
          <p:nvCxnSpPr>
            <p:cNvPr id="474" name="Straight Connector 473"/>
            <p:cNvCxnSpPr>
              <a:stCxn id="322" idx="7"/>
              <a:endCxn id="264" idx="4"/>
            </p:cNvCxnSpPr>
            <p:nvPr/>
          </p:nvCxnSpPr>
          <p:spPr bwMode="auto">
            <a:xfrm flipH="1">
              <a:off x="4189659" y="4572522"/>
              <a:ext cx="1080376" cy="63836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nvGrpSpPr>
            <p:cNvPr id="475" name="Group 474"/>
            <p:cNvGrpSpPr/>
            <p:nvPr/>
          </p:nvGrpSpPr>
          <p:grpSpPr>
            <a:xfrm>
              <a:off x="2165273" y="4597047"/>
              <a:ext cx="3043163" cy="613840"/>
              <a:chOff x="738356" y="4127989"/>
              <a:chExt cx="3076109" cy="658290"/>
            </a:xfrm>
          </p:grpSpPr>
          <p:cxnSp>
            <p:nvCxnSpPr>
              <p:cNvPr id="476" name="Straight Connector 475"/>
              <p:cNvCxnSpPr>
                <a:stCxn id="274" idx="4"/>
                <a:endCxn id="310" idx="0"/>
              </p:cNvCxnSpPr>
              <p:nvPr/>
            </p:nvCxnSpPr>
            <p:spPr bwMode="auto">
              <a:xfrm flipH="1" flipV="1">
                <a:off x="1768162" y="4127989"/>
                <a:ext cx="2039648"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77" name="Straight Connector 476"/>
              <p:cNvCxnSpPr>
                <a:stCxn id="306" idx="0"/>
                <a:endCxn id="274" idx="4"/>
              </p:cNvCxnSpPr>
              <p:nvPr/>
            </p:nvCxnSpPr>
            <p:spPr bwMode="auto">
              <a:xfrm>
                <a:off x="745011" y="4127989"/>
                <a:ext cx="3062799" cy="658290"/>
              </a:xfrm>
              <a:prstGeom prst="line">
                <a:avLst/>
              </a:prstGeom>
              <a:solidFill>
                <a:schemeClr val="accent1"/>
              </a:solidFill>
              <a:ln w="19050" cap="flat" cmpd="sng" algn="ctr">
                <a:solidFill>
                  <a:srgbClr val="3333CC"/>
                </a:solidFill>
                <a:prstDash val="solid"/>
                <a:round/>
                <a:headEnd type="none" w="med" len="med"/>
                <a:tailEnd type="none" w="med" len="med"/>
              </a:ln>
              <a:effectLst/>
            </p:spPr>
          </p:cxnSp>
          <p:grpSp>
            <p:nvGrpSpPr>
              <p:cNvPr id="478" name="Group 477"/>
              <p:cNvGrpSpPr/>
              <p:nvPr/>
            </p:nvGrpSpPr>
            <p:grpSpPr>
              <a:xfrm>
                <a:off x="738356" y="4127989"/>
                <a:ext cx="3076109" cy="658290"/>
                <a:chOff x="738356" y="4127989"/>
                <a:chExt cx="3076109" cy="658290"/>
              </a:xfrm>
            </p:grpSpPr>
            <p:cxnSp>
              <p:nvCxnSpPr>
                <p:cNvPr id="479" name="Straight Connector 478"/>
                <p:cNvCxnSpPr>
                  <a:stCxn id="256" idx="4"/>
                  <a:endCxn id="310" idx="0"/>
                </p:cNvCxnSpPr>
                <p:nvPr/>
              </p:nvCxnSpPr>
              <p:spPr bwMode="auto">
                <a:xfrm flipV="1">
                  <a:off x="738356" y="4127989"/>
                  <a:ext cx="1029806"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80" name="Straight Connector 479"/>
                <p:cNvCxnSpPr>
                  <a:stCxn id="256" idx="4"/>
                  <a:endCxn id="306" idx="0"/>
                </p:cNvCxnSpPr>
                <p:nvPr/>
              </p:nvCxnSpPr>
              <p:spPr bwMode="auto">
                <a:xfrm flipV="1">
                  <a:off x="738356" y="4127989"/>
                  <a:ext cx="6655" cy="658290"/>
                </a:xfrm>
                <a:prstGeom prst="line">
                  <a:avLst/>
                </a:prstGeom>
                <a:solidFill>
                  <a:schemeClr val="accent1"/>
                </a:solidFill>
                <a:ln w="28575" cap="flat" cmpd="sng" algn="ctr">
                  <a:solidFill>
                    <a:srgbClr val="3333CC"/>
                  </a:solidFill>
                  <a:prstDash val="solid"/>
                  <a:round/>
                  <a:headEnd type="none" w="med" len="med"/>
                  <a:tailEnd type="none" w="med" len="med"/>
                </a:ln>
                <a:effectLst/>
              </p:spPr>
            </p:cxnSp>
            <p:cxnSp>
              <p:nvCxnSpPr>
                <p:cNvPr id="481" name="Straight Connector 480"/>
                <p:cNvCxnSpPr>
                  <a:stCxn id="256" idx="4"/>
                  <a:endCxn id="314" idx="0"/>
                </p:cNvCxnSpPr>
                <p:nvPr/>
              </p:nvCxnSpPr>
              <p:spPr bwMode="auto">
                <a:xfrm flipV="1">
                  <a:off x="738356" y="4127989"/>
                  <a:ext cx="2052958"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82" name="Straight Connector 481"/>
                <p:cNvCxnSpPr>
                  <a:stCxn id="256" idx="4"/>
                  <a:endCxn id="322" idx="0"/>
                </p:cNvCxnSpPr>
                <p:nvPr/>
              </p:nvCxnSpPr>
              <p:spPr bwMode="auto">
                <a:xfrm flipV="1">
                  <a:off x="738356" y="4127989"/>
                  <a:ext cx="3076109"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83" name="Straight Connector 482"/>
                <p:cNvCxnSpPr>
                  <a:stCxn id="260" idx="4"/>
                  <a:endCxn id="322" idx="0"/>
                </p:cNvCxnSpPr>
                <p:nvPr/>
              </p:nvCxnSpPr>
              <p:spPr bwMode="auto">
                <a:xfrm flipV="1">
                  <a:off x="1761507" y="4127989"/>
                  <a:ext cx="2052958"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84" name="Straight Connector 483"/>
                <p:cNvCxnSpPr>
                  <a:stCxn id="260" idx="4"/>
                  <a:endCxn id="310" idx="0"/>
                </p:cNvCxnSpPr>
                <p:nvPr/>
              </p:nvCxnSpPr>
              <p:spPr bwMode="auto">
                <a:xfrm flipV="1">
                  <a:off x="1761507" y="4127989"/>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85" name="Straight Connector 484"/>
                <p:cNvCxnSpPr>
                  <a:stCxn id="260" idx="4"/>
                  <a:endCxn id="314" idx="0"/>
                </p:cNvCxnSpPr>
                <p:nvPr/>
              </p:nvCxnSpPr>
              <p:spPr bwMode="auto">
                <a:xfrm flipV="1">
                  <a:off x="1761507" y="4127989"/>
                  <a:ext cx="1029807"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86" name="Straight Connector 485"/>
                <p:cNvCxnSpPr>
                  <a:stCxn id="264" idx="4"/>
                  <a:endCxn id="310" idx="0"/>
                </p:cNvCxnSpPr>
                <p:nvPr/>
              </p:nvCxnSpPr>
              <p:spPr bwMode="auto">
                <a:xfrm flipH="1" flipV="1">
                  <a:off x="1768162" y="4127989"/>
                  <a:ext cx="1016497"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87" name="Straight Connector 486"/>
                <p:cNvCxnSpPr>
                  <a:stCxn id="306" idx="0"/>
                  <a:endCxn id="260" idx="4"/>
                </p:cNvCxnSpPr>
                <p:nvPr/>
              </p:nvCxnSpPr>
              <p:spPr bwMode="auto">
                <a:xfrm>
                  <a:off x="745011" y="4127989"/>
                  <a:ext cx="1016496" cy="658290"/>
                </a:xfrm>
                <a:prstGeom prst="line">
                  <a:avLst/>
                </a:prstGeom>
                <a:solidFill>
                  <a:schemeClr val="accent1"/>
                </a:solidFill>
                <a:ln w="28575" cap="flat" cmpd="sng" algn="ctr">
                  <a:solidFill>
                    <a:srgbClr val="3333CC"/>
                  </a:solidFill>
                  <a:prstDash val="solid"/>
                  <a:round/>
                  <a:headEnd type="none" w="med" len="med"/>
                  <a:tailEnd type="none" w="med" len="med"/>
                </a:ln>
                <a:effectLst/>
              </p:spPr>
            </p:cxnSp>
            <p:cxnSp>
              <p:nvCxnSpPr>
                <p:cNvPr id="488" name="Straight Connector 487"/>
                <p:cNvCxnSpPr>
                  <a:stCxn id="274" idx="4"/>
                  <a:endCxn id="322" idx="0"/>
                </p:cNvCxnSpPr>
                <p:nvPr/>
              </p:nvCxnSpPr>
              <p:spPr bwMode="auto">
                <a:xfrm flipV="1">
                  <a:off x="3807810" y="4127989"/>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89" name="Straight Connector 488"/>
                <p:cNvCxnSpPr>
                  <a:stCxn id="264" idx="4"/>
                  <a:endCxn id="314" idx="0"/>
                </p:cNvCxnSpPr>
                <p:nvPr/>
              </p:nvCxnSpPr>
              <p:spPr bwMode="auto">
                <a:xfrm flipV="1">
                  <a:off x="2784659" y="4127989"/>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90" name="Straight Connector 489"/>
                <p:cNvCxnSpPr>
                  <a:stCxn id="274" idx="4"/>
                  <a:endCxn id="314" idx="0"/>
                </p:cNvCxnSpPr>
                <p:nvPr/>
              </p:nvCxnSpPr>
              <p:spPr bwMode="auto">
                <a:xfrm flipH="1" flipV="1">
                  <a:off x="2791314" y="4127989"/>
                  <a:ext cx="1016496"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91" name="Straight Connector 490"/>
                <p:cNvCxnSpPr>
                  <a:stCxn id="264" idx="4"/>
                  <a:endCxn id="306" idx="0"/>
                </p:cNvCxnSpPr>
                <p:nvPr/>
              </p:nvCxnSpPr>
              <p:spPr bwMode="auto">
                <a:xfrm flipH="1" flipV="1">
                  <a:off x="745011" y="4127989"/>
                  <a:ext cx="2039648" cy="658290"/>
                </a:xfrm>
                <a:prstGeom prst="line">
                  <a:avLst/>
                </a:prstGeom>
                <a:solidFill>
                  <a:schemeClr val="accent1"/>
                </a:solidFill>
                <a:ln w="28575" cap="flat" cmpd="sng" algn="ctr">
                  <a:solidFill>
                    <a:srgbClr val="3333CC"/>
                  </a:solidFill>
                  <a:prstDash val="solid"/>
                  <a:round/>
                  <a:headEnd type="none" w="med" len="med"/>
                  <a:tailEnd type="none" w="med" len="med"/>
                </a:ln>
                <a:effectLst/>
              </p:spPr>
            </p:cxnSp>
          </p:grpSp>
        </p:grpSp>
      </p:grpSp>
      <p:sp>
        <p:nvSpPr>
          <p:cNvPr id="466" name="TextBox 465"/>
          <p:cNvSpPr txBox="1"/>
          <p:nvPr/>
        </p:nvSpPr>
        <p:spPr>
          <a:xfrm>
            <a:off x="1908895" y="4944346"/>
            <a:ext cx="258808" cy="258295"/>
          </a:xfrm>
          <a:prstGeom prst="rect">
            <a:avLst/>
          </a:prstGeom>
          <a:noFill/>
          <a:ln>
            <a:noFill/>
          </a:ln>
        </p:spPr>
        <p:txBody>
          <a:bodyPr wrap="none" rtlCol="0">
            <a:spAutoFit/>
          </a:bodyPr>
          <a:lstStyle/>
          <a:p>
            <a:r>
              <a:rPr lang="en-US" sz="1200" i="1" dirty="0" smtClean="0"/>
              <a:t>k</a:t>
            </a:r>
            <a:endParaRPr lang="en-US" sz="1200" i="1" baseline="-25000" dirty="0"/>
          </a:p>
        </p:txBody>
      </p:sp>
      <p:sp>
        <p:nvSpPr>
          <p:cNvPr id="467" name="Freeform 466"/>
          <p:cNvSpPr/>
          <p:nvPr/>
        </p:nvSpPr>
        <p:spPr>
          <a:xfrm>
            <a:off x="2073430" y="5156934"/>
            <a:ext cx="199120" cy="6835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a:p>
        </p:txBody>
      </p:sp>
      <p:sp>
        <p:nvSpPr>
          <p:cNvPr id="468" name="Freeform 467"/>
          <p:cNvSpPr/>
          <p:nvPr/>
        </p:nvSpPr>
        <p:spPr>
          <a:xfrm flipV="1">
            <a:off x="2081379" y="5423955"/>
            <a:ext cx="199120" cy="6835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a:p>
        </p:txBody>
      </p:sp>
      <p:sp>
        <p:nvSpPr>
          <p:cNvPr id="469" name="Freeform 468"/>
          <p:cNvSpPr/>
          <p:nvPr/>
        </p:nvSpPr>
        <p:spPr>
          <a:xfrm flipV="1">
            <a:off x="2121461" y="4577761"/>
            <a:ext cx="199120" cy="6835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a:p>
        </p:txBody>
      </p:sp>
      <p:sp>
        <p:nvSpPr>
          <p:cNvPr id="470" name="Freeform 469"/>
          <p:cNvSpPr/>
          <p:nvPr/>
        </p:nvSpPr>
        <p:spPr>
          <a:xfrm>
            <a:off x="2100346" y="5713090"/>
            <a:ext cx="199120" cy="6835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a:p>
        </p:txBody>
      </p:sp>
      <p:sp>
        <p:nvSpPr>
          <p:cNvPr id="471" name="TextBox 470"/>
          <p:cNvSpPr txBox="1"/>
          <p:nvPr/>
        </p:nvSpPr>
        <p:spPr>
          <a:xfrm>
            <a:off x="1908895" y="5314634"/>
            <a:ext cx="258808" cy="258295"/>
          </a:xfrm>
          <a:prstGeom prst="rect">
            <a:avLst/>
          </a:prstGeom>
          <a:noFill/>
          <a:ln>
            <a:noFill/>
          </a:ln>
        </p:spPr>
        <p:txBody>
          <a:bodyPr wrap="none" rtlCol="0">
            <a:spAutoFit/>
          </a:bodyPr>
          <a:lstStyle/>
          <a:p>
            <a:r>
              <a:rPr lang="en-US" sz="1200" i="1" dirty="0" smtClean="0"/>
              <a:t>k</a:t>
            </a:r>
            <a:endParaRPr lang="en-US" sz="1200" i="1" baseline="-25000" dirty="0"/>
          </a:p>
        </p:txBody>
      </p:sp>
      <p:sp>
        <p:nvSpPr>
          <p:cNvPr id="472" name="TextBox 471"/>
          <p:cNvSpPr txBox="1"/>
          <p:nvPr/>
        </p:nvSpPr>
        <p:spPr>
          <a:xfrm>
            <a:off x="1908895" y="4466290"/>
            <a:ext cx="258808" cy="258295"/>
          </a:xfrm>
          <a:prstGeom prst="rect">
            <a:avLst/>
          </a:prstGeom>
          <a:noFill/>
          <a:ln>
            <a:noFill/>
          </a:ln>
        </p:spPr>
        <p:txBody>
          <a:bodyPr wrap="none" rtlCol="0">
            <a:spAutoFit/>
          </a:bodyPr>
          <a:lstStyle/>
          <a:p>
            <a:r>
              <a:rPr lang="en-US" sz="1200" i="1" dirty="0" smtClean="0"/>
              <a:t>k</a:t>
            </a:r>
            <a:endParaRPr lang="en-US" sz="1200" i="1" baseline="-25000" dirty="0"/>
          </a:p>
        </p:txBody>
      </p:sp>
      <p:sp>
        <p:nvSpPr>
          <p:cNvPr id="473" name="TextBox 472"/>
          <p:cNvSpPr txBox="1"/>
          <p:nvPr/>
        </p:nvSpPr>
        <p:spPr>
          <a:xfrm>
            <a:off x="1908895" y="5516177"/>
            <a:ext cx="258808" cy="258295"/>
          </a:xfrm>
          <a:prstGeom prst="rect">
            <a:avLst/>
          </a:prstGeom>
          <a:noFill/>
          <a:ln>
            <a:noFill/>
          </a:ln>
        </p:spPr>
        <p:txBody>
          <a:bodyPr wrap="none" rtlCol="0">
            <a:spAutoFit/>
          </a:bodyPr>
          <a:lstStyle/>
          <a:p>
            <a:r>
              <a:rPr lang="en-US" sz="1200" i="1" dirty="0" smtClean="0"/>
              <a:t>k</a:t>
            </a:r>
            <a:endParaRPr lang="en-US" sz="1200" i="1" baseline="-25000" dirty="0"/>
          </a:p>
        </p:txBody>
      </p:sp>
      <p:grpSp>
        <p:nvGrpSpPr>
          <p:cNvPr id="8" name="Group 7"/>
          <p:cNvGrpSpPr/>
          <p:nvPr/>
        </p:nvGrpSpPr>
        <p:grpSpPr>
          <a:xfrm>
            <a:off x="1906085" y="4137966"/>
            <a:ext cx="4224749" cy="1446688"/>
            <a:chOff x="1906085" y="4137966"/>
            <a:chExt cx="4224749" cy="1446688"/>
          </a:xfrm>
        </p:grpSpPr>
        <p:sp>
          <p:nvSpPr>
            <p:cNvPr id="233" name="Oval 232"/>
            <p:cNvSpPr/>
            <p:nvPr/>
          </p:nvSpPr>
          <p:spPr bwMode="auto">
            <a:xfrm>
              <a:off x="1906085" y="4137966"/>
              <a:ext cx="4224749" cy="718484"/>
            </a:xfrm>
            <a:prstGeom prst="ellipse">
              <a:avLst/>
            </a:prstGeom>
            <a:noFill/>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en-US"/>
            </a:p>
          </p:txBody>
        </p:sp>
        <p:grpSp>
          <p:nvGrpSpPr>
            <p:cNvPr id="7" name="Group 6"/>
            <p:cNvGrpSpPr/>
            <p:nvPr/>
          </p:nvGrpSpPr>
          <p:grpSpPr>
            <a:xfrm>
              <a:off x="2053154" y="4993352"/>
              <a:ext cx="3979096" cy="591302"/>
              <a:chOff x="2053154" y="4993352"/>
              <a:chExt cx="3979096" cy="591302"/>
            </a:xfrm>
          </p:grpSpPr>
          <p:sp>
            <p:nvSpPr>
              <p:cNvPr id="266" name="Oval 265"/>
              <p:cNvSpPr/>
              <p:nvPr/>
            </p:nvSpPr>
            <p:spPr bwMode="auto">
              <a:xfrm>
                <a:off x="2053154" y="4993352"/>
                <a:ext cx="948875" cy="591302"/>
              </a:xfrm>
              <a:prstGeom prst="ellipse">
                <a:avLst/>
              </a:prstGeom>
              <a:noFill/>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en-US"/>
              </a:p>
            </p:txBody>
          </p:sp>
          <p:sp>
            <p:nvSpPr>
              <p:cNvPr id="268" name="Oval 267"/>
              <p:cNvSpPr/>
              <p:nvPr/>
            </p:nvSpPr>
            <p:spPr bwMode="auto">
              <a:xfrm>
                <a:off x="3056637" y="4993352"/>
                <a:ext cx="948875" cy="591302"/>
              </a:xfrm>
              <a:prstGeom prst="ellipse">
                <a:avLst/>
              </a:prstGeom>
              <a:noFill/>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en-US"/>
              </a:p>
            </p:txBody>
          </p:sp>
          <p:sp>
            <p:nvSpPr>
              <p:cNvPr id="269" name="Oval 268"/>
              <p:cNvSpPr/>
              <p:nvPr/>
            </p:nvSpPr>
            <p:spPr bwMode="auto">
              <a:xfrm>
                <a:off x="4060122" y="4993352"/>
                <a:ext cx="948875" cy="591302"/>
              </a:xfrm>
              <a:prstGeom prst="ellipse">
                <a:avLst/>
              </a:prstGeom>
              <a:noFill/>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en-US"/>
              </a:p>
            </p:txBody>
          </p:sp>
          <p:sp>
            <p:nvSpPr>
              <p:cNvPr id="270" name="Oval 269"/>
              <p:cNvSpPr/>
              <p:nvPr/>
            </p:nvSpPr>
            <p:spPr bwMode="auto">
              <a:xfrm>
                <a:off x="5083375" y="4993352"/>
                <a:ext cx="948875" cy="591302"/>
              </a:xfrm>
              <a:prstGeom prst="ellipse">
                <a:avLst/>
              </a:prstGeom>
              <a:noFill/>
              <a:ln>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en-US"/>
              </a:p>
            </p:txBody>
          </p:sp>
        </p:grpSp>
      </p:grpSp>
    </p:spTree>
    <p:extLst>
      <p:ext uri="{BB962C8B-B14F-4D97-AF65-F5344CB8AC3E}">
        <p14:creationId xmlns:p14="http://schemas.microsoft.com/office/powerpoint/2010/main" val="6519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Extended Generalized Fat Tree - </a:t>
            </a:r>
            <a:r>
              <a:rPr lang="en-US" i="1" dirty="0"/>
              <a:t>XGFT</a:t>
            </a:r>
          </a:p>
        </p:txBody>
      </p:sp>
      <p:sp>
        <p:nvSpPr>
          <p:cNvPr id="3" name="Content Placeholder 2"/>
          <p:cNvSpPr>
            <a:spLocks noGrp="1"/>
          </p:cNvSpPr>
          <p:nvPr>
            <p:ph sz="quarter" idx="1"/>
          </p:nvPr>
        </p:nvSpPr>
        <p:spPr>
          <a:xfrm>
            <a:off x="612648" y="1600200"/>
            <a:ext cx="8153400" cy="4646488"/>
          </a:xfrm>
        </p:spPr>
        <p:txBody>
          <a:bodyPr>
            <a:normAutofit/>
          </a:bodyPr>
          <a:lstStyle/>
          <a:p>
            <a:r>
              <a:rPr lang="en-US" sz="2400" dirty="0" smtClean="0"/>
              <a:t>Allows varying of “k” per level</a:t>
            </a:r>
          </a:p>
          <a:p>
            <a:r>
              <a:rPr lang="en-US" sz="2400" dirty="0" smtClean="0"/>
              <a:t>Graph structure is formally defined</a:t>
            </a:r>
          </a:p>
          <a:p>
            <a:pPr lvl="1"/>
            <a:r>
              <a:rPr lang="en-US" sz="2000" dirty="0" smtClean="0"/>
              <a:t>Maintains: A single link between switches; Being collection of trees</a:t>
            </a:r>
          </a:p>
          <a:p>
            <a:r>
              <a:rPr lang="en-US" sz="2400" dirty="0" smtClean="0"/>
              <a:t>Flexible Bisectional Bandwidth</a:t>
            </a:r>
          </a:p>
        </p:txBody>
      </p:sp>
      <p:sp>
        <p:nvSpPr>
          <p:cNvPr id="6" name="Rectangle 5"/>
          <p:cNvSpPr/>
          <p:nvPr/>
        </p:nvSpPr>
        <p:spPr>
          <a:xfrm>
            <a:off x="181602" y="6498034"/>
            <a:ext cx="8639595" cy="276999"/>
          </a:xfrm>
          <a:prstGeom prst="rect">
            <a:avLst/>
          </a:prstGeom>
        </p:spPr>
        <p:txBody>
          <a:bodyPr wrap="square">
            <a:spAutoFit/>
          </a:bodyPr>
          <a:lstStyle/>
          <a:p>
            <a:pPr algn="l"/>
            <a:r>
              <a:rPr lang="en-US" sz="1200" dirty="0" smtClean="0"/>
              <a:t>[3] S</a:t>
            </a:r>
            <a:r>
              <a:rPr lang="en-US" sz="1200" dirty="0"/>
              <a:t>. R. </a:t>
            </a:r>
            <a:r>
              <a:rPr lang="en-US" sz="1200" dirty="0" err="1"/>
              <a:t>Ohring</a:t>
            </a:r>
            <a:r>
              <a:rPr lang="en-US" sz="1200" dirty="0"/>
              <a:t>, </a:t>
            </a:r>
            <a:r>
              <a:rPr lang="en-US" sz="1200" dirty="0" smtClean="0"/>
              <a:t>et al., </a:t>
            </a:r>
            <a:r>
              <a:rPr lang="en-US" sz="1200" dirty="0"/>
              <a:t>“On generalized fat trees,” in </a:t>
            </a:r>
            <a:r>
              <a:rPr lang="en-US" sz="1200" i="1" dirty="0" smtClean="0"/>
              <a:t>IPPS 1995</a:t>
            </a:r>
            <a:endParaRPr lang="en-US" sz="1200" dirty="0">
              <a:effectLst/>
            </a:endParaRPr>
          </a:p>
        </p:txBody>
      </p:sp>
      <p:sp>
        <p:nvSpPr>
          <p:cNvPr id="314" name="Oval 313"/>
          <p:cNvSpPr/>
          <p:nvPr/>
        </p:nvSpPr>
        <p:spPr bwMode="auto">
          <a:xfrm flipV="1">
            <a:off x="4908002"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5" name="Oval 314"/>
          <p:cNvSpPr/>
          <p:nvPr/>
        </p:nvSpPr>
        <p:spPr bwMode="auto">
          <a:xfrm flipV="1">
            <a:off x="5155404"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6" name="Oval 315"/>
          <p:cNvSpPr/>
          <p:nvPr/>
        </p:nvSpPr>
        <p:spPr bwMode="auto">
          <a:xfrm flipV="1">
            <a:off x="5402805"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7" name="Oval 316"/>
          <p:cNvSpPr/>
          <p:nvPr/>
        </p:nvSpPr>
        <p:spPr bwMode="auto">
          <a:xfrm flipV="1">
            <a:off x="5650206"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8" name="Oval 317"/>
          <p:cNvSpPr/>
          <p:nvPr/>
        </p:nvSpPr>
        <p:spPr bwMode="auto">
          <a:xfrm flipV="1">
            <a:off x="5931154"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9" name="Oval 318"/>
          <p:cNvSpPr/>
          <p:nvPr/>
        </p:nvSpPr>
        <p:spPr bwMode="auto">
          <a:xfrm flipV="1">
            <a:off x="6178555"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0" name="Oval 319"/>
          <p:cNvSpPr/>
          <p:nvPr/>
        </p:nvSpPr>
        <p:spPr bwMode="auto">
          <a:xfrm flipV="1">
            <a:off x="6425956"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1" name="Oval 320"/>
          <p:cNvSpPr/>
          <p:nvPr/>
        </p:nvSpPr>
        <p:spPr bwMode="auto">
          <a:xfrm flipV="1">
            <a:off x="6673358"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2" name="Oval 321"/>
          <p:cNvSpPr/>
          <p:nvPr/>
        </p:nvSpPr>
        <p:spPr bwMode="auto">
          <a:xfrm flipV="1">
            <a:off x="6954305"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3" name="Oval 322"/>
          <p:cNvSpPr/>
          <p:nvPr/>
        </p:nvSpPr>
        <p:spPr bwMode="auto">
          <a:xfrm flipV="1">
            <a:off x="7201706"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4" name="Oval 323"/>
          <p:cNvSpPr/>
          <p:nvPr/>
        </p:nvSpPr>
        <p:spPr bwMode="auto">
          <a:xfrm flipV="1">
            <a:off x="7449107"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5" name="Oval 324"/>
          <p:cNvSpPr/>
          <p:nvPr/>
        </p:nvSpPr>
        <p:spPr bwMode="auto">
          <a:xfrm flipV="1">
            <a:off x="7696509"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6" name="Oval 325"/>
          <p:cNvSpPr/>
          <p:nvPr/>
        </p:nvSpPr>
        <p:spPr bwMode="auto">
          <a:xfrm flipV="1">
            <a:off x="7977456"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7" name="Oval 326"/>
          <p:cNvSpPr/>
          <p:nvPr/>
        </p:nvSpPr>
        <p:spPr bwMode="auto">
          <a:xfrm flipV="1">
            <a:off x="8224857"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8" name="Oval 327"/>
          <p:cNvSpPr/>
          <p:nvPr/>
        </p:nvSpPr>
        <p:spPr bwMode="auto">
          <a:xfrm flipV="1">
            <a:off x="8472259"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9" name="Oval 328"/>
          <p:cNvSpPr/>
          <p:nvPr/>
        </p:nvSpPr>
        <p:spPr bwMode="auto">
          <a:xfrm flipV="1">
            <a:off x="8719660" y="5280546"/>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30" name="Oval 329"/>
          <p:cNvSpPr/>
          <p:nvPr/>
        </p:nvSpPr>
        <p:spPr bwMode="auto">
          <a:xfrm flipV="1">
            <a:off x="4908002"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31" name="Oval 330"/>
          <p:cNvSpPr/>
          <p:nvPr/>
        </p:nvSpPr>
        <p:spPr bwMode="auto">
          <a:xfrm flipV="1">
            <a:off x="5155403"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32" name="Oval 331"/>
          <p:cNvSpPr/>
          <p:nvPr/>
        </p:nvSpPr>
        <p:spPr bwMode="auto">
          <a:xfrm flipV="1">
            <a:off x="5402805"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33" name="Oval 332"/>
          <p:cNvSpPr/>
          <p:nvPr/>
        </p:nvSpPr>
        <p:spPr bwMode="auto">
          <a:xfrm flipV="1">
            <a:off x="5650206"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34" name="Oval 333"/>
          <p:cNvSpPr/>
          <p:nvPr/>
        </p:nvSpPr>
        <p:spPr bwMode="auto">
          <a:xfrm flipV="1">
            <a:off x="5929524" y="380497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35" name="Oval 334"/>
          <p:cNvSpPr/>
          <p:nvPr/>
        </p:nvSpPr>
        <p:spPr bwMode="auto">
          <a:xfrm flipV="1">
            <a:off x="6176925" y="380497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36" name="Oval 335"/>
          <p:cNvSpPr/>
          <p:nvPr/>
        </p:nvSpPr>
        <p:spPr bwMode="auto">
          <a:xfrm flipV="1">
            <a:off x="6424326" y="380497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37" name="Oval 336"/>
          <p:cNvSpPr/>
          <p:nvPr/>
        </p:nvSpPr>
        <p:spPr bwMode="auto">
          <a:xfrm flipV="1">
            <a:off x="6671728" y="380497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38" name="Oval 337"/>
          <p:cNvSpPr/>
          <p:nvPr/>
        </p:nvSpPr>
        <p:spPr bwMode="auto">
          <a:xfrm flipV="1">
            <a:off x="5931153"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39" name="Oval 338"/>
          <p:cNvSpPr/>
          <p:nvPr/>
        </p:nvSpPr>
        <p:spPr bwMode="auto">
          <a:xfrm flipV="1">
            <a:off x="6178555"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0" name="Oval 339"/>
          <p:cNvSpPr/>
          <p:nvPr/>
        </p:nvSpPr>
        <p:spPr bwMode="auto">
          <a:xfrm flipV="1">
            <a:off x="6425956"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1" name="Oval 340"/>
          <p:cNvSpPr/>
          <p:nvPr/>
        </p:nvSpPr>
        <p:spPr bwMode="auto">
          <a:xfrm flipV="1">
            <a:off x="6673357"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2" name="Oval 341"/>
          <p:cNvSpPr/>
          <p:nvPr/>
        </p:nvSpPr>
        <p:spPr bwMode="auto">
          <a:xfrm flipV="1">
            <a:off x="6954305"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3" name="Oval 342"/>
          <p:cNvSpPr/>
          <p:nvPr/>
        </p:nvSpPr>
        <p:spPr bwMode="auto">
          <a:xfrm flipV="1">
            <a:off x="7201706"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4" name="Oval 343"/>
          <p:cNvSpPr/>
          <p:nvPr/>
        </p:nvSpPr>
        <p:spPr bwMode="auto">
          <a:xfrm flipV="1">
            <a:off x="7449107"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5" name="Oval 344"/>
          <p:cNvSpPr/>
          <p:nvPr/>
        </p:nvSpPr>
        <p:spPr bwMode="auto">
          <a:xfrm flipV="1">
            <a:off x="7696509"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6" name="Oval 345"/>
          <p:cNvSpPr/>
          <p:nvPr/>
        </p:nvSpPr>
        <p:spPr bwMode="auto">
          <a:xfrm flipV="1">
            <a:off x="6967551" y="380497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7" name="Oval 346"/>
          <p:cNvSpPr/>
          <p:nvPr/>
        </p:nvSpPr>
        <p:spPr bwMode="auto">
          <a:xfrm flipV="1">
            <a:off x="7214952" y="380497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8" name="Oval 347"/>
          <p:cNvSpPr/>
          <p:nvPr/>
        </p:nvSpPr>
        <p:spPr bwMode="auto">
          <a:xfrm flipV="1">
            <a:off x="7462353" y="380497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9" name="Oval 348"/>
          <p:cNvSpPr/>
          <p:nvPr/>
        </p:nvSpPr>
        <p:spPr bwMode="auto">
          <a:xfrm flipV="1">
            <a:off x="7709755" y="380497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0" name="Oval 349"/>
          <p:cNvSpPr/>
          <p:nvPr/>
        </p:nvSpPr>
        <p:spPr bwMode="auto">
          <a:xfrm flipV="1">
            <a:off x="7977456"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1" name="Oval 350"/>
          <p:cNvSpPr/>
          <p:nvPr/>
        </p:nvSpPr>
        <p:spPr bwMode="auto">
          <a:xfrm flipV="1">
            <a:off x="8224857"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2" name="Oval 351"/>
          <p:cNvSpPr/>
          <p:nvPr/>
        </p:nvSpPr>
        <p:spPr bwMode="auto">
          <a:xfrm flipV="1">
            <a:off x="8472258"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3" name="Oval 352"/>
          <p:cNvSpPr/>
          <p:nvPr/>
        </p:nvSpPr>
        <p:spPr bwMode="auto">
          <a:xfrm flipV="1">
            <a:off x="8719660" y="466433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53" name="Straight Connector 552"/>
          <p:cNvCxnSpPr>
            <a:stCxn id="330" idx="4"/>
            <a:endCxn id="335" idx="0"/>
          </p:cNvCxnSpPr>
          <p:nvPr/>
        </p:nvCxnSpPr>
        <p:spPr bwMode="auto">
          <a:xfrm flipV="1">
            <a:off x="4996060" y="3984567"/>
            <a:ext cx="126892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4" name="Straight Connector 553"/>
          <p:cNvCxnSpPr>
            <a:stCxn id="330" idx="4"/>
            <a:endCxn id="334" idx="0"/>
          </p:cNvCxnSpPr>
          <p:nvPr/>
        </p:nvCxnSpPr>
        <p:spPr bwMode="auto">
          <a:xfrm flipV="1">
            <a:off x="4996060" y="3984567"/>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5" name="Straight Connector 554"/>
          <p:cNvCxnSpPr>
            <a:stCxn id="331" idx="4"/>
            <a:endCxn id="346" idx="0"/>
          </p:cNvCxnSpPr>
          <p:nvPr/>
        </p:nvCxnSpPr>
        <p:spPr bwMode="auto">
          <a:xfrm flipV="1">
            <a:off x="5243461" y="3984567"/>
            <a:ext cx="18121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6" name="Straight Connector 555"/>
          <p:cNvCxnSpPr>
            <a:stCxn id="332" idx="4"/>
            <a:endCxn id="334" idx="0"/>
          </p:cNvCxnSpPr>
          <p:nvPr/>
        </p:nvCxnSpPr>
        <p:spPr bwMode="auto">
          <a:xfrm flipV="1">
            <a:off x="5490863" y="3984567"/>
            <a:ext cx="52671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7" name="Straight Connector 556"/>
          <p:cNvCxnSpPr>
            <a:stCxn id="333" idx="4"/>
            <a:endCxn id="346" idx="0"/>
          </p:cNvCxnSpPr>
          <p:nvPr/>
        </p:nvCxnSpPr>
        <p:spPr bwMode="auto">
          <a:xfrm flipV="1">
            <a:off x="5738264" y="3984567"/>
            <a:ext cx="131734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8" name="Straight Connector 557"/>
          <p:cNvCxnSpPr>
            <a:stCxn id="331" idx="4"/>
            <a:endCxn id="349" idx="0"/>
          </p:cNvCxnSpPr>
          <p:nvPr/>
        </p:nvCxnSpPr>
        <p:spPr bwMode="auto">
          <a:xfrm flipV="1">
            <a:off x="5243461" y="3984567"/>
            <a:ext cx="255435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59" name="Straight Connector 558"/>
          <p:cNvCxnSpPr>
            <a:stCxn id="332" idx="4"/>
            <a:endCxn id="336" idx="0"/>
          </p:cNvCxnSpPr>
          <p:nvPr/>
        </p:nvCxnSpPr>
        <p:spPr bwMode="auto">
          <a:xfrm flipV="1">
            <a:off x="5490863" y="3984567"/>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0" name="Straight Connector 559"/>
          <p:cNvCxnSpPr>
            <a:stCxn id="333" idx="4"/>
            <a:endCxn id="337" idx="0"/>
          </p:cNvCxnSpPr>
          <p:nvPr/>
        </p:nvCxnSpPr>
        <p:spPr bwMode="auto">
          <a:xfrm flipV="1">
            <a:off x="5738264" y="3984567"/>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1" name="Straight Connector 560"/>
          <p:cNvCxnSpPr>
            <a:stCxn id="337" idx="0"/>
            <a:endCxn id="332" idx="4"/>
          </p:cNvCxnSpPr>
          <p:nvPr/>
        </p:nvCxnSpPr>
        <p:spPr bwMode="auto">
          <a:xfrm flipH="1">
            <a:off x="5490863" y="3984567"/>
            <a:ext cx="126892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2" name="Straight Connector 561"/>
          <p:cNvCxnSpPr>
            <a:stCxn id="331" idx="4"/>
            <a:endCxn id="348" idx="0"/>
          </p:cNvCxnSpPr>
          <p:nvPr/>
        </p:nvCxnSpPr>
        <p:spPr bwMode="auto">
          <a:xfrm flipV="1">
            <a:off x="5243461" y="3984567"/>
            <a:ext cx="230695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3" name="Straight Connector 562"/>
          <p:cNvCxnSpPr>
            <a:stCxn id="331" idx="4"/>
            <a:endCxn id="347" idx="0"/>
          </p:cNvCxnSpPr>
          <p:nvPr/>
        </p:nvCxnSpPr>
        <p:spPr bwMode="auto">
          <a:xfrm flipV="1">
            <a:off x="5243461" y="3984567"/>
            <a:ext cx="205954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4" name="Straight Connector 563"/>
          <p:cNvCxnSpPr>
            <a:stCxn id="333" idx="4"/>
            <a:endCxn id="348" idx="0"/>
          </p:cNvCxnSpPr>
          <p:nvPr/>
        </p:nvCxnSpPr>
        <p:spPr bwMode="auto">
          <a:xfrm flipV="1">
            <a:off x="5738264" y="3984567"/>
            <a:ext cx="18121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5" name="Straight Connector 564"/>
          <p:cNvCxnSpPr>
            <a:stCxn id="332" idx="4"/>
            <a:endCxn id="335" idx="0"/>
          </p:cNvCxnSpPr>
          <p:nvPr/>
        </p:nvCxnSpPr>
        <p:spPr bwMode="auto">
          <a:xfrm flipV="1">
            <a:off x="5490863" y="3984567"/>
            <a:ext cx="77412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6" name="Straight Connector 565"/>
          <p:cNvCxnSpPr>
            <a:stCxn id="333" idx="4"/>
            <a:endCxn id="347" idx="0"/>
          </p:cNvCxnSpPr>
          <p:nvPr/>
        </p:nvCxnSpPr>
        <p:spPr bwMode="auto">
          <a:xfrm flipV="1">
            <a:off x="5738264" y="3984567"/>
            <a:ext cx="15647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7" name="Straight Connector 566"/>
          <p:cNvCxnSpPr>
            <a:stCxn id="330" idx="4"/>
            <a:endCxn id="336" idx="0"/>
          </p:cNvCxnSpPr>
          <p:nvPr/>
        </p:nvCxnSpPr>
        <p:spPr bwMode="auto">
          <a:xfrm flipV="1">
            <a:off x="4996060" y="3984567"/>
            <a:ext cx="151632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8" name="Straight Connector 567"/>
          <p:cNvCxnSpPr>
            <a:stCxn id="330" idx="4"/>
            <a:endCxn id="337" idx="0"/>
          </p:cNvCxnSpPr>
          <p:nvPr/>
        </p:nvCxnSpPr>
        <p:spPr bwMode="auto">
          <a:xfrm flipV="1">
            <a:off x="4996060" y="3984567"/>
            <a:ext cx="176372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69" name="Straight Connector 568"/>
          <p:cNvCxnSpPr>
            <a:stCxn id="338" idx="4"/>
            <a:endCxn id="336" idx="0"/>
          </p:cNvCxnSpPr>
          <p:nvPr/>
        </p:nvCxnSpPr>
        <p:spPr bwMode="auto">
          <a:xfrm flipV="1">
            <a:off x="6019211" y="3984567"/>
            <a:ext cx="49317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0" name="Straight Connector 569"/>
          <p:cNvCxnSpPr>
            <a:stCxn id="338" idx="4"/>
          </p:cNvCxnSpPr>
          <p:nvPr/>
        </p:nvCxnSpPr>
        <p:spPr bwMode="auto">
          <a:xfrm flipV="1">
            <a:off x="6019211" y="4431990"/>
            <a:ext cx="0" cy="23234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1" name="Straight Connector 570"/>
          <p:cNvCxnSpPr>
            <a:stCxn id="339" idx="4"/>
            <a:endCxn id="346" idx="0"/>
          </p:cNvCxnSpPr>
          <p:nvPr/>
        </p:nvCxnSpPr>
        <p:spPr bwMode="auto">
          <a:xfrm flipV="1">
            <a:off x="6266613" y="3984567"/>
            <a:ext cx="78899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2" name="Straight Connector 571"/>
          <p:cNvCxnSpPr>
            <a:stCxn id="340" idx="4"/>
            <a:endCxn id="336" idx="0"/>
          </p:cNvCxnSpPr>
          <p:nvPr/>
        </p:nvCxnSpPr>
        <p:spPr bwMode="auto">
          <a:xfrm flipH="1" flipV="1">
            <a:off x="6512384" y="3984567"/>
            <a:ext cx="16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3" name="Straight Connector 572"/>
          <p:cNvCxnSpPr>
            <a:stCxn id="341" idx="4"/>
            <a:endCxn id="348" idx="0"/>
          </p:cNvCxnSpPr>
          <p:nvPr/>
        </p:nvCxnSpPr>
        <p:spPr bwMode="auto">
          <a:xfrm flipV="1">
            <a:off x="6761415" y="3984567"/>
            <a:ext cx="78899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4" name="Straight Connector 573"/>
          <p:cNvCxnSpPr>
            <a:stCxn id="339" idx="4"/>
            <a:endCxn id="349" idx="0"/>
          </p:cNvCxnSpPr>
          <p:nvPr/>
        </p:nvCxnSpPr>
        <p:spPr bwMode="auto">
          <a:xfrm flipV="1">
            <a:off x="6266613" y="3984567"/>
            <a:ext cx="153120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5" name="Straight Connector 574"/>
          <p:cNvCxnSpPr>
            <a:stCxn id="340" idx="4"/>
            <a:endCxn id="335" idx="0"/>
          </p:cNvCxnSpPr>
          <p:nvPr/>
        </p:nvCxnSpPr>
        <p:spPr bwMode="auto">
          <a:xfrm flipH="1" flipV="1">
            <a:off x="6264983" y="3984567"/>
            <a:ext cx="2490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6" name="Straight Connector 575"/>
          <p:cNvCxnSpPr>
            <a:stCxn id="341" idx="4"/>
            <a:endCxn id="347" idx="0"/>
          </p:cNvCxnSpPr>
          <p:nvPr/>
        </p:nvCxnSpPr>
        <p:spPr bwMode="auto">
          <a:xfrm flipV="1">
            <a:off x="6761415" y="3984567"/>
            <a:ext cx="54159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7" name="Straight Connector 576"/>
          <p:cNvCxnSpPr>
            <a:stCxn id="334" idx="0"/>
            <a:endCxn id="340" idx="4"/>
          </p:cNvCxnSpPr>
          <p:nvPr/>
        </p:nvCxnSpPr>
        <p:spPr bwMode="auto">
          <a:xfrm>
            <a:off x="6017582" y="3984567"/>
            <a:ext cx="4964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8" name="Straight Connector 577"/>
          <p:cNvCxnSpPr>
            <a:stCxn id="339" idx="4"/>
            <a:endCxn id="347" idx="0"/>
          </p:cNvCxnSpPr>
          <p:nvPr/>
        </p:nvCxnSpPr>
        <p:spPr bwMode="auto">
          <a:xfrm flipV="1">
            <a:off x="6266613" y="3984567"/>
            <a:ext cx="103639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79" name="Straight Connector 578"/>
          <p:cNvCxnSpPr>
            <a:stCxn id="339" idx="4"/>
            <a:endCxn id="348" idx="0"/>
          </p:cNvCxnSpPr>
          <p:nvPr/>
        </p:nvCxnSpPr>
        <p:spPr bwMode="auto">
          <a:xfrm flipV="1">
            <a:off x="6266613" y="3984567"/>
            <a:ext cx="128379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0" name="Straight Connector 579"/>
          <p:cNvCxnSpPr>
            <a:stCxn id="341" idx="4"/>
            <a:endCxn id="346" idx="0"/>
          </p:cNvCxnSpPr>
          <p:nvPr/>
        </p:nvCxnSpPr>
        <p:spPr bwMode="auto">
          <a:xfrm flipV="1">
            <a:off x="6761415" y="3984567"/>
            <a:ext cx="29419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1" name="Straight Connector 580"/>
          <p:cNvCxnSpPr>
            <a:stCxn id="340" idx="4"/>
            <a:endCxn id="337" idx="0"/>
          </p:cNvCxnSpPr>
          <p:nvPr/>
        </p:nvCxnSpPr>
        <p:spPr bwMode="auto">
          <a:xfrm flipV="1">
            <a:off x="6514014" y="3984567"/>
            <a:ext cx="24577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2" name="Straight Connector 581"/>
          <p:cNvCxnSpPr>
            <a:stCxn id="341" idx="4"/>
            <a:endCxn id="349" idx="0"/>
          </p:cNvCxnSpPr>
          <p:nvPr/>
        </p:nvCxnSpPr>
        <p:spPr bwMode="auto">
          <a:xfrm flipV="1">
            <a:off x="6761415" y="3984567"/>
            <a:ext cx="103639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3" name="Straight Connector 582"/>
          <p:cNvCxnSpPr>
            <a:stCxn id="338" idx="4"/>
            <a:endCxn id="334" idx="0"/>
          </p:cNvCxnSpPr>
          <p:nvPr/>
        </p:nvCxnSpPr>
        <p:spPr bwMode="auto">
          <a:xfrm flipH="1" flipV="1">
            <a:off x="6017582" y="3984567"/>
            <a:ext cx="16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4" name="Straight Connector 583"/>
          <p:cNvCxnSpPr>
            <a:stCxn id="338" idx="4"/>
            <a:endCxn id="335" idx="0"/>
          </p:cNvCxnSpPr>
          <p:nvPr/>
        </p:nvCxnSpPr>
        <p:spPr bwMode="auto">
          <a:xfrm flipV="1">
            <a:off x="6019211" y="3984567"/>
            <a:ext cx="24577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5" name="Straight Connector 584"/>
          <p:cNvCxnSpPr>
            <a:stCxn id="342" idx="4"/>
            <a:endCxn id="336" idx="0"/>
          </p:cNvCxnSpPr>
          <p:nvPr/>
        </p:nvCxnSpPr>
        <p:spPr bwMode="auto">
          <a:xfrm flipH="1" flipV="1">
            <a:off x="6512384" y="3984567"/>
            <a:ext cx="52997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6" name="Straight Connector 585"/>
          <p:cNvCxnSpPr>
            <a:stCxn id="342" idx="4"/>
            <a:endCxn id="334" idx="0"/>
          </p:cNvCxnSpPr>
          <p:nvPr/>
        </p:nvCxnSpPr>
        <p:spPr bwMode="auto">
          <a:xfrm flipH="1" flipV="1">
            <a:off x="6017582" y="3984567"/>
            <a:ext cx="102478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7" name="Straight Connector 586"/>
          <p:cNvCxnSpPr>
            <a:stCxn id="343" idx="4"/>
            <a:endCxn id="346" idx="0"/>
          </p:cNvCxnSpPr>
          <p:nvPr/>
        </p:nvCxnSpPr>
        <p:spPr bwMode="auto">
          <a:xfrm flipH="1" flipV="1">
            <a:off x="7055609" y="3984567"/>
            <a:ext cx="23415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8" name="Straight Connector 587"/>
          <p:cNvCxnSpPr>
            <a:stCxn id="344" idx="4"/>
            <a:endCxn id="334" idx="0"/>
          </p:cNvCxnSpPr>
          <p:nvPr/>
        </p:nvCxnSpPr>
        <p:spPr bwMode="auto">
          <a:xfrm flipH="1" flipV="1">
            <a:off x="6017582" y="3984567"/>
            <a:ext cx="151958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89" name="Straight Connector 588"/>
          <p:cNvCxnSpPr>
            <a:stCxn id="345" idx="4"/>
            <a:endCxn id="346" idx="0"/>
          </p:cNvCxnSpPr>
          <p:nvPr/>
        </p:nvCxnSpPr>
        <p:spPr bwMode="auto">
          <a:xfrm flipH="1" flipV="1">
            <a:off x="7055609" y="3984567"/>
            <a:ext cx="72895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0" name="Straight Connector 589"/>
          <p:cNvCxnSpPr>
            <a:stCxn id="343" idx="4"/>
            <a:endCxn id="347" idx="0"/>
          </p:cNvCxnSpPr>
          <p:nvPr/>
        </p:nvCxnSpPr>
        <p:spPr bwMode="auto">
          <a:xfrm flipV="1">
            <a:off x="7289764" y="3984567"/>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1" name="Straight Connector 590"/>
          <p:cNvCxnSpPr>
            <a:stCxn id="344" idx="4"/>
            <a:endCxn id="336" idx="0"/>
          </p:cNvCxnSpPr>
          <p:nvPr/>
        </p:nvCxnSpPr>
        <p:spPr bwMode="auto">
          <a:xfrm flipH="1" flipV="1">
            <a:off x="6512384" y="3984567"/>
            <a:ext cx="102478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2" name="Straight Connector 591"/>
          <p:cNvCxnSpPr>
            <a:stCxn id="345" idx="4"/>
            <a:endCxn id="349" idx="0"/>
          </p:cNvCxnSpPr>
          <p:nvPr/>
        </p:nvCxnSpPr>
        <p:spPr bwMode="auto">
          <a:xfrm flipV="1">
            <a:off x="7784567" y="3984567"/>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3" name="Straight Connector 592"/>
          <p:cNvCxnSpPr>
            <a:stCxn id="337" idx="0"/>
            <a:endCxn id="344" idx="4"/>
          </p:cNvCxnSpPr>
          <p:nvPr/>
        </p:nvCxnSpPr>
        <p:spPr bwMode="auto">
          <a:xfrm>
            <a:off x="6759786" y="3984567"/>
            <a:ext cx="77738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4" name="Straight Connector 593"/>
          <p:cNvCxnSpPr>
            <a:stCxn id="343" idx="4"/>
            <a:endCxn id="348" idx="0"/>
          </p:cNvCxnSpPr>
          <p:nvPr/>
        </p:nvCxnSpPr>
        <p:spPr bwMode="auto">
          <a:xfrm flipV="1">
            <a:off x="7289764" y="3984567"/>
            <a:ext cx="2606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5" name="Straight Connector 594"/>
          <p:cNvCxnSpPr>
            <a:stCxn id="343" idx="4"/>
            <a:endCxn id="349" idx="0"/>
          </p:cNvCxnSpPr>
          <p:nvPr/>
        </p:nvCxnSpPr>
        <p:spPr bwMode="auto">
          <a:xfrm flipV="1">
            <a:off x="7289764" y="3984567"/>
            <a:ext cx="50804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6" name="Straight Connector 595"/>
          <p:cNvCxnSpPr>
            <a:stCxn id="345" idx="4"/>
            <a:endCxn id="348" idx="0"/>
          </p:cNvCxnSpPr>
          <p:nvPr/>
        </p:nvCxnSpPr>
        <p:spPr bwMode="auto">
          <a:xfrm flipH="1" flipV="1">
            <a:off x="7550411" y="3984567"/>
            <a:ext cx="23415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7" name="Straight Connector 596"/>
          <p:cNvCxnSpPr>
            <a:stCxn id="344" idx="4"/>
            <a:endCxn id="335" idx="0"/>
          </p:cNvCxnSpPr>
          <p:nvPr/>
        </p:nvCxnSpPr>
        <p:spPr bwMode="auto">
          <a:xfrm flipH="1" flipV="1">
            <a:off x="6264983" y="3984567"/>
            <a:ext cx="127218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8" name="Straight Connector 597"/>
          <p:cNvCxnSpPr>
            <a:stCxn id="345" idx="4"/>
            <a:endCxn id="347" idx="0"/>
          </p:cNvCxnSpPr>
          <p:nvPr/>
        </p:nvCxnSpPr>
        <p:spPr bwMode="auto">
          <a:xfrm flipH="1" flipV="1">
            <a:off x="7303010" y="3984567"/>
            <a:ext cx="48155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599" name="Straight Connector 598"/>
          <p:cNvCxnSpPr>
            <a:stCxn id="342" idx="4"/>
            <a:endCxn id="335" idx="0"/>
          </p:cNvCxnSpPr>
          <p:nvPr/>
        </p:nvCxnSpPr>
        <p:spPr bwMode="auto">
          <a:xfrm flipH="1" flipV="1">
            <a:off x="6264983" y="3984567"/>
            <a:ext cx="77738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0" name="Straight Connector 599"/>
          <p:cNvCxnSpPr>
            <a:stCxn id="342" idx="4"/>
            <a:endCxn id="337" idx="0"/>
          </p:cNvCxnSpPr>
          <p:nvPr/>
        </p:nvCxnSpPr>
        <p:spPr bwMode="auto">
          <a:xfrm flipH="1" flipV="1">
            <a:off x="6759786" y="3984567"/>
            <a:ext cx="28257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1" name="Straight Connector 600"/>
          <p:cNvCxnSpPr>
            <a:stCxn id="350" idx="4"/>
            <a:endCxn id="337" idx="0"/>
          </p:cNvCxnSpPr>
          <p:nvPr/>
        </p:nvCxnSpPr>
        <p:spPr bwMode="auto">
          <a:xfrm flipH="1" flipV="1">
            <a:off x="6759786" y="3984567"/>
            <a:ext cx="130572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2" name="Straight Connector 601"/>
          <p:cNvCxnSpPr>
            <a:stCxn id="350" idx="4"/>
            <a:endCxn id="336" idx="0"/>
          </p:cNvCxnSpPr>
          <p:nvPr/>
        </p:nvCxnSpPr>
        <p:spPr bwMode="auto">
          <a:xfrm flipH="1" flipV="1">
            <a:off x="6512384" y="3984567"/>
            <a:ext cx="15531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3" name="Straight Connector 602"/>
          <p:cNvCxnSpPr>
            <a:stCxn id="351" idx="4"/>
            <a:endCxn id="349" idx="0"/>
          </p:cNvCxnSpPr>
          <p:nvPr/>
        </p:nvCxnSpPr>
        <p:spPr bwMode="auto">
          <a:xfrm flipH="1" flipV="1">
            <a:off x="7797813" y="3984567"/>
            <a:ext cx="51510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4" name="Straight Connector 603"/>
          <p:cNvCxnSpPr>
            <a:stCxn id="352" idx="4"/>
            <a:endCxn id="336" idx="0"/>
          </p:cNvCxnSpPr>
          <p:nvPr/>
        </p:nvCxnSpPr>
        <p:spPr bwMode="auto">
          <a:xfrm flipH="1" flipV="1">
            <a:off x="6512384" y="3984567"/>
            <a:ext cx="20479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5" name="Straight Connector 604"/>
          <p:cNvCxnSpPr>
            <a:stCxn id="353" idx="4"/>
            <a:endCxn id="348" idx="0"/>
          </p:cNvCxnSpPr>
          <p:nvPr/>
        </p:nvCxnSpPr>
        <p:spPr bwMode="auto">
          <a:xfrm flipH="1" flipV="1">
            <a:off x="7550411" y="3984567"/>
            <a:ext cx="125730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6" name="Straight Connector 605"/>
          <p:cNvCxnSpPr>
            <a:stCxn id="351" idx="4"/>
            <a:endCxn id="348" idx="0"/>
          </p:cNvCxnSpPr>
          <p:nvPr/>
        </p:nvCxnSpPr>
        <p:spPr bwMode="auto">
          <a:xfrm flipH="1" flipV="1">
            <a:off x="7550411" y="3984567"/>
            <a:ext cx="76250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7" name="Straight Connector 606"/>
          <p:cNvCxnSpPr>
            <a:stCxn id="352" idx="4"/>
            <a:endCxn id="335" idx="0"/>
          </p:cNvCxnSpPr>
          <p:nvPr/>
        </p:nvCxnSpPr>
        <p:spPr bwMode="auto">
          <a:xfrm flipH="1" flipV="1">
            <a:off x="6264983" y="3984567"/>
            <a:ext cx="229533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8" name="Straight Connector 607"/>
          <p:cNvCxnSpPr>
            <a:stCxn id="353" idx="4"/>
            <a:endCxn id="346" idx="0"/>
          </p:cNvCxnSpPr>
          <p:nvPr/>
        </p:nvCxnSpPr>
        <p:spPr bwMode="auto">
          <a:xfrm flipH="1" flipV="1">
            <a:off x="7055609" y="3984567"/>
            <a:ext cx="175210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09" name="Straight Connector 608"/>
          <p:cNvCxnSpPr>
            <a:stCxn id="334" idx="0"/>
            <a:endCxn id="352" idx="4"/>
          </p:cNvCxnSpPr>
          <p:nvPr/>
        </p:nvCxnSpPr>
        <p:spPr bwMode="auto">
          <a:xfrm>
            <a:off x="6017582" y="3984567"/>
            <a:ext cx="254273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10" name="Straight Connector 609"/>
          <p:cNvCxnSpPr>
            <a:stCxn id="351" idx="4"/>
            <a:endCxn id="346" idx="0"/>
          </p:cNvCxnSpPr>
          <p:nvPr/>
        </p:nvCxnSpPr>
        <p:spPr bwMode="auto">
          <a:xfrm flipH="1" flipV="1">
            <a:off x="7055609" y="3984567"/>
            <a:ext cx="125730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11" name="Straight Connector 610"/>
          <p:cNvCxnSpPr>
            <a:stCxn id="351" idx="4"/>
            <a:endCxn id="347" idx="0"/>
          </p:cNvCxnSpPr>
          <p:nvPr/>
        </p:nvCxnSpPr>
        <p:spPr bwMode="auto">
          <a:xfrm flipH="1" flipV="1">
            <a:off x="7303010" y="3984567"/>
            <a:ext cx="100990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12" name="Straight Connector 611"/>
          <p:cNvCxnSpPr>
            <a:stCxn id="353" idx="4"/>
            <a:endCxn id="347" idx="0"/>
          </p:cNvCxnSpPr>
          <p:nvPr/>
        </p:nvCxnSpPr>
        <p:spPr bwMode="auto">
          <a:xfrm flipH="1" flipV="1">
            <a:off x="7303010" y="3984567"/>
            <a:ext cx="150470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13" name="Straight Connector 612"/>
          <p:cNvCxnSpPr>
            <a:stCxn id="352" idx="4"/>
            <a:endCxn id="337" idx="0"/>
          </p:cNvCxnSpPr>
          <p:nvPr/>
        </p:nvCxnSpPr>
        <p:spPr bwMode="auto">
          <a:xfrm flipH="1" flipV="1">
            <a:off x="6759786" y="3984567"/>
            <a:ext cx="18005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14" name="Straight Connector 613"/>
          <p:cNvCxnSpPr>
            <a:stCxn id="353" idx="4"/>
            <a:endCxn id="349" idx="0"/>
          </p:cNvCxnSpPr>
          <p:nvPr/>
        </p:nvCxnSpPr>
        <p:spPr bwMode="auto">
          <a:xfrm flipH="1" flipV="1">
            <a:off x="7797813" y="3984567"/>
            <a:ext cx="100990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15" name="Straight Connector 614"/>
          <p:cNvCxnSpPr>
            <a:stCxn id="350" idx="4"/>
            <a:endCxn id="334" idx="0"/>
          </p:cNvCxnSpPr>
          <p:nvPr/>
        </p:nvCxnSpPr>
        <p:spPr bwMode="auto">
          <a:xfrm flipH="1" flipV="1">
            <a:off x="6017582" y="3984567"/>
            <a:ext cx="20479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16" name="Straight Connector 615"/>
          <p:cNvCxnSpPr>
            <a:stCxn id="350" idx="4"/>
            <a:endCxn id="335" idx="0"/>
          </p:cNvCxnSpPr>
          <p:nvPr/>
        </p:nvCxnSpPr>
        <p:spPr bwMode="auto">
          <a:xfrm flipH="1" flipV="1">
            <a:off x="6264983" y="3984567"/>
            <a:ext cx="18005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617" name="Straight Connector 616"/>
          <p:cNvCxnSpPr>
            <a:stCxn id="338" idx="4"/>
            <a:endCxn id="337" idx="0"/>
          </p:cNvCxnSpPr>
          <p:nvPr/>
        </p:nvCxnSpPr>
        <p:spPr bwMode="auto">
          <a:xfrm flipV="1">
            <a:off x="6019211" y="3984567"/>
            <a:ext cx="74057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nvGrpSpPr>
          <p:cNvPr id="355" name="Group 354"/>
          <p:cNvGrpSpPr/>
          <p:nvPr/>
        </p:nvGrpSpPr>
        <p:grpSpPr>
          <a:xfrm>
            <a:off x="4995788" y="4849943"/>
            <a:ext cx="247401" cy="431148"/>
            <a:chOff x="1625638" y="1515246"/>
            <a:chExt cx="374650" cy="952500"/>
          </a:xfrm>
        </p:grpSpPr>
        <p:cxnSp>
          <p:nvCxnSpPr>
            <p:cNvPr id="549" name="Straight Connector 548"/>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0" name="Straight Connector 549"/>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1" name="Straight Connector 550"/>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2" name="Straight Connector 551"/>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56" name="Group 355"/>
          <p:cNvGrpSpPr/>
          <p:nvPr/>
        </p:nvGrpSpPr>
        <p:grpSpPr>
          <a:xfrm>
            <a:off x="5490863" y="4843931"/>
            <a:ext cx="247401" cy="431148"/>
            <a:chOff x="1625638" y="1515246"/>
            <a:chExt cx="374650" cy="952500"/>
          </a:xfrm>
        </p:grpSpPr>
        <p:cxnSp>
          <p:nvCxnSpPr>
            <p:cNvPr id="545" name="Straight Connector 544"/>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6" name="Straight Connector 545"/>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7" name="Straight Connector 546"/>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8" name="Straight Connector 547"/>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57" name="Group 356"/>
          <p:cNvGrpSpPr/>
          <p:nvPr/>
        </p:nvGrpSpPr>
        <p:grpSpPr>
          <a:xfrm>
            <a:off x="6030555" y="4849943"/>
            <a:ext cx="247401" cy="431148"/>
            <a:chOff x="1625638" y="1515246"/>
            <a:chExt cx="374650" cy="952500"/>
          </a:xfrm>
        </p:grpSpPr>
        <p:cxnSp>
          <p:nvCxnSpPr>
            <p:cNvPr id="541" name="Straight Connector 540"/>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2" name="Straight Connector 541"/>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3" name="Straight Connector 542"/>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4" name="Straight Connector 543"/>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58" name="Group 357"/>
          <p:cNvGrpSpPr/>
          <p:nvPr/>
        </p:nvGrpSpPr>
        <p:grpSpPr>
          <a:xfrm>
            <a:off x="6525630" y="4843931"/>
            <a:ext cx="247401" cy="431148"/>
            <a:chOff x="1625638" y="1515246"/>
            <a:chExt cx="374650" cy="952500"/>
          </a:xfrm>
        </p:grpSpPr>
        <p:cxnSp>
          <p:nvCxnSpPr>
            <p:cNvPr id="537" name="Straight Connector 536"/>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8" name="Straight Connector 537"/>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9" name="Straight Connector 538"/>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0" name="Straight Connector 539"/>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59" name="Group 358"/>
          <p:cNvGrpSpPr/>
          <p:nvPr/>
        </p:nvGrpSpPr>
        <p:grpSpPr>
          <a:xfrm>
            <a:off x="7038755" y="4855955"/>
            <a:ext cx="247401" cy="431148"/>
            <a:chOff x="1625638" y="1515246"/>
            <a:chExt cx="374650" cy="952500"/>
          </a:xfrm>
        </p:grpSpPr>
        <p:cxnSp>
          <p:nvCxnSpPr>
            <p:cNvPr id="533" name="Straight Connector 532"/>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4" name="Straight Connector 533"/>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5" name="Straight Connector 534"/>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6" name="Straight Connector 535"/>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60" name="Group 359"/>
          <p:cNvGrpSpPr/>
          <p:nvPr/>
        </p:nvGrpSpPr>
        <p:grpSpPr>
          <a:xfrm>
            <a:off x="7533829" y="4849943"/>
            <a:ext cx="247401" cy="431148"/>
            <a:chOff x="1625638" y="1515246"/>
            <a:chExt cx="374650" cy="952500"/>
          </a:xfrm>
        </p:grpSpPr>
        <p:cxnSp>
          <p:nvCxnSpPr>
            <p:cNvPr id="529" name="Straight Connector 528"/>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0" name="Straight Connector 529"/>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1" name="Straight Connector 530"/>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2" name="Straight Connector 531"/>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61" name="Group 360"/>
          <p:cNvGrpSpPr/>
          <p:nvPr/>
        </p:nvGrpSpPr>
        <p:grpSpPr>
          <a:xfrm>
            <a:off x="8073522" y="4855955"/>
            <a:ext cx="247401" cy="431148"/>
            <a:chOff x="1625638" y="1515246"/>
            <a:chExt cx="374650" cy="952500"/>
          </a:xfrm>
        </p:grpSpPr>
        <p:cxnSp>
          <p:nvCxnSpPr>
            <p:cNvPr id="525" name="Straight Connector 524"/>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6" name="Straight Connector 525"/>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7" name="Straight Connector 526"/>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8" name="Straight Connector 527"/>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62" name="Group 361"/>
          <p:cNvGrpSpPr/>
          <p:nvPr/>
        </p:nvGrpSpPr>
        <p:grpSpPr>
          <a:xfrm>
            <a:off x="8568596" y="4849943"/>
            <a:ext cx="247401" cy="431148"/>
            <a:chOff x="1625638" y="1515246"/>
            <a:chExt cx="374650" cy="952500"/>
          </a:xfrm>
        </p:grpSpPr>
        <p:cxnSp>
          <p:nvCxnSpPr>
            <p:cNvPr id="521" name="Straight Connector 520"/>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2" name="Straight Connector 521"/>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3" name="Straight Connector 522"/>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4" name="Straight Connector 523"/>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63" name="Freeform 362"/>
          <p:cNvSpPr/>
          <p:nvPr/>
        </p:nvSpPr>
        <p:spPr>
          <a:xfrm rot="1228314" flipV="1">
            <a:off x="4927302" y="5465240"/>
            <a:ext cx="201276" cy="7330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364" name="Freeform 363"/>
          <p:cNvSpPr/>
          <p:nvPr/>
        </p:nvSpPr>
        <p:spPr>
          <a:xfrm>
            <a:off x="4880223" y="5626858"/>
            <a:ext cx="83646" cy="30787"/>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i="1"/>
          </a:p>
        </p:txBody>
      </p:sp>
      <p:sp>
        <p:nvSpPr>
          <p:cNvPr id="365" name="TextBox 364"/>
          <p:cNvSpPr txBox="1"/>
          <p:nvPr/>
        </p:nvSpPr>
        <p:spPr>
          <a:xfrm>
            <a:off x="4598373" y="5454837"/>
            <a:ext cx="340158" cy="261610"/>
          </a:xfrm>
          <a:prstGeom prst="rect">
            <a:avLst/>
          </a:prstGeom>
          <a:noFill/>
          <a:ln>
            <a:noFill/>
          </a:ln>
        </p:spPr>
        <p:txBody>
          <a:bodyPr wrap="none" rtlCol="0">
            <a:spAutoFit/>
          </a:bodyPr>
          <a:lstStyle/>
          <a:p>
            <a:r>
              <a:rPr lang="en-US" sz="1100" i="1" dirty="0" smtClean="0"/>
              <a:t>w</a:t>
            </a:r>
            <a:r>
              <a:rPr lang="en-US" sz="1100" i="1" baseline="-25000" dirty="0" smtClean="0"/>
              <a:t>1</a:t>
            </a:r>
            <a:endParaRPr lang="en-US" sz="1100" i="1" baseline="-25000" dirty="0"/>
          </a:p>
        </p:txBody>
      </p:sp>
      <p:sp>
        <p:nvSpPr>
          <p:cNvPr id="366" name="TextBox 365"/>
          <p:cNvSpPr txBox="1"/>
          <p:nvPr/>
        </p:nvSpPr>
        <p:spPr>
          <a:xfrm>
            <a:off x="4634986" y="4989331"/>
            <a:ext cx="340158" cy="261610"/>
          </a:xfrm>
          <a:prstGeom prst="rect">
            <a:avLst/>
          </a:prstGeom>
          <a:noFill/>
          <a:ln>
            <a:noFill/>
          </a:ln>
        </p:spPr>
        <p:txBody>
          <a:bodyPr wrap="none" rtlCol="0">
            <a:spAutoFit/>
          </a:bodyPr>
          <a:lstStyle/>
          <a:p>
            <a:r>
              <a:rPr lang="en-US" sz="1100" i="1" dirty="0" smtClean="0"/>
              <a:t>w</a:t>
            </a:r>
            <a:r>
              <a:rPr lang="en-US" sz="1100" i="1" baseline="-25000" dirty="0" smtClean="0"/>
              <a:t>2</a:t>
            </a:r>
            <a:endParaRPr lang="en-US" sz="1100" i="1" baseline="-25000" dirty="0"/>
          </a:p>
        </p:txBody>
      </p:sp>
      <p:sp>
        <p:nvSpPr>
          <p:cNvPr id="367" name="Freeform 366"/>
          <p:cNvSpPr/>
          <p:nvPr/>
        </p:nvSpPr>
        <p:spPr>
          <a:xfrm>
            <a:off x="4888713" y="5217314"/>
            <a:ext cx="201276" cy="7330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368" name="TextBox 367"/>
          <p:cNvSpPr txBox="1"/>
          <p:nvPr/>
        </p:nvSpPr>
        <p:spPr>
          <a:xfrm>
            <a:off x="4622630" y="5292214"/>
            <a:ext cx="354585" cy="261610"/>
          </a:xfrm>
          <a:prstGeom prst="rect">
            <a:avLst/>
          </a:prstGeom>
          <a:noFill/>
          <a:ln>
            <a:noFill/>
          </a:ln>
        </p:spPr>
        <p:txBody>
          <a:bodyPr wrap="none" rtlCol="0">
            <a:spAutoFit/>
          </a:bodyPr>
          <a:lstStyle/>
          <a:p>
            <a:r>
              <a:rPr lang="en-US" sz="1100" i="1" dirty="0" smtClean="0"/>
              <a:t>m</a:t>
            </a:r>
            <a:r>
              <a:rPr lang="en-US" sz="1100" i="1" baseline="-25000" dirty="0" smtClean="0"/>
              <a:t>1</a:t>
            </a:r>
            <a:endParaRPr lang="en-US" sz="1100" i="1" baseline="-25000" dirty="0"/>
          </a:p>
        </p:txBody>
      </p:sp>
      <p:sp>
        <p:nvSpPr>
          <p:cNvPr id="369" name="TextBox 368"/>
          <p:cNvSpPr txBox="1"/>
          <p:nvPr/>
        </p:nvSpPr>
        <p:spPr>
          <a:xfrm>
            <a:off x="4639714" y="4728944"/>
            <a:ext cx="354585" cy="261610"/>
          </a:xfrm>
          <a:prstGeom prst="rect">
            <a:avLst/>
          </a:prstGeom>
          <a:noFill/>
          <a:ln>
            <a:noFill/>
          </a:ln>
        </p:spPr>
        <p:txBody>
          <a:bodyPr wrap="none" rtlCol="0">
            <a:spAutoFit/>
          </a:bodyPr>
          <a:lstStyle/>
          <a:p>
            <a:r>
              <a:rPr lang="en-US" sz="1100" i="1" dirty="0"/>
              <a:t>m</a:t>
            </a:r>
            <a:r>
              <a:rPr lang="en-US" sz="1100" i="1" baseline="-25000" dirty="0" smtClean="0"/>
              <a:t>2</a:t>
            </a:r>
            <a:endParaRPr lang="en-US" sz="1100" i="1" baseline="-25000" dirty="0"/>
          </a:p>
        </p:txBody>
      </p:sp>
      <p:sp>
        <p:nvSpPr>
          <p:cNvPr id="370" name="Freeform 369"/>
          <p:cNvSpPr/>
          <p:nvPr/>
        </p:nvSpPr>
        <p:spPr>
          <a:xfrm flipV="1">
            <a:off x="4894171" y="4855395"/>
            <a:ext cx="201276" cy="7330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371" name="TextBox 370"/>
          <p:cNvSpPr txBox="1"/>
          <p:nvPr/>
        </p:nvSpPr>
        <p:spPr>
          <a:xfrm>
            <a:off x="4664895" y="4374171"/>
            <a:ext cx="340158" cy="261610"/>
          </a:xfrm>
          <a:prstGeom prst="rect">
            <a:avLst/>
          </a:prstGeom>
          <a:noFill/>
          <a:ln>
            <a:noFill/>
          </a:ln>
        </p:spPr>
        <p:txBody>
          <a:bodyPr wrap="none" rtlCol="0">
            <a:spAutoFit/>
          </a:bodyPr>
          <a:lstStyle/>
          <a:p>
            <a:r>
              <a:rPr lang="en-US" sz="1100" i="1" dirty="0" smtClean="0"/>
              <a:t>w</a:t>
            </a:r>
            <a:r>
              <a:rPr lang="en-US" sz="1100" i="1" baseline="-25000" dirty="0" smtClean="0"/>
              <a:t>3</a:t>
            </a:r>
            <a:endParaRPr lang="en-US" sz="1100" i="1" baseline="-25000" dirty="0"/>
          </a:p>
        </p:txBody>
      </p:sp>
      <p:sp>
        <p:nvSpPr>
          <p:cNvPr id="372" name="Freeform 371"/>
          <p:cNvSpPr/>
          <p:nvPr/>
        </p:nvSpPr>
        <p:spPr>
          <a:xfrm>
            <a:off x="4918621" y="4602153"/>
            <a:ext cx="201276" cy="7330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373" name="TextBox 372"/>
          <p:cNvSpPr txBox="1"/>
          <p:nvPr/>
        </p:nvSpPr>
        <p:spPr>
          <a:xfrm>
            <a:off x="5604625" y="3849850"/>
            <a:ext cx="354585" cy="261610"/>
          </a:xfrm>
          <a:prstGeom prst="rect">
            <a:avLst/>
          </a:prstGeom>
          <a:noFill/>
          <a:ln>
            <a:noFill/>
          </a:ln>
        </p:spPr>
        <p:txBody>
          <a:bodyPr wrap="none" rtlCol="0">
            <a:spAutoFit/>
          </a:bodyPr>
          <a:lstStyle/>
          <a:p>
            <a:r>
              <a:rPr lang="en-US" sz="1100" i="1" dirty="0" smtClean="0"/>
              <a:t>m</a:t>
            </a:r>
            <a:r>
              <a:rPr lang="en-US" sz="1100" i="1" baseline="-25000" dirty="0" smtClean="0"/>
              <a:t>3</a:t>
            </a:r>
            <a:endParaRPr lang="en-US" sz="1100" i="1" baseline="-25000" dirty="0"/>
          </a:p>
        </p:txBody>
      </p:sp>
      <p:sp>
        <p:nvSpPr>
          <p:cNvPr id="374" name="Freeform 373"/>
          <p:cNvSpPr/>
          <p:nvPr/>
        </p:nvSpPr>
        <p:spPr>
          <a:xfrm rot="1289629" flipV="1">
            <a:off x="5885112" y="3941574"/>
            <a:ext cx="276429" cy="139135"/>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grpSp>
        <p:nvGrpSpPr>
          <p:cNvPr id="375" name="Group 374"/>
          <p:cNvGrpSpPr/>
          <p:nvPr/>
        </p:nvGrpSpPr>
        <p:grpSpPr>
          <a:xfrm>
            <a:off x="5391100" y="5456795"/>
            <a:ext cx="202292" cy="500638"/>
            <a:chOff x="2503604" y="3286782"/>
            <a:chExt cx="306339" cy="743447"/>
          </a:xfrm>
        </p:grpSpPr>
        <p:cxnSp>
          <p:nvCxnSpPr>
            <p:cNvPr id="513" name="Straight Connector 512"/>
            <p:cNvCxnSpPr>
              <a:stCxn id="515" idx="0"/>
              <a:endCxn id="31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4" name="Rounded Rectangle 51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15" name="Rounded Rectangle 51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16" name="Rounded Rectangle 51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17" name="Rounded Rectangle 51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518" name="Straight Connector 517"/>
            <p:cNvCxnSpPr>
              <a:stCxn id="517" idx="0"/>
              <a:endCxn id="31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9" name="Straight Connector 518"/>
            <p:cNvCxnSpPr>
              <a:stCxn id="516" idx="0"/>
              <a:endCxn id="31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0" name="Straight Connector 519"/>
            <p:cNvCxnSpPr>
              <a:stCxn id="514" idx="0"/>
              <a:endCxn id="31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76" name="Group 375"/>
          <p:cNvGrpSpPr/>
          <p:nvPr/>
        </p:nvGrpSpPr>
        <p:grpSpPr>
          <a:xfrm>
            <a:off x="4898600" y="5456795"/>
            <a:ext cx="202292" cy="500638"/>
            <a:chOff x="2503604" y="3286782"/>
            <a:chExt cx="306339" cy="743447"/>
          </a:xfrm>
        </p:grpSpPr>
        <p:cxnSp>
          <p:nvCxnSpPr>
            <p:cNvPr id="505" name="Straight Connector 504"/>
            <p:cNvCxnSpPr>
              <a:stCxn id="50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6" name="Rounded Rectangle 505"/>
            <p:cNvSpPr/>
            <p:nvPr/>
          </p:nvSpPr>
          <p:spPr bwMode="auto">
            <a:xfrm>
              <a:off x="2672938"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07" name="Rounded Rectangle 506"/>
            <p:cNvSpPr/>
            <p:nvPr/>
          </p:nvSpPr>
          <p:spPr bwMode="auto">
            <a:xfrm>
              <a:off x="2503604"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08" name="Rounded Rectangle 507"/>
            <p:cNvSpPr/>
            <p:nvPr/>
          </p:nvSpPr>
          <p:spPr bwMode="auto">
            <a:xfrm>
              <a:off x="2503604"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09" name="Rounded Rectangle 508"/>
            <p:cNvSpPr/>
            <p:nvPr/>
          </p:nvSpPr>
          <p:spPr bwMode="auto">
            <a:xfrm>
              <a:off x="2672938"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510" name="Straight Connector 509"/>
            <p:cNvCxnSpPr>
              <a:stCxn id="50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1" name="Straight Connector 510"/>
            <p:cNvCxnSpPr>
              <a:stCxn id="50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 name="Straight Connector 511"/>
            <p:cNvCxnSpPr>
              <a:stCxn id="50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77" name="Group 376"/>
          <p:cNvGrpSpPr/>
          <p:nvPr/>
        </p:nvGrpSpPr>
        <p:grpSpPr>
          <a:xfrm>
            <a:off x="5142315" y="5456795"/>
            <a:ext cx="202292" cy="500638"/>
            <a:chOff x="2503604" y="3286782"/>
            <a:chExt cx="306339" cy="743447"/>
          </a:xfrm>
          <a:solidFill>
            <a:schemeClr val="bg1">
              <a:lumMod val="65000"/>
            </a:schemeClr>
          </a:solidFill>
        </p:grpSpPr>
        <p:cxnSp>
          <p:nvCxnSpPr>
            <p:cNvPr id="497" name="Straight Connector 496"/>
            <p:cNvCxnSpPr>
              <a:stCxn id="499" idx="0"/>
            </p:cNvCxnSpPr>
            <p:nvPr/>
          </p:nvCxnSpPr>
          <p:spPr bwMode="auto">
            <a:xfrm flipV="1">
              <a:off x="2572107" y="3286782"/>
              <a:ext cx="82572" cy="332397"/>
            </a:xfrm>
            <a:prstGeom prst="line">
              <a:avLst/>
            </a:prstGeom>
            <a:grpFill/>
            <a:ln w="9525" cap="flat" cmpd="sng" algn="ctr">
              <a:solidFill>
                <a:schemeClr val="tx1"/>
              </a:solidFill>
              <a:prstDash val="solid"/>
              <a:round/>
              <a:headEnd type="none" w="med" len="med"/>
              <a:tailEnd type="none" w="med" len="med"/>
            </a:ln>
            <a:effectLst/>
          </p:spPr>
        </p:cxnSp>
        <p:sp>
          <p:nvSpPr>
            <p:cNvPr id="498" name="Rounded Rectangle 497"/>
            <p:cNvSpPr/>
            <p:nvPr/>
          </p:nvSpPr>
          <p:spPr bwMode="auto">
            <a:xfrm>
              <a:off x="2672938"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99" name="Rounded Rectangle 498"/>
            <p:cNvSpPr/>
            <p:nvPr/>
          </p:nvSpPr>
          <p:spPr bwMode="auto">
            <a:xfrm>
              <a:off x="2503604"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00" name="Rounded Rectangle 499"/>
            <p:cNvSpPr/>
            <p:nvPr/>
          </p:nvSpPr>
          <p:spPr bwMode="auto">
            <a:xfrm>
              <a:off x="2503604"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01" name="Rounded Rectangle 500"/>
            <p:cNvSpPr/>
            <p:nvPr/>
          </p:nvSpPr>
          <p:spPr bwMode="auto">
            <a:xfrm>
              <a:off x="2672938"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502" name="Straight Connector 501"/>
            <p:cNvCxnSpPr>
              <a:stCxn id="501" idx="0"/>
            </p:cNvCxnSpPr>
            <p:nvPr/>
          </p:nvCxnSpPr>
          <p:spPr bwMode="auto">
            <a:xfrm flipH="1" flipV="1">
              <a:off x="2654679" y="3286782"/>
              <a:ext cx="86762" cy="591047"/>
            </a:xfrm>
            <a:prstGeom prst="line">
              <a:avLst/>
            </a:prstGeom>
            <a:grpFill/>
            <a:ln w="9525" cap="flat" cmpd="sng" algn="ctr">
              <a:solidFill>
                <a:schemeClr val="tx1"/>
              </a:solidFill>
              <a:prstDash val="solid"/>
              <a:round/>
              <a:headEnd type="none" w="med" len="med"/>
              <a:tailEnd type="none" w="med" len="med"/>
            </a:ln>
            <a:effectLst/>
          </p:spPr>
        </p:cxnSp>
        <p:cxnSp>
          <p:nvCxnSpPr>
            <p:cNvPr id="503" name="Straight Connector 502"/>
            <p:cNvCxnSpPr>
              <a:stCxn id="500" idx="0"/>
            </p:cNvCxnSpPr>
            <p:nvPr/>
          </p:nvCxnSpPr>
          <p:spPr bwMode="auto">
            <a:xfrm flipV="1">
              <a:off x="2572107" y="3286782"/>
              <a:ext cx="82572" cy="591047"/>
            </a:xfrm>
            <a:prstGeom prst="line">
              <a:avLst/>
            </a:prstGeom>
            <a:grpFill/>
            <a:ln w="9525" cap="flat" cmpd="sng" algn="ctr">
              <a:solidFill>
                <a:schemeClr val="tx1"/>
              </a:solidFill>
              <a:prstDash val="solid"/>
              <a:round/>
              <a:headEnd type="none" w="med" len="med"/>
              <a:tailEnd type="none" w="med" len="med"/>
            </a:ln>
            <a:effectLst/>
          </p:spPr>
        </p:cxnSp>
        <p:cxnSp>
          <p:nvCxnSpPr>
            <p:cNvPr id="504" name="Straight Connector 503"/>
            <p:cNvCxnSpPr>
              <a:stCxn id="498" idx="0"/>
            </p:cNvCxnSpPr>
            <p:nvPr/>
          </p:nvCxnSpPr>
          <p:spPr bwMode="auto">
            <a:xfrm flipH="1" flipV="1">
              <a:off x="2654679" y="3286782"/>
              <a:ext cx="86762" cy="332397"/>
            </a:xfrm>
            <a:prstGeom prst="line">
              <a:avLst/>
            </a:prstGeom>
            <a:grpFill/>
            <a:ln w="9525" cap="flat" cmpd="sng" algn="ctr">
              <a:solidFill>
                <a:schemeClr val="tx1"/>
              </a:solidFill>
              <a:prstDash val="solid"/>
              <a:round/>
              <a:headEnd type="none" w="med" len="med"/>
              <a:tailEnd type="none" w="med" len="med"/>
            </a:ln>
            <a:effectLst/>
          </p:spPr>
        </p:cxnSp>
      </p:grpSp>
      <p:grpSp>
        <p:nvGrpSpPr>
          <p:cNvPr id="378" name="Group 377"/>
          <p:cNvGrpSpPr/>
          <p:nvPr/>
        </p:nvGrpSpPr>
        <p:grpSpPr>
          <a:xfrm>
            <a:off x="5637118" y="5456795"/>
            <a:ext cx="202292" cy="500638"/>
            <a:chOff x="2503604" y="3286782"/>
            <a:chExt cx="306339" cy="743447"/>
          </a:xfrm>
        </p:grpSpPr>
        <p:cxnSp>
          <p:nvCxnSpPr>
            <p:cNvPr id="489" name="Straight Connector 488"/>
            <p:cNvCxnSpPr>
              <a:stCxn id="49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0" name="Rounded Rectangle 48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91" name="Rounded Rectangle 49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92" name="Rounded Rectangle 49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93" name="Rounded Rectangle 49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94" name="Straight Connector 493"/>
            <p:cNvCxnSpPr>
              <a:stCxn id="49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5" name="Straight Connector 494"/>
            <p:cNvCxnSpPr>
              <a:stCxn id="49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6" name="Straight Connector 495"/>
            <p:cNvCxnSpPr>
              <a:stCxn id="49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79" name="Group 378"/>
          <p:cNvGrpSpPr/>
          <p:nvPr/>
        </p:nvGrpSpPr>
        <p:grpSpPr>
          <a:xfrm>
            <a:off x="8459171" y="5456795"/>
            <a:ext cx="202292" cy="500638"/>
            <a:chOff x="2503604" y="3286782"/>
            <a:chExt cx="306339" cy="743447"/>
          </a:xfrm>
        </p:grpSpPr>
        <p:cxnSp>
          <p:nvCxnSpPr>
            <p:cNvPr id="481" name="Straight Connector 480"/>
            <p:cNvCxnSpPr>
              <a:stCxn id="48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2" name="Rounded Rectangle 48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83" name="Rounded Rectangle 48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84" name="Rounded Rectangle 48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85" name="Rounded Rectangle 48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86" name="Straight Connector 485"/>
            <p:cNvCxnSpPr>
              <a:stCxn id="48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7" name="Straight Connector 486"/>
            <p:cNvCxnSpPr>
              <a:stCxn id="48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8" name="Straight Connector 487"/>
            <p:cNvCxnSpPr>
              <a:stCxn id="48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80" name="Group 379"/>
          <p:cNvGrpSpPr/>
          <p:nvPr/>
        </p:nvGrpSpPr>
        <p:grpSpPr>
          <a:xfrm>
            <a:off x="8712445" y="5456795"/>
            <a:ext cx="202292" cy="500638"/>
            <a:chOff x="2503604" y="3286782"/>
            <a:chExt cx="306339" cy="743447"/>
          </a:xfrm>
        </p:grpSpPr>
        <p:cxnSp>
          <p:nvCxnSpPr>
            <p:cNvPr id="473" name="Straight Connector 472"/>
            <p:cNvCxnSpPr>
              <a:stCxn id="47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74" name="Rounded Rectangle 47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75" name="Rounded Rectangle 47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76" name="Rounded Rectangle 47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77" name="Rounded Rectangle 47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78" name="Straight Connector 477"/>
            <p:cNvCxnSpPr>
              <a:stCxn id="47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9" name="Straight Connector 478"/>
            <p:cNvCxnSpPr>
              <a:stCxn id="47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0" name="Straight Connector 479"/>
            <p:cNvCxnSpPr>
              <a:stCxn id="47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81" name="Group 380"/>
          <p:cNvGrpSpPr/>
          <p:nvPr/>
        </p:nvGrpSpPr>
        <p:grpSpPr>
          <a:xfrm>
            <a:off x="5919094" y="5456795"/>
            <a:ext cx="940810" cy="500638"/>
            <a:chOff x="1757791" y="3277899"/>
            <a:chExt cx="1424707" cy="743447"/>
          </a:xfrm>
        </p:grpSpPr>
        <p:grpSp>
          <p:nvGrpSpPr>
            <p:cNvPr id="437" name="Group 436"/>
            <p:cNvGrpSpPr/>
            <p:nvPr/>
          </p:nvGrpSpPr>
          <p:grpSpPr>
            <a:xfrm>
              <a:off x="2503604" y="3277899"/>
              <a:ext cx="306339" cy="743447"/>
              <a:chOff x="2503604" y="3286782"/>
              <a:chExt cx="306339" cy="743447"/>
            </a:xfrm>
          </p:grpSpPr>
          <p:cxnSp>
            <p:nvCxnSpPr>
              <p:cNvPr id="465" name="Straight Connector 464"/>
              <p:cNvCxnSpPr>
                <a:stCxn id="46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6" name="Rounded Rectangle 46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67" name="Rounded Rectangle 46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68" name="Rounded Rectangle 46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69" name="Rounded Rectangle 46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70" name="Straight Connector 469"/>
              <p:cNvCxnSpPr>
                <a:stCxn id="46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1" name="Straight Connector 470"/>
              <p:cNvCxnSpPr>
                <a:stCxn id="46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2" name="Straight Connector 471"/>
              <p:cNvCxnSpPr>
                <a:stCxn id="46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38" name="Group 437"/>
            <p:cNvGrpSpPr/>
            <p:nvPr/>
          </p:nvGrpSpPr>
          <p:grpSpPr>
            <a:xfrm>
              <a:off x="1757791" y="3277899"/>
              <a:ext cx="306339" cy="743447"/>
              <a:chOff x="2503604" y="3286782"/>
              <a:chExt cx="306339" cy="743447"/>
            </a:xfrm>
          </p:grpSpPr>
          <p:cxnSp>
            <p:nvCxnSpPr>
              <p:cNvPr id="457" name="Straight Connector 456"/>
              <p:cNvCxnSpPr>
                <a:stCxn id="45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8" name="Rounded Rectangle 45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59" name="Rounded Rectangle 45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60" name="Rounded Rectangle 45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61" name="Rounded Rectangle 46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62" name="Straight Connector 461"/>
              <p:cNvCxnSpPr>
                <a:stCxn id="46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3" name="Straight Connector 462"/>
              <p:cNvCxnSpPr>
                <a:stCxn id="46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4" name="Straight Connector 463"/>
              <p:cNvCxnSpPr>
                <a:stCxn id="45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39" name="Group 438"/>
            <p:cNvGrpSpPr/>
            <p:nvPr/>
          </p:nvGrpSpPr>
          <p:grpSpPr>
            <a:xfrm>
              <a:off x="2126859" y="3277899"/>
              <a:ext cx="306339" cy="743447"/>
              <a:chOff x="2503604" y="3286782"/>
              <a:chExt cx="306339" cy="743447"/>
            </a:xfrm>
          </p:grpSpPr>
          <p:cxnSp>
            <p:nvCxnSpPr>
              <p:cNvPr id="449" name="Straight Connector 448"/>
              <p:cNvCxnSpPr>
                <a:stCxn id="45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0" name="Rounded Rectangle 44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51" name="Rounded Rectangle 45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52" name="Rounded Rectangle 45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53" name="Rounded Rectangle 45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54" name="Straight Connector 453"/>
              <p:cNvCxnSpPr>
                <a:stCxn id="45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5" name="Straight Connector 454"/>
              <p:cNvCxnSpPr>
                <a:stCxn id="45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6" name="Straight Connector 455"/>
              <p:cNvCxnSpPr>
                <a:stCxn id="45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40" name="Group 439"/>
            <p:cNvGrpSpPr/>
            <p:nvPr/>
          </p:nvGrpSpPr>
          <p:grpSpPr>
            <a:xfrm>
              <a:off x="2876159" y="3277899"/>
              <a:ext cx="306339" cy="743447"/>
              <a:chOff x="2503604" y="3286782"/>
              <a:chExt cx="306339" cy="743447"/>
            </a:xfrm>
          </p:grpSpPr>
          <p:cxnSp>
            <p:nvCxnSpPr>
              <p:cNvPr id="441" name="Straight Connector 440"/>
              <p:cNvCxnSpPr>
                <a:stCxn id="44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2" name="Rounded Rectangle 44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43" name="Rounded Rectangle 44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44" name="Rounded Rectangle 44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45" name="Rounded Rectangle 44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46" name="Straight Connector 445"/>
              <p:cNvCxnSpPr>
                <a:stCxn id="44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7" name="Straight Connector 446"/>
              <p:cNvCxnSpPr>
                <a:stCxn id="44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8" name="Straight Connector 447"/>
              <p:cNvCxnSpPr>
                <a:stCxn id="44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382" name="Group 381"/>
          <p:cNvGrpSpPr/>
          <p:nvPr/>
        </p:nvGrpSpPr>
        <p:grpSpPr>
          <a:xfrm>
            <a:off x="6947836" y="5456795"/>
            <a:ext cx="940810" cy="500638"/>
            <a:chOff x="1757791" y="3277899"/>
            <a:chExt cx="1424707" cy="743447"/>
          </a:xfrm>
        </p:grpSpPr>
        <p:grpSp>
          <p:nvGrpSpPr>
            <p:cNvPr id="401" name="Group 400"/>
            <p:cNvGrpSpPr/>
            <p:nvPr/>
          </p:nvGrpSpPr>
          <p:grpSpPr>
            <a:xfrm>
              <a:off x="2503604" y="3277899"/>
              <a:ext cx="306339" cy="743447"/>
              <a:chOff x="2503604" y="3286782"/>
              <a:chExt cx="306339" cy="743447"/>
            </a:xfrm>
          </p:grpSpPr>
          <p:cxnSp>
            <p:nvCxnSpPr>
              <p:cNvPr id="429" name="Straight Connector 428"/>
              <p:cNvCxnSpPr>
                <a:stCxn id="43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30" name="Rounded Rectangle 42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31" name="Rounded Rectangle 43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32" name="Rounded Rectangle 43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33" name="Rounded Rectangle 43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34" name="Straight Connector 433"/>
              <p:cNvCxnSpPr>
                <a:stCxn id="43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5" name="Straight Connector 434"/>
              <p:cNvCxnSpPr>
                <a:stCxn id="43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6" name="Straight Connector 435"/>
              <p:cNvCxnSpPr>
                <a:stCxn id="43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02" name="Group 401"/>
            <p:cNvGrpSpPr/>
            <p:nvPr/>
          </p:nvGrpSpPr>
          <p:grpSpPr>
            <a:xfrm>
              <a:off x="1757791" y="3277899"/>
              <a:ext cx="306339" cy="743447"/>
              <a:chOff x="2503604" y="3286782"/>
              <a:chExt cx="306339" cy="743447"/>
            </a:xfrm>
          </p:grpSpPr>
          <p:cxnSp>
            <p:nvCxnSpPr>
              <p:cNvPr id="421" name="Straight Connector 420"/>
              <p:cNvCxnSpPr>
                <a:stCxn id="42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2" name="Rounded Rectangle 42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23" name="Rounded Rectangle 42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24" name="Rounded Rectangle 42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25" name="Rounded Rectangle 42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26" name="Straight Connector 425"/>
              <p:cNvCxnSpPr>
                <a:stCxn id="42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7" name="Straight Connector 426"/>
              <p:cNvCxnSpPr>
                <a:stCxn id="42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8" name="Straight Connector 427"/>
              <p:cNvCxnSpPr>
                <a:stCxn id="42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03" name="Group 402"/>
            <p:cNvGrpSpPr/>
            <p:nvPr/>
          </p:nvGrpSpPr>
          <p:grpSpPr>
            <a:xfrm>
              <a:off x="2126859" y="3277899"/>
              <a:ext cx="306339" cy="743447"/>
              <a:chOff x="2503604" y="3286782"/>
              <a:chExt cx="306339" cy="743447"/>
            </a:xfrm>
          </p:grpSpPr>
          <p:cxnSp>
            <p:nvCxnSpPr>
              <p:cNvPr id="413" name="Straight Connector 412"/>
              <p:cNvCxnSpPr>
                <a:stCxn id="41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4" name="Rounded Rectangle 41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15" name="Rounded Rectangle 41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16" name="Rounded Rectangle 41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17" name="Rounded Rectangle 41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18" name="Straight Connector 417"/>
              <p:cNvCxnSpPr>
                <a:stCxn id="41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9" name="Straight Connector 418"/>
              <p:cNvCxnSpPr>
                <a:stCxn id="41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0" name="Straight Connector 419"/>
              <p:cNvCxnSpPr>
                <a:stCxn id="41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04" name="Group 403"/>
            <p:cNvGrpSpPr/>
            <p:nvPr/>
          </p:nvGrpSpPr>
          <p:grpSpPr>
            <a:xfrm>
              <a:off x="2876159" y="3277899"/>
              <a:ext cx="306339" cy="743447"/>
              <a:chOff x="2503604" y="3286782"/>
              <a:chExt cx="306339" cy="743447"/>
            </a:xfrm>
          </p:grpSpPr>
          <p:cxnSp>
            <p:nvCxnSpPr>
              <p:cNvPr id="405" name="Straight Connector 404"/>
              <p:cNvCxnSpPr>
                <a:stCxn id="40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6" name="Rounded Rectangle 40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07" name="Rounded Rectangle 40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08" name="Rounded Rectangle 40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409" name="Rounded Rectangle 40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410" name="Straight Connector 409"/>
              <p:cNvCxnSpPr>
                <a:stCxn id="40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1" name="Straight Connector 410"/>
              <p:cNvCxnSpPr>
                <a:stCxn id="40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2" name="Straight Connector 411"/>
              <p:cNvCxnSpPr>
                <a:stCxn id="40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383" name="Group 382"/>
          <p:cNvGrpSpPr/>
          <p:nvPr/>
        </p:nvGrpSpPr>
        <p:grpSpPr>
          <a:xfrm>
            <a:off x="7966502" y="5456795"/>
            <a:ext cx="202292" cy="500638"/>
            <a:chOff x="2503604" y="3286782"/>
            <a:chExt cx="306339" cy="743447"/>
          </a:xfrm>
        </p:grpSpPr>
        <p:cxnSp>
          <p:nvCxnSpPr>
            <p:cNvPr id="393" name="Straight Connector 392"/>
            <p:cNvCxnSpPr>
              <a:stCxn id="39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4" name="Rounded Rectangle 39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395" name="Rounded Rectangle 39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396" name="Rounded Rectangle 39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397" name="Rounded Rectangle 39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398" name="Straight Connector 397"/>
            <p:cNvCxnSpPr>
              <a:stCxn id="39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9" name="Straight Connector 398"/>
            <p:cNvCxnSpPr>
              <a:stCxn id="39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0" name="Straight Connector 399"/>
            <p:cNvCxnSpPr>
              <a:stCxn id="39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84" name="Group 383"/>
          <p:cNvGrpSpPr/>
          <p:nvPr/>
        </p:nvGrpSpPr>
        <p:grpSpPr>
          <a:xfrm>
            <a:off x="8219777" y="5456795"/>
            <a:ext cx="202292" cy="500638"/>
            <a:chOff x="2503604" y="3286782"/>
            <a:chExt cx="306339" cy="743447"/>
          </a:xfrm>
        </p:grpSpPr>
        <p:cxnSp>
          <p:nvCxnSpPr>
            <p:cNvPr id="385" name="Straight Connector 384"/>
            <p:cNvCxnSpPr>
              <a:stCxn id="38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6" name="Rounded Rectangle 38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387" name="Rounded Rectangle 38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388" name="Rounded Rectangle 38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389" name="Rounded Rectangle 38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390" name="Straight Connector 389"/>
            <p:cNvCxnSpPr>
              <a:stCxn id="38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1" name="Straight Connector 390"/>
            <p:cNvCxnSpPr>
              <a:stCxn id="38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2" name="Straight Connector 391"/>
            <p:cNvCxnSpPr>
              <a:stCxn id="38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087" name="TextBox 1086"/>
              <p:cNvSpPr txBox="1"/>
              <p:nvPr/>
            </p:nvSpPr>
            <p:spPr>
              <a:xfrm>
                <a:off x="5738544" y="5980377"/>
                <a:ext cx="23089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𝑋𝐺𝐹𝑇</m:t>
                      </m:r>
                      <m:r>
                        <a:rPr lang="en-US" i="1" dirty="0" smtClean="0">
                          <a:latin typeface="Cambria Math"/>
                        </a:rPr>
                        <m:t>(</m:t>
                      </m:r>
                      <m:r>
                        <a:rPr lang="en-US" i="1" dirty="0" smtClean="0">
                          <a:latin typeface="Cambria Math"/>
                        </a:rPr>
                        <m:t>3</m:t>
                      </m:r>
                      <m:r>
                        <a:rPr lang="en-US" i="1" dirty="0" smtClean="0">
                          <a:latin typeface="Cambria Math"/>
                        </a:rPr>
                        <m:t>;</m:t>
                      </m:r>
                      <m:r>
                        <a:rPr lang="en-US" i="1" dirty="0" smtClean="0">
                          <a:latin typeface="Cambria Math"/>
                        </a:rPr>
                        <m:t>4</m:t>
                      </m:r>
                      <m:r>
                        <a:rPr lang="en-US" i="1" dirty="0" smtClean="0">
                          <a:latin typeface="Cambria Math"/>
                        </a:rPr>
                        <m:t>,</m:t>
                      </m:r>
                      <m:r>
                        <a:rPr lang="en-US" i="1" dirty="0" smtClean="0">
                          <a:latin typeface="Cambria Math"/>
                        </a:rPr>
                        <m:t>2</m:t>
                      </m:r>
                      <m:r>
                        <a:rPr lang="en-US" i="1" dirty="0" smtClean="0">
                          <a:latin typeface="Cambria Math"/>
                        </a:rPr>
                        <m:t>,</m:t>
                      </m:r>
                      <m:r>
                        <a:rPr lang="en-US" i="1" dirty="0" smtClean="0">
                          <a:latin typeface="Cambria Math"/>
                        </a:rPr>
                        <m:t>8</m:t>
                      </m:r>
                      <m:r>
                        <a:rPr lang="en-US" i="1" dirty="0" smtClean="0">
                          <a:latin typeface="Cambria Math"/>
                        </a:rPr>
                        <m:t>;</m:t>
                      </m:r>
                      <m:r>
                        <a:rPr lang="en-US" i="1" dirty="0" smtClean="0">
                          <a:latin typeface="Cambria Math"/>
                        </a:rPr>
                        <m:t>1</m:t>
                      </m:r>
                      <m:r>
                        <a:rPr lang="en-US" i="1" dirty="0" smtClean="0">
                          <a:latin typeface="Cambria Math"/>
                        </a:rPr>
                        <m:t>,</m:t>
                      </m:r>
                      <m:r>
                        <a:rPr lang="en-US" i="1" dirty="0" smtClean="0">
                          <a:latin typeface="Cambria Math"/>
                        </a:rPr>
                        <m:t>2</m:t>
                      </m:r>
                      <m:r>
                        <a:rPr lang="en-US" i="1" dirty="0" smtClean="0">
                          <a:latin typeface="Cambria Math"/>
                        </a:rPr>
                        <m:t>,</m:t>
                      </m:r>
                      <m:r>
                        <a:rPr lang="en-US" i="1" dirty="0" smtClean="0">
                          <a:latin typeface="Cambria Math"/>
                        </a:rPr>
                        <m:t>8</m:t>
                      </m:r>
                      <m:r>
                        <a:rPr lang="en-US" i="1" dirty="0" smtClean="0">
                          <a:latin typeface="Cambria Math"/>
                        </a:rPr>
                        <m:t>)</m:t>
                      </m:r>
                    </m:oMath>
                  </m:oMathPara>
                </a14:m>
                <a:endParaRPr lang="en-US" i="1" dirty="0"/>
              </a:p>
            </p:txBody>
          </p:sp>
        </mc:Choice>
        <mc:Fallback xmlns="">
          <p:sp>
            <p:nvSpPr>
              <p:cNvPr id="1087" name="TextBox 1086"/>
              <p:cNvSpPr txBox="1">
                <a:spLocks noRot="1" noChangeAspect="1" noMove="1" noResize="1" noEditPoints="1" noAdjustHandles="1" noChangeArrowheads="1" noChangeShapeType="1" noTextEdit="1"/>
              </p:cNvSpPr>
              <p:nvPr/>
            </p:nvSpPr>
            <p:spPr>
              <a:xfrm>
                <a:off x="5738544" y="5980377"/>
                <a:ext cx="2308902" cy="369332"/>
              </a:xfrm>
              <a:prstGeom prst="rect">
                <a:avLst/>
              </a:prstGeom>
              <a:blipFill rotWithShape="1">
                <a:blip r:embed="rId3"/>
                <a:stretch>
                  <a:fillRect b="-13115"/>
                </a:stretch>
              </a:blipFill>
            </p:spPr>
            <p:txBody>
              <a:bodyPr/>
              <a:lstStyle/>
              <a:p>
                <a:r>
                  <a:rPr lang="en-US">
                    <a:noFill/>
                  </a:rPr>
                  <a:t> </a:t>
                </a:r>
              </a:p>
            </p:txBody>
          </p:sp>
        </mc:Fallback>
      </mc:AlternateContent>
      <p:grpSp>
        <p:nvGrpSpPr>
          <p:cNvPr id="5" name="Group 4"/>
          <p:cNvGrpSpPr/>
          <p:nvPr/>
        </p:nvGrpSpPr>
        <p:grpSpPr>
          <a:xfrm>
            <a:off x="7998776" y="3735561"/>
            <a:ext cx="1143426" cy="1796128"/>
            <a:chOff x="7998776" y="3735561"/>
            <a:chExt cx="1143426" cy="1796128"/>
          </a:xfrm>
        </p:grpSpPr>
        <p:sp>
          <p:nvSpPr>
            <p:cNvPr id="4" name="TextBox 3"/>
            <p:cNvSpPr txBox="1"/>
            <p:nvPr/>
          </p:nvSpPr>
          <p:spPr>
            <a:xfrm>
              <a:off x="8858150" y="5223912"/>
              <a:ext cx="284052" cy="307777"/>
            </a:xfrm>
            <a:prstGeom prst="rect">
              <a:avLst/>
            </a:prstGeom>
            <a:noFill/>
          </p:spPr>
          <p:txBody>
            <a:bodyPr wrap="none" rtlCol="0">
              <a:spAutoFit/>
            </a:bodyPr>
            <a:lstStyle/>
            <a:p>
              <a:r>
                <a:rPr lang="en-US" sz="1400" dirty="0" smtClean="0"/>
                <a:t>1</a:t>
              </a:r>
              <a:endParaRPr lang="en-US" sz="1400" dirty="0"/>
            </a:p>
          </p:txBody>
        </p:sp>
        <p:sp>
          <p:nvSpPr>
            <p:cNvPr id="825" name="TextBox 824"/>
            <p:cNvSpPr txBox="1"/>
            <p:nvPr/>
          </p:nvSpPr>
          <p:spPr>
            <a:xfrm>
              <a:off x="8858150" y="4603418"/>
              <a:ext cx="284052" cy="307777"/>
            </a:xfrm>
            <a:prstGeom prst="rect">
              <a:avLst/>
            </a:prstGeom>
            <a:noFill/>
          </p:spPr>
          <p:txBody>
            <a:bodyPr wrap="none" rtlCol="0">
              <a:spAutoFit/>
            </a:bodyPr>
            <a:lstStyle/>
            <a:p>
              <a:r>
                <a:rPr lang="en-US" sz="1400" dirty="0" smtClean="0"/>
                <a:t>2</a:t>
              </a:r>
              <a:endParaRPr lang="en-US" sz="1400" dirty="0"/>
            </a:p>
          </p:txBody>
        </p:sp>
        <p:sp>
          <p:nvSpPr>
            <p:cNvPr id="826" name="TextBox 825"/>
            <p:cNvSpPr txBox="1"/>
            <p:nvPr/>
          </p:nvSpPr>
          <p:spPr>
            <a:xfrm>
              <a:off x="7998776" y="3735561"/>
              <a:ext cx="284052" cy="307777"/>
            </a:xfrm>
            <a:prstGeom prst="rect">
              <a:avLst/>
            </a:prstGeom>
            <a:noFill/>
          </p:spPr>
          <p:txBody>
            <a:bodyPr wrap="none" rtlCol="0">
              <a:spAutoFit/>
            </a:bodyPr>
            <a:lstStyle/>
            <a:p>
              <a:r>
                <a:rPr lang="en-US" sz="1400" dirty="0"/>
                <a:t>h</a:t>
              </a:r>
            </a:p>
          </p:txBody>
        </p:sp>
      </p:grpSp>
      <p:sp>
        <p:nvSpPr>
          <p:cNvPr id="954" name="Rectangle 953"/>
          <p:cNvSpPr/>
          <p:nvPr/>
        </p:nvSpPr>
        <p:spPr>
          <a:xfrm>
            <a:off x="1817468" y="5973353"/>
            <a:ext cx="1377300" cy="369332"/>
          </a:xfrm>
          <a:prstGeom prst="rect">
            <a:avLst/>
          </a:prstGeom>
        </p:spPr>
        <p:txBody>
          <a:bodyPr wrap="none">
            <a:spAutoFit/>
          </a:bodyPr>
          <a:lstStyle/>
          <a:p>
            <a:r>
              <a:rPr lang="en-US" dirty="0" smtClean="0"/>
              <a:t>4-ary 3-tree</a:t>
            </a:r>
            <a:endParaRPr lang="en-US" dirty="0"/>
          </a:p>
        </p:txBody>
      </p:sp>
      <p:grpSp>
        <p:nvGrpSpPr>
          <p:cNvPr id="8" name="Group 7"/>
          <p:cNvGrpSpPr/>
          <p:nvPr/>
        </p:nvGrpSpPr>
        <p:grpSpPr>
          <a:xfrm>
            <a:off x="195067" y="3813914"/>
            <a:ext cx="4347052" cy="1676062"/>
            <a:chOff x="69785" y="3768081"/>
            <a:chExt cx="4394115" cy="1797430"/>
          </a:xfrm>
        </p:grpSpPr>
        <p:sp>
          <p:nvSpPr>
            <p:cNvPr id="828" name="TextBox 827"/>
            <p:cNvSpPr txBox="1"/>
            <p:nvPr/>
          </p:nvSpPr>
          <p:spPr>
            <a:xfrm>
              <a:off x="69785" y="5226957"/>
              <a:ext cx="298479" cy="338554"/>
            </a:xfrm>
            <a:prstGeom prst="rect">
              <a:avLst/>
            </a:prstGeom>
            <a:noFill/>
          </p:spPr>
          <p:txBody>
            <a:bodyPr wrap="none" rtlCol="0">
              <a:spAutoFit/>
            </a:bodyPr>
            <a:lstStyle/>
            <a:p>
              <a:r>
                <a:rPr lang="en-US" sz="1600" dirty="0" smtClean="0"/>
                <a:t>1</a:t>
              </a:r>
              <a:endParaRPr lang="en-US" sz="1600" dirty="0"/>
            </a:p>
          </p:txBody>
        </p:sp>
        <p:sp>
          <p:nvSpPr>
            <p:cNvPr id="829" name="TextBox 828"/>
            <p:cNvSpPr txBox="1"/>
            <p:nvPr/>
          </p:nvSpPr>
          <p:spPr>
            <a:xfrm>
              <a:off x="69785" y="4598533"/>
              <a:ext cx="298479" cy="338554"/>
            </a:xfrm>
            <a:prstGeom prst="rect">
              <a:avLst/>
            </a:prstGeom>
            <a:noFill/>
          </p:spPr>
          <p:txBody>
            <a:bodyPr wrap="none" rtlCol="0">
              <a:spAutoFit/>
            </a:bodyPr>
            <a:lstStyle/>
            <a:p>
              <a:r>
                <a:rPr lang="en-US" sz="1600" dirty="0" smtClean="0"/>
                <a:t>2</a:t>
              </a:r>
              <a:endParaRPr lang="en-US" sz="1600" dirty="0"/>
            </a:p>
          </p:txBody>
        </p:sp>
        <p:grpSp>
          <p:nvGrpSpPr>
            <p:cNvPr id="830" name="Group 829"/>
            <p:cNvGrpSpPr/>
            <p:nvPr/>
          </p:nvGrpSpPr>
          <p:grpSpPr>
            <a:xfrm rot="5400000">
              <a:off x="105591" y="4322321"/>
              <a:ext cx="279679" cy="76200"/>
              <a:chOff x="5289760" y="5192104"/>
              <a:chExt cx="279679" cy="76200"/>
            </a:xfrm>
          </p:grpSpPr>
          <p:sp>
            <p:nvSpPr>
              <p:cNvPr id="1239" name="Oval 1238"/>
              <p:cNvSpPr/>
              <p:nvPr/>
            </p:nvSpPr>
            <p:spPr>
              <a:xfrm>
                <a:off x="5289760" y="5192104"/>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40" name="Oval 1239"/>
              <p:cNvSpPr/>
              <p:nvPr/>
            </p:nvSpPr>
            <p:spPr>
              <a:xfrm>
                <a:off x="5393023" y="5192104"/>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41" name="Oval 1240"/>
              <p:cNvSpPr/>
              <p:nvPr/>
            </p:nvSpPr>
            <p:spPr>
              <a:xfrm>
                <a:off x="5496287" y="5192104"/>
                <a:ext cx="73152"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831" name="TextBox 830"/>
            <p:cNvSpPr txBox="1"/>
            <p:nvPr/>
          </p:nvSpPr>
          <p:spPr>
            <a:xfrm>
              <a:off x="69785" y="3768081"/>
              <a:ext cx="298479" cy="338554"/>
            </a:xfrm>
            <a:prstGeom prst="rect">
              <a:avLst/>
            </a:prstGeom>
            <a:noFill/>
          </p:spPr>
          <p:txBody>
            <a:bodyPr wrap="none" rtlCol="0">
              <a:spAutoFit/>
            </a:bodyPr>
            <a:lstStyle/>
            <a:p>
              <a:r>
                <a:rPr lang="en-US" sz="1600" dirty="0" smtClean="0"/>
                <a:t>n</a:t>
              </a:r>
              <a:endParaRPr lang="en-US" sz="1600" dirty="0"/>
            </a:p>
          </p:txBody>
        </p:sp>
        <p:sp>
          <p:nvSpPr>
            <p:cNvPr id="832" name="Oval 831"/>
            <p:cNvSpPr/>
            <p:nvPr/>
          </p:nvSpPr>
          <p:spPr bwMode="auto">
            <a:xfrm flipV="1">
              <a:off x="469471"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33" name="Oval 832"/>
            <p:cNvSpPr/>
            <p:nvPr/>
          </p:nvSpPr>
          <p:spPr bwMode="auto">
            <a:xfrm flipV="1">
              <a:off x="716873"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34" name="Oval 833"/>
            <p:cNvSpPr/>
            <p:nvPr/>
          </p:nvSpPr>
          <p:spPr bwMode="auto">
            <a:xfrm flipV="1">
              <a:off x="964274"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35" name="Oval 834"/>
            <p:cNvSpPr/>
            <p:nvPr/>
          </p:nvSpPr>
          <p:spPr bwMode="auto">
            <a:xfrm flipV="1">
              <a:off x="1211675"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36" name="Oval 835"/>
            <p:cNvSpPr/>
            <p:nvPr/>
          </p:nvSpPr>
          <p:spPr bwMode="auto">
            <a:xfrm flipV="1">
              <a:off x="1492623"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37" name="Oval 836"/>
            <p:cNvSpPr/>
            <p:nvPr/>
          </p:nvSpPr>
          <p:spPr bwMode="auto">
            <a:xfrm flipV="1">
              <a:off x="1740024"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38" name="Oval 837"/>
            <p:cNvSpPr/>
            <p:nvPr/>
          </p:nvSpPr>
          <p:spPr bwMode="auto">
            <a:xfrm flipV="1">
              <a:off x="1987425"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39" name="Oval 838"/>
            <p:cNvSpPr/>
            <p:nvPr/>
          </p:nvSpPr>
          <p:spPr bwMode="auto">
            <a:xfrm flipV="1">
              <a:off x="2234827"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40" name="Oval 839"/>
            <p:cNvSpPr/>
            <p:nvPr/>
          </p:nvSpPr>
          <p:spPr bwMode="auto">
            <a:xfrm flipV="1">
              <a:off x="2515774"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41" name="Oval 840"/>
            <p:cNvSpPr/>
            <p:nvPr/>
          </p:nvSpPr>
          <p:spPr bwMode="auto">
            <a:xfrm flipV="1">
              <a:off x="2763175"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42" name="Oval 841"/>
            <p:cNvSpPr/>
            <p:nvPr/>
          </p:nvSpPr>
          <p:spPr bwMode="auto">
            <a:xfrm flipV="1">
              <a:off x="3010576"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43" name="Oval 842"/>
            <p:cNvSpPr/>
            <p:nvPr/>
          </p:nvSpPr>
          <p:spPr bwMode="auto">
            <a:xfrm flipV="1">
              <a:off x="3257978"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44" name="Oval 843"/>
            <p:cNvSpPr/>
            <p:nvPr/>
          </p:nvSpPr>
          <p:spPr bwMode="auto">
            <a:xfrm flipV="1">
              <a:off x="3538925"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45" name="Oval 844"/>
            <p:cNvSpPr/>
            <p:nvPr/>
          </p:nvSpPr>
          <p:spPr bwMode="auto">
            <a:xfrm flipV="1">
              <a:off x="3786326"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46" name="Oval 845"/>
            <p:cNvSpPr/>
            <p:nvPr/>
          </p:nvSpPr>
          <p:spPr bwMode="auto">
            <a:xfrm flipV="1">
              <a:off x="4033728"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47" name="Oval 846"/>
            <p:cNvSpPr/>
            <p:nvPr/>
          </p:nvSpPr>
          <p:spPr bwMode="auto">
            <a:xfrm flipV="1">
              <a:off x="4281129" y="531892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48" name="Oval 847"/>
            <p:cNvSpPr/>
            <p:nvPr/>
          </p:nvSpPr>
          <p:spPr bwMode="auto">
            <a:xfrm flipV="1">
              <a:off x="469471"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59" name="Oval 858"/>
            <p:cNvSpPr/>
            <p:nvPr/>
          </p:nvSpPr>
          <p:spPr bwMode="auto">
            <a:xfrm flipV="1">
              <a:off x="716872"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61" name="Oval 860"/>
            <p:cNvSpPr/>
            <p:nvPr/>
          </p:nvSpPr>
          <p:spPr bwMode="auto">
            <a:xfrm flipV="1">
              <a:off x="964274"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62" name="Oval 861"/>
            <p:cNvSpPr/>
            <p:nvPr/>
          </p:nvSpPr>
          <p:spPr bwMode="auto">
            <a:xfrm flipV="1">
              <a:off x="1211675"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63" name="Oval 862"/>
            <p:cNvSpPr/>
            <p:nvPr/>
          </p:nvSpPr>
          <p:spPr bwMode="auto">
            <a:xfrm flipV="1">
              <a:off x="1492622"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64" name="Oval 863"/>
            <p:cNvSpPr/>
            <p:nvPr/>
          </p:nvSpPr>
          <p:spPr bwMode="auto">
            <a:xfrm flipV="1">
              <a:off x="1740024"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65" name="Oval 864"/>
            <p:cNvSpPr/>
            <p:nvPr/>
          </p:nvSpPr>
          <p:spPr bwMode="auto">
            <a:xfrm flipV="1">
              <a:off x="1987425"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66" name="Oval 865"/>
            <p:cNvSpPr/>
            <p:nvPr/>
          </p:nvSpPr>
          <p:spPr bwMode="auto">
            <a:xfrm flipV="1">
              <a:off x="2234826"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67" name="Oval 866"/>
            <p:cNvSpPr/>
            <p:nvPr/>
          </p:nvSpPr>
          <p:spPr bwMode="auto">
            <a:xfrm flipV="1">
              <a:off x="2515774"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68" name="Oval 867"/>
            <p:cNvSpPr/>
            <p:nvPr/>
          </p:nvSpPr>
          <p:spPr bwMode="auto">
            <a:xfrm flipV="1">
              <a:off x="2763175"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69" name="Oval 868"/>
            <p:cNvSpPr/>
            <p:nvPr/>
          </p:nvSpPr>
          <p:spPr bwMode="auto">
            <a:xfrm flipV="1">
              <a:off x="3010576"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70" name="Oval 869"/>
            <p:cNvSpPr/>
            <p:nvPr/>
          </p:nvSpPr>
          <p:spPr bwMode="auto">
            <a:xfrm flipV="1">
              <a:off x="3257978"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74" name="Oval 873"/>
            <p:cNvSpPr/>
            <p:nvPr/>
          </p:nvSpPr>
          <p:spPr bwMode="auto">
            <a:xfrm flipV="1">
              <a:off x="3538925"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77" name="Oval 876"/>
            <p:cNvSpPr/>
            <p:nvPr/>
          </p:nvSpPr>
          <p:spPr bwMode="auto">
            <a:xfrm flipV="1">
              <a:off x="3786326"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78" name="Oval 877"/>
            <p:cNvSpPr/>
            <p:nvPr/>
          </p:nvSpPr>
          <p:spPr bwMode="auto">
            <a:xfrm flipV="1">
              <a:off x="4033727"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79" name="Oval 878"/>
            <p:cNvSpPr/>
            <p:nvPr/>
          </p:nvSpPr>
          <p:spPr bwMode="auto">
            <a:xfrm flipV="1">
              <a:off x="4281129" y="4702717"/>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cxnSp>
          <p:nvCxnSpPr>
            <p:cNvPr id="880" name="Straight Connector 879"/>
            <p:cNvCxnSpPr>
              <a:stCxn id="861" idx="4"/>
              <a:endCxn id="898" idx="0"/>
            </p:cNvCxnSpPr>
            <p:nvPr/>
          </p:nvCxnSpPr>
          <p:spPr bwMode="auto">
            <a:xfrm flipV="1">
              <a:off x="1052332"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81" name="Straight Connector 880"/>
            <p:cNvCxnSpPr>
              <a:stCxn id="864" idx="4"/>
              <a:endCxn id="901" idx="0"/>
            </p:cNvCxnSpPr>
            <p:nvPr/>
          </p:nvCxnSpPr>
          <p:spPr bwMode="auto">
            <a:xfrm flipV="1">
              <a:off x="1828082"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82" name="Straight Connector 881"/>
            <p:cNvCxnSpPr>
              <a:stCxn id="865" idx="4"/>
              <a:endCxn id="902" idx="0"/>
            </p:cNvCxnSpPr>
            <p:nvPr/>
          </p:nvCxnSpPr>
          <p:spPr bwMode="auto">
            <a:xfrm flipV="1">
              <a:off x="2075483"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83" name="Straight Connector 882"/>
            <p:cNvCxnSpPr>
              <a:stCxn id="866" idx="4"/>
              <a:endCxn id="903" idx="0"/>
            </p:cNvCxnSpPr>
            <p:nvPr/>
          </p:nvCxnSpPr>
          <p:spPr bwMode="auto">
            <a:xfrm flipV="1">
              <a:off x="2322884"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84" name="Straight Connector 883"/>
            <p:cNvCxnSpPr>
              <a:stCxn id="868" idx="4"/>
            </p:cNvCxnSpPr>
            <p:nvPr/>
          </p:nvCxnSpPr>
          <p:spPr bwMode="auto">
            <a:xfrm flipV="1">
              <a:off x="2851233" y="4022949"/>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85" name="Straight Connector 884"/>
            <p:cNvCxnSpPr>
              <a:stCxn id="870" idx="4"/>
            </p:cNvCxnSpPr>
            <p:nvPr/>
          </p:nvCxnSpPr>
          <p:spPr bwMode="auto">
            <a:xfrm flipV="1">
              <a:off x="3346036" y="4022949"/>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89" name="Straight Connector 888"/>
            <p:cNvCxnSpPr>
              <a:stCxn id="869" idx="4"/>
              <a:endCxn id="906" idx="0"/>
            </p:cNvCxnSpPr>
            <p:nvPr/>
          </p:nvCxnSpPr>
          <p:spPr bwMode="auto">
            <a:xfrm flipV="1">
              <a:off x="3098634"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91" name="Straight Connector 890"/>
            <p:cNvCxnSpPr>
              <a:stCxn id="877" idx="4"/>
              <a:endCxn id="910" idx="0"/>
            </p:cNvCxnSpPr>
            <p:nvPr/>
          </p:nvCxnSpPr>
          <p:spPr bwMode="auto">
            <a:xfrm flipV="1">
              <a:off x="3874384"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92" name="Straight Connector 891"/>
            <p:cNvCxnSpPr>
              <a:stCxn id="878" idx="4"/>
              <a:endCxn id="911" idx="0"/>
            </p:cNvCxnSpPr>
            <p:nvPr/>
          </p:nvCxnSpPr>
          <p:spPr bwMode="auto">
            <a:xfrm flipV="1">
              <a:off x="4121785"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93" name="Straight Connector 892"/>
            <p:cNvCxnSpPr>
              <a:stCxn id="879" idx="4"/>
              <a:endCxn id="912" idx="0"/>
            </p:cNvCxnSpPr>
            <p:nvPr/>
          </p:nvCxnSpPr>
          <p:spPr bwMode="auto">
            <a:xfrm flipV="1">
              <a:off x="4369187"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sp>
          <p:nvSpPr>
            <p:cNvPr id="895" name="Oval 894"/>
            <p:cNvSpPr/>
            <p:nvPr/>
          </p:nvSpPr>
          <p:spPr bwMode="auto">
            <a:xfrm flipV="1">
              <a:off x="476126"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897" name="Oval 896"/>
            <p:cNvSpPr/>
            <p:nvPr/>
          </p:nvSpPr>
          <p:spPr bwMode="auto">
            <a:xfrm flipV="1">
              <a:off x="723527"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898" name="Oval 897"/>
            <p:cNvSpPr/>
            <p:nvPr/>
          </p:nvSpPr>
          <p:spPr bwMode="auto">
            <a:xfrm flipV="1">
              <a:off x="970929"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899" name="Oval 898"/>
            <p:cNvSpPr/>
            <p:nvPr/>
          </p:nvSpPr>
          <p:spPr bwMode="auto">
            <a:xfrm flipV="1">
              <a:off x="1218330"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900" name="Oval 899"/>
            <p:cNvSpPr/>
            <p:nvPr/>
          </p:nvSpPr>
          <p:spPr bwMode="auto">
            <a:xfrm flipV="1">
              <a:off x="1499277"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901" name="Oval 900"/>
            <p:cNvSpPr/>
            <p:nvPr/>
          </p:nvSpPr>
          <p:spPr bwMode="auto">
            <a:xfrm flipV="1">
              <a:off x="1746679"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902" name="Oval 901"/>
            <p:cNvSpPr/>
            <p:nvPr/>
          </p:nvSpPr>
          <p:spPr bwMode="auto">
            <a:xfrm flipV="1">
              <a:off x="1994080"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903" name="Oval 902"/>
            <p:cNvSpPr/>
            <p:nvPr/>
          </p:nvSpPr>
          <p:spPr bwMode="auto">
            <a:xfrm flipV="1">
              <a:off x="2241481"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904" name="Oval 903"/>
            <p:cNvSpPr/>
            <p:nvPr/>
          </p:nvSpPr>
          <p:spPr bwMode="auto">
            <a:xfrm flipV="1">
              <a:off x="2522429"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905" name="Oval 904"/>
            <p:cNvSpPr/>
            <p:nvPr/>
          </p:nvSpPr>
          <p:spPr bwMode="auto">
            <a:xfrm flipV="1">
              <a:off x="2769830"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906" name="Oval 905"/>
            <p:cNvSpPr/>
            <p:nvPr/>
          </p:nvSpPr>
          <p:spPr bwMode="auto">
            <a:xfrm flipV="1">
              <a:off x="3017231"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907" name="Oval 906"/>
            <p:cNvSpPr/>
            <p:nvPr/>
          </p:nvSpPr>
          <p:spPr bwMode="auto">
            <a:xfrm flipV="1">
              <a:off x="3264633"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908" name="Oval 907"/>
            <p:cNvSpPr/>
            <p:nvPr/>
          </p:nvSpPr>
          <p:spPr bwMode="auto">
            <a:xfrm flipV="1">
              <a:off x="3545580"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910" name="Oval 909"/>
            <p:cNvSpPr/>
            <p:nvPr/>
          </p:nvSpPr>
          <p:spPr bwMode="auto">
            <a:xfrm flipV="1">
              <a:off x="3792981"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911" name="Oval 910"/>
            <p:cNvSpPr/>
            <p:nvPr/>
          </p:nvSpPr>
          <p:spPr bwMode="auto">
            <a:xfrm flipV="1">
              <a:off x="4040382"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912" name="Oval 911"/>
            <p:cNvSpPr/>
            <p:nvPr/>
          </p:nvSpPr>
          <p:spPr bwMode="auto">
            <a:xfrm flipV="1">
              <a:off x="4287784" y="386483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cxnSp>
          <p:nvCxnSpPr>
            <p:cNvPr id="913" name="Straight Connector 912"/>
            <p:cNvCxnSpPr>
              <a:stCxn id="859" idx="4"/>
              <a:endCxn id="897" idx="0"/>
            </p:cNvCxnSpPr>
            <p:nvPr/>
          </p:nvCxnSpPr>
          <p:spPr bwMode="auto">
            <a:xfrm flipV="1">
              <a:off x="804930"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914" name="Straight Connector 913"/>
            <p:cNvCxnSpPr>
              <a:stCxn id="862" idx="4"/>
              <a:endCxn id="899" idx="0"/>
            </p:cNvCxnSpPr>
            <p:nvPr/>
          </p:nvCxnSpPr>
          <p:spPr bwMode="auto">
            <a:xfrm flipV="1">
              <a:off x="1299733" y="4044427"/>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nvGrpSpPr>
            <p:cNvPr id="915" name="Group 914"/>
            <p:cNvGrpSpPr/>
            <p:nvPr/>
          </p:nvGrpSpPr>
          <p:grpSpPr>
            <a:xfrm>
              <a:off x="557257" y="4882313"/>
              <a:ext cx="751185" cy="437160"/>
              <a:chOff x="731678" y="4965875"/>
              <a:chExt cx="751185" cy="437160"/>
            </a:xfrm>
          </p:grpSpPr>
          <p:grpSp>
            <p:nvGrpSpPr>
              <p:cNvPr id="1221" name="Group 1220"/>
              <p:cNvGrpSpPr/>
              <p:nvPr/>
            </p:nvGrpSpPr>
            <p:grpSpPr>
              <a:xfrm>
                <a:off x="731678" y="4971887"/>
                <a:ext cx="247401" cy="431148"/>
                <a:chOff x="1625638" y="1515246"/>
                <a:chExt cx="374650" cy="952500"/>
              </a:xfrm>
            </p:grpSpPr>
            <p:cxnSp>
              <p:nvCxnSpPr>
                <p:cNvPr id="1235" name="Straight Connector 1234"/>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6" name="Straight Connector 1235"/>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7" name="Straight Connector 1236"/>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8" name="Straight Connector 1237"/>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22" name="Group 1221"/>
              <p:cNvGrpSpPr/>
              <p:nvPr/>
            </p:nvGrpSpPr>
            <p:grpSpPr>
              <a:xfrm>
                <a:off x="1226753" y="4965875"/>
                <a:ext cx="247401" cy="431148"/>
                <a:chOff x="1625638" y="1515246"/>
                <a:chExt cx="374650" cy="952500"/>
              </a:xfrm>
            </p:grpSpPr>
            <p:cxnSp>
              <p:nvCxnSpPr>
                <p:cNvPr id="1231" name="Straight Connector 1230"/>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2" name="Straight Connector 1231"/>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3" name="Straight Connector 1232"/>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4" name="Straight Connector 1233"/>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223" name="Straight Connector 1222"/>
              <p:cNvCxnSpPr>
                <a:stCxn id="832" idx="4"/>
                <a:endCxn id="861" idx="0"/>
              </p:cNvCxnSpPr>
              <p:nvPr/>
            </p:nvCxnSpPr>
            <p:spPr bwMode="auto">
              <a:xfrm flipV="1">
                <a:off x="740659"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24" name="Straight Connector 1223"/>
              <p:cNvCxnSpPr>
                <a:stCxn id="834" idx="4"/>
                <a:endCxn id="859" idx="0"/>
              </p:cNvCxnSpPr>
              <p:nvPr/>
            </p:nvCxnSpPr>
            <p:spPr bwMode="auto">
              <a:xfrm flipH="1" flipV="1">
                <a:off x="988060"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25" name="Straight Connector 1224"/>
              <p:cNvCxnSpPr>
                <a:stCxn id="861" idx="0"/>
                <a:endCxn id="833" idx="4"/>
              </p:cNvCxnSpPr>
              <p:nvPr/>
            </p:nvCxnSpPr>
            <p:spPr bwMode="auto">
              <a:xfrm flipH="1">
                <a:off x="988061"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26" name="Straight Connector 1225"/>
              <p:cNvCxnSpPr>
                <a:stCxn id="832" idx="4"/>
                <a:endCxn id="862" idx="0"/>
              </p:cNvCxnSpPr>
              <p:nvPr/>
            </p:nvCxnSpPr>
            <p:spPr bwMode="auto">
              <a:xfrm flipV="1">
                <a:off x="740659"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27" name="Straight Connector 1226"/>
              <p:cNvCxnSpPr>
                <a:stCxn id="859" idx="0"/>
                <a:endCxn id="835" idx="4"/>
              </p:cNvCxnSpPr>
              <p:nvPr/>
            </p:nvCxnSpPr>
            <p:spPr bwMode="auto">
              <a:xfrm>
                <a:off x="98806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28" name="Straight Connector 1227"/>
              <p:cNvCxnSpPr>
                <a:stCxn id="848" idx="0"/>
                <a:endCxn id="835" idx="4"/>
              </p:cNvCxnSpPr>
              <p:nvPr/>
            </p:nvCxnSpPr>
            <p:spPr bwMode="auto">
              <a:xfrm>
                <a:off x="740659"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29" name="Straight Connector 1228"/>
              <p:cNvCxnSpPr>
                <a:stCxn id="862" idx="0"/>
                <a:endCxn id="833" idx="4"/>
              </p:cNvCxnSpPr>
              <p:nvPr/>
            </p:nvCxnSpPr>
            <p:spPr bwMode="auto">
              <a:xfrm flipH="1">
                <a:off x="988061"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30" name="Straight Connector 1229"/>
              <p:cNvCxnSpPr>
                <a:stCxn id="834" idx="4"/>
                <a:endCxn id="848" idx="0"/>
              </p:cNvCxnSpPr>
              <p:nvPr/>
            </p:nvCxnSpPr>
            <p:spPr bwMode="auto">
              <a:xfrm flipH="1" flipV="1">
                <a:off x="740659"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920" name="Group 919"/>
            <p:cNvGrpSpPr/>
            <p:nvPr/>
          </p:nvGrpSpPr>
          <p:grpSpPr>
            <a:xfrm>
              <a:off x="1589093" y="4883975"/>
              <a:ext cx="742476" cy="437160"/>
              <a:chOff x="731678" y="4965875"/>
              <a:chExt cx="742476" cy="437160"/>
            </a:xfrm>
          </p:grpSpPr>
          <p:grpSp>
            <p:nvGrpSpPr>
              <p:cNvPr id="1203" name="Group 1202"/>
              <p:cNvGrpSpPr/>
              <p:nvPr/>
            </p:nvGrpSpPr>
            <p:grpSpPr>
              <a:xfrm>
                <a:off x="731678" y="4971887"/>
                <a:ext cx="247401" cy="431148"/>
                <a:chOff x="1625638" y="1515246"/>
                <a:chExt cx="374650" cy="952500"/>
              </a:xfrm>
            </p:grpSpPr>
            <p:cxnSp>
              <p:nvCxnSpPr>
                <p:cNvPr id="1217" name="Straight Connector 1216"/>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8" name="Straight Connector 1217"/>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9" name="Straight Connector 1218"/>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0" name="Straight Connector 1219"/>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04" name="Group 1203"/>
              <p:cNvGrpSpPr/>
              <p:nvPr/>
            </p:nvGrpSpPr>
            <p:grpSpPr>
              <a:xfrm>
                <a:off x="1226753" y="4965875"/>
                <a:ext cx="247401" cy="431148"/>
                <a:chOff x="1625638" y="1515246"/>
                <a:chExt cx="374650" cy="952500"/>
              </a:xfrm>
            </p:grpSpPr>
            <p:cxnSp>
              <p:nvCxnSpPr>
                <p:cNvPr id="1213" name="Straight Connector 1212"/>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4" name="Straight Connector 1213"/>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5" name="Straight Connector 1214"/>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6" name="Straight Connector 1215"/>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205" name="Straight Connector 1204"/>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06" name="Straight Connector 1205"/>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07" name="Straight Connector 1206"/>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08" name="Straight Connector 1207"/>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09" name="Straight Connector 1208"/>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10" name="Straight Connector 1209"/>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11" name="Straight Connector 1210"/>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212" name="Straight Connector 1211"/>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921" name="Group 920"/>
            <p:cNvGrpSpPr/>
            <p:nvPr/>
          </p:nvGrpSpPr>
          <p:grpSpPr>
            <a:xfrm>
              <a:off x="2610487" y="4880807"/>
              <a:ext cx="742476" cy="437160"/>
              <a:chOff x="731678" y="4965875"/>
              <a:chExt cx="742476" cy="437160"/>
            </a:xfrm>
          </p:grpSpPr>
          <p:grpSp>
            <p:nvGrpSpPr>
              <p:cNvPr id="1185" name="Group 1184"/>
              <p:cNvGrpSpPr/>
              <p:nvPr/>
            </p:nvGrpSpPr>
            <p:grpSpPr>
              <a:xfrm>
                <a:off x="731678" y="4971887"/>
                <a:ext cx="247401" cy="431148"/>
                <a:chOff x="1625638" y="1515246"/>
                <a:chExt cx="374650" cy="952500"/>
              </a:xfrm>
            </p:grpSpPr>
            <p:cxnSp>
              <p:nvCxnSpPr>
                <p:cNvPr id="1199" name="Straight Connector 1198"/>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0" name="Straight Connector 1199"/>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1" name="Straight Connector 1200"/>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2" name="Straight Connector 1201"/>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86" name="Group 1185"/>
              <p:cNvGrpSpPr/>
              <p:nvPr/>
            </p:nvGrpSpPr>
            <p:grpSpPr>
              <a:xfrm>
                <a:off x="1226753" y="4965875"/>
                <a:ext cx="247401" cy="431148"/>
                <a:chOff x="1625638" y="1515246"/>
                <a:chExt cx="374650" cy="952500"/>
              </a:xfrm>
            </p:grpSpPr>
            <p:cxnSp>
              <p:nvCxnSpPr>
                <p:cNvPr id="1195" name="Straight Connector 1194"/>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6" name="Straight Connector 1195"/>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7" name="Straight Connector 1196"/>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8" name="Straight Connector 1197"/>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187" name="Straight Connector 1186"/>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88" name="Straight Connector 1187"/>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89" name="Straight Connector 1188"/>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90" name="Straight Connector 1189"/>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91" name="Straight Connector 1190"/>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92" name="Straight Connector 1191"/>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93" name="Straight Connector 1192"/>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94" name="Straight Connector 1193"/>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946" name="Group 945"/>
            <p:cNvGrpSpPr/>
            <p:nvPr/>
          </p:nvGrpSpPr>
          <p:grpSpPr>
            <a:xfrm>
              <a:off x="3626983" y="4882469"/>
              <a:ext cx="742476" cy="437160"/>
              <a:chOff x="731678" y="4965875"/>
              <a:chExt cx="742476" cy="437160"/>
            </a:xfrm>
          </p:grpSpPr>
          <p:grpSp>
            <p:nvGrpSpPr>
              <p:cNvPr id="1167" name="Group 1166"/>
              <p:cNvGrpSpPr/>
              <p:nvPr/>
            </p:nvGrpSpPr>
            <p:grpSpPr>
              <a:xfrm>
                <a:off x="731678" y="4971887"/>
                <a:ext cx="247401" cy="431148"/>
                <a:chOff x="1625638" y="1515246"/>
                <a:chExt cx="374650" cy="952500"/>
              </a:xfrm>
            </p:grpSpPr>
            <p:cxnSp>
              <p:nvCxnSpPr>
                <p:cNvPr id="1181" name="Straight Connector 1180"/>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2" name="Straight Connector 1181"/>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3" name="Straight Connector 1182"/>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4" name="Straight Connector 1183"/>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68" name="Group 1167"/>
              <p:cNvGrpSpPr/>
              <p:nvPr/>
            </p:nvGrpSpPr>
            <p:grpSpPr>
              <a:xfrm>
                <a:off x="1226753" y="4965875"/>
                <a:ext cx="247401" cy="431148"/>
                <a:chOff x="1625638" y="1515246"/>
                <a:chExt cx="374650" cy="952500"/>
              </a:xfrm>
            </p:grpSpPr>
            <p:cxnSp>
              <p:nvCxnSpPr>
                <p:cNvPr id="1177" name="Straight Connector 1176"/>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8" name="Straight Connector 1177"/>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9" name="Straight Connector 1178"/>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0" name="Straight Connector 1179"/>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169" name="Straight Connector 1168"/>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70" name="Straight Connector 1169"/>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71" name="Straight Connector 1170"/>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72" name="Straight Connector 1171"/>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73" name="Straight Connector 1172"/>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74" name="Straight Connector 1173"/>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75" name="Straight Connector 1174"/>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76" name="Straight Connector 1175"/>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948" name="Group 947"/>
            <p:cNvGrpSpPr/>
            <p:nvPr/>
          </p:nvGrpSpPr>
          <p:grpSpPr>
            <a:xfrm>
              <a:off x="807275" y="4020050"/>
              <a:ext cx="3136072" cy="684591"/>
              <a:chOff x="734253" y="4101688"/>
              <a:chExt cx="3136072" cy="684591"/>
            </a:xfrm>
          </p:grpSpPr>
          <p:cxnSp>
            <p:nvCxnSpPr>
              <p:cNvPr id="1149" name="Straight Connector 1148"/>
              <p:cNvCxnSpPr/>
              <p:nvPr/>
            </p:nvCxnSpPr>
            <p:spPr bwMode="auto">
              <a:xfrm flipH="1">
                <a:off x="2778253" y="4101688"/>
                <a:ext cx="1092072" cy="684591"/>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1150" name="Group 1149"/>
              <p:cNvGrpSpPr/>
              <p:nvPr/>
            </p:nvGrpSpPr>
            <p:grpSpPr>
              <a:xfrm>
                <a:off x="734253" y="4127989"/>
                <a:ext cx="3076109" cy="658290"/>
                <a:chOff x="731950" y="4127989"/>
                <a:chExt cx="3076109" cy="658290"/>
              </a:xfrm>
            </p:grpSpPr>
            <p:cxnSp>
              <p:nvCxnSpPr>
                <p:cNvPr id="1151" name="Straight Connector 1150"/>
                <p:cNvCxnSpPr/>
                <p:nvPr/>
              </p:nvCxnSpPr>
              <p:spPr bwMode="auto">
                <a:xfrm flipH="1" flipV="1">
                  <a:off x="1761756"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52" name="Straight Connector 1151"/>
                <p:cNvCxnSpPr/>
                <p:nvPr/>
              </p:nvCxnSpPr>
              <p:spPr bwMode="auto">
                <a:xfrm>
                  <a:off x="738605" y="4127989"/>
                  <a:ext cx="306279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1153" name="Group 1152"/>
                <p:cNvGrpSpPr/>
                <p:nvPr/>
              </p:nvGrpSpPr>
              <p:grpSpPr>
                <a:xfrm>
                  <a:off x="731950" y="4127989"/>
                  <a:ext cx="3076109" cy="658290"/>
                  <a:chOff x="731950" y="4127989"/>
                  <a:chExt cx="3076109" cy="658290"/>
                </a:xfrm>
              </p:grpSpPr>
              <p:cxnSp>
                <p:nvCxnSpPr>
                  <p:cNvPr id="1154" name="Straight Connector 1153"/>
                  <p:cNvCxnSpPr/>
                  <p:nvPr/>
                </p:nvCxnSpPr>
                <p:spPr bwMode="auto">
                  <a:xfrm flipV="1">
                    <a:off x="731950" y="4127989"/>
                    <a:ext cx="102980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55" name="Straight Connector 1154"/>
                  <p:cNvCxnSpPr/>
                  <p:nvPr/>
                </p:nvCxnSpPr>
                <p:spPr bwMode="auto">
                  <a:xfrm flipV="1">
                    <a:off x="731950"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56" name="Straight Connector 1155"/>
                  <p:cNvCxnSpPr/>
                  <p:nvPr/>
                </p:nvCxnSpPr>
                <p:spPr bwMode="auto">
                  <a:xfrm flipV="1">
                    <a:off x="731950"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57" name="Straight Connector 1156"/>
                  <p:cNvCxnSpPr/>
                  <p:nvPr/>
                </p:nvCxnSpPr>
                <p:spPr bwMode="auto">
                  <a:xfrm flipV="1">
                    <a:off x="731950" y="4127989"/>
                    <a:ext cx="307610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58" name="Straight Connector 1157"/>
                  <p:cNvCxnSpPr/>
                  <p:nvPr/>
                </p:nvCxnSpPr>
                <p:spPr bwMode="auto">
                  <a:xfrm flipV="1">
                    <a:off x="1755101"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59" name="Straight Connector 1158"/>
                  <p:cNvCxnSpPr/>
                  <p:nvPr/>
                </p:nvCxnSpPr>
                <p:spPr bwMode="auto">
                  <a:xfrm flipV="1">
                    <a:off x="1755101"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60" name="Straight Connector 1159"/>
                  <p:cNvCxnSpPr/>
                  <p:nvPr/>
                </p:nvCxnSpPr>
                <p:spPr bwMode="auto">
                  <a:xfrm flipV="1">
                    <a:off x="1755101" y="4127989"/>
                    <a:ext cx="102980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61" name="Straight Connector 1160"/>
                  <p:cNvCxnSpPr/>
                  <p:nvPr/>
                </p:nvCxnSpPr>
                <p:spPr bwMode="auto">
                  <a:xfrm flipH="1" flipV="1">
                    <a:off x="1761756" y="4127989"/>
                    <a:ext cx="101649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62" name="Straight Connector 1161"/>
                  <p:cNvCxnSpPr/>
                  <p:nvPr/>
                </p:nvCxnSpPr>
                <p:spPr bwMode="auto">
                  <a:xfrm>
                    <a:off x="738605"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63" name="Straight Connector 1162"/>
                  <p:cNvCxnSpPr/>
                  <p:nvPr/>
                </p:nvCxnSpPr>
                <p:spPr bwMode="auto">
                  <a:xfrm flipV="1">
                    <a:off x="3801404"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64" name="Straight Connector 1163"/>
                  <p:cNvCxnSpPr/>
                  <p:nvPr/>
                </p:nvCxnSpPr>
                <p:spPr bwMode="auto">
                  <a:xfrm flipV="1">
                    <a:off x="2778253"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65" name="Straight Connector 1164"/>
                  <p:cNvCxnSpPr/>
                  <p:nvPr/>
                </p:nvCxnSpPr>
                <p:spPr bwMode="auto">
                  <a:xfrm flipH="1" flipV="1">
                    <a:off x="2784908"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66" name="Straight Connector 1165"/>
                  <p:cNvCxnSpPr/>
                  <p:nvPr/>
                </p:nvCxnSpPr>
                <p:spPr bwMode="auto">
                  <a:xfrm flipH="1" flipV="1">
                    <a:off x="738605"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grpSp>
        </p:grpSp>
        <p:grpSp>
          <p:nvGrpSpPr>
            <p:cNvPr id="949" name="Group 948"/>
            <p:cNvGrpSpPr/>
            <p:nvPr/>
          </p:nvGrpSpPr>
          <p:grpSpPr>
            <a:xfrm>
              <a:off x="1058987" y="4053744"/>
              <a:ext cx="3076109" cy="658290"/>
              <a:chOff x="734253" y="4127989"/>
              <a:chExt cx="3076109" cy="658290"/>
            </a:xfrm>
          </p:grpSpPr>
          <p:cxnSp>
            <p:nvCxnSpPr>
              <p:cNvPr id="1131" name="Straight Connector 1130"/>
              <p:cNvCxnSpPr/>
              <p:nvPr/>
            </p:nvCxnSpPr>
            <p:spPr bwMode="auto">
              <a:xfrm flipH="1">
                <a:off x="2604074" y="4127989"/>
                <a:ext cx="1199633" cy="179295"/>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1132" name="Group 1131"/>
              <p:cNvGrpSpPr/>
              <p:nvPr/>
            </p:nvGrpSpPr>
            <p:grpSpPr>
              <a:xfrm>
                <a:off x="734253" y="4127989"/>
                <a:ext cx="3076109" cy="658290"/>
                <a:chOff x="731950" y="4127989"/>
                <a:chExt cx="3076109" cy="658290"/>
              </a:xfrm>
            </p:grpSpPr>
            <p:cxnSp>
              <p:nvCxnSpPr>
                <p:cNvPr id="1133" name="Straight Connector 1132"/>
                <p:cNvCxnSpPr/>
                <p:nvPr/>
              </p:nvCxnSpPr>
              <p:spPr bwMode="auto">
                <a:xfrm flipH="1" flipV="1">
                  <a:off x="1761756"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34" name="Straight Connector 1133"/>
                <p:cNvCxnSpPr/>
                <p:nvPr/>
              </p:nvCxnSpPr>
              <p:spPr bwMode="auto">
                <a:xfrm>
                  <a:off x="738605" y="4127989"/>
                  <a:ext cx="306279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1135" name="Group 1134"/>
                <p:cNvGrpSpPr/>
                <p:nvPr/>
              </p:nvGrpSpPr>
              <p:grpSpPr>
                <a:xfrm>
                  <a:off x="731950" y="4127989"/>
                  <a:ext cx="3076109" cy="658290"/>
                  <a:chOff x="731950" y="4127989"/>
                  <a:chExt cx="3076109" cy="658290"/>
                </a:xfrm>
              </p:grpSpPr>
              <p:cxnSp>
                <p:nvCxnSpPr>
                  <p:cNvPr id="1136" name="Straight Connector 1135"/>
                  <p:cNvCxnSpPr/>
                  <p:nvPr/>
                </p:nvCxnSpPr>
                <p:spPr bwMode="auto">
                  <a:xfrm flipV="1">
                    <a:off x="731950" y="4127989"/>
                    <a:ext cx="102980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37" name="Straight Connector 1136"/>
                  <p:cNvCxnSpPr/>
                  <p:nvPr/>
                </p:nvCxnSpPr>
                <p:spPr bwMode="auto">
                  <a:xfrm flipV="1">
                    <a:off x="731950"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38" name="Straight Connector 1137"/>
                  <p:cNvCxnSpPr/>
                  <p:nvPr/>
                </p:nvCxnSpPr>
                <p:spPr bwMode="auto">
                  <a:xfrm flipV="1">
                    <a:off x="731950"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39" name="Straight Connector 1138"/>
                  <p:cNvCxnSpPr/>
                  <p:nvPr/>
                </p:nvCxnSpPr>
                <p:spPr bwMode="auto">
                  <a:xfrm flipV="1">
                    <a:off x="731950" y="4127989"/>
                    <a:ext cx="307610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40" name="Straight Connector 1139"/>
                  <p:cNvCxnSpPr/>
                  <p:nvPr/>
                </p:nvCxnSpPr>
                <p:spPr bwMode="auto">
                  <a:xfrm flipV="1">
                    <a:off x="1755101"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41" name="Straight Connector 1140"/>
                  <p:cNvCxnSpPr/>
                  <p:nvPr/>
                </p:nvCxnSpPr>
                <p:spPr bwMode="auto">
                  <a:xfrm flipV="1">
                    <a:off x="1755101" y="4127989"/>
                    <a:ext cx="102980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42" name="Straight Connector 1141"/>
                  <p:cNvCxnSpPr/>
                  <p:nvPr/>
                </p:nvCxnSpPr>
                <p:spPr bwMode="auto">
                  <a:xfrm flipH="1" flipV="1">
                    <a:off x="1761756" y="4127989"/>
                    <a:ext cx="101649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43" name="Straight Connector 1142"/>
                  <p:cNvCxnSpPr/>
                  <p:nvPr/>
                </p:nvCxnSpPr>
                <p:spPr bwMode="auto">
                  <a:xfrm>
                    <a:off x="738605"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44" name="Straight Connector 1143"/>
                  <p:cNvCxnSpPr/>
                  <p:nvPr/>
                </p:nvCxnSpPr>
                <p:spPr bwMode="auto">
                  <a:xfrm flipV="1">
                    <a:off x="3801404"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45" name="Straight Connector 1144"/>
                  <p:cNvCxnSpPr/>
                  <p:nvPr/>
                </p:nvCxnSpPr>
                <p:spPr bwMode="auto">
                  <a:xfrm flipV="1">
                    <a:off x="2778253"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46" name="Straight Connector 1145"/>
                  <p:cNvCxnSpPr/>
                  <p:nvPr/>
                </p:nvCxnSpPr>
                <p:spPr bwMode="auto">
                  <a:xfrm flipH="1" flipV="1">
                    <a:off x="2784908"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47" name="Straight Connector 1146"/>
                  <p:cNvCxnSpPr/>
                  <p:nvPr/>
                </p:nvCxnSpPr>
                <p:spPr bwMode="auto">
                  <a:xfrm flipH="1" flipV="1">
                    <a:off x="738605"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48" name="Straight Connector 1147"/>
                  <p:cNvCxnSpPr/>
                  <p:nvPr/>
                </p:nvCxnSpPr>
                <p:spPr bwMode="auto">
                  <a:xfrm flipV="1">
                    <a:off x="1755101"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grpSp>
        </p:grpSp>
        <p:grpSp>
          <p:nvGrpSpPr>
            <p:cNvPr id="951" name="Group 950"/>
            <p:cNvGrpSpPr/>
            <p:nvPr/>
          </p:nvGrpSpPr>
          <p:grpSpPr>
            <a:xfrm>
              <a:off x="1298350" y="4049399"/>
              <a:ext cx="3076109" cy="666981"/>
              <a:chOff x="734253" y="4119298"/>
              <a:chExt cx="3076109" cy="666981"/>
            </a:xfrm>
          </p:grpSpPr>
          <p:cxnSp>
            <p:nvCxnSpPr>
              <p:cNvPr id="1113" name="Straight Connector 1112"/>
              <p:cNvCxnSpPr/>
              <p:nvPr/>
            </p:nvCxnSpPr>
            <p:spPr bwMode="auto">
              <a:xfrm flipH="1">
                <a:off x="2778253" y="4119298"/>
                <a:ext cx="1028781" cy="666981"/>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1114" name="Group 1113"/>
              <p:cNvGrpSpPr/>
              <p:nvPr/>
            </p:nvGrpSpPr>
            <p:grpSpPr>
              <a:xfrm>
                <a:off x="734253" y="4127989"/>
                <a:ext cx="3076109" cy="658290"/>
                <a:chOff x="731950" y="4127989"/>
                <a:chExt cx="3076109" cy="658290"/>
              </a:xfrm>
            </p:grpSpPr>
            <p:cxnSp>
              <p:nvCxnSpPr>
                <p:cNvPr id="1115" name="Straight Connector 1114"/>
                <p:cNvCxnSpPr/>
                <p:nvPr/>
              </p:nvCxnSpPr>
              <p:spPr bwMode="auto">
                <a:xfrm flipH="1" flipV="1">
                  <a:off x="1761756"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16" name="Straight Connector 1115"/>
                <p:cNvCxnSpPr/>
                <p:nvPr/>
              </p:nvCxnSpPr>
              <p:spPr bwMode="auto">
                <a:xfrm>
                  <a:off x="738605" y="4127989"/>
                  <a:ext cx="306279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1117" name="Group 1116"/>
                <p:cNvGrpSpPr/>
                <p:nvPr/>
              </p:nvGrpSpPr>
              <p:grpSpPr>
                <a:xfrm>
                  <a:off x="731950" y="4127989"/>
                  <a:ext cx="3076109" cy="658290"/>
                  <a:chOff x="731950" y="4127989"/>
                  <a:chExt cx="3076109" cy="658290"/>
                </a:xfrm>
              </p:grpSpPr>
              <p:cxnSp>
                <p:nvCxnSpPr>
                  <p:cNvPr id="1118" name="Straight Connector 1117"/>
                  <p:cNvCxnSpPr/>
                  <p:nvPr/>
                </p:nvCxnSpPr>
                <p:spPr bwMode="auto">
                  <a:xfrm flipV="1">
                    <a:off x="731950" y="4127989"/>
                    <a:ext cx="102980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19" name="Straight Connector 1118"/>
                  <p:cNvCxnSpPr/>
                  <p:nvPr/>
                </p:nvCxnSpPr>
                <p:spPr bwMode="auto">
                  <a:xfrm flipV="1">
                    <a:off x="731950"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0" name="Straight Connector 1119"/>
                  <p:cNvCxnSpPr/>
                  <p:nvPr/>
                </p:nvCxnSpPr>
                <p:spPr bwMode="auto">
                  <a:xfrm flipV="1">
                    <a:off x="731950"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1" name="Straight Connector 1120"/>
                  <p:cNvCxnSpPr/>
                  <p:nvPr/>
                </p:nvCxnSpPr>
                <p:spPr bwMode="auto">
                  <a:xfrm flipV="1">
                    <a:off x="731950" y="4127989"/>
                    <a:ext cx="3076109"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2" name="Straight Connector 1121"/>
                  <p:cNvCxnSpPr/>
                  <p:nvPr/>
                </p:nvCxnSpPr>
                <p:spPr bwMode="auto">
                  <a:xfrm flipV="1">
                    <a:off x="1755101" y="4127989"/>
                    <a:ext cx="205295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3" name="Straight Connector 1122"/>
                  <p:cNvCxnSpPr/>
                  <p:nvPr/>
                </p:nvCxnSpPr>
                <p:spPr bwMode="auto">
                  <a:xfrm flipV="1">
                    <a:off x="1755101"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4" name="Straight Connector 1123"/>
                  <p:cNvCxnSpPr/>
                  <p:nvPr/>
                </p:nvCxnSpPr>
                <p:spPr bwMode="auto">
                  <a:xfrm flipV="1">
                    <a:off x="1755101" y="4127989"/>
                    <a:ext cx="102980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5" name="Straight Connector 1124"/>
                  <p:cNvCxnSpPr/>
                  <p:nvPr/>
                </p:nvCxnSpPr>
                <p:spPr bwMode="auto">
                  <a:xfrm flipH="1" flipV="1">
                    <a:off x="1761756" y="4127989"/>
                    <a:ext cx="1016497"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6" name="Straight Connector 1125"/>
                  <p:cNvCxnSpPr/>
                  <p:nvPr/>
                </p:nvCxnSpPr>
                <p:spPr bwMode="auto">
                  <a:xfrm>
                    <a:off x="738605"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7" name="Straight Connector 1126"/>
                  <p:cNvCxnSpPr/>
                  <p:nvPr/>
                </p:nvCxnSpPr>
                <p:spPr bwMode="auto">
                  <a:xfrm flipV="1">
                    <a:off x="3801404"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8" name="Straight Connector 1127"/>
                  <p:cNvCxnSpPr/>
                  <p:nvPr/>
                </p:nvCxnSpPr>
                <p:spPr bwMode="auto">
                  <a:xfrm flipV="1">
                    <a:off x="2778253" y="4127989"/>
                    <a:ext cx="6655"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29" name="Straight Connector 1128"/>
                  <p:cNvCxnSpPr/>
                  <p:nvPr/>
                </p:nvCxnSpPr>
                <p:spPr bwMode="auto">
                  <a:xfrm flipH="1" flipV="1">
                    <a:off x="2784908" y="4127989"/>
                    <a:ext cx="1016496"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1130" name="Straight Connector 1129"/>
                  <p:cNvCxnSpPr/>
                  <p:nvPr/>
                </p:nvCxnSpPr>
                <p:spPr bwMode="auto">
                  <a:xfrm flipH="1" flipV="1">
                    <a:off x="738605" y="4127989"/>
                    <a:ext cx="2039648" cy="65829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grpSp>
        </p:grpSp>
        <p:grpSp>
          <p:nvGrpSpPr>
            <p:cNvPr id="952" name="Group 951"/>
            <p:cNvGrpSpPr/>
            <p:nvPr/>
          </p:nvGrpSpPr>
          <p:grpSpPr>
            <a:xfrm>
              <a:off x="566238" y="4018126"/>
              <a:ext cx="3138375" cy="684591"/>
              <a:chOff x="740659" y="4101688"/>
              <a:chExt cx="3138375" cy="684591"/>
            </a:xfrm>
          </p:grpSpPr>
          <p:cxnSp>
            <p:nvCxnSpPr>
              <p:cNvPr id="1021" name="Straight Connector 1020"/>
              <p:cNvCxnSpPr>
                <a:stCxn id="908" idx="7"/>
                <a:endCxn id="867" idx="4"/>
              </p:cNvCxnSpPr>
              <p:nvPr/>
            </p:nvCxnSpPr>
            <p:spPr bwMode="auto">
              <a:xfrm flipH="1">
                <a:off x="2786962" y="4101688"/>
                <a:ext cx="1092072" cy="684591"/>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nvGrpSpPr>
              <p:cNvPr id="1022" name="Group 1021"/>
              <p:cNvGrpSpPr/>
              <p:nvPr/>
            </p:nvGrpSpPr>
            <p:grpSpPr>
              <a:xfrm>
                <a:off x="740659" y="4127989"/>
                <a:ext cx="3076109" cy="658290"/>
                <a:chOff x="738356" y="4127989"/>
                <a:chExt cx="3076109" cy="658290"/>
              </a:xfrm>
            </p:grpSpPr>
            <p:cxnSp>
              <p:nvCxnSpPr>
                <p:cNvPr id="1024" name="Straight Connector 1023"/>
                <p:cNvCxnSpPr>
                  <a:stCxn id="874" idx="4"/>
                  <a:endCxn id="900" idx="0"/>
                </p:cNvCxnSpPr>
                <p:nvPr/>
              </p:nvCxnSpPr>
              <p:spPr bwMode="auto">
                <a:xfrm flipH="1" flipV="1">
                  <a:off x="1768162" y="4127989"/>
                  <a:ext cx="2039648"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88" name="Straight Connector 1087"/>
                <p:cNvCxnSpPr>
                  <a:stCxn id="895" idx="0"/>
                  <a:endCxn id="874" idx="4"/>
                </p:cNvCxnSpPr>
                <p:nvPr/>
              </p:nvCxnSpPr>
              <p:spPr bwMode="auto">
                <a:xfrm>
                  <a:off x="745011" y="4127989"/>
                  <a:ext cx="3062799"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nvGrpSpPr>
                <p:cNvPr id="1089" name="Group 1088"/>
                <p:cNvGrpSpPr/>
                <p:nvPr/>
              </p:nvGrpSpPr>
              <p:grpSpPr>
                <a:xfrm>
                  <a:off x="738356" y="4127989"/>
                  <a:ext cx="3076109" cy="658290"/>
                  <a:chOff x="738356" y="4127989"/>
                  <a:chExt cx="3076109" cy="658290"/>
                </a:xfrm>
              </p:grpSpPr>
              <p:cxnSp>
                <p:nvCxnSpPr>
                  <p:cNvPr id="1090" name="Straight Connector 1089"/>
                  <p:cNvCxnSpPr>
                    <a:stCxn id="848" idx="4"/>
                    <a:endCxn id="900" idx="0"/>
                  </p:cNvCxnSpPr>
                  <p:nvPr/>
                </p:nvCxnSpPr>
                <p:spPr bwMode="auto">
                  <a:xfrm flipV="1">
                    <a:off x="738356" y="4127989"/>
                    <a:ext cx="1029806"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91" name="Straight Connector 1090"/>
                  <p:cNvCxnSpPr>
                    <a:stCxn id="848" idx="4"/>
                    <a:endCxn id="895" idx="0"/>
                  </p:cNvCxnSpPr>
                  <p:nvPr/>
                </p:nvCxnSpPr>
                <p:spPr bwMode="auto">
                  <a:xfrm flipV="1">
                    <a:off x="738356" y="4127989"/>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92" name="Straight Connector 1091"/>
                  <p:cNvCxnSpPr>
                    <a:stCxn id="848" idx="4"/>
                    <a:endCxn id="904" idx="0"/>
                  </p:cNvCxnSpPr>
                  <p:nvPr/>
                </p:nvCxnSpPr>
                <p:spPr bwMode="auto">
                  <a:xfrm flipV="1">
                    <a:off x="738356" y="4127989"/>
                    <a:ext cx="2052958"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93" name="Straight Connector 1092"/>
                  <p:cNvCxnSpPr>
                    <a:stCxn id="848" idx="4"/>
                    <a:endCxn id="908" idx="0"/>
                  </p:cNvCxnSpPr>
                  <p:nvPr/>
                </p:nvCxnSpPr>
                <p:spPr bwMode="auto">
                  <a:xfrm flipV="1">
                    <a:off x="738356" y="4127989"/>
                    <a:ext cx="3076109"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94" name="Straight Connector 1093"/>
                  <p:cNvCxnSpPr>
                    <a:stCxn id="863" idx="4"/>
                    <a:endCxn id="908" idx="0"/>
                  </p:cNvCxnSpPr>
                  <p:nvPr/>
                </p:nvCxnSpPr>
                <p:spPr bwMode="auto">
                  <a:xfrm flipV="1">
                    <a:off x="1761507" y="4127989"/>
                    <a:ext cx="2052958"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95" name="Straight Connector 1094"/>
                  <p:cNvCxnSpPr>
                    <a:stCxn id="863" idx="4"/>
                    <a:endCxn id="900" idx="0"/>
                  </p:cNvCxnSpPr>
                  <p:nvPr/>
                </p:nvCxnSpPr>
                <p:spPr bwMode="auto">
                  <a:xfrm flipV="1">
                    <a:off x="1761507" y="4127989"/>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96" name="Straight Connector 1095"/>
                  <p:cNvCxnSpPr>
                    <a:stCxn id="863" idx="4"/>
                    <a:endCxn id="904" idx="0"/>
                  </p:cNvCxnSpPr>
                  <p:nvPr/>
                </p:nvCxnSpPr>
                <p:spPr bwMode="auto">
                  <a:xfrm flipV="1">
                    <a:off x="1761507" y="4127989"/>
                    <a:ext cx="1029807"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97" name="Straight Connector 1096"/>
                  <p:cNvCxnSpPr>
                    <a:stCxn id="867" idx="4"/>
                    <a:endCxn id="900" idx="0"/>
                  </p:cNvCxnSpPr>
                  <p:nvPr/>
                </p:nvCxnSpPr>
                <p:spPr bwMode="auto">
                  <a:xfrm flipH="1" flipV="1">
                    <a:off x="1768162" y="4127989"/>
                    <a:ext cx="1016497"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98" name="Straight Connector 1097"/>
                  <p:cNvCxnSpPr>
                    <a:stCxn id="895" idx="0"/>
                    <a:endCxn id="863" idx="4"/>
                  </p:cNvCxnSpPr>
                  <p:nvPr/>
                </p:nvCxnSpPr>
                <p:spPr bwMode="auto">
                  <a:xfrm>
                    <a:off x="745011" y="4127989"/>
                    <a:ext cx="1016496"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099" name="Straight Connector 1098"/>
                  <p:cNvCxnSpPr>
                    <a:stCxn id="874" idx="4"/>
                    <a:endCxn id="908" idx="0"/>
                  </p:cNvCxnSpPr>
                  <p:nvPr/>
                </p:nvCxnSpPr>
                <p:spPr bwMode="auto">
                  <a:xfrm flipV="1">
                    <a:off x="3807810" y="4127989"/>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10" name="Straight Connector 1109"/>
                  <p:cNvCxnSpPr>
                    <a:stCxn id="867" idx="4"/>
                    <a:endCxn id="904" idx="0"/>
                  </p:cNvCxnSpPr>
                  <p:nvPr/>
                </p:nvCxnSpPr>
                <p:spPr bwMode="auto">
                  <a:xfrm flipV="1">
                    <a:off x="2784659" y="4127989"/>
                    <a:ext cx="6655"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11" name="Straight Connector 1110"/>
                  <p:cNvCxnSpPr>
                    <a:stCxn id="874" idx="4"/>
                    <a:endCxn id="904" idx="0"/>
                  </p:cNvCxnSpPr>
                  <p:nvPr/>
                </p:nvCxnSpPr>
                <p:spPr bwMode="auto">
                  <a:xfrm flipH="1" flipV="1">
                    <a:off x="2791314" y="4127989"/>
                    <a:ext cx="1016496"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112" name="Straight Connector 1111"/>
                  <p:cNvCxnSpPr>
                    <a:stCxn id="867" idx="4"/>
                    <a:endCxn id="895" idx="0"/>
                  </p:cNvCxnSpPr>
                  <p:nvPr/>
                </p:nvCxnSpPr>
                <p:spPr bwMode="auto">
                  <a:xfrm flipH="1" flipV="1">
                    <a:off x="745011" y="4127989"/>
                    <a:ext cx="2039648" cy="658290"/>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grpSp>
        <p:sp>
          <p:nvSpPr>
            <p:cNvPr id="955" name="TextBox 954"/>
            <p:cNvSpPr txBox="1"/>
            <p:nvPr/>
          </p:nvSpPr>
          <p:spPr>
            <a:xfrm>
              <a:off x="307085" y="4416874"/>
              <a:ext cx="261610" cy="276999"/>
            </a:xfrm>
            <a:prstGeom prst="rect">
              <a:avLst/>
            </a:prstGeom>
            <a:noFill/>
            <a:ln>
              <a:noFill/>
            </a:ln>
          </p:spPr>
          <p:txBody>
            <a:bodyPr wrap="none" rtlCol="0">
              <a:spAutoFit/>
            </a:bodyPr>
            <a:lstStyle/>
            <a:p>
              <a:r>
                <a:rPr lang="en-US" sz="1200" i="1" dirty="0" smtClean="0"/>
                <a:t>k</a:t>
              </a:r>
              <a:endParaRPr lang="en-US" sz="1200" i="1" baseline="-25000" dirty="0"/>
            </a:p>
          </p:txBody>
        </p:sp>
        <p:sp>
          <p:nvSpPr>
            <p:cNvPr id="956" name="Freeform 955"/>
            <p:cNvSpPr/>
            <p:nvPr/>
          </p:nvSpPr>
          <p:spPr>
            <a:xfrm>
              <a:off x="473401" y="4644857"/>
              <a:ext cx="201276" cy="7330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a:p>
          </p:txBody>
        </p:sp>
        <p:sp>
          <p:nvSpPr>
            <p:cNvPr id="1015" name="Freeform 1014"/>
            <p:cNvSpPr/>
            <p:nvPr/>
          </p:nvSpPr>
          <p:spPr>
            <a:xfrm flipV="1">
              <a:off x="481436" y="4931213"/>
              <a:ext cx="201276" cy="7330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a:p>
          </p:txBody>
        </p:sp>
        <p:sp>
          <p:nvSpPr>
            <p:cNvPr id="1016" name="Freeform 1015"/>
            <p:cNvSpPr/>
            <p:nvPr/>
          </p:nvSpPr>
          <p:spPr>
            <a:xfrm flipV="1">
              <a:off x="521952" y="4023744"/>
              <a:ext cx="201276" cy="7330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a:p>
          </p:txBody>
        </p:sp>
        <p:sp>
          <p:nvSpPr>
            <p:cNvPr id="1017" name="Freeform 1016"/>
            <p:cNvSpPr/>
            <p:nvPr/>
          </p:nvSpPr>
          <p:spPr>
            <a:xfrm>
              <a:off x="500608" y="5241285"/>
              <a:ext cx="201276" cy="73304"/>
            </a:xfrm>
            <a:custGeom>
              <a:avLst/>
              <a:gdLst>
                <a:gd name="connsiteX0" fmla="*/ 0 w 304800"/>
                <a:gd name="connsiteY0" fmla="*/ 0 h 108857"/>
                <a:gd name="connsiteX1" fmla="*/ 163286 w 304800"/>
                <a:gd name="connsiteY1" fmla="*/ 10886 h 108857"/>
                <a:gd name="connsiteX2" fmla="*/ 304800 w 304800"/>
                <a:gd name="connsiteY2" fmla="*/ 108857 h 108857"/>
              </a:gdLst>
              <a:ahLst/>
              <a:cxnLst>
                <a:cxn ang="0">
                  <a:pos x="connsiteX0" y="connsiteY0"/>
                </a:cxn>
                <a:cxn ang="0">
                  <a:pos x="connsiteX1" y="connsiteY1"/>
                </a:cxn>
                <a:cxn ang="0">
                  <a:pos x="connsiteX2" y="connsiteY2"/>
                </a:cxn>
              </a:cxnLst>
              <a:rect l="l" t="t" r="r" b="b"/>
              <a:pathLst>
                <a:path w="304800" h="108857">
                  <a:moveTo>
                    <a:pt x="0" y="0"/>
                  </a:moveTo>
                  <a:lnTo>
                    <a:pt x="163286" y="10886"/>
                  </a:lnTo>
                  <a:cubicBezTo>
                    <a:pt x="214086" y="29029"/>
                    <a:pt x="259443" y="68943"/>
                    <a:pt x="304800" y="10885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a:p>
          </p:txBody>
        </p:sp>
        <p:sp>
          <p:nvSpPr>
            <p:cNvPr id="1018" name="TextBox 1017"/>
            <p:cNvSpPr txBox="1"/>
            <p:nvPr/>
          </p:nvSpPr>
          <p:spPr>
            <a:xfrm>
              <a:off x="307085" y="4813976"/>
              <a:ext cx="261610" cy="276999"/>
            </a:xfrm>
            <a:prstGeom prst="rect">
              <a:avLst/>
            </a:prstGeom>
            <a:noFill/>
            <a:ln>
              <a:noFill/>
            </a:ln>
          </p:spPr>
          <p:txBody>
            <a:bodyPr wrap="none" rtlCol="0">
              <a:spAutoFit/>
            </a:bodyPr>
            <a:lstStyle/>
            <a:p>
              <a:r>
                <a:rPr lang="en-US" sz="1200" i="1" dirty="0" smtClean="0"/>
                <a:t>k</a:t>
              </a:r>
              <a:endParaRPr lang="en-US" sz="1200" i="1" baseline="-25000" dirty="0"/>
            </a:p>
          </p:txBody>
        </p:sp>
        <p:sp>
          <p:nvSpPr>
            <p:cNvPr id="1019" name="TextBox 1018"/>
            <p:cNvSpPr txBox="1"/>
            <p:nvPr/>
          </p:nvSpPr>
          <p:spPr>
            <a:xfrm>
              <a:off x="307085" y="3904201"/>
              <a:ext cx="261610" cy="276999"/>
            </a:xfrm>
            <a:prstGeom prst="rect">
              <a:avLst/>
            </a:prstGeom>
            <a:noFill/>
            <a:ln>
              <a:noFill/>
            </a:ln>
          </p:spPr>
          <p:txBody>
            <a:bodyPr wrap="none" rtlCol="0">
              <a:spAutoFit/>
            </a:bodyPr>
            <a:lstStyle/>
            <a:p>
              <a:r>
                <a:rPr lang="en-US" sz="1200" i="1" dirty="0" smtClean="0"/>
                <a:t>k</a:t>
              </a:r>
              <a:endParaRPr lang="en-US" sz="1200" i="1" baseline="-25000" dirty="0"/>
            </a:p>
          </p:txBody>
        </p:sp>
        <p:sp>
          <p:nvSpPr>
            <p:cNvPr id="1020" name="TextBox 1019"/>
            <p:cNvSpPr txBox="1"/>
            <p:nvPr/>
          </p:nvSpPr>
          <p:spPr>
            <a:xfrm>
              <a:off x="307085" y="5030113"/>
              <a:ext cx="261610" cy="276999"/>
            </a:xfrm>
            <a:prstGeom prst="rect">
              <a:avLst/>
            </a:prstGeom>
            <a:noFill/>
            <a:ln>
              <a:noFill/>
            </a:ln>
          </p:spPr>
          <p:txBody>
            <a:bodyPr wrap="none" rtlCol="0">
              <a:spAutoFit/>
            </a:bodyPr>
            <a:lstStyle/>
            <a:p>
              <a:r>
                <a:rPr lang="en-US" sz="1200" i="1" dirty="0" smtClean="0"/>
                <a:t>k</a:t>
              </a:r>
              <a:endParaRPr lang="en-US" sz="1200" i="1" baseline="-25000" dirty="0"/>
            </a:p>
          </p:txBody>
        </p:sp>
      </p:grpSp>
      <mc:AlternateContent xmlns:mc="http://schemas.openxmlformats.org/markup-compatibility/2006" xmlns:a14="http://schemas.microsoft.com/office/drawing/2010/main">
        <mc:Choice Requires="a14">
          <p:sp>
            <p:nvSpPr>
              <p:cNvPr id="618" name="TextBox 617"/>
              <p:cNvSpPr txBox="1"/>
              <p:nvPr/>
            </p:nvSpPr>
            <p:spPr>
              <a:xfrm>
                <a:off x="5337671" y="3366229"/>
                <a:ext cx="30293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𝑋𝐺𝐹𝑇</m:t>
                      </m:r>
                      <m:r>
                        <a:rPr lang="en-US" i="1" dirty="0">
                          <a:latin typeface="Cambria Math"/>
                        </a:rPr>
                        <m:t>(</m:t>
                      </m:r>
                      <m:r>
                        <a:rPr lang="en-US" i="1" dirty="0">
                          <a:latin typeface="Cambria Math"/>
                        </a:rPr>
                        <m:t>h</m:t>
                      </m:r>
                      <m:r>
                        <a:rPr lang="en-US" i="1" dirty="0">
                          <a:latin typeface="Cambria Math"/>
                        </a:rPr>
                        <m:t>; </m:t>
                      </m:r>
                      <m:r>
                        <a:rPr lang="en-US" i="1" dirty="0">
                          <a:latin typeface="Cambria Math"/>
                        </a:rPr>
                        <m:t>𝑚</m:t>
                      </m:r>
                      <m:r>
                        <a:rPr lang="en-US" i="1" baseline="-25000" dirty="0">
                          <a:latin typeface="Cambria Math"/>
                        </a:rPr>
                        <m:t>1</m:t>
                      </m:r>
                      <m:r>
                        <a:rPr lang="en-US" i="1" dirty="0">
                          <a:latin typeface="Cambria Math"/>
                        </a:rPr>
                        <m:t>…</m:t>
                      </m:r>
                      <m:r>
                        <a:rPr lang="en-US" i="1" dirty="0" err="1">
                          <a:latin typeface="Cambria Math"/>
                        </a:rPr>
                        <m:t>𝑚</m:t>
                      </m:r>
                      <m:r>
                        <a:rPr lang="en-US" i="1" baseline="-25000" dirty="0" err="1">
                          <a:latin typeface="Cambria Math"/>
                        </a:rPr>
                        <m:t>h</m:t>
                      </m:r>
                      <m:r>
                        <a:rPr lang="en-US" i="1" dirty="0">
                          <a:latin typeface="Cambria Math"/>
                        </a:rPr>
                        <m:t>; </m:t>
                      </m:r>
                      <m:r>
                        <a:rPr lang="en-US" i="1" dirty="0">
                          <a:latin typeface="Cambria Math"/>
                        </a:rPr>
                        <m:t>𝑤</m:t>
                      </m:r>
                      <m:r>
                        <a:rPr lang="en-US" i="1" baseline="-25000" dirty="0">
                          <a:latin typeface="Cambria Math"/>
                        </a:rPr>
                        <m:t>1</m:t>
                      </m:r>
                      <m:r>
                        <a:rPr lang="en-US" i="1" dirty="0">
                          <a:latin typeface="Cambria Math"/>
                        </a:rPr>
                        <m:t>…</m:t>
                      </m:r>
                      <m:r>
                        <a:rPr lang="en-US" i="1" dirty="0" err="1">
                          <a:latin typeface="Cambria Math"/>
                        </a:rPr>
                        <m:t>𝑤</m:t>
                      </m:r>
                      <m:r>
                        <a:rPr lang="en-US" i="1" baseline="-25000" dirty="0" err="1">
                          <a:latin typeface="Cambria Math"/>
                        </a:rPr>
                        <m:t>h</m:t>
                      </m:r>
                      <m:r>
                        <a:rPr lang="en-US" i="1" dirty="0">
                          <a:latin typeface="Cambria Math"/>
                        </a:rPr>
                        <m:t>)</m:t>
                      </m:r>
                    </m:oMath>
                  </m:oMathPara>
                </a14:m>
                <a:endParaRPr lang="en-US" i="1" dirty="0"/>
              </a:p>
            </p:txBody>
          </p:sp>
        </mc:Choice>
        <mc:Fallback xmlns="">
          <p:sp>
            <p:nvSpPr>
              <p:cNvPr id="618" name="TextBox 617"/>
              <p:cNvSpPr txBox="1">
                <a:spLocks noRot="1" noChangeAspect="1" noMove="1" noResize="1" noEditPoints="1" noAdjustHandles="1" noChangeArrowheads="1" noChangeShapeType="1" noTextEdit="1"/>
              </p:cNvSpPr>
              <p:nvPr/>
            </p:nvSpPr>
            <p:spPr>
              <a:xfrm>
                <a:off x="5337671" y="3366229"/>
                <a:ext cx="3029355" cy="369332"/>
              </a:xfrm>
              <a:prstGeom prst="rect">
                <a:avLst/>
              </a:prstGeom>
              <a:blipFill rotWithShape="1">
                <a:blip r:embed="rId4"/>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374254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The 3 </a:t>
            </a:r>
            <a:r>
              <a:rPr lang="en-US" dirty="0" smtClean="0"/>
              <a:t>level XGFT of 8 port switches</a:t>
            </a:r>
            <a:endParaRPr lang="en-US" dirty="0"/>
          </a:p>
        </p:txBody>
      </p:sp>
      <p:sp>
        <p:nvSpPr>
          <p:cNvPr id="3" name="Content Placeholder 2"/>
          <p:cNvSpPr>
            <a:spLocks noGrp="1"/>
          </p:cNvSpPr>
          <p:nvPr>
            <p:ph sz="quarter" idx="1"/>
          </p:nvPr>
        </p:nvSpPr>
        <p:spPr/>
        <p:txBody>
          <a:bodyPr>
            <a:normAutofit/>
          </a:bodyPr>
          <a:lstStyle/>
          <a:p>
            <a:r>
              <a:rPr lang="en-US" sz="2400" dirty="0" smtClean="0"/>
              <a:t>This is the single and maximal constant bisectional bandwidth XGFT of 3 levels 8 ports switches !</a:t>
            </a:r>
          </a:p>
        </p:txBody>
      </p:sp>
      <p:grpSp>
        <p:nvGrpSpPr>
          <p:cNvPr id="452" name="Group 451"/>
          <p:cNvGrpSpPr/>
          <p:nvPr/>
        </p:nvGrpSpPr>
        <p:grpSpPr>
          <a:xfrm>
            <a:off x="582236" y="3473467"/>
            <a:ext cx="8102083" cy="3044591"/>
            <a:chOff x="582236" y="2904151"/>
            <a:chExt cx="8102083" cy="3044591"/>
          </a:xfrm>
        </p:grpSpPr>
        <p:grpSp>
          <p:nvGrpSpPr>
            <p:cNvPr id="6" name="Group 5"/>
            <p:cNvGrpSpPr/>
            <p:nvPr/>
          </p:nvGrpSpPr>
          <p:grpSpPr>
            <a:xfrm>
              <a:off x="582236" y="4655644"/>
              <a:ext cx="4016137" cy="1293098"/>
              <a:chOff x="582236" y="4655644"/>
              <a:chExt cx="4016137" cy="1293098"/>
            </a:xfrm>
          </p:grpSpPr>
          <p:cxnSp>
            <p:nvCxnSpPr>
              <p:cNvPr id="1505" name="Straight Connector 1504"/>
              <p:cNvCxnSpPr>
                <a:stCxn id="1507" idx="0"/>
                <a:endCxn id="1653" idx="0"/>
              </p:cNvCxnSpPr>
              <p:nvPr/>
            </p:nvCxnSpPr>
            <p:spPr bwMode="auto">
              <a:xfrm flipV="1">
                <a:off x="1119972" y="5451451"/>
                <a:ext cx="54527" cy="2204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06" name="Rounded Rectangle 1505"/>
              <p:cNvSpPr/>
              <p:nvPr/>
            </p:nvSpPr>
            <p:spPr bwMode="auto">
              <a:xfrm>
                <a:off x="1186556" y="5671938"/>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07" name="Rounded Rectangle 1506"/>
              <p:cNvSpPr/>
              <p:nvPr/>
            </p:nvSpPr>
            <p:spPr bwMode="auto">
              <a:xfrm>
                <a:off x="1074736" y="5671938"/>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08" name="Rounded Rectangle 1507"/>
              <p:cNvSpPr/>
              <p:nvPr/>
            </p:nvSpPr>
            <p:spPr bwMode="auto">
              <a:xfrm>
                <a:off x="1074736" y="5846113"/>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09" name="Rounded Rectangle 1508"/>
              <p:cNvSpPr/>
              <p:nvPr/>
            </p:nvSpPr>
            <p:spPr bwMode="auto">
              <a:xfrm>
                <a:off x="1186556" y="5846113"/>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10" name="Straight Connector 1509"/>
              <p:cNvCxnSpPr>
                <a:stCxn id="1509" idx="0"/>
                <a:endCxn id="1653" idx="0"/>
              </p:cNvCxnSpPr>
              <p:nvPr/>
            </p:nvCxnSpPr>
            <p:spPr bwMode="auto">
              <a:xfrm flipH="1" flipV="1">
                <a:off x="1174499" y="5451451"/>
                <a:ext cx="57293" cy="3946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1" name="Straight Connector 1510"/>
              <p:cNvCxnSpPr>
                <a:stCxn id="1508" idx="0"/>
                <a:endCxn id="1653" idx="0"/>
              </p:cNvCxnSpPr>
              <p:nvPr/>
            </p:nvCxnSpPr>
            <p:spPr bwMode="auto">
              <a:xfrm flipV="1">
                <a:off x="1119972" y="5451451"/>
                <a:ext cx="54527" cy="3946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2" name="Straight Connector 1511"/>
              <p:cNvCxnSpPr>
                <a:stCxn id="1506" idx="0"/>
                <a:endCxn id="1653" idx="0"/>
              </p:cNvCxnSpPr>
              <p:nvPr/>
            </p:nvCxnSpPr>
            <p:spPr bwMode="auto">
              <a:xfrm flipH="1" flipV="1">
                <a:off x="1174499" y="5451451"/>
                <a:ext cx="57293" cy="2204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4" name="Straight Connector 1513"/>
              <p:cNvCxnSpPr>
                <a:stCxn id="1516" idx="0"/>
              </p:cNvCxnSpPr>
              <p:nvPr/>
            </p:nvCxnSpPr>
            <p:spPr bwMode="auto">
              <a:xfrm flipV="1">
                <a:off x="627472"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15" name="Rounded Rectangle 1514"/>
              <p:cNvSpPr/>
              <p:nvPr/>
            </p:nvSpPr>
            <p:spPr bwMode="auto">
              <a:xfrm>
                <a:off x="694056"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16" name="Rounded Rectangle 1515"/>
              <p:cNvSpPr/>
              <p:nvPr/>
            </p:nvSpPr>
            <p:spPr bwMode="auto">
              <a:xfrm>
                <a:off x="582236"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17" name="Rounded Rectangle 1516"/>
              <p:cNvSpPr/>
              <p:nvPr/>
            </p:nvSpPr>
            <p:spPr bwMode="auto">
              <a:xfrm>
                <a:off x="582236"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18" name="Rounded Rectangle 1517"/>
              <p:cNvSpPr/>
              <p:nvPr/>
            </p:nvSpPr>
            <p:spPr bwMode="auto">
              <a:xfrm>
                <a:off x="694056"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19" name="Straight Connector 1518"/>
              <p:cNvCxnSpPr>
                <a:stCxn id="1518" idx="0"/>
              </p:cNvCxnSpPr>
              <p:nvPr/>
            </p:nvCxnSpPr>
            <p:spPr bwMode="auto">
              <a:xfrm flipH="1" flipV="1">
                <a:off x="681999"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0" name="Straight Connector 1519"/>
              <p:cNvCxnSpPr>
                <a:stCxn id="1517" idx="0"/>
              </p:cNvCxnSpPr>
              <p:nvPr/>
            </p:nvCxnSpPr>
            <p:spPr bwMode="auto">
              <a:xfrm flipV="1">
                <a:off x="627472"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1" name="Straight Connector 1520"/>
              <p:cNvCxnSpPr>
                <a:stCxn id="1515" idx="0"/>
              </p:cNvCxnSpPr>
              <p:nvPr/>
            </p:nvCxnSpPr>
            <p:spPr bwMode="auto">
              <a:xfrm flipH="1" flipV="1">
                <a:off x="681999"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3" name="Straight Connector 1522"/>
              <p:cNvCxnSpPr>
                <a:stCxn id="1525" idx="0"/>
              </p:cNvCxnSpPr>
              <p:nvPr/>
            </p:nvCxnSpPr>
            <p:spPr bwMode="auto">
              <a:xfrm flipV="1">
                <a:off x="871187" y="5448104"/>
                <a:ext cx="54527"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sp>
            <p:nvSpPr>
              <p:cNvPr id="1524" name="Rounded Rectangle 1523"/>
              <p:cNvSpPr/>
              <p:nvPr/>
            </p:nvSpPr>
            <p:spPr bwMode="auto">
              <a:xfrm>
                <a:off x="937771"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25" name="Rounded Rectangle 1524"/>
              <p:cNvSpPr/>
              <p:nvPr/>
            </p:nvSpPr>
            <p:spPr bwMode="auto">
              <a:xfrm>
                <a:off x="825951"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26" name="Rounded Rectangle 1525"/>
              <p:cNvSpPr/>
              <p:nvPr/>
            </p:nvSpPr>
            <p:spPr bwMode="auto">
              <a:xfrm>
                <a:off x="825951"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27" name="Rounded Rectangle 1526"/>
              <p:cNvSpPr/>
              <p:nvPr/>
            </p:nvSpPr>
            <p:spPr bwMode="auto">
              <a:xfrm>
                <a:off x="937771"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28" name="Straight Connector 1527"/>
              <p:cNvCxnSpPr>
                <a:stCxn id="1527" idx="0"/>
              </p:cNvCxnSpPr>
              <p:nvPr/>
            </p:nvCxnSpPr>
            <p:spPr bwMode="auto">
              <a:xfrm flipH="1" flipV="1">
                <a:off x="925714" y="5448104"/>
                <a:ext cx="57294"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1529" name="Straight Connector 1528"/>
              <p:cNvCxnSpPr>
                <a:stCxn id="1526" idx="0"/>
              </p:cNvCxnSpPr>
              <p:nvPr/>
            </p:nvCxnSpPr>
            <p:spPr bwMode="auto">
              <a:xfrm flipV="1">
                <a:off x="871187" y="5448104"/>
                <a:ext cx="54527"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1530" name="Straight Connector 1529"/>
              <p:cNvCxnSpPr>
                <a:stCxn id="1524" idx="0"/>
              </p:cNvCxnSpPr>
              <p:nvPr/>
            </p:nvCxnSpPr>
            <p:spPr bwMode="auto">
              <a:xfrm flipH="1" flipV="1">
                <a:off x="925714" y="5448104"/>
                <a:ext cx="57294"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1532" name="Straight Connector 1531"/>
              <p:cNvCxnSpPr>
                <a:stCxn id="1534" idx="0"/>
              </p:cNvCxnSpPr>
              <p:nvPr/>
            </p:nvCxnSpPr>
            <p:spPr bwMode="auto">
              <a:xfrm flipV="1">
                <a:off x="1365990"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33" name="Rounded Rectangle 1532"/>
              <p:cNvSpPr/>
              <p:nvPr/>
            </p:nvSpPr>
            <p:spPr bwMode="auto">
              <a:xfrm>
                <a:off x="1432574"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34" name="Rounded Rectangle 1533"/>
              <p:cNvSpPr/>
              <p:nvPr/>
            </p:nvSpPr>
            <p:spPr bwMode="auto">
              <a:xfrm>
                <a:off x="1320754"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35" name="Rounded Rectangle 1534"/>
              <p:cNvSpPr/>
              <p:nvPr/>
            </p:nvSpPr>
            <p:spPr bwMode="auto">
              <a:xfrm>
                <a:off x="1320754"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36" name="Rounded Rectangle 1535"/>
              <p:cNvSpPr/>
              <p:nvPr/>
            </p:nvSpPr>
            <p:spPr bwMode="auto">
              <a:xfrm>
                <a:off x="1432574"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37" name="Straight Connector 1536"/>
              <p:cNvCxnSpPr>
                <a:stCxn id="1536" idx="0"/>
              </p:cNvCxnSpPr>
              <p:nvPr/>
            </p:nvCxnSpPr>
            <p:spPr bwMode="auto">
              <a:xfrm flipH="1" flipV="1">
                <a:off x="1420517"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8" name="Straight Connector 1537"/>
              <p:cNvCxnSpPr>
                <a:stCxn id="1535" idx="0"/>
              </p:cNvCxnSpPr>
              <p:nvPr/>
            </p:nvCxnSpPr>
            <p:spPr bwMode="auto">
              <a:xfrm flipV="1">
                <a:off x="1365990"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9" name="Straight Connector 1538"/>
              <p:cNvCxnSpPr>
                <a:stCxn id="1533" idx="0"/>
              </p:cNvCxnSpPr>
              <p:nvPr/>
            </p:nvCxnSpPr>
            <p:spPr bwMode="auto">
              <a:xfrm flipH="1" flipV="1">
                <a:off x="1420517"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1" name="Straight Connector 1540"/>
              <p:cNvCxnSpPr>
                <a:stCxn id="1543" idx="0"/>
              </p:cNvCxnSpPr>
              <p:nvPr/>
            </p:nvCxnSpPr>
            <p:spPr bwMode="auto">
              <a:xfrm flipV="1">
                <a:off x="4188043"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42" name="Rounded Rectangle 1541"/>
              <p:cNvSpPr/>
              <p:nvPr/>
            </p:nvSpPr>
            <p:spPr bwMode="auto">
              <a:xfrm>
                <a:off x="4254627"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43" name="Rounded Rectangle 1542"/>
              <p:cNvSpPr/>
              <p:nvPr/>
            </p:nvSpPr>
            <p:spPr bwMode="auto">
              <a:xfrm>
                <a:off x="4142807"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44" name="Rounded Rectangle 1543"/>
              <p:cNvSpPr/>
              <p:nvPr/>
            </p:nvSpPr>
            <p:spPr bwMode="auto">
              <a:xfrm>
                <a:off x="4142807"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45" name="Rounded Rectangle 1544"/>
              <p:cNvSpPr/>
              <p:nvPr/>
            </p:nvSpPr>
            <p:spPr bwMode="auto">
              <a:xfrm>
                <a:off x="4254627"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46" name="Straight Connector 1545"/>
              <p:cNvCxnSpPr>
                <a:stCxn id="1545" idx="0"/>
              </p:cNvCxnSpPr>
              <p:nvPr/>
            </p:nvCxnSpPr>
            <p:spPr bwMode="auto">
              <a:xfrm flipH="1" flipV="1">
                <a:off x="4242570"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7" name="Straight Connector 1546"/>
              <p:cNvCxnSpPr>
                <a:stCxn id="1544" idx="0"/>
              </p:cNvCxnSpPr>
              <p:nvPr/>
            </p:nvCxnSpPr>
            <p:spPr bwMode="auto">
              <a:xfrm flipV="1">
                <a:off x="4188043"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8" name="Straight Connector 1547"/>
              <p:cNvCxnSpPr>
                <a:stCxn id="1542" idx="0"/>
              </p:cNvCxnSpPr>
              <p:nvPr/>
            </p:nvCxnSpPr>
            <p:spPr bwMode="auto">
              <a:xfrm flipH="1" flipV="1">
                <a:off x="4242570"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0" name="Straight Connector 1549"/>
              <p:cNvCxnSpPr>
                <a:stCxn id="1552" idx="0"/>
              </p:cNvCxnSpPr>
              <p:nvPr/>
            </p:nvCxnSpPr>
            <p:spPr bwMode="auto">
              <a:xfrm flipV="1">
                <a:off x="4441317"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1" name="Rounded Rectangle 1550"/>
              <p:cNvSpPr/>
              <p:nvPr/>
            </p:nvSpPr>
            <p:spPr bwMode="auto">
              <a:xfrm>
                <a:off x="4507901"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52" name="Rounded Rectangle 1551"/>
              <p:cNvSpPr/>
              <p:nvPr/>
            </p:nvSpPr>
            <p:spPr bwMode="auto">
              <a:xfrm>
                <a:off x="4396081"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53" name="Rounded Rectangle 1552"/>
              <p:cNvSpPr/>
              <p:nvPr/>
            </p:nvSpPr>
            <p:spPr bwMode="auto">
              <a:xfrm>
                <a:off x="4396081"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54" name="Rounded Rectangle 1553"/>
              <p:cNvSpPr/>
              <p:nvPr/>
            </p:nvSpPr>
            <p:spPr bwMode="auto">
              <a:xfrm>
                <a:off x="4507901"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55" name="Straight Connector 1554"/>
              <p:cNvCxnSpPr>
                <a:stCxn id="1554" idx="0"/>
              </p:cNvCxnSpPr>
              <p:nvPr/>
            </p:nvCxnSpPr>
            <p:spPr bwMode="auto">
              <a:xfrm flipH="1" flipV="1">
                <a:off x="4495844"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6" name="Straight Connector 1555"/>
              <p:cNvCxnSpPr>
                <a:stCxn id="1553" idx="0"/>
              </p:cNvCxnSpPr>
              <p:nvPr/>
            </p:nvCxnSpPr>
            <p:spPr bwMode="auto">
              <a:xfrm flipV="1">
                <a:off x="4441317"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7" name="Straight Connector 1556"/>
              <p:cNvCxnSpPr>
                <a:stCxn id="1551" idx="0"/>
              </p:cNvCxnSpPr>
              <p:nvPr/>
            </p:nvCxnSpPr>
            <p:spPr bwMode="auto">
              <a:xfrm flipH="1" flipV="1">
                <a:off x="4495844"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59" name="Group 1558"/>
              <p:cNvGrpSpPr/>
              <p:nvPr/>
            </p:nvGrpSpPr>
            <p:grpSpPr>
              <a:xfrm>
                <a:off x="2095230" y="5448104"/>
                <a:ext cx="202292" cy="500638"/>
                <a:chOff x="2503604" y="3286782"/>
                <a:chExt cx="306339" cy="743447"/>
              </a:xfrm>
            </p:grpSpPr>
            <p:cxnSp>
              <p:nvCxnSpPr>
                <p:cNvPr id="1587" name="Straight Connector 1586"/>
                <p:cNvCxnSpPr>
                  <a:stCxn id="158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88" name="Rounded Rectangle 158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89" name="Rounded Rectangle 158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90" name="Rounded Rectangle 158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91" name="Rounded Rectangle 159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92" name="Straight Connector 1591"/>
                <p:cNvCxnSpPr>
                  <a:stCxn id="159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3" name="Straight Connector 1592"/>
                <p:cNvCxnSpPr>
                  <a:stCxn id="159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4" name="Straight Connector 1593"/>
                <p:cNvCxnSpPr>
                  <a:stCxn id="158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60" name="Group 1559"/>
              <p:cNvGrpSpPr/>
              <p:nvPr/>
            </p:nvGrpSpPr>
            <p:grpSpPr>
              <a:xfrm>
                <a:off x="1602730" y="5448104"/>
                <a:ext cx="202292" cy="500638"/>
                <a:chOff x="2503604" y="3286782"/>
                <a:chExt cx="306339" cy="743447"/>
              </a:xfrm>
            </p:grpSpPr>
            <p:cxnSp>
              <p:nvCxnSpPr>
                <p:cNvPr id="1579" name="Straight Connector 1578"/>
                <p:cNvCxnSpPr>
                  <a:stCxn id="158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80" name="Rounded Rectangle 157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81" name="Rounded Rectangle 158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82" name="Rounded Rectangle 158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83" name="Rounded Rectangle 158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84" name="Straight Connector 1583"/>
                <p:cNvCxnSpPr>
                  <a:stCxn id="158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5" name="Straight Connector 1584"/>
                <p:cNvCxnSpPr>
                  <a:stCxn id="158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6" name="Straight Connector 1585"/>
                <p:cNvCxnSpPr>
                  <a:stCxn id="158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61" name="Group 1560"/>
              <p:cNvGrpSpPr/>
              <p:nvPr/>
            </p:nvGrpSpPr>
            <p:grpSpPr>
              <a:xfrm>
                <a:off x="1846445" y="5448104"/>
                <a:ext cx="202292" cy="500638"/>
                <a:chOff x="2503604" y="3286782"/>
                <a:chExt cx="306339" cy="743447"/>
              </a:xfrm>
            </p:grpSpPr>
            <p:cxnSp>
              <p:nvCxnSpPr>
                <p:cNvPr id="1571" name="Straight Connector 1570"/>
                <p:cNvCxnSpPr>
                  <a:stCxn id="157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72" name="Rounded Rectangle 157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73" name="Rounded Rectangle 157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74" name="Rounded Rectangle 157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75" name="Rounded Rectangle 157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76" name="Straight Connector 1575"/>
                <p:cNvCxnSpPr>
                  <a:stCxn id="157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77" name="Straight Connector 1576"/>
                <p:cNvCxnSpPr>
                  <a:stCxn id="157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78" name="Straight Connector 1577"/>
                <p:cNvCxnSpPr>
                  <a:stCxn id="157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62" name="Group 1561"/>
              <p:cNvGrpSpPr/>
              <p:nvPr/>
            </p:nvGrpSpPr>
            <p:grpSpPr>
              <a:xfrm>
                <a:off x="2341248" y="5448104"/>
                <a:ext cx="202292" cy="500638"/>
                <a:chOff x="2503604" y="3286782"/>
                <a:chExt cx="306339" cy="743447"/>
              </a:xfrm>
            </p:grpSpPr>
            <p:cxnSp>
              <p:nvCxnSpPr>
                <p:cNvPr id="1563" name="Straight Connector 1562"/>
                <p:cNvCxnSpPr>
                  <a:stCxn id="156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64" name="Rounded Rectangle 156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65" name="Rounded Rectangle 156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66" name="Rounded Rectangle 156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67" name="Rounded Rectangle 156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68" name="Straight Connector 1567"/>
                <p:cNvCxnSpPr>
                  <a:stCxn id="156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9" name="Straight Connector 1568"/>
                <p:cNvCxnSpPr>
                  <a:stCxn id="156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70" name="Straight Connector 1569"/>
                <p:cNvCxnSpPr>
                  <a:stCxn id="156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96" name="Group 1595"/>
              <p:cNvGrpSpPr/>
              <p:nvPr/>
            </p:nvGrpSpPr>
            <p:grpSpPr>
              <a:xfrm>
                <a:off x="3123972" y="5448104"/>
                <a:ext cx="202292" cy="500638"/>
                <a:chOff x="2503604" y="3286782"/>
                <a:chExt cx="306339" cy="743447"/>
              </a:xfrm>
            </p:grpSpPr>
            <p:cxnSp>
              <p:nvCxnSpPr>
                <p:cNvPr id="1624" name="Straight Connector 1623"/>
                <p:cNvCxnSpPr>
                  <a:stCxn id="162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25" name="Rounded Rectangle 162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26" name="Rounded Rectangle 162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27" name="Rounded Rectangle 162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28" name="Rounded Rectangle 162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629" name="Straight Connector 1628"/>
                <p:cNvCxnSpPr>
                  <a:stCxn id="162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0" name="Straight Connector 1629"/>
                <p:cNvCxnSpPr>
                  <a:stCxn id="162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1" name="Straight Connector 1630"/>
                <p:cNvCxnSpPr>
                  <a:stCxn id="162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97" name="Group 1596"/>
              <p:cNvGrpSpPr/>
              <p:nvPr/>
            </p:nvGrpSpPr>
            <p:grpSpPr>
              <a:xfrm>
                <a:off x="2631472" y="5448104"/>
                <a:ext cx="202292" cy="500638"/>
                <a:chOff x="2503604" y="3286782"/>
                <a:chExt cx="306339" cy="743447"/>
              </a:xfrm>
            </p:grpSpPr>
            <p:cxnSp>
              <p:nvCxnSpPr>
                <p:cNvPr id="1616" name="Straight Connector 1615"/>
                <p:cNvCxnSpPr>
                  <a:stCxn id="161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17" name="Rounded Rectangle 161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18" name="Rounded Rectangle 161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19" name="Rounded Rectangle 161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20" name="Rounded Rectangle 161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621" name="Straight Connector 1620"/>
                <p:cNvCxnSpPr>
                  <a:stCxn id="162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2" name="Straight Connector 1621"/>
                <p:cNvCxnSpPr>
                  <a:stCxn id="161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3" name="Straight Connector 1622"/>
                <p:cNvCxnSpPr>
                  <a:stCxn id="161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98" name="Group 1597"/>
              <p:cNvGrpSpPr/>
              <p:nvPr/>
            </p:nvGrpSpPr>
            <p:grpSpPr>
              <a:xfrm>
                <a:off x="2875187" y="5448104"/>
                <a:ext cx="202292" cy="500638"/>
                <a:chOff x="2503604" y="3286782"/>
                <a:chExt cx="306339" cy="743447"/>
              </a:xfrm>
            </p:grpSpPr>
            <p:cxnSp>
              <p:nvCxnSpPr>
                <p:cNvPr id="1608" name="Straight Connector 1607"/>
                <p:cNvCxnSpPr>
                  <a:stCxn id="1610"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09" name="Rounded Rectangle 1608"/>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10" name="Rounded Rectangle 1609"/>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11" name="Rounded Rectangle 1610"/>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12" name="Rounded Rectangle 1611"/>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613" name="Straight Connector 1612"/>
                <p:cNvCxnSpPr>
                  <a:stCxn id="1612"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4" name="Straight Connector 1613"/>
                <p:cNvCxnSpPr>
                  <a:stCxn id="1611"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5" name="Straight Connector 1614"/>
                <p:cNvCxnSpPr>
                  <a:stCxn id="1609"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99" name="Group 1598"/>
              <p:cNvGrpSpPr/>
              <p:nvPr/>
            </p:nvGrpSpPr>
            <p:grpSpPr>
              <a:xfrm>
                <a:off x="3369990" y="5448104"/>
                <a:ext cx="202292" cy="500638"/>
                <a:chOff x="2503604" y="3286782"/>
                <a:chExt cx="306339" cy="743447"/>
              </a:xfrm>
            </p:grpSpPr>
            <p:cxnSp>
              <p:nvCxnSpPr>
                <p:cNvPr id="1600" name="Straight Connector 1599"/>
                <p:cNvCxnSpPr>
                  <a:stCxn id="160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01" name="Rounded Rectangle 1600"/>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02" name="Rounded Rectangle 1601"/>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03" name="Rounded Rectangle 1602"/>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04" name="Rounded Rectangle 1603"/>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605" name="Straight Connector 1604"/>
                <p:cNvCxnSpPr>
                  <a:stCxn id="1604"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6" name="Straight Connector 1605"/>
                <p:cNvCxnSpPr>
                  <a:stCxn id="160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7" name="Straight Connector 1606"/>
                <p:cNvCxnSpPr>
                  <a:stCxn id="1601"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633" name="Straight Connector 1632"/>
              <p:cNvCxnSpPr>
                <a:stCxn id="1635" idx="0"/>
              </p:cNvCxnSpPr>
              <p:nvPr/>
            </p:nvCxnSpPr>
            <p:spPr bwMode="auto">
              <a:xfrm flipV="1">
                <a:off x="3695374"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34" name="Rounded Rectangle 1633"/>
              <p:cNvSpPr/>
              <p:nvPr/>
            </p:nvSpPr>
            <p:spPr bwMode="auto">
              <a:xfrm>
                <a:off x="3761958"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35" name="Rounded Rectangle 1634"/>
              <p:cNvSpPr/>
              <p:nvPr/>
            </p:nvSpPr>
            <p:spPr bwMode="auto">
              <a:xfrm>
                <a:off x="3650138"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36" name="Rounded Rectangle 1635"/>
              <p:cNvSpPr/>
              <p:nvPr/>
            </p:nvSpPr>
            <p:spPr bwMode="auto">
              <a:xfrm>
                <a:off x="3650138"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37" name="Rounded Rectangle 1636"/>
              <p:cNvSpPr/>
              <p:nvPr/>
            </p:nvSpPr>
            <p:spPr bwMode="auto">
              <a:xfrm>
                <a:off x="3761958"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638" name="Straight Connector 1637"/>
              <p:cNvCxnSpPr>
                <a:stCxn id="1637" idx="0"/>
              </p:cNvCxnSpPr>
              <p:nvPr/>
            </p:nvCxnSpPr>
            <p:spPr bwMode="auto">
              <a:xfrm flipH="1" flipV="1">
                <a:off x="3749901"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9" name="Straight Connector 1638"/>
              <p:cNvCxnSpPr>
                <a:stCxn id="1636" idx="0"/>
              </p:cNvCxnSpPr>
              <p:nvPr/>
            </p:nvCxnSpPr>
            <p:spPr bwMode="auto">
              <a:xfrm flipV="1">
                <a:off x="3695374"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0" name="Straight Connector 1639"/>
              <p:cNvCxnSpPr>
                <a:stCxn id="1634" idx="0"/>
              </p:cNvCxnSpPr>
              <p:nvPr/>
            </p:nvCxnSpPr>
            <p:spPr bwMode="auto">
              <a:xfrm flipH="1" flipV="1">
                <a:off x="3749901"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2" name="Straight Connector 1641"/>
              <p:cNvCxnSpPr>
                <a:stCxn id="1644" idx="0"/>
              </p:cNvCxnSpPr>
              <p:nvPr/>
            </p:nvCxnSpPr>
            <p:spPr bwMode="auto">
              <a:xfrm flipV="1">
                <a:off x="3948649"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43" name="Rounded Rectangle 1642"/>
              <p:cNvSpPr/>
              <p:nvPr/>
            </p:nvSpPr>
            <p:spPr bwMode="auto">
              <a:xfrm>
                <a:off x="4015233"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44" name="Rounded Rectangle 1643"/>
              <p:cNvSpPr/>
              <p:nvPr/>
            </p:nvSpPr>
            <p:spPr bwMode="auto">
              <a:xfrm>
                <a:off x="3903413"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45" name="Rounded Rectangle 1644"/>
              <p:cNvSpPr/>
              <p:nvPr/>
            </p:nvSpPr>
            <p:spPr bwMode="auto">
              <a:xfrm>
                <a:off x="3903413"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46" name="Rounded Rectangle 1645"/>
              <p:cNvSpPr/>
              <p:nvPr/>
            </p:nvSpPr>
            <p:spPr bwMode="auto">
              <a:xfrm>
                <a:off x="4015233"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647" name="Straight Connector 1646"/>
              <p:cNvCxnSpPr>
                <a:stCxn id="1646" idx="0"/>
              </p:cNvCxnSpPr>
              <p:nvPr/>
            </p:nvCxnSpPr>
            <p:spPr bwMode="auto">
              <a:xfrm flipH="1" flipV="1">
                <a:off x="4003176"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8" name="Straight Connector 1647"/>
              <p:cNvCxnSpPr>
                <a:stCxn id="1645" idx="0"/>
              </p:cNvCxnSpPr>
              <p:nvPr/>
            </p:nvCxnSpPr>
            <p:spPr bwMode="auto">
              <a:xfrm flipV="1">
                <a:off x="3948649"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9" name="Straight Connector 1648"/>
              <p:cNvCxnSpPr>
                <a:stCxn id="1643" idx="0"/>
              </p:cNvCxnSpPr>
              <p:nvPr/>
            </p:nvCxnSpPr>
            <p:spPr bwMode="auto">
              <a:xfrm flipH="1" flipV="1">
                <a:off x="4003176"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51" name="Oval 1650"/>
              <p:cNvSpPr/>
              <p:nvPr/>
            </p:nvSpPr>
            <p:spPr bwMode="auto">
              <a:xfrm flipV="1">
                <a:off x="591638"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52" name="Oval 1651"/>
              <p:cNvSpPr/>
              <p:nvPr/>
            </p:nvSpPr>
            <p:spPr bwMode="auto">
              <a:xfrm flipV="1">
                <a:off x="839040"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53" name="Oval 1652"/>
              <p:cNvSpPr/>
              <p:nvPr/>
            </p:nvSpPr>
            <p:spPr bwMode="auto">
              <a:xfrm flipV="1">
                <a:off x="1086441"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54" name="Oval 1653"/>
              <p:cNvSpPr/>
              <p:nvPr/>
            </p:nvSpPr>
            <p:spPr bwMode="auto">
              <a:xfrm flipV="1">
                <a:off x="1333842"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55" name="Oval 1654"/>
              <p:cNvSpPr/>
              <p:nvPr/>
            </p:nvSpPr>
            <p:spPr bwMode="auto">
              <a:xfrm flipV="1">
                <a:off x="1614790"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56" name="Oval 1655"/>
              <p:cNvSpPr/>
              <p:nvPr/>
            </p:nvSpPr>
            <p:spPr bwMode="auto">
              <a:xfrm flipV="1">
                <a:off x="1862191"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57" name="Oval 1656"/>
              <p:cNvSpPr/>
              <p:nvPr/>
            </p:nvSpPr>
            <p:spPr bwMode="auto">
              <a:xfrm flipV="1">
                <a:off x="2109592"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58" name="Oval 1657"/>
              <p:cNvSpPr/>
              <p:nvPr/>
            </p:nvSpPr>
            <p:spPr bwMode="auto">
              <a:xfrm flipV="1">
                <a:off x="2356994"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59" name="Oval 1658"/>
              <p:cNvSpPr/>
              <p:nvPr/>
            </p:nvSpPr>
            <p:spPr bwMode="auto">
              <a:xfrm flipV="1">
                <a:off x="2637941"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0" name="Oval 1659"/>
              <p:cNvSpPr/>
              <p:nvPr/>
            </p:nvSpPr>
            <p:spPr bwMode="auto">
              <a:xfrm flipV="1">
                <a:off x="2885342"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1" name="Oval 1660"/>
              <p:cNvSpPr/>
              <p:nvPr/>
            </p:nvSpPr>
            <p:spPr bwMode="auto">
              <a:xfrm flipV="1">
                <a:off x="3132743"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2" name="Oval 1661"/>
              <p:cNvSpPr/>
              <p:nvPr/>
            </p:nvSpPr>
            <p:spPr bwMode="auto">
              <a:xfrm flipV="1">
                <a:off x="3380145"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3" name="Oval 1662"/>
              <p:cNvSpPr/>
              <p:nvPr/>
            </p:nvSpPr>
            <p:spPr bwMode="auto">
              <a:xfrm flipV="1">
                <a:off x="3661092"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4" name="Oval 1663"/>
              <p:cNvSpPr/>
              <p:nvPr/>
            </p:nvSpPr>
            <p:spPr bwMode="auto">
              <a:xfrm flipV="1">
                <a:off x="3908493"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5" name="Oval 1664"/>
              <p:cNvSpPr/>
              <p:nvPr/>
            </p:nvSpPr>
            <p:spPr bwMode="auto">
              <a:xfrm flipV="1">
                <a:off x="4155895"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6" name="Oval 1665"/>
              <p:cNvSpPr/>
              <p:nvPr/>
            </p:nvSpPr>
            <p:spPr bwMode="auto">
              <a:xfrm flipV="1">
                <a:off x="4403296"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7" name="Oval 1666"/>
              <p:cNvSpPr/>
              <p:nvPr/>
            </p:nvSpPr>
            <p:spPr bwMode="auto">
              <a:xfrm flipV="1">
                <a:off x="591638"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8" name="Oval 1667"/>
              <p:cNvSpPr/>
              <p:nvPr/>
            </p:nvSpPr>
            <p:spPr bwMode="auto">
              <a:xfrm flipV="1">
                <a:off x="839039"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69" name="Oval 1668"/>
              <p:cNvSpPr/>
              <p:nvPr/>
            </p:nvSpPr>
            <p:spPr bwMode="auto">
              <a:xfrm flipV="1">
                <a:off x="1086441"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0" name="Oval 1669"/>
              <p:cNvSpPr/>
              <p:nvPr/>
            </p:nvSpPr>
            <p:spPr bwMode="auto">
              <a:xfrm flipV="1">
                <a:off x="1333842"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1" name="Oval 1670"/>
              <p:cNvSpPr/>
              <p:nvPr/>
            </p:nvSpPr>
            <p:spPr bwMode="auto">
              <a:xfrm flipV="1">
                <a:off x="1614789"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2" name="Oval 1671"/>
              <p:cNvSpPr/>
              <p:nvPr/>
            </p:nvSpPr>
            <p:spPr bwMode="auto">
              <a:xfrm flipV="1">
                <a:off x="1862191"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3" name="Oval 1672"/>
              <p:cNvSpPr/>
              <p:nvPr/>
            </p:nvSpPr>
            <p:spPr bwMode="auto">
              <a:xfrm flipV="1">
                <a:off x="2109592"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4" name="Oval 1673"/>
              <p:cNvSpPr/>
              <p:nvPr/>
            </p:nvSpPr>
            <p:spPr bwMode="auto">
              <a:xfrm flipV="1">
                <a:off x="2356993"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5" name="Oval 1674"/>
              <p:cNvSpPr/>
              <p:nvPr/>
            </p:nvSpPr>
            <p:spPr bwMode="auto">
              <a:xfrm flipV="1">
                <a:off x="2637941"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6" name="Oval 1675"/>
              <p:cNvSpPr/>
              <p:nvPr/>
            </p:nvSpPr>
            <p:spPr bwMode="auto">
              <a:xfrm flipV="1">
                <a:off x="2885342"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7" name="Oval 1676"/>
              <p:cNvSpPr/>
              <p:nvPr/>
            </p:nvSpPr>
            <p:spPr bwMode="auto">
              <a:xfrm flipV="1">
                <a:off x="3132743"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8" name="Oval 1677"/>
              <p:cNvSpPr/>
              <p:nvPr/>
            </p:nvSpPr>
            <p:spPr bwMode="auto">
              <a:xfrm flipV="1">
                <a:off x="3380145"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79" name="Oval 1678"/>
              <p:cNvSpPr/>
              <p:nvPr/>
            </p:nvSpPr>
            <p:spPr bwMode="auto">
              <a:xfrm flipV="1">
                <a:off x="3661092"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80" name="Oval 1679"/>
              <p:cNvSpPr/>
              <p:nvPr/>
            </p:nvSpPr>
            <p:spPr bwMode="auto">
              <a:xfrm flipV="1">
                <a:off x="3908493"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81" name="Oval 1680"/>
              <p:cNvSpPr/>
              <p:nvPr/>
            </p:nvSpPr>
            <p:spPr bwMode="auto">
              <a:xfrm flipV="1">
                <a:off x="4155894"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82" name="Oval 1681"/>
              <p:cNvSpPr/>
              <p:nvPr/>
            </p:nvSpPr>
            <p:spPr bwMode="auto">
              <a:xfrm flipV="1">
                <a:off x="4403296"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1711" name="Group 1710"/>
              <p:cNvGrpSpPr/>
              <p:nvPr/>
            </p:nvGrpSpPr>
            <p:grpSpPr>
              <a:xfrm>
                <a:off x="679424" y="4835240"/>
                <a:ext cx="742476" cy="437160"/>
                <a:chOff x="731678" y="4965875"/>
                <a:chExt cx="742476" cy="437160"/>
              </a:xfrm>
            </p:grpSpPr>
            <p:grpSp>
              <p:nvGrpSpPr>
                <p:cNvPr id="1845" name="Group 1844"/>
                <p:cNvGrpSpPr/>
                <p:nvPr/>
              </p:nvGrpSpPr>
              <p:grpSpPr>
                <a:xfrm>
                  <a:off x="731678" y="4971887"/>
                  <a:ext cx="247401" cy="431148"/>
                  <a:chOff x="1625638" y="1515246"/>
                  <a:chExt cx="374650" cy="952500"/>
                </a:xfrm>
              </p:grpSpPr>
              <p:cxnSp>
                <p:nvCxnSpPr>
                  <p:cNvPr id="1859" name="Straight Connector 1858"/>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60" name="Straight Connector 1859"/>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61" name="Straight Connector 1860"/>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62" name="Straight Connector 1861"/>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846" name="Group 1845"/>
                <p:cNvGrpSpPr/>
                <p:nvPr/>
              </p:nvGrpSpPr>
              <p:grpSpPr>
                <a:xfrm>
                  <a:off x="1226753" y="4965875"/>
                  <a:ext cx="247401" cy="431148"/>
                  <a:chOff x="1625638" y="1515246"/>
                  <a:chExt cx="374650" cy="952500"/>
                </a:xfrm>
              </p:grpSpPr>
              <p:cxnSp>
                <p:nvCxnSpPr>
                  <p:cNvPr id="1855" name="Straight Connector 1854"/>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56" name="Straight Connector 1855"/>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57" name="Straight Connector 1856"/>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58" name="Straight Connector 1857"/>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847" name="Straight Connector 1846"/>
                <p:cNvCxnSpPr>
                  <a:stCxn id="1651" idx="4"/>
                  <a:endCxn id="1669" idx="0"/>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48" name="Straight Connector 1847"/>
                <p:cNvCxnSpPr>
                  <a:stCxn id="1653" idx="4"/>
                  <a:endCxn id="1668" idx="0"/>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49" name="Straight Connector 1848"/>
                <p:cNvCxnSpPr>
                  <a:stCxn id="1669" idx="0"/>
                  <a:endCxn id="1652" idx="4"/>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50" name="Straight Connector 1849"/>
                <p:cNvCxnSpPr>
                  <a:stCxn id="1651" idx="4"/>
                  <a:endCxn id="1670" idx="0"/>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51" name="Straight Connector 1850"/>
                <p:cNvCxnSpPr>
                  <a:stCxn id="1668" idx="0"/>
                  <a:endCxn id="1654" idx="4"/>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52" name="Straight Connector 1851"/>
                <p:cNvCxnSpPr>
                  <a:stCxn id="1667" idx="0"/>
                  <a:endCxn id="1654" idx="4"/>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53" name="Straight Connector 1852"/>
                <p:cNvCxnSpPr>
                  <a:stCxn id="1670" idx="0"/>
                  <a:endCxn id="1652" idx="4"/>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54" name="Straight Connector 1853"/>
                <p:cNvCxnSpPr>
                  <a:stCxn id="1653" idx="4"/>
                  <a:endCxn id="1667" idx="0"/>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1712" name="Group 1711"/>
              <p:cNvGrpSpPr/>
              <p:nvPr/>
            </p:nvGrpSpPr>
            <p:grpSpPr>
              <a:xfrm>
                <a:off x="1711260" y="4836902"/>
                <a:ext cx="742476" cy="437160"/>
                <a:chOff x="731678" y="4965875"/>
                <a:chExt cx="742476" cy="437160"/>
              </a:xfrm>
            </p:grpSpPr>
            <p:grpSp>
              <p:nvGrpSpPr>
                <p:cNvPr id="1827" name="Group 1826"/>
                <p:cNvGrpSpPr/>
                <p:nvPr/>
              </p:nvGrpSpPr>
              <p:grpSpPr>
                <a:xfrm>
                  <a:off x="731678" y="4971887"/>
                  <a:ext cx="247401" cy="431148"/>
                  <a:chOff x="1625638" y="1515246"/>
                  <a:chExt cx="374650" cy="952500"/>
                </a:xfrm>
              </p:grpSpPr>
              <p:cxnSp>
                <p:nvCxnSpPr>
                  <p:cNvPr id="1841" name="Straight Connector 1840"/>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2" name="Straight Connector 1841"/>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3" name="Straight Connector 1842"/>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4" name="Straight Connector 1843"/>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828" name="Group 1827"/>
                <p:cNvGrpSpPr/>
                <p:nvPr/>
              </p:nvGrpSpPr>
              <p:grpSpPr>
                <a:xfrm>
                  <a:off x="1226753" y="4965875"/>
                  <a:ext cx="247401" cy="431148"/>
                  <a:chOff x="1625638" y="1515246"/>
                  <a:chExt cx="374650" cy="952500"/>
                </a:xfrm>
              </p:grpSpPr>
              <p:cxnSp>
                <p:nvCxnSpPr>
                  <p:cNvPr id="1837" name="Straight Connector 1836"/>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38" name="Straight Connector 1837"/>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39" name="Straight Connector 1838"/>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0" name="Straight Connector 1839"/>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829" name="Straight Connector 1828"/>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30" name="Straight Connector 1829"/>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31" name="Straight Connector 1830"/>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32" name="Straight Connector 1831"/>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33" name="Straight Connector 1832"/>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34" name="Straight Connector 1833"/>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35" name="Straight Connector 1834"/>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36" name="Straight Connector 1835"/>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1713" name="Group 1712"/>
              <p:cNvGrpSpPr/>
              <p:nvPr/>
            </p:nvGrpSpPr>
            <p:grpSpPr>
              <a:xfrm>
                <a:off x="2732654" y="4833734"/>
                <a:ext cx="742476" cy="437160"/>
                <a:chOff x="731678" y="4965875"/>
                <a:chExt cx="742476" cy="437160"/>
              </a:xfrm>
            </p:grpSpPr>
            <p:grpSp>
              <p:nvGrpSpPr>
                <p:cNvPr id="1809" name="Group 1808"/>
                <p:cNvGrpSpPr/>
                <p:nvPr/>
              </p:nvGrpSpPr>
              <p:grpSpPr>
                <a:xfrm>
                  <a:off x="731678" y="4971887"/>
                  <a:ext cx="247401" cy="431148"/>
                  <a:chOff x="1625638" y="1515246"/>
                  <a:chExt cx="374650" cy="952500"/>
                </a:xfrm>
              </p:grpSpPr>
              <p:cxnSp>
                <p:nvCxnSpPr>
                  <p:cNvPr id="1823" name="Straight Connector 1822"/>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4" name="Straight Connector 1823"/>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5" name="Straight Connector 1824"/>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6" name="Straight Connector 1825"/>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810" name="Group 1809"/>
                <p:cNvGrpSpPr/>
                <p:nvPr/>
              </p:nvGrpSpPr>
              <p:grpSpPr>
                <a:xfrm>
                  <a:off x="1226753" y="4965875"/>
                  <a:ext cx="247401" cy="431148"/>
                  <a:chOff x="1625638" y="1515246"/>
                  <a:chExt cx="374650" cy="952500"/>
                </a:xfrm>
              </p:grpSpPr>
              <p:cxnSp>
                <p:nvCxnSpPr>
                  <p:cNvPr id="1819" name="Straight Connector 1818"/>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0" name="Straight Connector 1819"/>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1" name="Straight Connector 1820"/>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2" name="Straight Connector 1821"/>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811" name="Straight Connector 1810"/>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12" name="Straight Connector 1811"/>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13" name="Straight Connector 1812"/>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14" name="Straight Connector 1813"/>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15" name="Straight Connector 1814"/>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16" name="Straight Connector 1815"/>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17" name="Straight Connector 1816"/>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18" name="Straight Connector 1817"/>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1714" name="Group 1713"/>
              <p:cNvGrpSpPr/>
              <p:nvPr/>
            </p:nvGrpSpPr>
            <p:grpSpPr>
              <a:xfrm>
                <a:off x="3749150" y="4835396"/>
                <a:ext cx="742476" cy="437160"/>
                <a:chOff x="731678" y="4965875"/>
                <a:chExt cx="742476" cy="437160"/>
              </a:xfrm>
            </p:grpSpPr>
            <p:grpSp>
              <p:nvGrpSpPr>
                <p:cNvPr id="1791" name="Group 1790"/>
                <p:cNvGrpSpPr/>
                <p:nvPr/>
              </p:nvGrpSpPr>
              <p:grpSpPr>
                <a:xfrm>
                  <a:off x="731678" y="4971887"/>
                  <a:ext cx="247401" cy="431148"/>
                  <a:chOff x="1625638" y="1515246"/>
                  <a:chExt cx="374650" cy="952500"/>
                </a:xfrm>
              </p:grpSpPr>
              <p:cxnSp>
                <p:nvCxnSpPr>
                  <p:cNvPr id="1805" name="Straight Connector 1804"/>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6" name="Straight Connector 1805"/>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7" name="Straight Connector 1806"/>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8" name="Straight Connector 1807"/>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92" name="Group 1791"/>
                <p:cNvGrpSpPr/>
                <p:nvPr/>
              </p:nvGrpSpPr>
              <p:grpSpPr>
                <a:xfrm>
                  <a:off x="1226753" y="4965875"/>
                  <a:ext cx="247401" cy="431148"/>
                  <a:chOff x="1625638" y="1515246"/>
                  <a:chExt cx="374650" cy="952500"/>
                </a:xfrm>
              </p:grpSpPr>
              <p:cxnSp>
                <p:nvCxnSpPr>
                  <p:cNvPr id="1801" name="Straight Connector 1800"/>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2" name="Straight Connector 1801"/>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3" name="Straight Connector 1802"/>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04" name="Straight Connector 1803"/>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793" name="Straight Connector 1792"/>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794" name="Straight Connector 1793"/>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795" name="Straight Connector 1794"/>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796" name="Straight Connector 1795"/>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797" name="Straight Connector 1796"/>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798" name="Straight Connector 1797"/>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799" name="Straight Connector 1798"/>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800" name="Straight Connector 1799"/>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grpSp>
          <p:nvGrpSpPr>
            <p:cNvPr id="1863" name="Group 1862"/>
            <p:cNvGrpSpPr/>
            <p:nvPr/>
          </p:nvGrpSpPr>
          <p:grpSpPr>
            <a:xfrm>
              <a:off x="4668182" y="4655641"/>
              <a:ext cx="4016137" cy="1293098"/>
              <a:chOff x="582236" y="4655644"/>
              <a:chExt cx="4016137" cy="1293098"/>
            </a:xfrm>
          </p:grpSpPr>
          <p:cxnSp>
            <p:nvCxnSpPr>
              <p:cNvPr id="1864" name="Straight Connector 1863"/>
              <p:cNvCxnSpPr>
                <a:stCxn id="1866" idx="0"/>
                <a:endCxn id="1938" idx="0"/>
              </p:cNvCxnSpPr>
              <p:nvPr/>
            </p:nvCxnSpPr>
            <p:spPr bwMode="auto">
              <a:xfrm flipV="1">
                <a:off x="1119972" y="5451451"/>
                <a:ext cx="54527" cy="2204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65" name="Rounded Rectangle 1864"/>
              <p:cNvSpPr/>
              <p:nvPr/>
            </p:nvSpPr>
            <p:spPr bwMode="auto">
              <a:xfrm>
                <a:off x="1186556" y="5671938"/>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66" name="Rounded Rectangle 1865"/>
              <p:cNvSpPr/>
              <p:nvPr/>
            </p:nvSpPr>
            <p:spPr bwMode="auto">
              <a:xfrm>
                <a:off x="1074736" y="5671938"/>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67" name="Rounded Rectangle 1866"/>
              <p:cNvSpPr/>
              <p:nvPr/>
            </p:nvSpPr>
            <p:spPr bwMode="auto">
              <a:xfrm>
                <a:off x="1074736" y="5846113"/>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68" name="Rounded Rectangle 1867"/>
              <p:cNvSpPr/>
              <p:nvPr/>
            </p:nvSpPr>
            <p:spPr bwMode="auto">
              <a:xfrm>
                <a:off x="1186556" y="5846113"/>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869" name="Straight Connector 1868"/>
              <p:cNvCxnSpPr>
                <a:stCxn id="1868" idx="0"/>
                <a:endCxn id="1938" idx="0"/>
              </p:cNvCxnSpPr>
              <p:nvPr/>
            </p:nvCxnSpPr>
            <p:spPr bwMode="auto">
              <a:xfrm flipH="1" flipV="1">
                <a:off x="1174499" y="5451451"/>
                <a:ext cx="57293" cy="3946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0" name="Straight Connector 1869"/>
              <p:cNvCxnSpPr>
                <a:stCxn id="1867" idx="0"/>
                <a:endCxn id="1938" idx="0"/>
              </p:cNvCxnSpPr>
              <p:nvPr/>
            </p:nvCxnSpPr>
            <p:spPr bwMode="auto">
              <a:xfrm flipV="1">
                <a:off x="1119972" y="5451451"/>
                <a:ext cx="54527" cy="3946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1" name="Straight Connector 1870"/>
              <p:cNvCxnSpPr>
                <a:stCxn id="1865" idx="0"/>
                <a:endCxn id="1938" idx="0"/>
              </p:cNvCxnSpPr>
              <p:nvPr/>
            </p:nvCxnSpPr>
            <p:spPr bwMode="auto">
              <a:xfrm flipH="1" flipV="1">
                <a:off x="1174499" y="5451451"/>
                <a:ext cx="57293" cy="2204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2" name="Straight Connector 1871"/>
              <p:cNvCxnSpPr>
                <a:stCxn id="1874" idx="0"/>
              </p:cNvCxnSpPr>
              <p:nvPr/>
            </p:nvCxnSpPr>
            <p:spPr bwMode="auto">
              <a:xfrm flipV="1">
                <a:off x="627472"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73" name="Rounded Rectangle 1872"/>
              <p:cNvSpPr/>
              <p:nvPr/>
            </p:nvSpPr>
            <p:spPr bwMode="auto">
              <a:xfrm>
                <a:off x="694056"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74" name="Rounded Rectangle 1873"/>
              <p:cNvSpPr/>
              <p:nvPr/>
            </p:nvSpPr>
            <p:spPr bwMode="auto">
              <a:xfrm>
                <a:off x="582236"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75" name="Rounded Rectangle 1874"/>
              <p:cNvSpPr/>
              <p:nvPr/>
            </p:nvSpPr>
            <p:spPr bwMode="auto">
              <a:xfrm>
                <a:off x="582236"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76" name="Rounded Rectangle 1875"/>
              <p:cNvSpPr/>
              <p:nvPr/>
            </p:nvSpPr>
            <p:spPr bwMode="auto">
              <a:xfrm>
                <a:off x="694056"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877" name="Straight Connector 1876"/>
              <p:cNvCxnSpPr>
                <a:stCxn id="1876" idx="0"/>
              </p:cNvCxnSpPr>
              <p:nvPr/>
            </p:nvCxnSpPr>
            <p:spPr bwMode="auto">
              <a:xfrm flipH="1" flipV="1">
                <a:off x="681999"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8" name="Straight Connector 1877"/>
              <p:cNvCxnSpPr>
                <a:stCxn id="1875" idx="0"/>
              </p:cNvCxnSpPr>
              <p:nvPr/>
            </p:nvCxnSpPr>
            <p:spPr bwMode="auto">
              <a:xfrm flipV="1">
                <a:off x="627472"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9" name="Straight Connector 1878"/>
              <p:cNvCxnSpPr>
                <a:stCxn id="1873" idx="0"/>
              </p:cNvCxnSpPr>
              <p:nvPr/>
            </p:nvCxnSpPr>
            <p:spPr bwMode="auto">
              <a:xfrm flipH="1" flipV="1">
                <a:off x="681999"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0" name="Straight Connector 1879"/>
              <p:cNvCxnSpPr>
                <a:stCxn id="1882" idx="0"/>
              </p:cNvCxnSpPr>
              <p:nvPr/>
            </p:nvCxnSpPr>
            <p:spPr bwMode="auto">
              <a:xfrm flipV="1">
                <a:off x="871187" y="5448104"/>
                <a:ext cx="54527"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sp>
            <p:nvSpPr>
              <p:cNvPr id="1881" name="Rounded Rectangle 1880"/>
              <p:cNvSpPr/>
              <p:nvPr/>
            </p:nvSpPr>
            <p:spPr bwMode="auto">
              <a:xfrm>
                <a:off x="937771"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82" name="Rounded Rectangle 1881"/>
              <p:cNvSpPr/>
              <p:nvPr/>
            </p:nvSpPr>
            <p:spPr bwMode="auto">
              <a:xfrm>
                <a:off x="825951"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83" name="Rounded Rectangle 1882"/>
              <p:cNvSpPr/>
              <p:nvPr/>
            </p:nvSpPr>
            <p:spPr bwMode="auto">
              <a:xfrm>
                <a:off x="825951"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84" name="Rounded Rectangle 1883"/>
              <p:cNvSpPr/>
              <p:nvPr/>
            </p:nvSpPr>
            <p:spPr bwMode="auto">
              <a:xfrm>
                <a:off x="937771"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885" name="Straight Connector 1884"/>
              <p:cNvCxnSpPr>
                <a:stCxn id="1884" idx="0"/>
              </p:cNvCxnSpPr>
              <p:nvPr/>
            </p:nvCxnSpPr>
            <p:spPr bwMode="auto">
              <a:xfrm flipH="1" flipV="1">
                <a:off x="925714" y="5448104"/>
                <a:ext cx="57294"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1886" name="Straight Connector 1885"/>
              <p:cNvCxnSpPr>
                <a:stCxn id="1883" idx="0"/>
              </p:cNvCxnSpPr>
              <p:nvPr/>
            </p:nvCxnSpPr>
            <p:spPr bwMode="auto">
              <a:xfrm flipV="1">
                <a:off x="871187" y="5448104"/>
                <a:ext cx="54527"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1887" name="Straight Connector 1886"/>
              <p:cNvCxnSpPr>
                <a:stCxn id="1881" idx="0"/>
              </p:cNvCxnSpPr>
              <p:nvPr/>
            </p:nvCxnSpPr>
            <p:spPr bwMode="auto">
              <a:xfrm flipH="1" flipV="1">
                <a:off x="925714" y="5448104"/>
                <a:ext cx="57294"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1888" name="Straight Connector 1887"/>
              <p:cNvCxnSpPr>
                <a:stCxn id="1890" idx="0"/>
              </p:cNvCxnSpPr>
              <p:nvPr/>
            </p:nvCxnSpPr>
            <p:spPr bwMode="auto">
              <a:xfrm flipV="1">
                <a:off x="1365990"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89" name="Rounded Rectangle 1888"/>
              <p:cNvSpPr/>
              <p:nvPr/>
            </p:nvSpPr>
            <p:spPr bwMode="auto">
              <a:xfrm>
                <a:off x="1432574"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90" name="Rounded Rectangle 1889"/>
              <p:cNvSpPr/>
              <p:nvPr/>
            </p:nvSpPr>
            <p:spPr bwMode="auto">
              <a:xfrm>
                <a:off x="1320754"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91" name="Rounded Rectangle 1890"/>
              <p:cNvSpPr/>
              <p:nvPr/>
            </p:nvSpPr>
            <p:spPr bwMode="auto">
              <a:xfrm>
                <a:off x="1320754"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92" name="Rounded Rectangle 1891"/>
              <p:cNvSpPr/>
              <p:nvPr/>
            </p:nvSpPr>
            <p:spPr bwMode="auto">
              <a:xfrm>
                <a:off x="1432574"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893" name="Straight Connector 1892"/>
              <p:cNvCxnSpPr>
                <a:stCxn id="1892" idx="0"/>
              </p:cNvCxnSpPr>
              <p:nvPr/>
            </p:nvCxnSpPr>
            <p:spPr bwMode="auto">
              <a:xfrm flipH="1" flipV="1">
                <a:off x="1420517"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94" name="Straight Connector 1893"/>
              <p:cNvCxnSpPr>
                <a:stCxn id="1891" idx="0"/>
              </p:cNvCxnSpPr>
              <p:nvPr/>
            </p:nvCxnSpPr>
            <p:spPr bwMode="auto">
              <a:xfrm flipV="1">
                <a:off x="1365990"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95" name="Straight Connector 1894"/>
              <p:cNvCxnSpPr>
                <a:stCxn id="1889" idx="0"/>
              </p:cNvCxnSpPr>
              <p:nvPr/>
            </p:nvCxnSpPr>
            <p:spPr bwMode="auto">
              <a:xfrm flipH="1" flipV="1">
                <a:off x="1420517"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96" name="Straight Connector 1895"/>
              <p:cNvCxnSpPr>
                <a:stCxn id="1898" idx="0"/>
              </p:cNvCxnSpPr>
              <p:nvPr/>
            </p:nvCxnSpPr>
            <p:spPr bwMode="auto">
              <a:xfrm flipV="1">
                <a:off x="4188043"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97" name="Rounded Rectangle 1896"/>
              <p:cNvSpPr/>
              <p:nvPr/>
            </p:nvSpPr>
            <p:spPr bwMode="auto">
              <a:xfrm>
                <a:off x="4254627"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98" name="Rounded Rectangle 1897"/>
              <p:cNvSpPr/>
              <p:nvPr/>
            </p:nvSpPr>
            <p:spPr bwMode="auto">
              <a:xfrm>
                <a:off x="4142807"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899" name="Rounded Rectangle 1898"/>
              <p:cNvSpPr/>
              <p:nvPr/>
            </p:nvSpPr>
            <p:spPr bwMode="auto">
              <a:xfrm>
                <a:off x="4142807"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00" name="Rounded Rectangle 1899"/>
              <p:cNvSpPr/>
              <p:nvPr/>
            </p:nvSpPr>
            <p:spPr bwMode="auto">
              <a:xfrm>
                <a:off x="4254627"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901" name="Straight Connector 1900"/>
              <p:cNvCxnSpPr>
                <a:stCxn id="1900" idx="0"/>
              </p:cNvCxnSpPr>
              <p:nvPr/>
            </p:nvCxnSpPr>
            <p:spPr bwMode="auto">
              <a:xfrm flipH="1" flipV="1">
                <a:off x="4242570"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2" name="Straight Connector 1901"/>
              <p:cNvCxnSpPr>
                <a:stCxn id="1899" idx="0"/>
              </p:cNvCxnSpPr>
              <p:nvPr/>
            </p:nvCxnSpPr>
            <p:spPr bwMode="auto">
              <a:xfrm flipV="1">
                <a:off x="4188043"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3" name="Straight Connector 1902"/>
              <p:cNvCxnSpPr>
                <a:stCxn id="1897" idx="0"/>
              </p:cNvCxnSpPr>
              <p:nvPr/>
            </p:nvCxnSpPr>
            <p:spPr bwMode="auto">
              <a:xfrm flipH="1" flipV="1">
                <a:off x="4242570"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4" name="Straight Connector 1903"/>
              <p:cNvCxnSpPr>
                <a:stCxn id="1906" idx="0"/>
              </p:cNvCxnSpPr>
              <p:nvPr/>
            </p:nvCxnSpPr>
            <p:spPr bwMode="auto">
              <a:xfrm flipV="1">
                <a:off x="4441317"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05" name="Rounded Rectangle 1904"/>
              <p:cNvSpPr/>
              <p:nvPr/>
            </p:nvSpPr>
            <p:spPr bwMode="auto">
              <a:xfrm>
                <a:off x="4507901"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06" name="Rounded Rectangle 1905"/>
              <p:cNvSpPr/>
              <p:nvPr/>
            </p:nvSpPr>
            <p:spPr bwMode="auto">
              <a:xfrm>
                <a:off x="4396081"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07" name="Rounded Rectangle 1906"/>
              <p:cNvSpPr/>
              <p:nvPr/>
            </p:nvSpPr>
            <p:spPr bwMode="auto">
              <a:xfrm>
                <a:off x="4396081"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08" name="Rounded Rectangle 1907"/>
              <p:cNvSpPr/>
              <p:nvPr/>
            </p:nvSpPr>
            <p:spPr bwMode="auto">
              <a:xfrm>
                <a:off x="4507901"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909" name="Straight Connector 1908"/>
              <p:cNvCxnSpPr>
                <a:stCxn id="1908" idx="0"/>
              </p:cNvCxnSpPr>
              <p:nvPr/>
            </p:nvCxnSpPr>
            <p:spPr bwMode="auto">
              <a:xfrm flipH="1" flipV="1">
                <a:off x="4495844"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10" name="Straight Connector 1909"/>
              <p:cNvCxnSpPr>
                <a:stCxn id="1907" idx="0"/>
              </p:cNvCxnSpPr>
              <p:nvPr/>
            </p:nvCxnSpPr>
            <p:spPr bwMode="auto">
              <a:xfrm flipV="1">
                <a:off x="4441317"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11" name="Straight Connector 1910"/>
              <p:cNvCxnSpPr>
                <a:stCxn id="1905" idx="0"/>
              </p:cNvCxnSpPr>
              <p:nvPr/>
            </p:nvCxnSpPr>
            <p:spPr bwMode="auto">
              <a:xfrm flipH="1" flipV="1">
                <a:off x="4495844"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912" name="Group 1911"/>
              <p:cNvGrpSpPr/>
              <p:nvPr/>
            </p:nvGrpSpPr>
            <p:grpSpPr>
              <a:xfrm>
                <a:off x="2095230" y="5448104"/>
                <a:ext cx="202292" cy="500638"/>
                <a:chOff x="2503604" y="3286782"/>
                <a:chExt cx="306339" cy="743447"/>
              </a:xfrm>
            </p:grpSpPr>
            <p:cxnSp>
              <p:nvCxnSpPr>
                <p:cNvPr id="2100" name="Straight Connector 2099"/>
                <p:cNvCxnSpPr>
                  <a:stCxn id="210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01" name="Rounded Rectangle 2100"/>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02" name="Rounded Rectangle 2101"/>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03" name="Rounded Rectangle 2102"/>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04" name="Rounded Rectangle 2103"/>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105" name="Straight Connector 2104"/>
                <p:cNvCxnSpPr>
                  <a:stCxn id="2104"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06" name="Straight Connector 2105"/>
                <p:cNvCxnSpPr>
                  <a:stCxn id="210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07" name="Straight Connector 2106"/>
                <p:cNvCxnSpPr>
                  <a:stCxn id="2101"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13" name="Group 1912"/>
              <p:cNvGrpSpPr/>
              <p:nvPr/>
            </p:nvGrpSpPr>
            <p:grpSpPr>
              <a:xfrm>
                <a:off x="1602730" y="5448104"/>
                <a:ext cx="202292" cy="500638"/>
                <a:chOff x="2503604" y="3286782"/>
                <a:chExt cx="306339" cy="743447"/>
              </a:xfrm>
            </p:grpSpPr>
            <p:cxnSp>
              <p:nvCxnSpPr>
                <p:cNvPr id="2092" name="Straight Connector 2091"/>
                <p:cNvCxnSpPr>
                  <a:stCxn id="209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93" name="Rounded Rectangle 209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94" name="Rounded Rectangle 209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95" name="Rounded Rectangle 209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96" name="Rounded Rectangle 209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097" name="Straight Connector 2096"/>
                <p:cNvCxnSpPr>
                  <a:stCxn id="209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8" name="Straight Connector 2097"/>
                <p:cNvCxnSpPr>
                  <a:stCxn id="209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9" name="Straight Connector 2098"/>
                <p:cNvCxnSpPr>
                  <a:stCxn id="209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14" name="Group 1913"/>
              <p:cNvGrpSpPr/>
              <p:nvPr/>
            </p:nvGrpSpPr>
            <p:grpSpPr>
              <a:xfrm>
                <a:off x="1846445" y="5448104"/>
                <a:ext cx="202292" cy="500638"/>
                <a:chOff x="2503604" y="3286782"/>
                <a:chExt cx="306339" cy="743447"/>
              </a:xfrm>
            </p:grpSpPr>
            <p:cxnSp>
              <p:nvCxnSpPr>
                <p:cNvPr id="2084" name="Straight Connector 2083"/>
                <p:cNvCxnSpPr>
                  <a:stCxn id="208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85" name="Rounded Rectangle 208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86" name="Rounded Rectangle 208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87" name="Rounded Rectangle 208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88" name="Rounded Rectangle 208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089" name="Straight Connector 2088"/>
                <p:cNvCxnSpPr>
                  <a:stCxn id="208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0" name="Straight Connector 2089"/>
                <p:cNvCxnSpPr>
                  <a:stCxn id="208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1" name="Straight Connector 2090"/>
                <p:cNvCxnSpPr>
                  <a:stCxn id="208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15" name="Group 1914"/>
              <p:cNvGrpSpPr/>
              <p:nvPr/>
            </p:nvGrpSpPr>
            <p:grpSpPr>
              <a:xfrm>
                <a:off x="2341248" y="5448104"/>
                <a:ext cx="202292" cy="500638"/>
                <a:chOff x="2503604" y="3286782"/>
                <a:chExt cx="306339" cy="743447"/>
              </a:xfrm>
            </p:grpSpPr>
            <p:cxnSp>
              <p:nvCxnSpPr>
                <p:cNvPr id="2076" name="Straight Connector 2075"/>
                <p:cNvCxnSpPr>
                  <a:stCxn id="207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77" name="Rounded Rectangle 207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78" name="Rounded Rectangle 207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79" name="Rounded Rectangle 207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80" name="Rounded Rectangle 207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081" name="Straight Connector 2080"/>
                <p:cNvCxnSpPr>
                  <a:stCxn id="208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82" name="Straight Connector 2081"/>
                <p:cNvCxnSpPr>
                  <a:stCxn id="207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83" name="Straight Connector 2082"/>
                <p:cNvCxnSpPr>
                  <a:stCxn id="207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16" name="Group 1915"/>
              <p:cNvGrpSpPr/>
              <p:nvPr/>
            </p:nvGrpSpPr>
            <p:grpSpPr>
              <a:xfrm>
                <a:off x="3123972" y="5448104"/>
                <a:ext cx="202292" cy="500638"/>
                <a:chOff x="2503604" y="3286782"/>
                <a:chExt cx="306339" cy="743447"/>
              </a:xfrm>
            </p:grpSpPr>
            <p:cxnSp>
              <p:nvCxnSpPr>
                <p:cNvPr id="2068" name="Straight Connector 2067"/>
                <p:cNvCxnSpPr>
                  <a:stCxn id="2070"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69" name="Rounded Rectangle 2068"/>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70" name="Rounded Rectangle 2069"/>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71" name="Rounded Rectangle 2070"/>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72" name="Rounded Rectangle 2071"/>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073" name="Straight Connector 2072"/>
                <p:cNvCxnSpPr>
                  <a:stCxn id="2072"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4" name="Straight Connector 2073"/>
                <p:cNvCxnSpPr>
                  <a:stCxn id="2071"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5" name="Straight Connector 2074"/>
                <p:cNvCxnSpPr>
                  <a:stCxn id="2069"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17" name="Group 1916"/>
              <p:cNvGrpSpPr/>
              <p:nvPr/>
            </p:nvGrpSpPr>
            <p:grpSpPr>
              <a:xfrm>
                <a:off x="2631472" y="5448104"/>
                <a:ext cx="202292" cy="500638"/>
                <a:chOff x="2503604" y="3286782"/>
                <a:chExt cx="306339" cy="743447"/>
              </a:xfrm>
            </p:grpSpPr>
            <p:cxnSp>
              <p:nvCxnSpPr>
                <p:cNvPr id="2060" name="Straight Connector 2059"/>
                <p:cNvCxnSpPr>
                  <a:stCxn id="206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61" name="Rounded Rectangle 2060"/>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62" name="Rounded Rectangle 2061"/>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63" name="Rounded Rectangle 2062"/>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64" name="Rounded Rectangle 2063"/>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065" name="Straight Connector 2064"/>
                <p:cNvCxnSpPr>
                  <a:stCxn id="2064"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66" name="Straight Connector 2065"/>
                <p:cNvCxnSpPr>
                  <a:stCxn id="206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67" name="Straight Connector 2066"/>
                <p:cNvCxnSpPr>
                  <a:stCxn id="2061"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18" name="Group 1917"/>
              <p:cNvGrpSpPr/>
              <p:nvPr/>
            </p:nvGrpSpPr>
            <p:grpSpPr>
              <a:xfrm>
                <a:off x="2875187" y="5448104"/>
                <a:ext cx="202292" cy="500638"/>
                <a:chOff x="2503604" y="3286782"/>
                <a:chExt cx="306339" cy="743447"/>
              </a:xfrm>
            </p:grpSpPr>
            <p:cxnSp>
              <p:nvCxnSpPr>
                <p:cNvPr id="2052" name="Straight Connector 2051"/>
                <p:cNvCxnSpPr>
                  <a:stCxn id="205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53" name="Rounded Rectangle 205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54" name="Rounded Rectangle 205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55" name="Rounded Rectangle 205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56" name="Rounded Rectangle 205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057" name="Straight Connector 2056"/>
                <p:cNvCxnSpPr>
                  <a:stCxn id="205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58" name="Straight Connector 2057"/>
                <p:cNvCxnSpPr>
                  <a:stCxn id="205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59" name="Straight Connector 2058"/>
                <p:cNvCxnSpPr>
                  <a:stCxn id="205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19" name="Group 1918"/>
              <p:cNvGrpSpPr/>
              <p:nvPr/>
            </p:nvGrpSpPr>
            <p:grpSpPr>
              <a:xfrm>
                <a:off x="3369990" y="5448104"/>
                <a:ext cx="202292" cy="500638"/>
                <a:chOff x="2503604" y="3286782"/>
                <a:chExt cx="306339" cy="743447"/>
              </a:xfrm>
            </p:grpSpPr>
            <p:cxnSp>
              <p:nvCxnSpPr>
                <p:cNvPr id="2044" name="Straight Connector 2043"/>
                <p:cNvCxnSpPr>
                  <a:stCxn id="204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45" name="Rounded Rectangle 204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46" name="Rounded Rectangle 204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47" name="Rounded Rectangle 204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048" name="Rounded Rectangle 204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049" name="Straight Connector 2048"/>
                <p:cNvCxnSpPr>
                  <a:stCxn id="204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50" name="Straight Connector 2049"/>
                <p:cNvCxnSpPr>
                  <a:stCxn id="204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51" name="Straight Connector 2050"/>
                <p:cNvCxnSpPr>
                  <a:stCxn id="204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920" name="Straight Connector 1919"/>
              <p:cNvCxnSpPr>
                <a:stCxn id="1922" idx="0"/>
              </p:cNvCxnSpPr>
              <p:nvPr/>
            </p:nvCxnSpPr>
            <p:spPr bwMode="auto">
              <a:xfrm flipV="1">
                <a:off x="3695374"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21" name="Rounded Rectangle 1920"/>
              <p:cNvSpPr/>
              <p:nvPr/>
            </p:nvSpPr>
            <p:spPr bwMode="auto">
              <a:xfrm>
                <a:off x="3761958"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22" name="Rounded Rectangle 1921"/>
              <p:cNvSpPr/>
              <p:nvPr/>
            </p:nvSpPr>
            <p:spPr bwMode="auto">
              <a:xfrm>
                <a:off x="3650138"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23" name="Rounded Rectangle 1922"/>
              <p:cNvSpPr/>
              <p:nvPr/>
            </p:nvSpPr>
            <p:spPr bwMode="auto">
              <a:xfrm>
                <a:off x="3650138"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24" name="Rounded Rectangle 1923"/>
              <p:cNvSpPr/>
              <p:nvPr/>
            </p:nvSpPr>
            <p:spPr bwMode="auto">
              <a:xfrm>
                <a:off x="3761958"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925" name="Straight Connector 1924"/>
              <p:cNvCxnSpPr>
                <a:stCxn id="1924" idx="0"/>
              </p:cNvCxnSpPr>
              <p:nvPr/>
            </p:nvCxnSpPr>
            <p:spPr bwMode="auto">
              <a:xfrm flipH="1" flipV="1">
                <a:off x="3749901"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6" name="Straight Connector 1925"/>
              <p:cNvCxnSpPr>
                <a:stCxn id="1923" idx="0"/>
              </p:cNvCxnSpPr>
              <p:nvPr/>
            </p:nvCxnSpPr>
            <p:spPr bwMode="auto">
              <a:xfrm flipV="1">
                <a:off x="3695374"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7" name="Straight Connector 1926"/>
              <p:cNvCxnSpPr>
                <a:stCxn id="1921" idx="0"/>
              </p:cNvCxnSpPr>
              <p:nvPr/>
            </p:nvCxnSpPr>
            <p:spPr bwMode="auto">
              <a:xfrm flipH="1" flipV="1">
                <a:off x="3749901"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8" name="Straight Connector 1927"/>
              <p:cNvCxnSpPr>
                <a:stCxn id="1930" idx="0"/>
              </p:cNvCxnSpPr>
              <p:nvPr/>
            </p:nvCxnSpPr>
            <p:spPr bwMode="auto">
              <a:xfrm flipV="1">
                <a:off x="3948649" y="54481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29" name="Rounded Rectangle 1928"/>
              <p:cNvSpPr/>
              <p:nvPr/>
            </p:nvSpPr>
            <p:spPr bwMode="auto">
              <a:xfrm>
                <a:off x="4015233"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30" name="Rounded Rectangle 1929"/>
              <p:cNvSpPr/>
              <p:nvPr/>
            </p:nvSpPr>
            <p:spPr bwMode="auto">
              <a:xfrm>
                <a:off x="3903413" y="56719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31" name="Rounded Rectangle 1930"/>
              <p:cNvSpPr/>
              <p:nvPr/>
            </p:nvSpPr>
            <p:spPr bwMode="auto">
              <a:xfrm>
                <a:off x="3903413"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932" name="Rounded Rectangle 1931"/>
              <p:cNvSpPr/>
              <p:nvPr/>
            </p:nvSpPr>
            <p:spPr bwMode="auto">
              <a:xfrm>
                <a:off x="4015233" y="58461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933" name="Straight Connector 1932"/>
              <p:cNvCxnSpPr>
                <a:stCxn id="1932" idx="0"/>
              </p:cNvCxnSpPr>
              <p:nvPr/>
            </p:nvCxnSpPr>
            <p:spPr bwMode="auto">
              <a:xfrm flipH="1" flipV="1">
                <a:off x="4003176" y="54481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34" name="Straight Connector 1933"/>
              <p:cNvCxnSpPr>
                <a:stCxn id="1931" idx="0"/>
              </p:cNvCxnSpPr>
              <p:nvPr/>
            </p:nvCxnSpPr>
            <p:spPr bwMode="auto">
              <a:xfrm flipV="1">
                <a:off x="3948649" y="54481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35" name="Straight Connector 1934"/>
              <p:cNvCxnSpPr>
                <a:stCxn id="1929" idx="0"/>
              </p:cNvCxnSpPr>
              <p:nvPr/>
            </p:nvCxnSpPr>
            <p:spPr bwMode="auto">
              <a:xfrm flipH="1" flipV="1">
                <a:off x="4003176" y="54481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36" name="Oval 1935"/>
              <p:cNvSpPr/>
              <p:nvPr/>
            </p:nvSpPr>
            <p:spPr bwMode="auto">
              <a:xfrm flipV="1">
                <a:off x="591638"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37" name="Oval 1936"/>
              <p:cNvSpPr/>
              <p:nvPr/>
            </p:nvSpPr>
            <p:spPr bwMode="auto">
              <a:xfrm flipV="1">
                <a:off x="839040"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38" name="Oval 1937"/>
              <p:cNvSpPr/>
              <p:nvPr/>
            </p:nvSpPr>
            <p:spPr bwMode="auto">
              <a:xfrm flipV="1">
                <a:off x="1086441"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39" name="Oval 1938"/>
              <p:cNvSpPr/>
              <p:nvPr/>
            </p:nvSpPr>
            <p:spPr bwMode="auto">
              <a:xfrm flipV="1">
                <a:off x="1333842"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0" name="Oval 1939"/>
              <p:cNvSpPr/>
              <p:nvPr/>
            </p:nvSpPr>
            <p:spPr bwMode="auto">
              <a:xfrm flipV="1">
                <a:off x="1614790"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1" name="Oval 1940"/>
              <p:cNvSpPr/>
              <p:nvPr/>
            </p:nvSpPr>
            <p:spPr bwMode="auto">
              <a:xfrm flipV="1">
                <a:off x="1862191"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2" name="Oval 1941"/>
              <p:cNvSpPr/>
              <p:nvPr/>
            </p:nvSpPr>
            <p:spPr bwMode="auto">
              <a:xfrm flipV="1">
                <a:off x="2109592"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3" name="Oval 1942"/>
              <p:cNvSpPr/>
              <p:nvPr/>
            </p:nvSpPr>
            <p:spPr bwMode="auto">
              <a:xfrm flipV="1">
                <a:off x="2356994"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4" name="Oval 1943"/>
              <p:cNvSpPr/>
              <p:nvPr/>
            </p:nvSpPr>
            <p:spPr bwMode="auto">
              <a:xfrm flipV="1">
                <a:off x="2637941"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5" name="Oval 1944"/>
              <p:cNvSpPr/>
              <p:nvPr/>
            </p:nvSpPr>
            <p:spPr bwMode="auto">
              <a:xfrm flipV="1">
                <a:off x="2885342"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6" name="Oval 1945"/>
              <p:cNvSpPr/>
              <p:nvPr/>
            </p:nvSpPr>
            <p:spPr bwMode="auto">
              <a:xfrm flipV="1">
                <a:off x="3132743"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7" name="Oval 1946"/>
              <p:cNvSpPr/>
              <p:nvPr/>
            </p:nvSpPr>
            <p:spPr bwMode="auto">
              <a:xfrm flipV="1">
                <a:off x="3380145"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8" name="Oval 1947"/>
              <p:cNvSpPr/>
              <p:nvPr/>
            </p:nvSpPr>
            <p:spPr bwMode="auto">
              <a:xfrm flipV="1">
                <a:off x="3661092"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49" name="Oval 1948"/>
              <p:cNvSpPr/>
              <p:nvPr/>
            </p:nvSpPr>
            <p:spPr bwMode="auto">
              <a:xfrm flipV="1">
                <a:off x="3908493"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0" name="Oval 1949"/>
              <p:cNvSpPr/>
              <p:nvPr/>
            </p:nvSpPr>
            <p:spPr bwMode="auto">
              <a:xfrm flipV="1">
                <a:off x="4155895"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1" name="Oval 1950"/>
              <p:cNvSpPr/>
              <p:nvPr/>
            </p:nvSpPr>
            <p:spPr bwMode="auto">
              <a:xfrm flipV="1">
                <a:off x="4403296" y="52718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2" name="Oval 1951"/>
              <p:cNvSpPr/>
              <p:nvPr/>
            </p:nvSpPr>
            <p:spPr bwMode="auto">
              <a:xfrm flipV="1">
                <a:off x="591638"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3" name="Oval 1952"/>
              <p:cNvSpPr/>
              <p:nvPr/>
            </p:nvSpPr>
            <p:spPr bwMode="auto">
              <a:xfrm flipV="1">
                <a:off x="839039"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4" name="Oval 1953"/>
              <p:cNvSpPr/>
              <p:nvPr/>
            </p:nvSpPr>
            <p:spPr bwMode="auto">
              <a:xfrm flipV="1">
                <a:off x="1086441"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5" name="Oval 1954"/>
              <p:cNvSpPr/>
              <p:nvPr/>
            </p:nvSpPr>
            <p:spPr bwMode="auto">
              <a:xfrm flipV="1">
                <a:off x="1333842"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6" name="Oval 1955"/>
              <p:cNvSpPr/>
              <p:nvPr/>
            </p:nvSpPr>
            <p:spPr bwMode="auto">
              <a:xfrm flipV="1">
                <a:off x="1614789"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7" name="Oval 1956"/>
              <p:cNvSpPr/>
              <p:nvPr/>
            </p:nvSpPr>
            <p:spPr bwMode="auto">
              <a:xfrm flipV="1">
                <a:off x="1862191"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8" name="Oval 1957"/>
              <p:cNvSpPr/>
              <p:nvPr/>
            </p:nvSpPr>
            <p:spPr bwMode="auto">
              <a:xfrm flipV="1">
                <a:off x="2109592"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59" name="Oval 1958"/>
              <p:cNvSpPr/>
              <p:nvPr/>
            </p:nvSpPr>
            <p:spPr bwMode="auto">
              <a:xfrm flipV="1">
                <a:off x="2356993"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60" name="Oval 1959"/>
              <p:cNvSpPr/>
              <p:nvPr/>
            </p:nvSpPr>
            <p:spPr bwMode="auto">
              <a:xfrm flipV="1">
                <a:off x="2637941"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61" name="Oval 1960"/>
              <p:cNvSpPr/>
              <p:nvPr/>
            </p:nvSpPr>
            <p:spPr bwMode="auto">
              <a:xfrm flipV="1">
                <a:off x="2885342"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62" name="Oval 1961"/>
              <p:cNvSpPr/>
              <p:nvPr/>
            </p:nvSpPr>
            <p:spPr bwMode="auto">
              <a:xfrm flipV="1">
                <a:off x="3132743"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63" name="Oval 1962"/>
              <p:cNvSpPr/>
              <p:nvPr/>
            </p:nvSpPr>
            <p:spPr bwMode="auto">
              <a:xfrm flipV="1">
                <a:off x="3380145"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64" name="Oval 1963"/>
              <p:cNvSpPr/>
              <p:nvPr/>
            </p:nvSpPr>
            <p:spPr bwMode="auto">
              <a:xfrm flipV="1">
                <a:off x="3661092"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65" name="Oval 1964"/>
              <p:cNvSpPr/>
              <p:nvPr/>
            </p:nvSpPr>
            <p:spPr bwMode="auto">
              <a:xfrm flipV="1">
                <a:off x="3908493"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66" name="Oval 1965"/>
              <p:cNvSpPr/>
              <p:nvPr/>
            </p:nvSpPr>
            <p:spPr bwMode="auto">
              <a:xfrm flipV="1">
                <a:off x="4155894"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67" name="Oval 1966"/>
              <p:cNvSpPr/>
              <p:nvPr/>
            </p:nvSpPr>
            <p:spPr bwMode="auto">
              <a:xfrm flipV="1">
                <a:off x="4403296" y="46556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1968" name="Group 1967"/>
              <p:cNvGrpSpPr/>
              <p:nvPr/>
            </p:nvGrpSpPr>
            <p:grpSpPr>
              <a:xfrm>
                <a:off x="679424" y="4835240"/>
                <a:ext cx="742476" cy="437160"/>
                <a:chOff x="731678" y="4965875"/>
                <a:chExt cx="742476" cy="437160"/>
              </a:xfrm>
            </p:grpSpPr>
            <p:grpSp>
              <p:nvGrpSpPr>
                <p:cNvPr id="2026" name="Group 2025"/>
                <p:cNvGrpSpPr/>
                <p:nvPr/>
              </p:nvGrpSpPr>
              <p:grpSpPr>
                <a:xfrm>
                  <a:off x="731678" y="4971887"/>
                  <a:ext cx="247401" cy="431148"/>
                  <a:chOff x="1625638" y="1515246"/>
                  <a:chExt cx="374650" cy="952500"/>
                </a:xfrm>
              </p:grpSpPr>
              <p:cxnSp>
                <p:nvCxnSpPr>
                  <p:cNvPr id="2040" name="Straight Connector 2039"/>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41" name="Straight Connector 2040"/>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42" name="Straight Connector 2041"/>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43" name="Straight Connector 2042"/>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027" name="Group 2026"/>
                <p:cNvGrpSpPr/>
                <p:nvPr/>
              </p:nvGrpSpPr>
              <p:grpSpPr>
                <a:xfrm>
                  <a:off x="1226753" y="4965875"/>
                  <a:ext cx="247401" cy="431148"/>
                  <a:chOff x="1625638" y="1515246"/>
                  <a:chExt cx="374650" cy="952500"/>
                </a:xfrm>
              </p:grpSpPr>
              <p:cxnSp>
                <p:nvCxnSpPr>
                  <p:cNvPr id="2036" name="Straight Connector 2035"/>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7" name="Straight Connector 2036"/>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8" name="Straight Connector 2037"/>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9" name="Straight Connector 2038"/>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28" name="Straight Connector 2027"/>
                <p:cNvCxnSpPr>
                  <a:stCxn id="1936" idx="4"/>
                  <a:endCxn id="1954" idx="0"/>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29" name="Straight Connector 2028"/>
                <p:cNvCxnSpPr>
                  <a:stCxn id="1938" idx="4"/>
                  <a:endCxn id="1953" idx="0"/>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30" name="Straight Connector 2029"/>
                <p:cNvCxnSpPr>
                  <a:stCxn id="1954" idx="0"/>
                  <a:endCxn id="1937" idx="4"/>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31" name="Straight Connector 2030"/>
                <p:cNvCxnSpPr>
                  <a:stCxn id="1936" idx="4"/>
                  <a:endCxn id="1955" idx="0"/>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32" name="Straight Connector 2031"/>
                <p:cNvCxnSpPr>
                  <a:stCxn id="1953" idx="0"/>
                  <a:endCxn id="1939" idx="4"/>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33" name="Straight Connector 2032"/>
                <p:cNvCxnSpPr>
                  <a:stCxn id="1952" idx="0"/>
                  <a:endCxn id="1939" idx="4"/>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34" name="Straight Connector 2033"/>
                <p:cNvCxnSpPr>
                  <a:stCxn id="1955" idx="0"/>
                  <a:endCxn id="1937" idx="4"/>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35" name="Straight Connector 2034"/>
                <p:cNvCxnSpPr>
                  <a:stCxn id="1938" idx="4"/>
                  <a:endCxn id="1952" idx="0"/>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1969" name="Group 1968"/>
              <p:cNvGrpSpPr/>
              <p:nvPr/>
            </p:nvGrpSpPr>
            <p:grpSpPr>
              <a:xfrm>
                <a:off x="1711260" y="4836902"/>
                <a:ext cx="742476" cy="437160"/>
                <a:chOff x="731678" y="4965875"/>
                <a:chExt cx="742476" cy="437160"/>
              </a:xfrm>
            </p:grpSpPr>
            <p:grpSp>
              <p:nvGrpSpPr>
                <p:cNvPr id="2008" name="Group 2007"/>
                <p:cNvGrpSpPr/>
                <p:nvPr/>
              </p:nvGrpSpPr>
              <p:grpSpPr>
                <a:xfrm>
                  <a:off x="731678" y="4971887"/>
                  <a:ext cx="247401" cy="431148"/>
                  <a:chOff x="1625638" y="1515246"/>
                  <a:chExt cx="374650" cy="952500"/>
                </a:xfrm>
              </p:grpSpPr>
              <p:cxnSp>
                <p:nvCxnSpPr>
                  <p:cNvPr id="2022" name="Straight Connector 2021"/>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3" name="Straight Connector 2022"/>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4" name="Straight Connector 2023"/>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5" name="Straight Connector 2024"/>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009" name="Group 2008"/>
                <p:cNvGrpSpPr/>
                <p:nvPr/>
              </p:nvGrpSpPr>
              <p:grpSpPr>
                <a:xfrm>
                  <a:off x="1226753" y="4965875"/>
                  <a:ext cx="247401" cy="431148"/>
                  <a:chOff x="1625638" y="1515246"/>
                  <a:chExt cx="374650" cy="952500"/>
                </a:xfrm>
              </p:grpSpPr>
              <p:cxnSp>
                <p:nvCxnSpPr>
                  <p:cNvPr id="2018" name="Straight Connector 2017"/>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19" name="Straight Connector 2018"/>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0" name="Straight Connector 2019"/>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1" name="Straight Connector 2020"/>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10" name="Straight Connector 2009"/>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11" name="Straight Connector 2010"/>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12" name="Straight Connector 2011"/>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13" name="Straight Connector 2012"/>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14" name="Straight Connector 2013"/>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15" name="Straight Connector 2014"/>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16" name="Straight Connector 2015"/>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017" name="Straight Connector 2016"/>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1970" name="Group 1969"/>
              <p:cNvGrpSpPr/>
              <p:nvPr/>
            </p:nvGrpSpPr>
            <p:grpSpPr>
              <a:xfrm>
                <a:off x="2732654" y="4833734"/>
                <a:ext cx="742476" cy="437160"/>
                <a:chOff x="731678" y="4965875"/>
                <a:chExt cx="742476" cy="437160"/>
              </a:xfrm>
            </p:grpSpPr>
            <p:grpSp>
              <p:nvGrpSpPr>
                <p:cNvPr id="1990" name="Group 1989"/>
                <p:cNvGrpSpPr/>
                <p:nvPr/>
              </p:nvGrpSpPr>
              <p:grpSpPr>
                <a:xfrm>
                  <a:off x="731678" y="4971887"/>
                  <a:ext cx="247401" cy="431148"/>
                  <a:chOff x="1625638" y="1515246"/>
                  <a:chExt cx="374650" cy="952500"/>
                </a:xfrm>
              </p:grpSpPr>
              <p:cxnSp>
                <p:nvCxnSpPr>
                  <p:cNvPr id="2004" name="Straight Connector 2003"/>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5" name="Straight Connector 2004"/>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6" name="Straight Connector 2005"/>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7" name="Straight Connector 2006"/>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91" name="Group 1990"/>
                <p:cNvGrpSpPr/>
                <p:nvPr/>
              </p:nvGrpSpPr>
              <p:grpSpPr>
                <a:xfrm>
                  <a:off x="1226753" y="4965875"/>
                  <a:ext cx="247401" cy="431148"/>
                  <a:chOff x="1625638" y="1515246"/>
                  <a:chExt cx="374650" cy="952500"/>
                </a:xfrm>
              </p:grpSpPr>
              <p:cxnSp>
                <p:nvCxnSpPr>
                  <p:cNvPr id="2000" name="Straight Connector 1999"/>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1" name="Straight Connector 2000"/>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2" name="Straight Connector 2001"/>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3" name="Straight Connector 2002"/>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992" name="Straight Connector 1991"/>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93" name="Straight Connector 1992"/>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94" name="Straight Connector 1993"/>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95" name="Straight Connector 1994"/>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96" name="Straight Connector 1995"/>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97" name="Straight Connector 1996"/>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98" name="Straight Connector 1997"/>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99" name="Straight Connector 1998"/>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1971" name="Group 1970"/>
              <p:cNvGrpSpPr/>
              <p:nvPr/>
            </p:nvGrpSpPr>
            <p:grpSpPr>
              <a:xfrm>
                <a:off x="3749150" y="4835396"/>
                <a:ext cx="742476" cy="437160"/>
                <a:chOff x="731678" y="4965875"/>
                <a:chExt cx="742476" cy="437160"/>
              </a:xfrm>
            </p:grpSpPr>
            <p:grpSp>
              <p:nvGrpSpPr>
                <p:cNvPr id="1972" name="Group 1971"/>
                <p:cNvGrpSpPr/>
                <p:nvPr/>
              </p:nvGrpSpPr>
              <p:grpSpPr>
                <a:xfrm>
                  <a:off x="731678" y="4971887"/>
                  <a:ext cx="247401" cy="431148"/>
                  <a:chOff x="1625638" y="1515246"/>
                  <a:chExt cx="374650" cy="952500"/>
                </a:xfrm>
              </p:grpSpPr>
              <p:cxnSp>
                <p:nvCxnSpPr>
                  <p:cNvPr id="1986" name="Straight Connector 1985"/>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87" name="Straight Connector 1986"/>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88" name="Straight Connector 1987"/>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89" name="Straight Connector 1988"/>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73" name="Group 1972"/>
                <p:cNvGrpSpPr/>
                <p:nvPr/>
              </p:nvGrpSpPr>
              <p:grpSpPr>
                <a:xfrm>
                  <a:off x="1226753" y="4965875"/>
                  <a:ext cx="247401" cy="431148"/>
                  <a:chOff x="1625638" y="1515246"/>
                  <a:chExt cx="374650" cy="952500"/>
                </a:xfrm>
              </p:grpSpPr>
              <p:cxnSp>
                <p:nvCxnSpPr>
                  <p:cNvPr id="1982" name="Straight Connector 1981"/>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83" name="Straight Connector 1982"/>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84" name="Straight Connector 1983"/>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85" name="Straight Connector 1984"/>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974" name="Straight Connector 1973"/>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75" name="Straight Connector 1974"/>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76" name="Straight Connector 1975"/>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77" name="Straight Connector 1976"/>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78" name="Straight Connector 1977"/>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79" name="Straight Connector 1978"/>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80" name="Straight Connector 1979"/>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981" name="Straight Connector 1980"/>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sp>
          <p:nvSpPr>
            <p:cNvPr id="2598" name="Oval 2597"/>
            <p:cNvSpPr/>
            <p:nvPr/>
          </p:nvSpPr>
          <p:spPr bwMode="auto">
            <a:xfrm flipV="1">
              <a:off x="2444628"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99" name="Oval 2598"/>
            <p:cNvSpPr/>
            <p:nvPr/>
          </p:nvSpPr>
          <p:spPr bwMode="auto">
            <a:xfrm flipV="1">
              <a:off x="2692029"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0" name="Oval 2599"/>
            <p:cNvSpPr/>
            <p:nvPr/>
          </p:nvSpPr>
          <p:spPr bwMode="auto">
            <a:xfrm flipV="1">
              <a:off x="2939431"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1" name="Oval 2600"/>
            <p:cNvSpPr/>
            <p:nvPr/>
          </p:nvSpPr>
          <p:spPr bwMode="auto">
            <a:xfrm flipV="1">
              <a:off x="3186832"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2" name="Oval 2601"/>
            <p:cNvSpPr/>
            <p:nvPr/>
          </p:nvSpPr>
          <p:spPr bwMode="auto">
            <a:xfrm flipV="1">
              <a:off x="3467779"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3" name="Oval 2602"/>
            <p:cNvSpPr/>
            <p:nvPr/>
          </p:nvSpPr>
          <p:spPr bwMode="auto">
            <a:xfrm flipV="1">
              <a:off x="3715181"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4" name="Oval 2603"/>
            <p:cNvSpPr/>
            <p:nvPr/>
          </p:nvSpPr>
          <p:spPr bwMode="auto">
            <a:xfrm flipV="1">
              <a:off x="3962582"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5" name="Oval 2604"/>
            <p:cNvSpPr/>
            <p:nvPr/>
          </p:nvSpPr>
          <p:spPr bwMode="auto">
            <a:xfrm flipV="1">
              <a:off x="4209983"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6" name="Oval 2605"/>
            <p:cNvSpPr/>
            <p:nvPr/>
          </p:nvSpPr>
          <p:spPr bwMode="auto">
            <a:xfrm flipV="1">
              <a:off x="4490931"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7" name="Oval 2606"/>
            <p:cNvSpPr/>
            <p:nvPr/>
          </p:nvSpPr>
          <p:spPr bwMode="auto">
            <a:xfrm flipV="1">
              <a:off x="4738332"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8" name="Oval 2607"/>
            <p:cNvSpPr/>
            <p:nvPr/>
          </p:nvSpPr>
          <p:spPr bwMode="auto">
            <a:xfrm flipV="1">
              <a:off x="4985733"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09" name="Oval 2608"/>
            <p:cNvSpPr/>
            <p:nvPr/>
          </p:nvSpPr>
          <p:spPr bwMode="auto">
            <a:xfrm flipV="1">
              <a:off x="5233135"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10" name="Oval 2609"/>
            <p:cNvSpPr/>
            <p:nvPr/>
          </p:nvSpPr>
          <p:spPr bwMode="auto">
            <a:xfrm flipV="1">
              <a:off x="5514082"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11" name="Oval 2610"/>
            <p:cNvSpPr/>
            <p:nvPr/>
          </p:nvSpPr>
          <p:spPr bwMode="auto">
            <a:xfrm flipV="1">
              <a:off x="5761483"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12" name="Oval 2611"/>
            <p:cNvSpPr/>
            <p:nvPr/>
          </p:nvSpPr>
          <p:spPr bwMode="auto">
            <a:xfrm flipV="1">
              <a:off x="6008884"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13" name="Oval 2612"/>
            <p:cNvSpPr/>
            <p:nvPr/>
          </p:nvSpPr>
          <p:spPr bwMode="auto">
            <a:xfrm flipV="1">
              <a:off x="6256286" y="2904151"/>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2681" name="Group 2680"/>
            <p:cNvGrpSpPr/>
            <p:nvPr/>
          </p:nvGrpSpPr>
          <p:grpSpPr>
            <a:xfrm>
              <a:off x="617430" y="3083570"/>
              <a:ext cx="7217666" cy="1598375"/>
              <a:chOff x="617430" y="3083570"/>
              <a:chExt cx="7217666" cy="1598375"/>
            </a:xfrm>
          </p:grpSpPr>
          <p:cxnSp>
            <p:nvCxnSpPr>
              <p:cNvPr id="2614" name="Straight Connector 2613"/>
              <p:cNvCxnSpPr>
                <a:stCxn id="1667" idx="4"/>
                <a:endCxn id="2598" idx="0"/>
              </p:cNvCxnSpPr>
              <p:nvPr/>
            </p:nvCxnSpPr>
            <p:spPr bwMode="auto">
              <a:xfrm flipV="1">
                <a:off x="679696" y="3083747"/>
                <a:ext cx="1852990"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15" name="Straight Connector 2614"/>
              <p:cNvCxnSpPr>
                <a:stCxn id="1671" idx="4"/>
                <a:endCxn id="2598" idx="0"/>
              </p:cNvCxnSpPr>
              <p:nvPr/>
            </p:nvCxnSpPr>
            <p:spPr bwMode="auto">
              <a:xfrm flipV="1">
                <a:off x="1702847" y="3083747"/>
                <a:ext cx="829839"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16" name="Straight Connector 2615"/>
              <p:cNvCxnSpPr>
                <a:stCxn id="1675" idx="4"/>
                <a:endCxn id="2598" idx="0"/>
              </p:cNvCxnSpPr>
              <p:nvPr/>
            </p:nvCxnSpPr>
            <p:spPr bwMode="auto">
              <a:xfrm flipH="1" flipV="1">
                <a:off x="2532686" y="3083747"/>
                <a:ext cx="193313"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17" name="Straight Connector 2616"/>
              <p:cNvCxnSpPr>
                <a:stCxn id="1679" idx="4"/>
                <a:endCxn id="2598" idx="0"/>
              </p:cNvCxnSpPr>
              <p:nvPr/>
            </p:nvCxnSpPr>
            <p:spPr bwMode="auto">
              <a:xfrm flipH="1" flipV="1">
                <a:off x="2532686" y="3083747"/>
                <a:ext cx="1216464"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22" name="Straight Connector 2621"/>
              <p:cNvCxnSpPr>
                <a:stCxn id="1667" idx="3"/>
                <a:endCxn id="2602" idx="0"/>
              </p:cNvCxnSpPr>
              <p:nvPr/>
            </p:nvCxnSpPr>
            <p:spPr bwMode="auto">
              <a:xfrm flipV="1">
                <a:off x="617430" y="3083747"/>
                <a:ext cx="2938407" cy="1598198"/>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23" name="Straight Connector 2622"/>
              <p:cNvCxnSpPr>
                <a:stCxn id="1667" idx="4"/>
                <a:endCxn id="2606" idx="0"/>
              </p:cNvCxnSpPr>
              <p:nvPr/>
            </p:nvCxnSpPr>
            <p:spPr bwMode="auto">
              <a:xfrm flipV="1">
                <a:off x="679696" y="3083747"/>
                <a:ext cx="3899293"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24" name="Straight Connector 2623"/>
              <p:cNvCxnSpPr>
                <a:endCxn id="2610" idx="0"/>
              </p:cNvCxnSpPr>
              <p:nvPr/>
            </p:nvCxnSpPr>
            <p:spPr bwMode="auto">
              <a:xfrm flipV="1">
                <a:off x="681999" y="3083747"/>
                <a:ext cx="4920141" cy="1571895"/>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25" name="Straight Connector 2624"/>
              <p:cNvCxnSpPr>
                <a:stCxn id="1671" idx="4"/>
                <a:endCxn id="2602" idx="0"/>
              </p:cNvCxnSpPr>
              <p:nvPr/>
            </p:nvCxnSpPr>
            <p:spPr bwMode="auto">
              <a:xfrm flipV="1">
                <a:off x="1702847" y="3083747"/>
                <a:ext cx="1852990"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26" name="Straight Connector 2625"/>
              <p:cNvCxnSpPr>
                <a:stCxn id="1675" idx="4"/>
                <a:endCxn id="2602" idx="0"/>
              </p:cNvCxnSpPr>
              <p:nvPr/>
            </p:nvCxnSpPr>
            <p:spPr bwMode="auto">
              <a:xfrm flipV="1">
                <a:off x="2725999" y="3083747"/>
                <a:ext cx="829838"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27" name="Straight Connector 2626"/>
              <p:cNvCxnSpPr>
                <a:stCxn id="1671" idx="4"/>
                <a:endCxn id="2606" idx="0"/>
              </p:cNvCxnSpPr>
              <p:nvPr/>
            </p:nvCxnSpPr>
            <p:spPr bwMode="auto">
              <a:xfrm flipV="1">
                <a:off x="1702847" y="3083747"/>
                <a:ext cx="2876142"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28" name="Straight Connector 2627"/>
              <p:cNvCxnSpPr>
                <a:stCxn id="1671" idx="4"/>
                <a:endCxn id="2610" idx="0"/>
              </p:cNvCxnSpPr>
              <p:nvPr/>
            </p:nvCxnSpPr>
            <p:spPr bwMode="auto">
              <a:xfrm flipV="1">
                <a:off x="1702847" y="3083747"/>
                <a:ext cx="3899293"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29" name="Straight Connector 2628"/>
              <p:cNvCxnSpPr>
                <a:stCxn id="1675" idx="4"/>
                <a:endCxn id="2606" idx="0"/>
              </p:cNvCxnSpPr>
              <p:nvPr/>
            </p:nvCxnSpPr>
            <p:spPr bwMode="auto">
              <a:xfrm flipV="1">
                <a:off x="2725999" y="3083747"/>
                <a:ext cx="1852990"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30" name="Straight Connector 2629"/>
              <p:cNvCxnSpPr>
                <a:stCxn id="1675" idx="4"/>
                <a:endCxn id="2610" idx="0"/>
              </p:cNvCxnSpPr>
              <p:nvPr/>
            </p:nvCxnSpPr>
            <p:spPr bwMode="auto">
              <a:xfrm flipV="1">
                <a:off x="2725999" y="3083747"/>
                <a:ext cx="2876141"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31" name="Straight Connector 2630"/>
              <p:cNvCxnSpPr>
                <a:stCxn id="1679" idx="4"/>
                <a:endCxn id="2602" idx="0"/>
              </p:cNvCxnSpPr>
              <p:nvPr/>
            </p:nvCxnSpPr>
            <p:spPr bwMode="auto">
              <a:xfrm flipH="1" flipV="1">
                <a:off x="3555837" y="3083747"/>
                <a:ext cx="193313"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32" name="Straight Connector 2631"/>
              <p:cNvCxnSpPr>
                <a:stCxn id="1679" idx="4"/>
                <a:endCxn id="2606" idx="0"/>
              </p:cNvCxnSpPr>
              <p:nvPr/>
            </p:nvCxnSpPr>
            <p:spPr bwMode="auto">
              <a:xfrm flipV="1">
                <a:off x="3749150" y="3083747"/>
                <a:ext cx="829839"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33" name="Straight Connector 2632"/>
              <p:cNvCxnSpPr>
                <a:stCxn id="1679" idx="4"/>
                <a:endCxn id="2610" idx="0"/>
              </p:cNvCxnSpPr>
              <p:nvPr/>
            </p:nvCxnSpPr>
            <p:spPr bwMode="auto">
              <a:xfrm flipV="1">
                <a:off x="3749150" y="3083747"/>
                <a:ext cx="1852990" cy="1571897"/>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42" name="Straight Connector 2641"/>
              <p:cNvCxnSpPr>
                <a:stCxn id="1964" idx="4"/>
              </p:cNvCxnSpPr>
              <p:nvPr/>
            </p:nvCxnSpPr>
            <p:spPr bwMode="auto">
              <a:xfrm flipH="1" flipV="1">
                <a:off x="5607112" y="3083571"/>
                <a:ext cx="2227984"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43" name="Straight Connector 2642"/>
              <p:cNvCxnSpPr>
                <a:stCxn id="1960" idx="4"/>
              </p:cNvCxnSpPr>
              <p:nvPr/>
            </p:nvCxnSpPr>
            <p:spPr bwMode="auto">
              <a:xfrm flipH="1" flipV="1">
                <a:off x="5607113" y="3083571"/>
                <a:ext cx="1204832"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44" name="Straight Connector 2643"/>
              <p:cNvCxnSpPr>
                <a:stCxn id="1956" idx="4"/>
              </p:cNvCxnSpPr>
              <p:nvPr/>
            </p:nvCxnSpPr>
            <p:spPr bwMode="auto">
              <a:xfrm flipH="1" flipV="1">
                <a:off x="5607112" y="3083571"/>
                <a:ext cx="181681"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45" name="Straight Connector 2644"/>
              <p:cNvCxnSpPr>
                <a:stCxn id="1952" idx="4"/>
              </p:cNvCxnSpPr>
              <p:nvPr/>
            </p:nvCxnSpPr>
            <p:spPr bwMode="auto">
              <a:xfrm flipV="1">
                <a:off x="4765642" y="3083571"/>
                <a:ext cx="841470"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46" name="Straight Connector 2645"/>
              <p:cNvCxnSpPr>
                <a:stCxn id="1964" idx="4"/>
              </p:cNvCxnSpPr>
              <p:nvPr/>
            </p:nvCxnSpPr>
            <p:spPr bwMode="auto">
              <a:xfrm flipH="1" flipV="1">
                <a:off x="4583962" y="3083570"/>
                <a:ext cx="3251134" cy="1572071"/>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47" name="Straight Connector 2646"/>
              <p:cNvCxnSpPr>
                <a:stCxn id="1964" idx="4"/>
              </p:cNvCxnSpPr>
              <p:nvPr/>
            </p:nvCxnSpPr>
            <p:spPr bwMode="auto">
              <a:xfrm flipH="1" flipV="1">
                <a:off x="3560810" y="3083571"/>
                <a:ext cx="4274286"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48" name="Straight Connector 2647"/>
              <p:cNvCxnSpPr>
                <a:stCxn id="1964" idx="4"/>
              </p:cNvCxnSpPr>
              <p:nvPr/>
            </p:nvCxnSpPr>
            <p:spPr bwMode="auto">
              <a:xfrm flipH="1" flipV="1">
                <a:off x="2537660" y="3083571"/>
                <a:ext cx="5297436"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49" name="Straight Connector 2648"/>
              <p:cNvCxnSpPr>
                <a:stCxn id="1960" idx="4"/>
              </p:cNvCxnSpPr>
              <p:nvPr/>
            </p:nvCxnSpPr>
            <p:spPr bwMode="auto">
              <a:xfrm flipH="1" flipV="1">
                <a:off x="4583961" y="3083571"/>
                <a:ext cx="2227984"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50" name="Straight Connector 2649"/>
              <p:cNvCxnSpPr>
                <a:stCxn id="1956" idx="4"/>
              </p:cNvCxnSpPr>
              <p:nvPr/>
            </p:nvCxnSpPr>
            <p:spPr bwMode="auto">
              <a:xfrm flipH="1" flipV="1">
                <a:off x="4583961" y="3083571"/>
                <a:ext cx="1204832"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51" name="Straight Connector 2650"/>
              <p:cNvCxnSpPr>
                <a:stCxn id="1960" idx="4"/>
              </p:cNvCxnSpPr>
              <p:nvPr/>
            </p:nvCxnSpPr>
            <p:spPr bwMode="auto">
              <a:xfrm flipH="1" flipV="1">
                <a:off x="3560809" y="3083571"/>
                <a:ext cx="3251136"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52" name="Straight Connector 2651"/>
              <p:cNvCxnSpPr>
                <a:stCxn id="1960" idx="4"/>
              </p:cNvCxnSpPr>
              <p:nvPr/>
            </p:nvCxnSpPr>
            <p:spPr bwMode="auto">
              <a:xfrm flipH="1" flipV="1">
                <a:off x="2537659" y="3083571"/>
                <a:ext cx="4274286"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53" name="Straight Connector 2652"/>
              <p:cNvCxnSpPr>
                <a:stCxn id="1956" idx="4"/>
              </p:cNvCxnSpPr>
              <p:nvPr/>
            </p:nvCxnSpPr>
            <p:spPr bwMode="auto">
              <a:xfrm flipH="1" flipV="1">
                <a:off x="3560809" y="3083571"/>
                <a:ext cx="2227984"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54" name="Straight Connector 2653"/>
              <p:cNvCxnSpPr>
                <a:stCxn id="1956" idx="4"/>
              </p:cNvCxnSpPr>
              <p:nvPr/>
            </p:nvCxnSpPr>
            <p:spPr bwMode="auto">
              <a:xfrm flipH="1" flipV="1">
                <a:off x="2537659" y="3083571"/>
                <a:ext cx="3251134" cy="1572070"/>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55" name="Straight Connector 2654"/>
              <p:cNvCxnSpPr>
                <a:stCxn id="1952" idx="4"/>
              </p:cNvCxnSpPr>
              <p:nvPr/>
            </p:nvCxnSpPr>
            <p:spPr bwMode="auto">
              <a:xfrm flipH="1" flipV="1">
                <a:off x="4583961" y="3083572"/>
                <a:ext cx="181681" cy="157206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56" name="Straight Connector 2655"/>
              <p:cNvCxnSpPr>
                <a:stCxn id="1952" idx="4"/>
              </p:cNvCxnSpPr>
              <p:nvPr/>
            </p:nvCxnSpPr>
            <p:spPr bwMode="auto">
              <a:xfrm flipH="1" flipV="1">
                <a:off x="3560810" y="3083572"/>
                <a:ext cx="1204832" cy="157206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657" name="Straight Connector 2656"/>
              <p:cNvCxnSpPr>
                <a:stCxn id="1952" idx="4"/>
              </p:cNvCxnSpPr>
              <p:nvPr/>
            </p:nvCxnSpPr>
            <p:spPr bwMode="auto">
              <a:xfrm flipH="1" flipV="1">
                <a:off x="2537658" y="3083574"/>
                <a:ext cx="2227984" cy="1572067"/>
              </a:xfrm>
              <a:prstGeom prst="line">
                <a:avLst/>
              </a:prstGeom>
              <a:solidFill>
                <a:schemeClr val="accent1"/>
              </a:solidFill>
              <a:ln w="9525" cap="flat" cmpd="sng" algn="ctr">
                <a:solidFill>
                  <a:srgbClr val="3333CC"/>
                </a:solidFill>
                <a:prstDash val="solid"/>
                <a:round/>
                <a:headEnd type="none" w="med" len="med"/>
                <a:tailEnd type="none" w="med" len="med"/>
              </a:ln>
              <a:effectLst/>
            </p:spPr>
          </p:cxnSp>
        </p:grpSp>
        <p:grpSp>
          <p:nvGrpSpPr>
            <p:cNvPr id="2682" name="Group 2681"/>
            <p:cNvGrpSpPr/>
            <p:nvPr/>
          </p:nvGrpSpPr>
          <p:grpSpPr>
            <a:xfrm>
              <a:off x="871456" y="3079216"/>
              <a:ext cx="7217666" cy="1598375"/>
              <a:chOff x="617430" y="3083570"/>
              <a:chExt cx="7217666" cy="1598375"/>
            </a:xfrm>
          </p:grpSpPr>
          <p:cxnSp>
            <p:nvCxnSpPr>
              <p:cNvPr id="2683" name="Straight Connector 2682"/>
              <p:cNvCxnSpPr/>
              <p:nvPr/>
            </p:nvCxnSpPr>
            <p:spPr bwMode="auto">
              <a:xfrm flipV="1">
                <a:off x="679696"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84" name="Straight Connector 2683"/>
              <p:cNvCxnSpPr/>
              <p:nvPr/>
            </p:nvCxnSpPr>
            <p:spPr bwMode="auto">
              <a:xfrm flipV="1">
                <a:off x="1702847" y="3083747"/>
                <a:ext cx="829839"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85" name="Straight Connector 2684"/>
              <p:cNvCxnSpPr/>
              <p:nvPr/>
            </p:nvCxnSpPr>
            <p:spPr bwMode="auto">
              <a:xfrm flipH="1" flipV="1">
                <a:off x="2532686" y="3083747"/>
                <a:ext cx="19331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86" name="Straight Connector 2685"/>
              <p:cNvCxnSpPr/>
              <p:nvPr/>
            </p:nvCxnSpPr>
            <p:spPr bwMode="auto">
              <a:xfrm flipH="1" flipV="1">
                <a:off x="2532686" y="3083747"/>
                <a:ext cx="1216464"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87" name="Straight Connector 2686"/>
              <p:cNvCxnSpPr/>
              <p:nvPr/>
            </p:nvCxnSpPr>
            <p:spPr bwMode="auto">
              <a:xfrm flipV="1">
                <a:off x="617430" y="3083747"/>
                <a:ext cx="2938407" cy="159819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88" name="Straight Connector 2687"/>
              <p:cNvCxnSpPr/>
              <p:nvPr/>
            </p:nvCxnSpPr>
            <p:spPr bwMode="auto">
              <a:xfrm flipV="1">
                <a:off x="679696" y="3083747"/>
                <a:ext cx="389929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89" name="Straight Connector 2688"/>
              <p:cNvCxnSpPr/>
              <p:nvPr/>
            </p:nvCxnSpPr>
            <p:spPr bwMode="auto">
              <a:xfrm flipV="1">
                <a:off x="681999" y="3083747"/>
                <a:ext cx="4920141" cy="15718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0" name="Straight Connector 2689"/>
              <p:cNvCxnSpPr/>
              <p:nvPr/>
            </p:nvCxnSpPr>
            <p:spPr bwMode="auto">
              <a:xfrm flipV="1">
                <a:off x="1702847"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1" name="Straight Connector 2690"/>
              <p:cNvCxnSpPr/>
              <p:nvPr/>
            </p:nvCxnSpPr>
            <p:spPr bwMode="auto">
              <a:xfrm flipV="1">
                <a:off x="2725999" y="3083747"/>
                <a:ext cx="829838"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2" name="Straight Connector 2691"/>
              <p:cNvCxnSpPr/>
              <p:nvPr/>
            </p:nvCxnSpPr>
            <p:spPr bwMode="auto">
              <a:xfrm flipV="1">
                <a:off x="1702847" y="3083747"/>
                <a:ext cx="2876142"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3" name="Straight Connector 2692"/>
              <p:cNvCxnSpPr/>
              <p:nvPr/>
            </p:nvCxnSpPr>
            <p:spPr bwMode="auto">
              <a:xfrm flipV="1">
                <a:off x="1702847" y="3083747"/>
                <a:ext cx="389929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4" name="Straight Connector 2693"/>
              <p:cNvCxnSpPr/>
              <p:nvPr/>
            </p:nvCxnSpPr>
            <p:spPr bwMode="auto">
              <a:xfrm flipV="1">
                <a:off x="2725999"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5" name="Straight Connector 2694"/>
              <p:cNvCxnSpPr/>
              <p:nvPr/>
            </p:nvCxnSpPr>
            <p:spPr bwMode="auto">
              <a:xfrm flipV="1">
                <a:off x="2725999" y="3083747"/>
                <a:ext cx="2876141"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6" name="Straight Connector 2695"/>
              <p:cNvCxnSpPr/>
              <p:nvPr/>
            </p:nvCxnSpPr>
            <p:spPr bwMode="auto">
              <a:xfrm flipH="1" flipV="1">
                <a:off x="3555837" y="3083747"/>
                <a:ext cx="19331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7" name="Straight Connector 2696"/>
              <p:cNvCxnSpPr/>
              <p:nvPr/>
            </p:nvCxnSpPr>
            <p:spPr bwMode="auto">
              <a:xfrm flipV="1">
                <a:off x="3749150" y="3083747"/>
                <a:ext cx="829839"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8" name="Straight Connector 2697"/>
              <p:cNvCxnSpPr/>
              <p:nvPr/>
            </p:nvCxnSpPr>
            <p:spPr bwMode="auto">
              <a:xfrm flipV="1">
                <a:off x="3749150"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699" name="Straight Connector 2698"/>
              <p:cNvCxnSpPr/>
              <p:nvPr/>
            </p:nvCxnSpPr>
            <p:spPr bwMode="auto">
              <a:xfrm flipH="1" flipV="1">
                <a:off x="5607112" y="3083571"/>
                <a:ext cx="222798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0" name="Straight Connector 2699"/>
              <p:cNvCxnSpPr/>
              <p:nvPr/>
            </p:nvCxnSpPr>
            <p:spPr bwMode="auto">
              <a:xfrm flipH="1" flipV="1">
                <a:off x="5607113" y="3083571"/>
                <a:ext cx="1204832"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1" name="Straight Connector 2700"/>
              <p:cNvCxnSpPr/>
              <p:nvPr/>
            </p:nvCxnSpPr>
            <p:spPr bwMode="auto">
              <a:xfrm flipH="1" flipV="1">
                <a:off x="5607112" y="3083571"/>
                <a:ext cx="181681"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2" name="Straight Connector 2701"/>
              <p:cNvCxnSpPr/>
              <p:nvPr/>
            </p:nvCxnSpPr>
            <p:spPr bwMode="auto">
              <a:xfrm flipV="1">
                <a:off x="4765642" y="3083571"/>
                <a:ext cx="841470"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3" name="Straight Connector 2702"/>
              <p:cNvCxnSpPr/>
              <p:nvPr/>
            </p:nvCxnSpPr>
            <p:spPr bwMode="auto">
              <a:xfrm flipH="1" flipV="1">
                <a:off x="4583962" y="3083570"/>
                <a:ext cx="3251134" cy="157207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4" name="Straight Connector 2703"/>
              <p:cNvCxnSpPr/>
              <p:nvPr/>
            </p:nvCxnSpPr>
            <p:spPr bwMode="auto">
              <a:xfrm flipH="1" flipV="1">
                <a:off x="3560810" y="3083571"/>
                <a:ext cx="427428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5" name="Straight Connector 2704"/>
              <p:cNvCxnSpPr/>
              <p:nvPr/>
            </p:nvCxnSpPr>
            <p:spPr bwMode="auto">
              <a:xfrm flipH="1" flipV="1">
                <a:off x="2537660" y="3083571"/>
                <a:ext cx="529743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6" name="Straight Connector 2705"/>
              <p:cNvCxnSpPr/>
              <p:nvPr/>
            </p:nvCxnSpPr>
            <p:spPr bwMode="auto">
              <a:xfrm flipH="1" flipV="1">
                <a:off x="4583961" y="3083571"/>
                <a:ext cx="222798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7" name="Straight Connector 2706"/>
              <p:cNvCxnSpPr/>
              <p:nvPr/>
            </p:nvCxnSpPr>
            <p:spPr bwMode="auto">
              <a:xfrm flipH="1" flipV="1">
                <a:off x="4583961" y="3083571"/>
                <a:ext cx="1204832"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8" name="Straight Connector 2707"/>
              <p:cNvCxnSpPr/>
              <p:nvPr/>
            </p:nvCxnSpPr>
            <p:spPr bwMode="auto">
              <a:xfrm flipH="1" flipV="1">
                <a:off x="3560809" y="3083571"/>
                <a:ext cx="325113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09" name="Straight Connector 2708"/>
              <p:cNvCxnSpPr/>
              <p:nvPr/>
            </p:nvCxnSpPr>
            <p:spPr bwMode="auto">
              <a:xfrm flipH="1" flipV="1">
                <a:off x="2537659" y="3083571"/>
                <a:ext cx="427428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10" name="Straight Connector 2709"/>
              <p:cNvCxnSpPr/>
              <p:nvPr/>
            </p:nvCxnSpPr>
            <p:spPr bwMode="auto">
              <a:xfrm flipH="1" flipV="1">
                <a:off x="3560809" y="3083571"/>
                <a:ext cx="222798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11" name="Straight Connector 2710"/>
              <p:cNvCxnSpPr/>
              <p:nvPr/>
            </p:nvCxnSpPr>
            <p:spPr bwMode="auto">
              <a:xfrm flipH="1" flipV="1">
                <a:off x="2537659" y="3083571"/>
                <a:ext cx="325113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12" name="Straight Connector 2711"/>
              <p:cNvCxnSpPr/>
              <p:nvPr/>
            </p:nvCxnSpPr>
            <p:spPr bwMode="auto">
              <a:xfrm flipH="1" flipV="1">
                <a:off x="4583961" y="3083572"/>
                <a:ext cx="181681" cy="15720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13" name="Straight Connector 2712"/>
              <p:cNvCxnSpPr/>
              <p:nvPr/>
            </p:nvCxnSpPr>
            <p:spPr bwMode="auto">
              <a:xfrm flipH="1" flipV="1">
                <a:off x="3560810" y="3083572"/>
                <a:ext cx="1204832" cy="15720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14" name="Straight Connector 2713"/>
              <p:cNvCxnSpPr/>
              <p:nvPr/>
            </p:nvCxnSpPr>
            <p:spPr bwMode="auto">
              <a:xfrm flipH="1" flipV="1">
                <a:off x="2537658" y="3083574"/>
                <a:ext cx="2227984" cy="157206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grpSp>
        <p:grpSp>
          <p:nvGrpSpPr>
            <p:cNvPr id="2715" name="Group 2714"/>
            <p:cNvGrpSpPr/>
            <p:nvPr/>
          </p:nvGrpSpPr>
          <p:grpSpPr>
            <a:xfrm>
              <a:off x="1110946" y="3083563"/>
              <a:ext cx="7217666" cy="1598375"/>
              <a:chOff x="617430" y="3083570"/>
              <a:chExt cx="7217666" cy="1598375"/>
            </a:xfrm>
          </p:grpSpPr>
          <p:cxnSp>
            <p:nvCxnSpPr>
              <p:cNvPr id="2716" name="Straight Connector 2715"/>
              <p:cNvCxnSpPr/>
              <p:nvPr/>
            </p:nvCxnSpPr>
            <p:spPr bwMode="auto">
              <a:xfrm flipV="1">
                <a:off x="679696"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17" name="Straight Connector 2716"/>
              <p:cNvCxnSpPr/>
              <p:nvPr/>
            </p:nvCxnSpPr>
            <p:spPr bwMode="auto">
              <a:xfrm flipV="1">
                <a:off x="1702847" y="3083747"/>
                <a:ext cx="829839"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18" name="Straight Connector 2717"/>
              <p:cNvCxnSpPr/>
              <p:nvPr/>
            </p:nvCxnSpPr>
            <p:spPr bwMode="auto">
              <a:xfrm flipH="1" flipV="1">
                <a:off x="2532686" y="3083747"/>
                <a:ext cx="19331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19" name="Straight Connector 2718"/>
              <p:cNvCxnSpPr/>
              <p:nvPr/>
            </p:nvCxnSpPr>
            <p:spPr bwMode="auto">
              <a:xfrm flipH="1" flipV="1">
                <a:off x="2532686" y="3083747"/>
                <a:ext cx="1216464"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0" name="Straight Connector 2719"/>
              <p:cNvCxnSpPr/>
              <p:nvPr/>
            </p:nvCxnSpPr>
            <p:spPr bwMode="auto">
              <a:xfrm flipV="1">
                <a:off x="617430" y="3083747"/>
                <a:ext cx="2938407" cy="159819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1" name="Straight Connector 2720"/>
              <p:cNvCxnSpPr/>
              <p:nvPr/>
            </p:nvCxnSpPr>
            <p:spPr bwMode="auto">
              <a:xfrm flipV="1">
                <a:off x="679696" y="3083747"/>
                <a:ext cx="389929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2" name="Straight Connector 2721"/>
              <p:cNvCxnSpPr/>
              <p:nvPr/>
            </p:nvCxnSpPr>
            <p:spPr bwMode="auto">
              <a:xfrm flipV="1">
                <a:off x="681999" y="3083747"/>
                <a:ext cx="4920141" cy="15718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3" name="Straight Connector 2722"/>
              <p:cNvCxnSpPr/>
              <p:nvPr/>
            </p:nvCxnSpPr>
            <p:spPr bwMode="auto">
              <a:xfrm flipV="1">
                <a:off x="1702847"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4" name="Straight Connector 2723"/>
              <p:cNvCxnSpPr/>
              <p:nvPr/>
            </p:nvCxnSpPr>
            <p:spPr bwMode="auto">
              <a:xfrm flipV="1">
                <a:off x="2725999" y="3083747"/>
                <a:ext cx="829838"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5" name="Straight Connector 2724"/>
              <p:cNvCxnSpPr/>
              <p:nvPr/>
            </p:nvCxnSpPr>
            <p:spPr bwMode="auto">
              <a:xfrm flipV="1">
                <a:off x="1702847" y="3083747"/>
                <a:ext cx="2876142"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6" name="Straight Connector 2725"/>
              <p:cNvCxnSpPr/>
              <p:nvPr/>
            </p:nvCxnSpPr>
            <p:spPr bwMode="auto">
              <a:xfrm flipV="1">
                <a:off x="1702847" y="3083747"/>
                <a:ext cx="389929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7" name="Straight Connector 2726"/>
              <p:cNvCxnSpPr/>
              <p:nvPr/>
            </p:nvCxnSpPr>
            <p:spPr bwMode="auto">
              <a:xfrm flipV="1">
                <a:off x="2725999"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8" name="Straight Connector 2727"/>
              <p:cNvCxnSpPr/>
              <p:nvPr/>
            </p:nvCxnSpPr>
            <p:spPr bwMode="auto">
              <a:xfrm flipV="1">
                <a:off x="2725999" y="3083747"/>
                <a:ext cx="2876141"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29" name="Straight Connector 2728"/>
              <p:cNvCxnSpPr/>
              <p:nvPr/>
            </p:nvCxnSpPr>
            <p:spPr bwMode="auto">
              <a:xfrm flipH="1" flipV="1">
                <a:off x="3555837" y="3083747"/>
                <a:ext cx="19331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0" name="Straight Connector 2729"/>
              <p:cNvCxnSpPr/>
              <p:nvPr/>
            </p:nvCxnSpPr>
            <p:spPr bwMode="auto">
              <a:xfrm flipV="1">
                <a:off x="3749150" y="3083747"/>
                <a:ext cx="829839"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1" name="Straight Connector 2730"/>
              <p:cNvCxnSpPr/>
              <p:nvPr/>
            </p:nvCxnSpPr>
            <p:spPr bwMode="auto">
              <a:xfrm flipV="1">
                <a:off x="3749150"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2" name="Straight Connector 2731"/>
              <p:cNvCxnSpPr/>
              <p:nvPr/>
            </p:nvCxnSpPr>
            <p:spPr bwMode="auto">
              <a:xfrm flipH="1" flipV="1">
                <a:off x="5607112" y="3083571"/>
                <a:ext cx="222798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3" name="Straight Connector 2732"/>
              <p:cNvCxnSpPr/>
              <p:nvPr/>
            </p:nvCxnSpPr>
            <p:spPr bwMode="auto">
              <a:xfrm flipH="1" flipV="1">
                <a:off x="5607113" y="3083571"/>
                <a:ext cx="1204832"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4" name="Straight Connector 2733"/>
              <p:cNvCxnSpPr/>
              <p:nvPr/>
            </p:nvCxnSpPr>
            <p:spPr bwMode="auto">
              <a:xfrm flipH="1" flipV="1">
                <a:off x="5607112" y="3083571"/>
                <a:ext cx="181681"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5" name="Straight Connector 2734"/>
              <p:cNvCxnSpPr/>
              <p:nvPr/>
            </p:nvCxnSpPr>
            <p:spPr bwMode="auto">
              <a:xfrm flipV="1">
                <a:off x="4765642" y="3083571"/>
                <a:ext cx="841470"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6" name="Straight Connector 2735"/>
              <p:cNvCxnSpPr/>
              <p:nvPr/>
            </p:nvCxnSpPr>
            <p:spPr bwMode="auto">
              <a:xfrm flipH="1" flipV="1">
                <a:off x="4583962" y="3083570"/>
                <a:ext cx="3251134" cy="157207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7" name="Straight Connector 2736"/>
              <p:cNvCxnSpPr/>
              <p:nvPr/>
            </p:nvCxnSpPr>
            <p:spPr bwMode="auto">
              <a:xfrm flipH="1" flipV="1">
                <a:off x="3560810" y="3083571"/>
                <a:ext cx="427428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8" name="Straight Connector 2737"/>
              <p:cNvCxnSpPr/>
              <p:nvPr/>
            </p:nvCxnSpPr>
            <p:spPr bwMode="auto">
              <a:xfrm flipH="1" flipV="1">
                <a:off x="2537660" y="3083571"/>
                <a:ext cx="529743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39" name="Straight Connector 2738"/>
              <p:cNvCxnSpPr/>
              <p:nvPr/>
            </p:nvCxnSpPr>
            <p:spPr bwMode="auto">
              <a:xfrm flipH="1" flipV="1">
                <a:off x="4583961" y="3083571"/>
                <a:ext cx="222798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40" name="Straight Connector 2739"/>
              <p:cNvCxnSpPr/>
              <p:nvPr/>
            </p:nvCxnSpPr>
            <p:spPr bwMode="auto">
              <a:xfrm flipH="1" flipV="1">
                <a:off x="4583961" y="3083571"/>
                <a:ext cx="1204832"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41" name="Straight Connector 2740"/>
              <p:cNvCxnSpPr/>
              <p:nvPr/>
            </p:nvCxnSpPr>
            <p:spPr bwMode="auto">
              <a:xfrm flipH="1" flipV="1">
                <a:off x="3560809" y="3083571"/>
                <a:ext cx="325113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42" name="Straight Connector 2741"/>
              <p:cNvCxnSpPr/>
              <p:nvPr/>
            </p:nvCxnSpPr>
            <p:spPr bwMode="auto">
              <a:xfrm flipH="1" flipV="1">
                <a:off x="2537659" y="3083571"/>
                <a:ext cx="427428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43" name="Straight Connector 2742"/>
              <p:cNvCxnSpPr/>
              <p:nvPr/>
            </p:nvCxnSpPr>
            <p:spPr bwMode="auto">
              <a:xfrm flipH="1" flipV="1">
                <a:off x="3560809" y="3083571"/>
                <a:ext cx="222798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44" name="Straight Connector 2743"/>
              <p:cNvCxnSpPr/>
              <p:nvPr/>
            </p:nvCxnSpPr>
            <p:spPr bwMode="auto">
              <a:xfrm flipH="1" flipV="1">
                <a:off x="2537659" y="3083571"/>
                <a:ext cx="325113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45" name="Straight Connector 2744"/>
              <p:cNvCxnSpPr/>
              <p:nvPr/>
            </p:nvCxnSpPr>
            <p:spPr bwMode="auto">
              <a:xfrm flipH="1" flipV="1">
                <a:off x="4583961" y="3083572"/>
                <a:ext cx="181681" cy="15720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46" name="Straight Connector 2745"/>
              <p:cNvCxnSpPr/>
              <p:nvPr/>
            </p:nvCxnSpPr>
            <p:spPr bwMode="auto">
              <a:xfrm flipH="1" flipV="1">
                <a:off x="3560810" y="3083572"/>
                <a:ext cx="1204832" cy="15720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47" name="Straight Connector 2746"/>
              <p:cNvCxnSpPr/>
              <p:nvPr/>
            </p:nvCxnSpPr>
            <p:spPr bwMode="auto">
              <a:xfrm flipH="1" flipV="1">
                <a:off x="2537658" y="3083574"/>
                <a:ext cx="2227984" cy="157206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grpSp>
        <p:grpSp>
          <p:nvGrpSpPr>
            <p:cNvPr id="2748" name="Group 2747"/>
            <p:cNvGrpSpPr/>
            <p:nvPr/>
          </p:nvGrpSpPr>
          <p:grpSpPr>
            <a:xfrm>
              <a:off x="1354798" y="3083563"/>
              <a:ext cx="7217666" cy="1598375"/>
              <a:chOff x="617430" y="3083570"/>
              <a:chExt cx="7217666" cy="1598375"/>
            </a:xfrm>
          </p:grpSpPr>
          <p:cxnSp>
            <p:nvCxnSpPr>
              <p:cNvPr id="2749" name="Straight Connector 2748"/>
              <p:cNvCxnSpPr/>
              <p:nvPr/>
            </p:nvCxnSpPr>
            <p:spPr bwMode="auto">
              <a:xfrm flipV="1">
                <a:off x="679696"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0" name="Straight Connector 2749"/>
              <p:cNvCxnSpPr/>
              <p:nvPr/>
            </p:nvCxnSpPr>
            <p:spPr bwMode="auto">
              <a:xfrm flipV="1">
                <a:off x="1702847" y="3083747"/>
                <a:ext cx="829839"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1" name="Straight Connector 2750"/>
              <p:cNvCxnSpPr/>
              <p:nvPr/>
            </p:nvCxnSpPr>
            <p:spPr bwMode="auto">
              <a:xfrm flipH="1" flipV="1">
                <a:off x="2532686" y="3083747"/>
                <a:ext cx="19331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2" name="Straight Connector 2751"/>
              <p:cNvCxnSpPr/>
              <p:nvPr/>
            </p:nvCxnSpPr>
            <p:spPr bwMode="auto">
              <a:xfrm flipH="1" flipV="1">
                <a:off x="2532686" y="3083747"/>
                <a:ext cx="1216464"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3" name="Straight Connector 2752"/>
              <p:cNvCxnSpPr/>
              <p:nvPr/>
            </p:nvCxnSpPr>
            <p:spPr bwMode="auto">
              <a:xfrm flipV="1">
                <a:off x="617430" y="3083747"/>
                <a:ext cx="2938407" cy="159819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4" name="Straight Connector 2753"/>
              <p:cNvCxnSpPr/>
              <p:nvPr/>
            </p:nvCxnSpPr>
            <p:spPr bwMode="auto">
              <a:xfrm flipV="1">
                <a:off x="679696" y="3083747"/>
                <a:ext cx="389929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5" name="Straight Connector 2754"/>
              <p:cNvCxnSpPr/>
              <p:nvPr/>
            </p:nvCxnSpPr>
            <p:spPr bwMode="auto">
              <a:xfrm flipV="1">
                <a:off x="681999" y="3083747"/>
                <a:ext cx="4920141" cy="15718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6" name="Straight Connector 2755"/>
              <p:cNvCxnSpPr/>
              <p:nvPr/>
            </p:nvCxnSpPr>
            <p:spPr bwMode="auto">
              <a:xfrm flipV="1">
                <a:off x="1702847"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7" name="Straight Connector 2756"/>
              <p:cNvCxnSpPr/>
              <p:nvPr/>
            </p:nvCxnSpPr>
            <p:spPr bwMode="auto">
              <a:xfrm flipV="1">
                <a:off x="2725999" y="3083747"/>
                <a:ext cx="829838"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8" name="Straight Connector 2757"/>
              <p:cNvCxnSpPr/>
              <p:nvPr/>
            </p:nvCxnSpPr>
            <p:spPr bwMode="auto">
              <a:xfrm flipV="1">
                <a:off x="1702847" y="3083747"/>
                <a:ext cx="2876142"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59" name="Straight Connector 2758"/>
              <p:cNvCxnSpPr/>
              <p:nvPr/>
            </p:nvCxnSpPr>
            <p:spPr bwMode="auto">
              <a:xfrm flipV="1">
                <a:off x="1702847" y="3083747"/>
                <a:ext cx="389929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0" name="Straight Connector 2759"/>
              <p:cNvCxnSpPr/>
              <p:nvPr/>
            </p:nvCxnSpPr>
            <p:spPr bwMode="auto">
              <a:xfrm flipV="1">
                <a:off x="2725999"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1" name="Straight Connector 2760"/>
              <p:cNvCxnSpPr/>
              <p:nvPr/>
            </p:nvCxnSpPr>
            <p:spPr bwMode="auto">
              <a:xfrm flipV="1">
                <a:off x="2725999" y="3083747"/>
                <a:ext cx="2876141"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2" name="Straight Connector 2761"/>
              <p:cNvCxnSpPr/>
              <p:nvPr/>
            </p:nvCxnSpPr>
            <p:spPr bwMode="auto">
              <a:xfrm flipH="1" flipV="1">
                <a:off x="3555837" y="3083747"/>
                <a:ext cx="193313"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3" name="Straight Connector 2762"/>
              <p:cNvCxnSpPr/>
              <p:nvPr/>
            </p:nvCxnSpPr>
            <p:spPr bwMode="auto">
              <a:xfrm flipV="1">
                <a:off x="3749150" y="3083747"/>
                <a:ext cx="829839"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4" name="Straight Connector 2763"/>
              <p:cNvCxnSpPr/>
              <p:nvPr/>
            </p:nvCxnSpPr>
            <p:spPr bwMode="auto">
              <a:xfrm flipV="1">
                <a:off x="3749150" y="3083747"/>
                <a:ext cx="1852990" cy="157189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5" name="Straight Connector 2764"/>
              <p:cNvCxnSpPr/>
              <p:nvPr/>
            </p:nvCxnSpPr>
            <p:spPr bwMode="auto">
              <a:xfrm flipH="1" flipV="1">
                <a:off x="5607112" y="3083571"/>
                <a:ext cx="222798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6" name="Straight Connector 2765"/>
              <p:cNvCxnSpPr/>
              <p:nvPr/>
            </p:nvCxnSpPr>
            <p:spPr bwMode="auto">
              <a:xfrm flipH="1" flipV="1">
                <a:off x="5607113" y="3083571"/>
                <a:ext cx="1204832"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7" name="Straight Connector 2766"/>
              <p:cNvCxnSpPr/>
              <p:nvPr/>
            </p:nvCxnSpPr>
            <p:spPr bwMode="auto">
              <a:xfrm flipH="1" flipV="1">
                <a:off x="5607112" y="3083571"/>
                <a:ext cx="181681"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8" name="Straight Connector 2767"/>
              <p:cNvCxnSpPr/>
              <p:nvPr/>
            </p:nvCxnSpPr>
            <p:spPr bwMode="auto">
              <a:xfrm flipV="1">
                <a:off x="4765642" y="3083571"/>
                <a:ext cx="841470"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69" name="Straight Connector 2768"/>
              <p:cNvCxnSpPr/>
              <p:nvPr/>
            </p:nvCxnSpPr>
            <p:spPr bwMode="auto">
              <a:xfrm flipH="1" flipV="1">
                <a:off x="4583962" y="3083570"/>
                <a:ext cx="3251134" cy="157207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0" name="Straight Connector 2769"/>
              <p:cNvCxnSpPr/>
              <p:nvPr/>
            </p:nvCxnSpPr>
            <p:spPr bwMode="auto">
              <a:xfrm flipH="1" flipV="1">
                <a:off x="3560810" y="3083571"/>
                <a:ext cx="427428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1" name="Straight Connector 2770"/>
              <p:cNvCxnSpPr/>
              <p:nvPr/>
            </p:nvCxnSpPr>
            <p:spPr bwMode="auto">
              <a:xfrm flipH="1" flipV="1">
                <a:off x="2537660" y="3083571"/>
                <a:ext cx="529743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2" name="Straight Connector 2771"/>
              <p:cNvCxnSpPr/>
              <p:nvPr/>
            </p:nvCxnSpPr>
            <p:spPr bwMode="auto">
              <a:xfrm flipH="1" flipV="1">
                <a:off x="4583961" y="3083571"/>
                <a:ext cx="222798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3" name="Straight Connector 2772"/>
              <p:cNvCxnSpPr/>
              <p:nvPr/>
            </p:nvCxnSpPr>
            <p:spPr bwMode="auto">
              <a:xfrm flipH="1" flipV="1">
                <a:off x="4583961" y="3083571"/>
                <a:ext cx="1204832"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4" name="Straight Connector 2773"/>
              <p:cNvCxnSpPr/>
              <p:nvPr/>
            </p:nvCxnSpPr>
            <p:spPr bwMode="auto">
              <a:xfrm flipH="1" flipV="1">
                <a:off x="3560809" y="3083571"/>
                <a:ext cx="325113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5" name="Straight Connector 2774"/>
              <p:cNvCxnSpPr/>
              <p:nvPr/>
            </p:nvCxnSpPr>
            <p:spPr bwMode="auto">
              <a:xfrm flipH="1" flipV="1">
                <a:off x="2537659" y="3083571"/>
                <a:ext cx="4274286"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6" name="Straight Connector 2775"/>
              <p:cNvCxnSpPr/>
              <p:nvPr/>
            </p:nvCxnSpPr>
            <p:spPr bwMode="auto">
              <a:xfrm flipH="1" flipV="1">
                <a:off x="3560809" y="3083571"/>
                <a:ext cx="222798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7" name="Straight Connector 2776"/>
              <p:cNvCxnSpPr/>
              <p:nvPr/>
            </p:nvCxnSpPr>
            <p:spPr bwMode="auto">
              <a:xfrm flipH="1" flipV="1">
                <a:off x="2537659" y="3083571"/>
                <a:ext cx="3251134" cy="157207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8" name="Straight Connector 2777"/>
              <p:cNvCxnSpPr/>
              <p:nvPr/>
            </p:nvCxnSpPr>
            <p:spPr bwMode="auto">
              <a:xfrm flipH="1" flipV="1">
                <a:off x="4583961" y="3083572"/>
                <a:ext cx="181681" cy="15720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79" name="Straight Connector 2778"/>
              <p:cNvCxnSpPr/>
              <p:nvPr/>
            </p:nvCxnSpPr>
            <p:spPr bwMode="auto">
              <a:xfrm flipH="1" flipV="1">
                <a:off x="3560810" y="3083572"/>
                <a:ext cx="1204832" cy="15720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780" name="Straight Connector 2779"/>
              <p:cNvCxnSpPr/>
              <p:nvPr/>
            </p:nvCxnSpPr>
            <p:spPr bwMode="auto">
              <a:xfrm flipH="1" flipV="1">
                <a:off x="2537658" y="3083574"/>
                <a:ext cx="2227984" cy="157206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grpSp>
      </p:grpSp>
    </p:spTree>
    <p:extLst>
      <p:ext uri="{BB962C8B-B14F-4D97-AF65-F5344CB8AC3E}">
        <p14:creationId xmlns:p14="http://schemas.microsoft.com/office/powerpoint/2010/main" val="29366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52"/>
                                        </p:tgtEl>
                                      </p:cBhvr>
                                      <p:by x="40000" y="40000"/>
                                    </p:animScale>
                                  </p:childTnLst>
                                </p:cTn>
                              </p:par>
                              <p:par>
                                <p:cTn id="7" presetID="42" presetClass="path" presetSubtype="0" accel="50000" decel="50000" fill="hold" nodeType="withEffect">
                                  <p:stCondLst>
                                    <p:cond delay="0"/>
                                  </p:stCondLst>
                                  <p:childTnLst>
                                    <p:animMotion origin="layout" path="M 2.77778E-6 -2.50752E-6 L -0.29896 -0.18182 " pathEditMode="relative" rAng="0" ptsTypes="AA">
                                      <p:cBhvr>
                                        <p:cTn id="8" dur="2000" fill="hold"/>
                                        <p:tgtEl>
                                          <p:spTgt spid="452"/>
                                        </p:tgtEl>
                                        <p:attrNameLst>
                                          <p:attrName>ppt_x</p:attrName>
                                          <p:attrName>ppt_y</p:attrName>
                                        </p:attrNameLst>
                                      </p:cBhvr>
                                      <p:rCtr x="-14948" y="-90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46780" y="4217869"/>
            <a:ext cx="4016137" cy="2152462"/>
            <a:chOff x="721143" y="4146198"/>
            <a:chExt cx="4016137" cy="2152462"/>
          </a:xfrm>
        </p:grpSpPr>
        <p:sp>
          <p:nvSpPr>
            <p:cNvPr id="1284" name="Oval 1283"/>
            <p:cNvSpPr/>
            <p:nvPr/>
          </p:nvSpPr>
          <p:spPr bwMode="auto">
            <a:xfrm flipV="1">
              <a:off x="730545"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85" name="Oval 1284"/>
            <p:cNvSpPr/>
            <p:nvPr/>
          </p:nvSpPr>
          <p:spPr bwMode="auto">
            <a:xfrm flipV="1">
              <a:off x="977947"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86" name="Oval 1285"/>
            <p:cNvSpPr/>
            <p:nvPr/>
          </p:nvSpPr>
          <p:spPr bwMode="auto">
            <a:xfrm flipV="1">
              <a:off x="1225348"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87" name="Oval 1286"/>
            <p:cNvSpPr/>
            <p:nvPr/>
          </p:nvSpPr>
          <p:spPr bwMode="auto">
            <a:xfrm flipV="1">
              <a:off x="1472749"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88" name="Oval 1287"/>
            <p:cNvSpPr/>
            <p:nvPr/>
          </p:nvSpPr>
          <p:spPr bwMode="auto">
            <a:xfrm flipV="1">
              <a:off x="1753697"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89" name="Oval 1288"/>
            <p:cNvSpPr/>
            <p:nvPr/>
          </p:nvSpPr>
          <p:spPr bwMode="auto">
            <a:xfrm flipV="1">
              <a:off x="2001098"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0" name="Oval 1289"/>
            <p:cNvSpPr/>
            <p:nvPr/>
          </p:nvSpPr>
          <p:spPr bwMode="auto">
            <a:xfrm flipV="1">
              <a:off x="2248499"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1" name="Oval 1290"/>
            <p:cNvSpPr/>
            <p:nvPr/>
          </p:nvSpPr>
          <p:spPr bwMode="auto">
            <a:xfrm flipV="1">
              <a:off x="2495901"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2" name="Oval 1291"/>
            <p:cNvSpPr/>
            <p:nvPr/>
          </p:nvSpPr>
          <p:spPr bwMode="auto">
            <a:xfrm flipV="1">
              <a:off x="2776848"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3" name="Oval 1292"/>
            <p:cNvSpPr/>
            <p:nvPr/>
          </p:nvSpPr>
          <p:spPr bwMode="auto">
            <a:xfrm flipV="1">
              <a:off x="3024249"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4" name="Oval 1293"/>
            <p:cNvSpPr/>
            <p:nvPr/>
          </p:nvSpPr>
          <p:spPr bwMode="auto">
            <a:xfrm flipV="1">
              <a:off x="3271650"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5" name="Oval 1294"/>
            <p:cNvSpPr/>
            <p:nvPr/>
          </p:nvSpPr>
          <p:spPr bwMode="auto">
            <a:xfrm flipV="1">
              <a:off x="3519052"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6" name="Oval 1295"/>
            <p:cNvSpPr/>
            <p:nvPr/>
          </p:nvSpPr>
          <p:spPr bwMode="auto">
            <a:xfrm flipV="1">
              <a:off x="3799999"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7" name="Oval 1296"/>
            <p:cNvSpPr/>
            <p:nvPr/>
          </p:nvSpPr>
          <p:spPr bwMode="auto">
            <a:xfrm flipV="1">
              <a:off x="4047400"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8" name="Oval 1297"/>
            <p:cNvSpPr/>
            <p:nvPr/>
          </p:nvSpPr>
          <p:spPr bwMode="auto">
            <a:xfrm flipV="1">
              <a:off x="4294802"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99" name="Oval 1298"/>
            <p:cNvSpPr/>
            <p:nvPr/>
          </p:nvSpPr>
          <p:spPr bwMode="auto">
            <a:xfrm flipV="1">
              <a:off x="4542203" y="5621773"/>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0" name="Oval 1299"/>
            <p:cNvSpPr/>
            <p:nvPr/>
          </p:nvSpPr>
          <p:spPr bwMode="auto">
            <a:xfrm flipV="1">
              <a:off x="730545"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1" name="Oval 1300"/>
            <p:cNvSpPr/>
            <p:nvPr/>
          </p:nvSpPr>
          <p:spPr bwMode="auto">
            <a:xfrm flipV="1">
              <a:off x="977946"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2" name="Oval 1301"/>
            <p:cNvSpPr/>
            <p:nvPr/>
          </p:nvSpPr>
          <p:spPr bwMode="auto">
            <a:xfrm flipV="1">
              <a:off x="1225348"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3" name="Oval 1302"/>
            <p:cNvSpPr/>
            <p:nvPr/>
          </p:nvSpPr>
          <p:spPr bwMode="auto">
            <a:xfrm flipV="1">
              <a:off x="1472749"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4" name="Oval 1303"/>
            <p:cNvSpPr/>
            <p:nvPr/>
          </p:nvSpPr>
          <p:spPr bwMode="auto">
            <a:xfrm flipV="1">
              <a:off x="1752067" y="414619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5" name="Oval 1304"/>
            <p:cNvSpPr/>
            <p:nvPr/>
          </p:nvSpPr>
          <p:spPr bwMode="auto">
            <a:xfrm flipV="1">
              <a:off x="1999468" y="414619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6" name="Oval 1305"/>
            <p:cNvSpPr/>
            <p:nvPr/>
          </p:nvSpPr>
          <p:spPr bwMode="auto">
            <a:xfrm flipV="1">
              <a:off x="2246869" y="414619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7" name="Oval 1306"/>
            <p:cNvSpPr/>
            <p:nvPr/>
          </p:nvSpPr>
          <p:spPr bwMode="auto">
            <a:xfrm flipV="1">
              <a:off x="2494271" y="414619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8" name="Oval 1307"/>
            <p:cNvSpPr/>
            <p:nvPr/>
          </p:nvSpPr>
          <p:spPr bwMode="auto">
            <a:xfrm flipV="1">
              <a:off x="1753696"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09" name="Oval 1308"/>
            <p:cNvSpPr/>
            <p:nvPr/>
          </p:nvSpPr>
          <p:spPr bwMode="auto">
            <a:xfrm flipV="1">
              <a:off x="2001098"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0" name="Oval 1309"/>
            <p:cNvSpPr/>
            <p:nvPr/>
          </p:nvSpPr>
          <p:spPr bwMode="auto">
            <a:xfrm flipV="1">
              <a:off x="2248499"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1" name="Oval 1310"/>
            <p:cNvSpPr/>
            <p:nvPr/>
          </p:nvSpPr>
          <p:spPr bwMode="auto">
            <a:xfrm flipV="1">
              <a:off x="2495900"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2" name="Oval 1311"/>
            <p:cNvSpPr/>
            <p:nvPr/>
          </p:nvSpPr>
          <p:spPr bwMode="auto">
            <a:xfrm flipV="1">
              <a:off x="2776848"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3" name="Oval 1312"/>
            <p:cNvSpPr/>
            <p:nvPr/>
          </p:nvSpPr>
          <p:spPr bwMode="auto">
            <a:xfrm flipV="1">
              <a:off x="3024249"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4" name="Oval 1313"/>
            <p:cNvSpPr/>
            <p:nvPr/>
          </p:nvSpPr>
          <p:spPr bwMode="auto">
            <a:xfrm flipV="1">
              <a:off x="3271650"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5" name="Oval 1314"/>
            <p:cNvSpPr/>
            <p:nvPr/>
          </p:nvSpPr>
          <p:spPr bwMode="auto">
            <a:xfrm flipV="1">
              <a:off x="3519052"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6" name="Oval 1315"/>
            <p:cNvSpPr/>
            <p:nvPr/>
          </p:nvSpPr>
          <p:spPr bwMode="auto">
            <a:xfrm flipV="1">
              <a:off x="2790094" y="414619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7" name="Oval 1316"/>
            <p:cNvSpPr/>
            <p:nvPr/>
          </p:nvSpPr>
          <p:spPr bwMode="auto">
            <a:xfrm flipV="1">
              <a:off x="3037495" y="414619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8" name="Oval 1317"/>
            <p:cNvSpPr/>
            <p:nvPr/>
          </p:nvSpPr>
          <p:spPr bwMode="auto">
            <a:xfrm flipV="1">
              <a:off x="3284896" y="414619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19" name="Oval 1318"/>
            <p:cNvSpPr/>
            <p:nvPr/>
          </p:nvSpPr>
          <p:spPr bwMode="auto">
            <a:xfrm flipV="1">
              <a:off x="3532298" y="4146198"/>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20" name="Oval 1319"/>
            <p:cNvSpPr/>
            <p:nvPr/>
          </p:nvSpPr>
          <p:spPr bwMode="auto">
            <a:xfrm flipV="1">
              <a:off x="3799999"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21" name="Oval 1320"/>
            <p:cNvSpPr/>
            <p:nvPr/>
          </p:nvSpPr>
          <p:spPr bwMode="auto">
            <a:xfrm flipV="1">
              <a:off x="4047400"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22" name="Oval 1321"/>
            <p:cNvSpPr/>
            <p:nvPr/>
          </p:nvSpPr>
          <p:spPr bwMode="auto">
            <a:xfrm flipV="1">
              <a:off x="4294801"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23" name="Oval 1322"/>
            <p:cNvSpPr/>
            <p:nvPr/>
          </p:nvSpPr>
          <p:spPr bwMode="auto">
            <a:xfrm flipV="1">
              <a:off x="4542203" y="5005562"/>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108" name="Straight Connector 2107"/>
            <p:cNvCxnSpPr>
              <a:stCxn id="1300" idx="4"/>
              <a:endCxn id="1305" idx="0"/>
            </p:cNvCxnSpPr>
            <p:nvPr/>
          </p:nvCxnSpPr>
          <p:spPr bwMode="auto">
            <a:xfrm flipV="1">
              <a:off x="818603" y="4325794"/>
              <a:ext cx="126892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09" name="Straight Connector 2108"/>
            <p:cNvCxnSpPr>
              <a:stCxn id="1300" idx="4"/>
              <a:endCxn id="1304" idx="0"/>
            </p:cNvCxnSpPr>
            <p:nvPr/>
          </p:nvCxnSpPr>
          <p:spPr bwMode="auto">
            <a:xfrm flipV="1">
              <a:off x="818603" y="4325794"/>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0" name="Straight Connector 2109"/>
            <p:cNvCxnSpPr>
              <a:stCxn id="1301" idx="4"/>
              <a:endCxn id="1316" idx="0"/>
            </p:cNvCxnSpPr>
            <p:nvPr/>
          </p:nvCxnSpPr>
          <p:spPr bwMode="auto">
            <a:xfrm flipV="1">
              <a:off x="1066004" y="4325794"/>
              <a:ext cx="18121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1" name="Straight Connector 2110"/>
            <p:cNvCxnSpPr>
              <a:stCxn id="1302" idx="4"/>
              <a:endCxn id="1304" idx="0"/>
            </p:cNvCxnSpPr>
            <p:nvPr/>
          </p:nvCxnSpPr>
          <p:spPr bwMode="auto">
            <a:xfrm flipV="1">
              <a:off x="1313406" y="4325794"/>
              <a:ext cx="52671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2" name="Straight Connector 2111"/>
            <p:cNvCxnSpPr>
              <a:stCxn id="1303" idx="4"/>
              <a:endCxn id="1316" idx="0"/>
            </p:cNvCxnSpPr>
            <p:nvPr/>
          </p:nvCxnSpPr>
          <p:spPr bwMode="auto">
            <a:xfrm flipV="1">
              <a:off x="1560807" y="4325794"/>
              <a:ext cx="131734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3" name="Straight Connector 2112"/>
            <p:cNvCxnSpPr>
              <a:stCxn id="1301" idx="4"/>
              <a:endCxn id="1319" idx="0"/>
            </p:cNvCxnSpPr>
            <p:nvPr/>
          </p:nvCxnSpPr>
          <p:spPr bwMode="auto">
            <a:xfrm flipV="1">
              <a:off x="1066004" y="4325794"/>
              <a:ext cx="255435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4" name="Straight Connector 2113"/>
            <p:cNvCxnSpPr>
              <a:stCxn id="1302" idx="4"/>
              <a:endCxn id="1306" idx="0"/>
            </p:cNvCxnSpPr>
            <p:nvPr/>
          </p:nvCxnSpPr>
          <p:spPr bwMode="auto">
            <a:xfrm flipV="1">
              <a:off x="1313406" y="4325794"/>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5" name="Straight Connector 2114"/>
            <p:cNvCxnSpPr>
              <a:stCxn id="1303" idx="4"/>
              <a:endCxn id="1307" idx="0"/>
            </p:cNvCxnSpPr>
            <p:nvPr/>
          </p:nvCxnSpPr>
          <p:spPr bwMode="auto">
            <a:xfrm flipV="1">
              <a:off x="1560807" y="4325794"/>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6" name="Straight Connector 2115"/>
            <p:cNvCxnSpPr>
              <a:stCxn id="1307" idx="0"/>
              <a:endCxn id="1302" idx="4"/>
            </p:cNvCxnSpPr>
            <p:nvPr/>
          </p:nvCxnSpPr>
          <p:spPr bwMode="auto">
            <a:xfrm flipH="1">
              <a:off x="1313406" y="4325794"/>
              <a:ext cx="126892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7" name="Straight Connector 2116"/>
            <p:cNvCxnSpPr>
              <a:stCxn id="1301" idx="4"/>
              <a:endCxn id="1318" idx="0"/>
            </p:cNvCxnSpPr>
            <p:nvPr/>
          </p:nvCxnSpPr>
          <p:spPr bwMode="auto">
            <a:xfrm flipV="1">
              <a:off x="1066004" y="4325794"/>
              <a:ext cx="230695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8" name="Straight Connector 2117"/>
            <p:cNvCxnSpPr>
              <a:stCxn id="1301" idx="4"/>
              <a:endCxn id="1317" idx="0"/>
            </p:cNvCxnSpPr>
            <p:nvPr/>
          </p:nvCxnSpPr>
          <p:spPr bwMode="auto">
            <a:xfrm flipV="1">
              <a:off x="1066004" y="4325794"/>
              <a:ext cx="205954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19" name="Straight Connector 2118"/>
            <p:cNvCxnSpPr>
              <a:stCxn id="1303" idx="4"/>
              <a:endCxn id="1318" idx="0"/>
            </p:cNvCxnSpPr>
            <p:nvPr/>
          </p:nvCxnSpPr>
          <p:spPr bwMode="auto">
            <a:xfrm flipV="1">
              <a:off x="1560807" y="4325794"/>
              <a:ext cx="18121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0" name="Straight Connector 2119"/>
            <p:cNvCxnSpPr>
              <a:stCxn id="1302" idx="4"/>
              <a:endCxn id="1305" idx="0"/>
            </p:cNvCxnSpPr>
            <p:nvPr/>
          </p:nvCxnSpPr>
          <p:spPr bwMode="auto">
            <a:xfrm flipV="1">
              <a:off x="1313406" y="4325794"/>
              <a:ext cx="77412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1" name="Straight Connector 2120"/>
            <p:cNvCxnSpPr>
              <a:stCxn id="1303" idx="4"/>
              <a:endCxn id="1317" idx="0"/>
            </p:cNvCxnSpPr>
            <p:nvPr/>
          </p:nvCxnSpPr>
          <p:spPr bwMode="auto">
            <a:xfrm flipV="1">
              <a:off x="1560807" y="4325794"/>
              <a:ext cx="15647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2" name="Straight Connector 2121"/>
            <p:cNvCxnSpPr>
              <a:stCxn id="1300" idx="4"/>
              <a:endCxn id="1306" idx="0"/>
            </p:cNvCxnSpPr>
            <p:nvPr/>
          </p:nvCxnSpPr>
          <p:spPr bwMode="auto">
            <a:xfrm flipV="1">
              <a:off x="818603" y="4325794"/>
              <a:ext cx="151632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3" name="Straight Connector 2122"/>
            <p:cNvCxnSpPr>
              <a:stCxn id="1300" idx="4"/>
              <a:endCxn id="1307" idx="0"/>
            </p:cNvCxnSpPr>
            <p:nvPr/>
          </p:nvCxnSpPr>
          <p:spPr bwMode="auto">
            <a:xfrm flipV="1">
              <a:off x="818603" y="4325794"/>
              <a:ext cx="176372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4" name="Straight Connector 2123"/>
            <p:cNvCxnSpPr>
              <a:stCxn id="1308" idx="4"/>
              <a:endCxn id="1306" idx="0"/>
            </p:cNvCxnSpPr>
            <p:nvPr/>
          </p:nvCxnSpPr>
          <p:spPr bwMode="auto">
            <a:xfrm flipV="1">
              <a:off x="1841754" y="4325794"/>
              <a:ext cx="49317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5" name="Straight Connector 2124"/>
            <p:cNvCxnSpPr>
              <a:stCxn id="1308" idx="4"/>
            </p:cNvCxnSpPr>
            <p:nvPr/>
          </p:nvCxnSpPr>
          <p:spPr bwMode="auto">
            <a:xfrm flipV="1">
              <a:off x="1841754" y="4773217"/>
              <a:ext cx="0" cy="23234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6" name="Straight Connector 2125"/>
            <p:cNvCxnSpPr>
              <a:stCxn id="1309" idx="4"/>
              <a:endCxn id="1316" idx="0"/>
            </p:cNvCxnSpPr>
            <p:nvPr/>
          </p:nvCxnSpPr>
          <p:spPr bwMode="auto">
            <a:xfrm flipV="1">
              <a:off x="2089156" y="4325794"/>
              <a:ext cx="78899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7" name="Straight Connector 2126"/>
            <p:cNvCxnSpPr>
              <a:stCxn id="1310" idx="4"/>
              <a:endCxn id="1306" idx="0"/>
            </p:cNvCxnSpPr>
            <p:nvPr/>
          </p:nvCxnSpPr>
          <p:spPr bwMode="auto">
            <a:xfrm flipH="1" flipV="1">
              <a:off x="2334927" y="4325794"/>
              <a:ext cx="16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8" name="Straight Connector 2127"/>
            <p:cNvCxnSpPr>
              <a:stCxn id="1311" idx="4"/>
              <a:endCxn id="1318" idx="0"/>
            </p:cNvCxnSpPr>
            <p:nvPr/>
          </p:nvCxnSpPr>
          <p:spPr bwMode="auto">
            <a:xfrm flipV="1">
              <a:off x="2583958" y="4325794"/>
              <a:ext cx="78899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29" name="Straight Connector 2128"/>
            <p:cNvCxnSpPr>
              <a:stCxn id="1309" idx="4"/>
              <a:endCxn id="1319" idx="0"/>
            </p:cNvCxnSpPr>
            <p:nvPr/>
          </p:nvCxnSpPr>
          <p:spPr bwMode="auto">
            <a:xfrm flipV="1">
              <a:off x="2089156" y="4325794"/>
              <a:ext cx="153120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0" name="Straight Connector 2129"/>
            <p:cNvCxnSpPr>
              <a:stCxn id="1310" idx="4"/>
              <a:endCxn id="1305" idx="0"/>
            </p:cNvCxnSpPr>
            <p:nvPr/>
          </p:nvCxnSpPr>
          <p:spPr bwMode="auto">
            <a:xfrm flipH="1" flipV="1">
              <a:off x="2087526" y="4325794"/>
              <a:ext cx="2490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1" name="Straight Connector 2130"/>
            <p:cNvCxnSpPr>
              <a:stCxn id="1311" idx="4"/>
              <a:endCxn id="1317" idx="0"/>
            </p:cNvCxnSpPr>
            <p:nvPr/>
          </p:nvCxnSpPr>
          <p:spPr bwMode="auto">
            <a:xfrm flipV="1">
              <a:off x="2583958" y="4325794"/>
              <a:ext cx="54159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2" name="Straight Connector 2131"/>
            <p:cNvCxnSpPr>
              <a:stCxn id="1304" idx="0"/>
              <a:endCxn id="1310" idx="4"/>
            </p:cNvCxnSpPr>
            <p:nvPr/>
          </p:nvCxnSpPr>
          <p:spPr bwMode="auto">
            <a:xfrm>
              <a:off x="1840125" y="4325794"/>
              <a:ext cx="4964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3" name="Straight Connector 2132"/>
            <p:cNvCxnSpPr>
              <a:stCxn id="1309" idx="4"/>
              <a:endCxn id="1317" idx="0"/>
            </p:cNvCxnSpPr>
            <p:nvPr/>
          </p:nvCxnSpPr>
          <p:spPr bwMode="auto">
            <a:xfrm flipV="1">
              <a:off x="2089156" y="4325794"/>
              <a:ext cx="103639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4" name="Straight Connector 2133"/>
            <p:cNvCxnSpPr>
              <a:stCxn id="1309" idx="4"/>
              <a:endCxn id="1318" idx="0"/>
            </p:cNvCxnSpPr>
            <p:nvPr/>
          </p:nvCxnSpPr>
          <p:spPr bwMode="auto">
            <a:xfrm flipV="1">
              <a:off x="2089156" y="4325794"/>
              <a:ext cx="128379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5" name="Straight Connector 2134"/>
            <p:cNvCxnSpPr>
              <a:stCxn id="1311" idx="4"/>
              <a:endCxn id="1316" idx="0"/>
            </p:cNvCxnSpPr>
            <p:nvPr/>
          </p:nvCxnSpPr>
          <p:spPr bwMode="auto">
            <a:xfrm flipV="1">
              <a:off x="2583958" y="4325794"/>
              <a:ext cx="29419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6" name="Straight Connector 2135"/>
            <p:cNvCxnSpPr>
              <a:stCxn id="1310" idx="4"/>
              <a:endCxn id="1307" idx="0"/>
            </p:cNvCxnSpPr>
            <p:nvPr/>
          </p:nvCxnSpPr>
          <p:spPr bwMode="auto">
            <a:xfrm flipV="1">
              <a:off x="2336557" y="4325794"/>
              <a:ext cx="24577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7" name="Straight Connector 2136"/>
            <p:cNvCxnSpPr>
              <a:stCxn id="1311" idx="4"/>
              <a:endCxn id="1319" idx="0"/>
            </p:cNvCxnSpPr>
            <p:nvPr/>
          </p:nvCxnSpPr>
          <p:spPr bwMode="auto">
            <a:xfrm flipV="1">
              <a:off x="2583958" y="4325794"/>
              <a:ext cx="103639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8" name="Straight Connector 2137"/>
            <p:cNvCxnSpPr>
              <a:stCxn id="1308" idx="4"/>
              <a:endCxn id="1304" idx="0"/>
            </p:cNvCxnSpPr>
            <p:nvPr/>
          </p:nvCxnSpPr>
          <p:spPr bwMode="auto">
            <a:xfrm flipH="1" flipV="1">
              <a:off x="1840125" y="4325794"/>
              <a:ext cx="16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39" name="Straight Connector 2138"/>
            <p:cNvCxnSpPr>
              <a:stCxn id="1308" idx="4"/>
              <a:endCxn id="1305" idx="0"/>
            </p:cNvCxnSpPr>
            <p:nvPr/>
          </p:nvCxnSpPr>
          <p:spPr bwMode="auto">
            <a:xfrm flipV="1">
              <a:off x="1841754" y="4325794"/>
              <a:ext cx="24577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0" name="Straight Connector 2139"/>
            <p:cNvCxnSpPr>
              <a:stCxn id="1312" idx="4"/>
              <a:endCxn id="1306" idx="0"/>
            </p:cNvCxnSpPr>
            <p:nvPr/>
          </p:nvCxnSpPr>
          <p:spPr bwMode="auto">
            <a:xfrm flipH="1" flipV="1">
              <a:off x="2334927" y="4325794"/>
              <a:ext cx="52997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1" name="Straight Connector 2140"/>
            <p:cNvCxnSpPr>
              <a:stCxn id="1312" idx="4"/>
              <a:endCxn id="1304" idx="0"/>
            </p:cNvCxnSpPr>
            <p:nvPr/>
          </p:nvCxnSpPr>
          <p:spPr bwMode="auto">
            <a:xfrm flipH="1" flipV="1">
              <a:off x="1840125" y="4325794"/>
              <a:ext cx="102478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2" name="Straight Connector 2141"/>
            <p:cNvCxnSpPr>
              <a:stCxn id="1313" idx="4"/>
              <a:endCxn id="1316" idx="0"/>
            </p:cNvCxnSpPr>
            <p:nvPr/>
          </p:nvCxnSpPr>
          <p:spPr bwMode="auto">
            <a:xfrm flipH="1" flipV="1">
              <a:off x="2878152" y="4325794"/>
              <a:ext cx="23415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3" name="Straight Connector 2142"/>
            <p:cNvCxnSpPr>
              <a:stCxn id="1314" idx="4"/>
              <a:endCxn id="1304" idx="0"/>
            </p:cNvCxnSpPr>
            <p:nvPr/>
          </p:nvCxnSpPr>
          <p:spPr bwMode="auto">
            <a:xfrm flipH="1" flipV="1">
              <a:off x="1840125" y="4325794"/>
              <a:ext cx="151958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4" name="Straight Connector 2143"/>
            <p:cNvCxnSpPr>
              <a:stCxn id="1315" idx="4"/>
              <a:endCxn id="1316" idx="0"/>
            </p:cNvCxnSpPr>
            <p:nvPr/>
          </p:nvCxnSpPr>
          <p:spPr bwMode="auto">
            <a:xfrm flipH="1" flipV="1">
              <a:off x="2878152" y="4325794"/>
              <a:ext cx="72895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5" name="Straight Connector 2144"/>
            <p:cNvCxnSpPr>
              <a:stCxn id="1313" idx="4"/>
              <a:endCxn id="1317" idx="0"/>
            </p:cNvCxnSpPr>
            <p:nvPr/>
          </p:nvCxnSpPr>
          <p:spPr bwMode="auto">
            <a:xfrm flipV="1">
              <a:off x="3112307" y="4325794"/>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6" name="Straight Connector 2145"/>
            <p:cNvCxnSpPr>
              <a:stCxn id="1314" idx="4"/>
              <a:endCxn id="1306" idx="0"/>
            </p:cNvCxnSpPr>
            <p:nvPr/>
          </p:nvCxnSpPr>
          <p:spPr bwMode="auto">
            <a:xfrm flipH="1" flipV="1">
              <a:off x="2334927" y="4325794"/>
              <a:ext cx="102478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7" name="Straight Connector 2146"/>
            <p:cNvCxnSpPr>
              <a:stCxn id="1315" idx="4"/>
              <a:endCxn id="1319" idx="0"/>
            </p:cNvCxnSpPr>
            <p:nvPr/>
          </p:nvCxnSpPr>
          <p:spPr bwMode="auto">
            <a:xfrm flipV="1">
              <a:off x="3607110" y="4325794"/>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8" name="Straight Connector 2147"/>
            <p:cNvCxnSpPr>
              <a:stCxn id="1307" idx="0"/>
              <a:endCxn id="1314" idx="4"/>
            </p:cNvCxnSpPr>
            <p:nvPr/>
          </p:nvCxnSpPr>
          <p:spPr bwMode="auto">
            <a:xfrm>
              <a:off x="2582329" y="4325794"/>
              <a:ext cx="77738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49" name="Straight Connector 2148"/>
            <p:cNvCxnSpPr>
              <a:stCxn id="1313" idx="4"/>
              <a:endCxn id="1318" idx="0"/>
            </p:cNvCxnSpPr>
            <p:nvPr/>
          </p:nvCxnSpPr>
          <p:spPr bwMode="auto">
            <a:xfrm flipV="1">
              <a:off x="3112307" y="4325794"/>
              <a:ext cx="2606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0" name="Straight Connector 2149"/>
            <p:cNvCxnSpPr>
              <a:stCxn id="1313" idx="4"/>
              <a:endCxn id="1319" idx="0"/>
            </p:cNvCxnSpPr>
            <p:nvPr/>
          </p:nvCxnSpPr>
          <p:spPr bwMode="auto">
            <a:xfrm flipV="1">
              <a:off x="3112307" y="4325794"/>
              <a:ext cx="50804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1" name="Straight Connector 2150"/>
            <p:cNvCxnSpPr>
              <a:stCxn id="1315" idx="4"/>
              <a:endCxn id="1318" idx="0"/>
            </p:cNvCxnSpPr>
            <p:nvPr/>
          </p:nvCxnSpPr>
          <p:spPr bwMode="auto">
            <a:xfrm flipH="1" flipV="1">
              <a:off x="3372954" y="4325794"/>
              <a:ext cx="23415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2" name="Straight Connector 2151"/>
            <p:cNvCxnSpPr>
              <a:stCxn id="1314" idx="4"/>
              <a:endCxn id="1305" idx="0"/>
            </p:cNvCxnSpPr>
            <p:nvPr/>
          </p:nvCxnSpPr>
          <p:spPr bwMode="auto">
            <a:xfrm flipH="1" flipV="1">
              <a:off x="2087526" y="4325794"/>
              <a:ext cx="127218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3" name="Straight Connector 2152"/>
            <p:cNvCxnSpPr>
              <a:stCxn id="1315" idx="4"/>
              <a:endCxn id="1317" idx="0"/>
            </p:cNvCxnSpPr>
            <p:nvPr/>
          </p:nvCxnSpPr>
          <p:spPr bwMode="auto">
            <a:xfrm flipH="1" flipV="1">
              <a:off x="3125553" y="4325794"/>
              <a:ext cx="48155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4" name="Straight Connector 2153"/>
            <p:cNvCxnSpPr>
              <a:stCxn id="1312" idx="4"/>
              <a:endCxn id="1305" idx="0"/>
            </p:cNvCxnSpPr>
            <p:nvPr/>
          </p:nvCxnSpPr>
          <p:spPr bwMode="auto">
            <a:xfrm flipH="1" flipV="1">
              <a:off x="2087526" y="4325794"/>
              <a:ext cx="77738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5" name="Straight Connector 2154"/>
            <p:cNvCxnSpPr>
              <a:stCxn id="1312" idx="4"/>
              <a:endCxn id="1307" idx="0"/>
            </p:cNvCxnSpPr>
            <p:nvPr/>
          </p:nvCxnSpPr>
          <p:spPr bwMode="auto">
            <a:xfrm flipH="1" flipV="1">
              <a:off x="2582329" y="4325794"/>
              <a:ext cx="28257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6" name="Straight Connector 2155"/>
            <p:cNvCxnSpPr>
              <a:stCxn id="1320" idx="4"/>
              <a:endCxn id="1307" idx="0"/>
            </p:cNvCxnSpPr>
            <p:nvPr/>
          </p:nvCxnSpPr>
          <p:spPr bwMode="auto">
            <a:xfrm flipH="1" flipV="1">
              <a:off x="2582329" y="4325794"/>
              <a:ext cx="130572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7" name="Straight Connector 2156"/>
            <p:cNvCxnSpPr>
              <a:stCxn id="1320" idx="4"/>
              <a:endCxn id="1306" idx="0"/>
            </p:cNvCxnSpPr>
            <p:nvPr/>
          </p:nvCxnSpPr>
          <p:spPr bwMode="auto">
            <a:xfrm flipH="1" flipV="1">
              <a:off x="2334927" y="4325794"/>
              <a:ext cx="15531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8" name="Straight Connector 2157"/>
            <p:cNvCxnSpPr>
              <a:stCxn id="1321" idx="4"/>
              <a:endCxn id="1319" idx="0"/>
            </p:cNvCxnSpPr>
            <p:nvPr/>
          </p:nvCxnSpPr>
          <p:spPr bwMode="auto">
            <a:xfrm flipH="1" flipV="1">
              <a:off x="3620356" y="4325794"/>
              <a:ext cx="51510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59" name="Straight Connector 2158"/>
            <p:cNvCxnSpPr>
              <a:stCxn id="1322" idx="4"/>
              <a:endCxn id="1306" idx="0"/>
            </p:cNvCxnSpPr>
            <p:nvPr/>
          </p:nvCxnSpPr>
          <p:spPr bwMode="auto">
            <a:xfrm flipH="1" flipV="1">
              <a:off x="2334927" y="4325794"/>
              <a:ext cx="20479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0" name="Straight Connector 2159"/>
            <p:cNvCxnSpPr>
              <a:stCxn id="1323" idx="4"/>
              <a:endCxn id="1318" idx="0"/>
            </p:cNvCxnSpPr>
            <p:nvPr/>
          </p:nvCxnSpPr>
          <p:spPr bwMode="auto">
            <a:xfrm flipH="1" flipV="1">
              <a:off x="3372954" y="4325794"/>
              <a:ext cx="125730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1" name="Straight Connector 2160"/>
            <p:cNvCxnSpPr>
              <a:stCxn id="1321" idx="4"/>
              <a:endCxn id="1318" idx="0"/>
            </p:cNvCxnSpPr>
            <p:nvPr/>
          </p:nvCxnSpPr>
          <p:spPr bwMode="auto">
            <a:xfrm flipH="1" flipV="1">
              <a:off x="3372954" y="4325794"/>
              <a:ext cx="76250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2" name="Straight Connector 2161"/>
            <p:cNvCxnSpPr>
              <a:stCxn id="1322" idx="4"/>
              <a:endCxn id="1305" idx="0"/>
            </p:cNvCxnSpPr>
            <p:nvPr/>
          </p:nvCxnSpPr>
          <p:spPr bwMode="auto">
            <a:xfrm flipH="1" flipV="1">
              <a:off x="2087526" y="4325794"/>
              <a:ext cx="229533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3" name="Straight Connector 2162"/>
            <p:cNvCxnSpPr>
              <a:stCxn id="1323" idx="4"/>
              <a:endCxn id="1316" idx="0"/>
            </p:cNvCxnSpPr>
            <p:nvPr/>
          </p:nvCxnSpPr>
          <p:spPr bwMode="auto">
            <a:xfrm flipH="1" flipV="1">
              <a:off x="2878152" y="4325794"/>
              <a:ext cx="175210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4" name="Straight Connector 2163"/>
            <p:cNvCxnSpPr>
              <a:stCxn id="1304" idx="0"/>
              <a:endCxn id="1322" idx="4"/>
            </p:cNvCxnSpPr>
            <p:nvPr/>
          </p:nvCxnSpPr>
          <p:spPr bwMode="auto">
            <a:xfrm>
              <a:off x="1840125" y="4325794"/>
              <a:ext cx="254273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5" name="Straight Connector 2164"/>
            <p:cNvCxnSpPr>
              <a:stCxn id="1321" idx="4"/>
              <a:endCxn id="1316" idx="0"/>
            </p:cNvCxnSpPr>
            <p:nvPr/>
          </p:nvCxnSpPr>
          <p:spPr bwMode="auto">
            <a:xfrm flipH="1" flipV="1">
              <a:off x="2878152" y="4325794"/>
              <a:ext cx="125730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6" name="Straight Connector 2165"/>
            <p:cNvCxnSpPr>
              <a:stCxn id="1321" idx="4"/>
              <a:endCxn id="1317" idx="0"/>
            </p:cNvCxnSpPr>
            <p:nvPr/>
          </p:nvCxnSpPr>
          <p:spPr bwMode="auto">
            <a:xfrm flipH="1" flipV="1">
              <a:off x="3125553" y="4325794"/>
              <a:ext cx="100990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7" name="Straight Connector 2166"/>
            <p:cNvCxnSpPr>
              <a:stCxn id="1323" idx="4"/>
              <a:endCxn id="1317" idx="0"/>
            </p:cNvCxnSpPr>
            <p:nvPr/>
          </p:nvCxnSpPr>
          <p:spPr bwMode="auto">
            <a:xfrm flipH="1" flipV="1">
              <a:off x="3125553" y="4325794"/>
              <a:ext cx="150470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8" name="Straight Connector 2167"/>
            <p:cNvCxnSpPr>
              <a:stCxn id="1322" idx="4"/>
              <a:endCxn id="1307" idx="0"/>
            </p:cNvCxnSpPr>
            <p:nvPr/>
          </p:nvCxnSpPr>
          <p:spPr bwMode="auto">
            <a:xfrm flipH="1" flipV="1">
              <a:off x="2582329" y="4325794"/>
              <a:ext cx="18005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69" name="Straight Connector 2168"/>
            <p:cNvCxnSpPr>
              <a:stCxn id="1323" idx="4"/>
              <a:endCxn id="1319" idx="0"/>
            </p:cNvCxnSpPr>
            <p:nvPr/>
          </p:nvCxnSpPr>
          <p:spPr bwMode="auto">
            <a:xfrm flipH="1" flipV="1">
              <a:off x="3620356" y="4325794"/>
              <a:ext cx="100990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70" name="Straight Connector 2169"/>
            <p:cNvCxnSpPr>
              <a:stCxn id="1320" idx="4"/>
              <a:endCxn id="1304" idx="0"/>
            </p:cNvCxnSpPr>
            <p:nvPr/>
          </p:nvCxnSpPr>
          <p:spPr bwMode="auto">
            <a:xfrm flipH="1" flipV="1">
              <a:off x="1840125" y="4325794"/>
              <a:ext cx="20479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71" name="Straight Connector 2170"/>
            <p:cNvCxnSpPr>
              <a:stCxn id="1320" idx="4"/>
              <a:endCxn id="1305" idx="0"/>
            </p:cNvCxnSpPr>
            <p:nvPr/>
          </p:nvCxnSpPr>
          <p:spPr bwMode="auto">
            <a:xfrm flipH="1" flipV="1">
              <a:off x="2087526" y="4325794"/>
              <a:ext cx="18005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172" name="Straight Connector 2171"/>
            <p:cNvCxnSpPr>
              <a:stCxn id="1308" idx="4"/>
              <a:endCxn id="1307" idx="0"/>
            </p:cNvCxnSpPr>
            <p:nvPr/>
          </p:nvCxnSpPr>
          <p:spPr bwMode="auto">
            <a:xfrm flipV="1">
              <a:off x="1841754" y="4325794"/>
              <a:ext cx="74057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1787" name="Straight Connector 1786"/>
            <p:cNvCxnSpPr/>
            <p:nvPr/>
          </p:nvCxnSpPr>
          <p:spPr bwMode="auto">
            <a:xfrm flipV="1">
              <a:off x="1060919" y="5191170"/>
              <a:ext cx="4813" cy="4284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8" name="Straight Connector 1787"/>
            <p:cNvCxnSpPr/>
            <p:nvPr/>
          </p:nvCxnSpPr>
          <p:spPr bwMode="auto">
            <a:xfrm flipV="1">
              <a:off x="818331" y="5191170"/>
              <a:ext cx="0"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9" name="Straight Connector 1788"/>
            <p:cNvCxnSpPr/>
            <p:nvPr/>
          </p:nvCxnSpPr>
          <p:spPr bwMode="auto">
            <a:xfrm>
              <a:off x="818331" y="5191170"/>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90" name="Straight Connector 1789"/>
            <p:cNvCxnSpPr/>
            <p:nvPr/>
          </p:nvCxnSpPr>
          <p:spPr bwMode="auto">
            <a:xfrm flipH="1">
              <a:off x="818331" y="5191170"/>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3" name="Straight Connector 1782"/>
            <p:cNvCxnSpPr/>
            <p:nvPr/>
          </p:nvCxnSpPr>
          <p:spPr bwMode="auto">
            <a:xfrm flipV="1">
              <a:off x="1555994" y="5185158"/>
              <a:ext cx="4813" cy="4284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4" name="Straight Connector 1783"/>
            <p:cNvCxnSpPr/>
            <p:nvPr/>
          </p:nvCxnSpPr>
          <p:spPr bwMode="auto">
            <a:xfrm flipV="1">
              <a:off x="1313406" y="5185158"/>
              <a:ext cx="0"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5" name="Straight Connector 1784"/>
            <p:cNvCxnSpPr/>
            <p:nvPr/>
          </p:nvCxnSpPr>
          <p:spPr bwMode="auto">
            <a:xfrm>
              <a:off x="1313406" y="5185158"/>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6" name="Straight Connector 1785"/>
            <p:cNvCxnSpPr/>
            <p:nvPr/>
          </p:nvCxnSpPr>
          <p:spPr bwMode="auto">
            <a:xfrm flipH="1">
              <a:off x="1313406" y="5185158"/>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9" name="Straight Connector 1778"/>
            <p:cNvCxnSpPr/>
            <p:nvPr/>
          </p:nvCxnSpPr>
          <p:spPr bwMode="auto">
            <a:xfrm flipV="1">
              <a:off x="2095686" y="5191170"/>
              <a:ext cx="4813" cy="4284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0" name="Straight Connector 1779"/>
            <p:cNvCxnSpPr/>
            <p:nvPr/>
          </p:nvCxnSpPr>
          <p:spPr bwMode="auto">
            <a:xfrm flipV="1">
              <a:off x="1853098" y="5191170"/>
              <a:ext cx="0"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1" name="Straight Connector 1780"/>
            <p:cNvCxnSpPr/>
            <p:nvPr/>
          </p:nvCxnSpPr>
          <p:spPr bwMode="auto">
            <a:xfrm>
              <a:off x="1853098" y="5191170"/>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82" name="Straight Connector 1781"/>
            <p:cNvCxnSpPr/>
            <p:nvPr/>
          </p:nvCxnSpPr>
          <p:spPr bwMode="auto">
            <a:xfrm flipH="1">
              <a:off x="1853098" y="5191170"/>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5" name="Straight Connector 1774"/>
            <p:cNvCxnSpPr/>
            <p:nvPr/>
          </p:nvCxnSpPr>
          <p:spPr bwMode="auto">
            <a:xfrm flipV="1">
              <a:off x="2590761" y="5185158"/>
              <a:ext cx="4813" cy="4284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6" name="Straight Connector 1775"/>
            <p:cNvCxnSpPr/>
            <p:nvPr/>
          </p:nvCxnSpPr>
          <p:spPr bwMode="auto">
            <a:xfrm flipV="1">
              <a:off x="2348173" y="5185158"/>
              <a:ext cx="0"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7" name="Straight Connector 1776"/>
            <p:cNvCxnSpPr/>
            <p:nvPr/>
          </p:nvCxnSpPr>
          <p:spPr bwMode="auto">
            <a:xfrm>
              <a:off x="2348173" y="5185158"/>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8" name="Straight Connector 1777"/>
            <p:cNvCxnSpPr/>
            <p:nvPr/>
          </p:nvCxnSpPr>
          <p:spPr bwMode="auto">
            <a:xfrm flipH="1">
              <a:off x="2348173" y="5185158"/>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1" name="Straight Connector 1770"/>
            <p:cNvCxnSpPr/>
            <p:nvPr/>
          </p:nvCxnSpPr>
          <p:spPr bwMode="auto">
            <a:xfrm flipV="1">
              <a:off x="3103886" y="5197182"/>
              <a:ext cx="4813" cy="4284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2" name="Straight Connector 1771"/>
            <p:cNvCxnSpPr/>
            <p:nvPr/>
          </p:nvCxnSpPr>
          <p:spPr bwMode="auto">
            <a:xfrm flipV="1">
              <a:off x="2861298" y="5197182"/>
              <a:ext cx="0"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3" name="Straight Connector 1772"/>
            <p:cNvCxnSpPr/>
            <p:nvPr/>
          </p:nvCxnSpPr>
          <p:spPr bwMode="auto">
            <a:xfrm>
              <a:off x="2861298" y="5197182"/>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4" name="Straight Connector 1773"/>
            <p:cNvCxnSpPr/>
            <p:nvPr/>
          </p:nvCxnSpPr>
          <p:spPr bwMode="auto">
            <a:xfrm flipH="1">
              <a:off x="2861298" y="5197182"/>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7" name="Straight Connector 1766"/>
            <p:cNvCxnSpPr/>
            <p:nvPr/>
          </p:nvCxnSpPr>
          <p:spPr bwMode="auto">
            <a:xfrm flipV="1">
              <a:off x="3598960" y="5191170"/>
              <a:ext cx="4813" cy="4284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8" name="Straight Connector 1767"/>
            <p:cNvCxnSpPr/>
            <p:nvPr/>
          </p:nvCxnSpPr>
          <p:spPr bwMode="auto">
            <a:xfrm flipV="1">
              <a:off x="3356372" y="5191170"/>
              <a:ext cx="0"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9" name="Straight Connector 1768"/>
            <p:cNvCxnSpPr/>
            <p:nvPr/>
          </p:nvCxnSpPr>
          <p:spPr bwMode="auto">
            <a:xfrm>
              <a:off x="3356372" y="5191170"/>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0" name="Straight Connector 1769"/>
            <p:cNvCxnSpPr/>
            <p:nvPr/>
          </p:nvCxnSpPr>
          <p:spPr bwMode="auto">
            <a:xfrm flipH="1">
              <a:off x="3356372" y="5191170"/>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3" name="Straight Connector 1762"/>
            <p:cNvCxnSpPr/>
            <p:nvPr/>
          </p:nvCxnSpPr>
          <p:spPr bwMode="auto">
            <a:xfrm flipV="1">
              <a:off x="4138653" y="5197182"/>
              <a:ext cx="4813" cy="4284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4" name="Straight Connector 1763"/>
            <p:cNvCxnSpPr/>
            <p:nvPr/>
          </p:nvCxnSpPr>
          <p:spPr bwMode="auto">
            <a:xfrm flipV="1">
              <a:off x="3896065" y="5197182"/>
              <a:ext cx="0"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5" name="Straight Connector 1764"/>
            <p:cNvCxnSpPr/>
            <p:nvPr/>
          </p:nvCxnSpPr>
          <p:spPr bwMode="auto">
            <a:xfrm>
              <a:off x="3896065" y="5197182"/>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6" name="Straight Connector 1765"/>
            <p:cNvCxnSpPr/>
            <p:nvPr/>
          </p:nvCxnSpPr>
          <p:spPr bwMode="auto">
            <a:xfrm flipH="1">
              <a:off x="3896065" y="5197182"/>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9" name="Straight Connector 1758"/>
            <p:cNvCxnSpPr/>
            <p:nvPr/>
          </p:nvCxnSpPr>
          <p:spPr bwMode="auto">
            <a:xfrm flipV="1">
              <a:off x="4633727" y="5191170"/>
              <a:ext cx="4813" cy="4284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0" name="Straight Connector 1759"/>
            <p:cNvCxnSpPr/>
            <p:nvPr/>
          </p:nvCxnSpPr>
          <p:spPr bwMode="auto">
            <a:xfrm flipV="1">
              <a:off x="4391139" y="5191170"/>
              <a:ext cx="0"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1" name="Straight Connector 1760"/>
            <p:cNvCxnSpPr/>
            <p:nvPr/>
          </p:nvCxnSpPr>
          <p:spPr bwMode="auto">
            <a:xfrm>
              <a:off x="4391139" y="5191170"/>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2" name="Straight Connector 1761"/>
            <p:cNvCxnSpPr/>
            <p:nvPr/>
          </p:nvCxnSpPr>
          <p:spPr bwMode="auto">
            <a:xfrm flipH="1">
              <a:off x="4391139" y="5191170"/>
              <a:ext cx="247401" cy="43114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41" name="Group 1440"/>
            <p:cNvGrpSpPr/>
            <p:nvPr/>
          </p:nvGrpSpPr>
          <p:grpSpPr>
            <a:xfrm>
              <a:off x="1213643" y="5798022"/>
              <a:ext cx="202292" cy="500638"/>
              <a:chOff x="2503604" y="3286782"/>
              <a:chExt cx="306339" cy="743447"/>
            </a:xfrm>
          </p:grpSpPr>
          <p:cxnSp>
            <p:nvCxnSpPr>
              <p:cNvPr id="1751" name="Straight Connector 1750"/>
              <p:cNvCxnSpPr>
                <a:stCxn id="1753" idx="0"/>
                <a:endCxn id="128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52" name="Rounded Rectangle 175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53" name="Rounded Rectangle 175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54" name="Rounded Rectangle 175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55" name="Rounded Rectangle 175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756" name="Straight Connector 1755"/>
              <p:cNvCxnSpPr>
                <a:stCxn id="1755" idx="0"/>
                <a:endCxn id="128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7" name="Straight Connector 1756"/>
              <p:cNvCxnSpPr>
                <a:stCxn id="1754" idx="0"/>
                <a:endCxn id="128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8" name="Straight Connector 1757"/>
              <p:cNvCxnSpPr>
                <a:stCxn id="1752" idx="0"/>
                <a:endCxn id="128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42" name="Group 1441"/>
            <p:cNvGrpSpPr/>
            <p:nvPr/>
          </p:nvGrpSpPr>
          <p:grpSpPr>
            <a:xfrm>
              <a:off x="721143" y="5798022"/>
              <a:ext cx="202292" cy="500638"/>
              <a:chOff x="2503604" y="3286782"/>
              <a:chExt cx="306339" cy="743447"/>
            </a:xfrm>
            <a:solidFill>
              <a:schemeClr val="bg1"/>
            </a:solidFill>
          </p:grpSpPr>
          <p:cxnSp>
            <p:nvCxnSpPr>
              <p:cNvPr id="1743" name="Straight Connector 1742"/>
              <p:cNvCxnSpPr>
                <a:stCxn id="1745" idx="0"/>
              </p:cNvCxnSpPr>
              <p:nvPr/>
            </p:nvCxnSpPr>
            <p:spPr bwMode="auto">
              <a:xfrm flipV="1">
                <a:off x="2572107" y="3286782"/>
                <a:ext cx="82572" cy="332397"/>
              </a:xfrm>
              <a:prstGeom prst="line">
                <a:avLst/>
              </a:prstGeom>
              <a:grpFill/>
              <a:ln w="9525" cap="flat" cmpd="sng" algn="ctr">
                <a:solidFill>
                  <a:schemeClr val="tx1"/>
                </a:solidFill>
                <a:prstDash val="solid"/>
                <a:round/>
                <a:headEnd type="none" w="med" len="med"/>
                <a:tailEnd type="none" w="med" len="med"/>
              </a:ln>
              <a:effectLst/>
            </p:spPr>
          </p:cxnSp>
          <p:sp>
            <p:nvSpPr>
              <p:cNvPr id="1744" name="Rounded Rectangle 1743"/>
              <p:cNvSpPr/>
              <p:nvPr/>
            </p:nvSpPr>
            <p:spPr bwMode="auto">
              <a:xfrm>
                <a:off x="2672938"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45" name="Rounded Rectangle 1744"/>
              <p:cNvSpPr/>
              <p:nvPr/>
            </p:nvSpPr>
            <p:spPr bwMode="auto">
              <a:xfrm>
                <a:off x="2503604"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46" name="Rounded Rectangle 1745"/>
              <p:cNvSpPr/>
              <p:nvPr/>
            </p:nvSpPr>
            <p:spPr bwMode="auto">
              <a:xfrm>
                <a:off x="2503604"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47" name="Rounded Rectangle 1746"/>
              <p:cNvSpPr/>
              <p:nvPr/>
            </p:nvSpPr>
            <p:spPr bwMode="auto">
              <a:xfrm>
                <a:off x="2672938"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748" name="Straight Connector 1747"/>
              <p:cNvCxnSpPr>
                <a:stCxn id="1747" idx="0"/>
              </p:cNvCxnSpPr>
              <p:nvPr/>
            </p:nvCxnSpPr>
            <p:spPr bwMode="auto">
              <a:xfrm flipH="1" flipV="1">
                <a:off x="2654679" y="3286782"/>
                <a:ext cx="86762" cy="591047"/>
              </a:xfrm>
              <a:prstGeom prst="line">
                <a:avLst/>
              </a:prstGeom>
              <a:grpFill/>
              <a:ln w="9525" cap="flat" cmpd="sng" algn="ctr">
                <a:solidFill>
                  <a:schemeClr val="tx1"/>
                </a:solidFill>
                <a:prstDash val="solid"/>
                <a:round/>
                <a:headEnd type="none" w="med" len="med"/>
                <a:tailEnd type="none" w="med" len="med"/>
              </a:ln>
              <a:effectLst/>
            </p:spPr>
          </p:cxnSp>
          <p:cxnSp>
            <p:nvCxnSpPr>
              <p:cNvPr id="1749" name="Straight Connector 1748"/>
              <p:cNvCxnSpPr>
                <a:stCxn id="1746" idx="0"/>
              </p:cNvCxnSpPr>
              <p:nvPr/>
            </p:nvCxnSpPr>
            <p:spPr bwMode="auto">
              <a:xfrm flipV="1">
                <a:off x="2572107" y="3286782"/>
                <a:ext cx="82572" cy="591047"/>
              </a:xfrm>
              <a:prstGeom prst="line">
                <a:avLst/>
              </a:prstGeom>
              <a:grpFill/>
              <a:ln w="9525" cap="flat" cmpd="sng" algn="ctr">
                <a:solidFill>
                  <a:schemeClr val="tx1"/>
                </a:solidFill>
                <a:prstDash val="solid"/>
                <a:round/>
                <a:headEnd type="none" w="med" len="med"/>
                <a:tailEnd type="none" w="med" len="med"/>
              </a:ln>
              <a:effectLst/>
            </p:spPr>
          </p:cxnSp>
          <p:cxnSp>
            <p:nvCxnSpPr>
              <p:cNvPr id="1750" name="Straight Connector 1749"/>
              <p:cNvCxnSpPr>
                <a:stCxn id="1744" idx="0"/>
              </p:cNvCxnSpPr>
              <p:nvPr/>
            </p:nvCxnSpPr>
            <p:spPr bwMode="auto">
              <a:xfrm flipH="1" flipV="1">
                <a:off x="2654679" y="3286782"/>
                <a:ext cx="86762" cy="332397"/>
              </a:xfrm>
              <a:prstGeom prst="line">
                <a:avLst/>
              </a:prstGeom>
              <a:grpFill/>
              <a:ln w="9525" cap="flat" cmpd="sng" algn="ctr">
                <a:solidFill>
                  <a:schemeClr val="tx1"/>
                </a:solidFill>
                <a:prstDash val="solid"/>
                <a:round/>
                <a:headEnd type="none" w="med" len="med"/>
                <a:tailEnd type="none" w="med" len="med"/>
              </a:ln>
              <a:effectLst/>
            </p:spPr>
          </p:cxnSp>
        </p:grpSp>
        <p:grpSp>
          <p:nvGrpSpPr>
            <p:cNvPr id="1443" name="Group 1442"/>
            <p:cNvGrpSpPr/>
            <p:nvPr/>
          </p:nvGrpSpPr>
          <p:grpSpPr>
            <a:xfrm>
              <a:off x="964858" y="5798022"/>
              <a:ext cx="202292" cy="500638"/>
              <a:chOff x="2503604" y="3286782"/>
              <a:chExt cx="306339" cy="743447"/>
            </a:xfrm>
            <a:solidFill>
              <a:schemeClr val="bg1"/>
            </a:solidFill>
          </p:grpSpPr>
          <p:cxnSp>
            <p:nvCxnSpPr>
              <p:cNvPr id="1735" name="Straight Connector 1734"/>
              <p:cNvCxnSpPr>
                <a:stCxn id="1737" idx="0"/>
              </p:cNvCxnSpPr>
              <p:nvPr/>
            </p:nvCxnSpPr>
            <p:spPr bwMode="auto">
              <a:xfrm flipV="1">
                <a:off x="2572107" y="3286782"/>
                <a:ext cx="82572" cy="332397"/>
              </a:xfrm>
              <a:prstGeom prst="line">
                <a:avLst/>
              </a:prstGeom>
              <a:grpFill/>
              <a:ln w="9525" cap="flat" cmpd="sng" algn="ctr">
                <a:solidFill>
                  <a:schemeClr val="tx1"/>
                </a:solidFill>
                <a:prstDash val="solid"/>
                <a:round/>
                <a:headEnd type="none" w="med" len="med"/>
                <a:tailEnd type="none" w="med" len="med"/>
              </a:ln>
              <a:effectLst/>
            </p:spPr>
          </p:cxnSp>
          <p:sp>
            <p:nvSpPr>
              <p:cNvPr id="1736" name="Rounded Rectangle 1735"/>
              <p:cNvSpPr/>
              <p:nvPr/>
            </p:nvSpPr>
            <p:spPr bwMode="auto">
              <a:xfrm>
                <a:off x="2672938"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37" name="Rounded Rectangle 1736"/>
              <p:cNvSpPr/>
              <p:nvPr/>
            </p:nvSpPr>
            <p:spPr bwMode="auto">
              <a:xfrm>
                <a:off x="2503604"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38" name="Rounded Rectangle 1737"/>
              <p:cNvSpPr/>
              <p:nvPr/>
            </p:nvSpPr>
            <p:spPr bwMode="auto">
              <a:xfrm>
                <a:off x="2503604"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39" name="Rounded Rectangle 1738"/>
              <p:cNvSpPr/>
              <p:nvPr/>
            </p:nvSpPr>
            <p:spPr bwMode="auto">
              <a:xfrm>
                <a:off x="2672938"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740" name="Straight Connector 1739"/>
              <p:cNvCxnSpPr>
                <a:stCxn id="1739" idx="0"/>
              </p:cNvCxnSpPr>
              <p:nvPr/>
            </p:nvCxnSpPr>
            <p:spPr bwMode="auto">
              <a:xfrm flipH="1" flipV="1">
                <a:off x="2654679" y="3286782"/>
                <a:ext cx="86762" cy="591047"/>
              </a:xfrm>
              <a:prstGeom prst="line">
                <a:avLst/>
              </a:prstGeom>
              <a:grpFill/>
              <a:ln w="9525" cap="flat" cmpd="sng" algn="ctr">
                <a:solidFill>
                  <a:schemeClr val="tx1"/>
                </a:solidFill>
                <a:prstDash val="solid"/>
                <a:round/>
                <a:headEnd type="none" w="med" len="med"/>
                <a:tailEnd type="none" w="med" len="med"/>
              </a:ln>
              <a:effectLst/>
            </p:spPr>
          </p:cxnSp>
          <p:cxnSp>
            <p:nvCxnSpPr>
              <p:cNvPr id="1741" name="Straight Connector 1740"/>
              <p:cNvCxnSpPr>
                <a:stCxn id="1738" idx="0"/>
              </p:cNvCxnSpPr>
              <p:nvPr/>
            </p:nvCxnSpPr>
            <p:spPr bwMode="auto">
              <a:xfrm flipV="1">
                <a:off x="2572107" y="3286782"/>
                <a:ext cx="82572" cy="591047"/>
              </a:xfrm>
              <a:prstGeom prst="line">
                <a:avLst/>
              </a:prstGeom>
              <a:grpFill/>
              <a:ln w="9525" cap="flat" cmpd="sng" algn="ctr">
                <a:solidFill>
                  <a:schemeClr val="tx1"/>
                </a:solidFill>
                <a:prstDash val="solid"/>
                <a:round/>
                <a:headEnd type="none" w="med" len="med"/>
                <a:tailEnd type="none" w="med" len="med"/>
              </a:ln>
              <a:effectLst/>
            </p:spPr>
          </p:cxnSp>
          <p:cxnSp>
            <p:nvCxnSpPr>
              <p:cNvPr id="1742" name="Straight Connector 1741"/>
              <p:cNvCxnSpPr>
                <a:stCxn id="1736" idx="0"/>
              </p:cNvCxnSpPr>
              <p:nvPr/>
            </p:nvCxnSpPr>
            <p:spPr bwMode="auto">
              <a:xfrm flipH="1" flipV="1">
                <a:off x="2654679" y="3286782"/>
                <a:ext cx="86762" cy="332397"/>
              </a:xfrm>
              <a:prstGeom prst="line">
                <a:avLst/>
              </a:prstGeom>
              <a:grpFill/>
              <a:ln w="9525" cap="flat" cmpd="sng" algn="ctr">
                <a:solidFill>
                  <a:schemeClr val="tx1"/>
                </a:solidFill>
                <a:prstDash val="solid"/>
                <a:round/>
                <a:headEnd type="none" w="med" len="med"/>
                <a:tailEnd type="none" w="med" len="med"/>
              </a:ln>
              <a:effectLst/>
            </p:spPr>
          </p:cxnSp>
        </p:grpSp>
        <p:grpSp>
          <p:nvGrpSpPr>
            <p:cNvPr id="1444" name="Group 1443"/>
            <p:cNvGrpSpPr/>
            <p:nvPr/>
          </p:nvGrpSpPr>
          <p:grpSpPr>
            <a:xfrm>
              <a:off x="1459661" y="5798022"/>
              <a:ext cx="202292" cy="500638"/>
              <a:chOff x="2503604" y="3286782"/>
              <a:chExt cx="306339" cy="743447"/>
            </a:xfrm>
          </p:grpSpPr>
          <p:cxnSp>
            <p:nvCxnSpPr>
              <p:cNvPr id="1727" name="Straight Connector 1726"/>
              <p:cNvCxnSpPr>
                <a:stCxn id="172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28" name="Rounded Rectangle 172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29" name="Rounded Rectangle 172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30" name="Rounded Rectangle 172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31" name="Rounded Rectangle 173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732" name="Straight Connector 1731"/>
              <p:cNvCxnSpPr>
                <a:stCxn id="173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3" name="Straight Connector 1732"/>
              <p:cNvCxnSpPr>
                <a:stCxn id="173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4" name="Straight Connector 1733"/>
              <p:cNvCxnSpPr>
                <a:stCxn id="172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45" name="Group 1444"/>
            <p:cNvGrpSpPr/>
            <p:nvPr/>
          </p:nvGrpSpPr>
          <p:grpSpPr>
            <a:xfrm>
              <a:off x="4281714" y="5798022"/>
              <a:ext cx="202292" cy="500638"/>
              <a:chOff x="2503604" y="3286782"/>
              <a:chExt cx="306339" cy="743447"/>
            </a:xfrm>
          </p:grpSpPr>
          <p:cxnSp>
            <p:nvCxnSpPr>
              <p:cNvPr id="1719" name="Straight Connector 1718"/>
              <p:cNvCxnSpPr>
                <a:stCxn id="172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20" name="Rounded Rectangle 171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21" name="Rounded Rectangle 172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22" name="Rounded Rectangle 172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23" name="Rounded Rectangle 172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724" name="Straight Connector 1723"/>
              <p:cNvCxnSpPr>
                <a:stCxn id="172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5" name="Straight Connector 1724"/>
              <p:cNvCxnSpPr>
                <a:stCxn id="172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6" name="Straight Connector 1725"/>
              <p:cNvCxnSpPr>
                <a:stCxn id="172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46" name="Group 1445"/>
            <p:cNvGrpSpPr/>
            <p:nvPr/>
          </p:nvGrpSpPr>
          <p:grpSpPr>
            <a:xfrm>
              <a:off x="4534988" y="5798022"/>
              <a:ext cx="202292" cy="500638"/>
              <a:chOff x="2503604" y="3286782"/>
              <a:chExt cx="306339" cy="743447"/>
            </a:xfrm>
          </p:grpSpPr>
          <p:cxnSp>
            <p:nvCxnSpPr>
              <p:cNvPr id="1707" name="Straight Connector 1706"/>
              <p:cNvCxnSpPr>
                <a:stCxn id="170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08" name="Rounded Rectangle 170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09" name="Rounded Rectangle 170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10" name="Rounded Rectangle 170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15" name="Rounded Rectangle 171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716" name="Straight Connector 1715"/>
              <p:cNvCxnSpPr>
                <a:stCxn id="171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17" name="Straight Connector 1716"/>
              <p:cNvCxnSpPr>
                <a:stCxn id="171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18" name="Straight Connector 1717"/>
              <p:cNvCxnSpPr>
                <a:stCxn id="170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47" name="Group 1446"/>
            <p:cNvGrpSpPr/>
            <p:nvPr/>
          </p:nvGrpSpPr>
          <p:grpSpPr>
            <a:xfrm>
              <a:off x="1741637" y="5798022"/>
              <a:ext cx="940810" cy="500638"/>
              <a:chOff x="1757791" y="3277899"/>
              <a:chExt cx="1424707" cy="743447"/>
            </a:xfrm>
          </p:grpSpPr>
          <p:grpSp>
            <p:nvGrpSpPr>
              <p:cNvPr id="1503" name="Group 1502"/>
              <p:cNvGrpSpPr/>
              <p:nvPr/>
            </p:nvGrpSpPr>
            <p:grpSpPr>
              <a:xfrm>
                <a:off x="2503604" y="3277899"/>
                <a:ext cx="306339" cy="743447"/>
                <a:chOff x="2503604" y="3286782"/>
                <a:chExt cx="306339" cy="743447"/>
              </a:xfrm>
            </p:grpSpPr>
            <p:cxnSp>
              <p:nvCxnSpPr>
                <p:cNvPr id="1699" name="Straight Connector 1698"/>
                <p:cNvCxnSpPr>
                  <a:stCxn id="170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00" name="Rounded Rectangle 169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01" name="Rounded Rectangle 170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02" name="Rounded Rectangle 170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703" name="Rounded Rectangle 170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704" name="Straight Connector 1703"/>
                <p:cNvCxnSpPr>
                  <a:stCxn id="170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5" name="Straight Connector 1704"/>
                <p:cNvCxnSpPr>
                  <a:stCxn id="170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6" name="Straight Connector 1705"/>
                <p:cNvCxnSpPr>
                  <a:stCxn id="170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04" name="Group 1503"/>
              <p:cNvGrpSpPr/>
              <p:nvPr/>
            </p:nvGrpSpPr>
            <p:grpSpPr>
              <a:xfrm>
                <a:off x="1757791" y="3277899"/>
                <a:ext cx="306339" cy="743447"/>
                <a:chOff x="2503604" y="3286782"/>
                <a:chExt cx="306339" cy="743447"/>
              </a:xfrm>
            </p:grpSpPr>
            <p:cxnSp>
              <p:nvCxnSpPr>
                <p:cNvPr id="1691" name="Straight Connector 1690"/>
                <p:cNvCxnSpPr>
                  <a:stCxn id="169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92" name="Rounded Rectangle 169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93" name="Rounded Rectangle 169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94" name="Rounded Rectangle 169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95" name="Rounded Rectangle 169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696" name="Straight Connector 1695"/>
                <p:cNvCxnSpPr>
                  <a:stCxn id="169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97" name="Straight Connector 1696"/>
                <p:cNvCxnSpPr>
                  <a:stCxn id="169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98" name="Straight Connector 1697"/>
                <p:cNvCxnSpPr>
                  <a:stCxn id="169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13" name="Group 1512"/>
              <p:cNvGrpSpPr/>
              <p:nvPr/>
            </p:nvGrpSpPr>
            <p:grpSpPr>
              <a:xfrm>
                <a:off x="2126859" y="3277899"/>
                <a:ext cx="306339" cy="743447"/>
                <a:chOff x="2503604" y="3286782"/>
                <a:chExt cx="306339" cy="743447"/>
              </a:xfrm>
            </p:grpSpPr>
            <p:cxnSp>
              <p:nvCxnSpPr>
                <p:cNvPr id="1683" name="Straight Connector 1682"/>
                <p:cNvCxnSpPr>
                  <a:stCxn id="168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84" name="Rounded Rectangle 168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85" name="Rounded Rectangle 168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86" name="Rounded Rectangle 168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687" name="Rounded Rectangle 168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688" name="Straight Connector 1687"/>
                <p:cNvCxnSpPr>
                  <a:stCxn id="168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89" name="Straight Connector 1688"/>
                <p:cNvCxnSpPr>
                  <a:stCxn id="168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90" name="Straight Connector 1689"/>
                <p:cNvCxnSpPr>
                  <a:stCxn id="168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22" name="Group 1521"/>
              <p:cNvGrpSpPr/>
              <p:nvPr/>
            </p:nvGrpSpPr>
            <p:grpSpPr>
              <a:xfrm>
                <a:off x="2876159" y="3277899"/>
                <a:ext cx="306339" cy="743447"/>
                <a:chOff x="2503604" y="3286782"/>
                <a:chExt cx="306339" cy="743447"/>
              </a:xfrm>
            </p:grpSpPr>
            <p:cxnSp>
              <p:nvCxnSpPr>
                <p:cNvPr id="1531" name="Straight Connector 1530"/>
                <p:cNvCxnSpPr>
                  <a:stCxn id="154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40" name="Rounded Rectangle 153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49" name="Rounded Rectangle 154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58" name="Rounded Rectangle 155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595" name="Rounded Rectangle 159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632" name="Straight Connector 1631"/>
                <p:cNvCxnSpPr>
                  <a:stCxn id="159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1" name="Straight Connector 1640"/>
                <p:cNvCxnSpPr>
                  <a:stCxn id="155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50" name="Straight Connector 1649"/>
                <p:cNvCxnSpPr>
                  <a:stCxn id="154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448" name="Group 1447"/>
            <p:cNvGrpSpPr/>
            <p:nvPr/>
          </p:nvGrpSpPr>
          <p:grpSpPr>
            <a:xfrm>
              <a:off x="2770379" y="5798022"/>
              <a:ext cx="940810" cy="500638"/>
              <a:chOff x="1757791" y="3277899"/>
              <a:chExt cx="1424707" cy="743447"/>
            </a:xfrm>
          </p:grpSpPr>
          <p:grpSp>
            <p:nvGrpSpPr>
              <p:cNvPr id="1467" name="Group 1466"/>
              <p:cNvGrpSpPr/>
              <p:nvPr/>
            </p:nvGrpSpPr>
            <p:grpSpPr>
              <a:xfrm>
                <a:off x="2503604" y="3277899"/>
                <a:ext cx="306339" cy="743447"/>
                <a:chOff x="2503604" y="3286782"/>
                <a:chExt cx="306339" cy="743447"/>
              </a:xfrm>
            </p:grpSpPr>
            <p:cxnSp>
              <p:nvCxnSpPr>
                <p:cNvPr id="1495" name="Straight Connector 1494"/>
                <p:cNvCxnSpPr>
                  <a:stCxn id="149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96" name="Rounded Rectangle 149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97" name="Rounded Rectangle 149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98" name="Rounded Rectangle 149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99" name="Rounded Rectangle 149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500" name="Straight Connector 1499"/>
                <p:cNvCxnSpPr>
                  <a:stCxn id="149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1" name="Straight Connector 1500"/>
                <p:cNvCxnSpPr>
                  <a:stCxn id="149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2" name="Straight Connector 1501"/>
                <p:cNvCxnSpPr>
                  <a:stCxn id="149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68" name="Group 1467"/>
              <p:cNvGrpSpPr/>
              <p:nvPr/>
            </p:nvGrpSpPr>
            <p:grpSpPr>
              <a:xfrm>
                <a:off x="1757791" y="3277899"/>
                <a:ext cx="306339" cy="743447"/>
                <a:chOff x="2503604" y="3286782"/>
                <a:chExt cx="306339" cy="743447"/>
              </a:xfrm>
            </p:grpSpPr>
            <p:cxnSp>
              <p:nvCxnSpPr>
                <p:cNvPr id="1487" name="Straight Connector 1486"/>
                <p:cNvCxnSpPr>
                  <a:stCxn id="148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88" name="Rounded Rectangle 148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89" name="Rounded Rectangle 148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90" name="Rounded Rectangle 148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91" name="Rounded Rectangle 149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492" name="Straight Connector 1491"/>
                <p:cNvCxnSpPr>
                  <a:stCxn id="149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3" name="Straight Connector 1492"/>
                <p:cNvCxnSpPr>
                  <a:stCxn id="149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4" name="Straight Connector 1493"/>
                <p:cNvCxnSpPr>
                  <a:stCxn id="148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69" name="Group 1468"/>
              <p:cNvGrpSpPr/>
              <p:nvPr/>
            </p:nvGrpSpPr>
            <p:grpSpPr>
              <a:xfrm>
                <a:off x="2126859" y="3277899"/>
                <a:ext cx="306339" cy="743447"/>
                <a:chOff x="2503604" y="3286782"/>
                <a:chExt cx="306339" cy="743447"/>
              </a:xfrm>
            </p:grpSpPr>
            <p:cxnSp>
              <p:nvCxnSpPr>
                <p:cNvPr id="1479" name="Straight Connector 1478"/>
                <p:cNvCxnSpPr>
                  <a:stCxn id="148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80" name="Rounded Rectangle 147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81" name="Rounded Rectangle 148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82" name="Rounded Rectangle 148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83" name="Rounded Rectangle 148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484" name="Straight Connector 1483"/>
                <p:cNvCxnSpPr>
                  <a:stCxn id="148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5" name="Straight Connector 1484"/>
                <p:cNvCxnSpPr>
                  <a:stCxn id="148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6" name="Straight Connector 1485"/>
                <p:cNvCxnSpPr>
                  <a:stCxn id="148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70" name="Group 1469"/>
              <p:cNvGrpSpPr/>
              <p:nvPr/>
            </p:nvGrpSpPr>
            <p:grpSpPr>
              <a:xfrm>
                <a:off x="2876159" y="3277899"/>
                <a:ext cx="306339" cy="743447"/>
                <a:chOff x="2503604" y="3286782"/>
                <a:chExt cx="306339" cy="743447"/>
              </a:xfrm>
            </p:grpSpPr>
            <p:cxnSp>
              <p:nvCxnSpPr>
                <p:cNvPr id="1471" name="Straight Connector 1470"/>
                <p:cNvCxnSpPr>
                  <a:stCxn id="147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72" name="Rounded Rectangle 147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73" name="Rounded Rectangle 147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74" name="Rounded Rectangle 147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75" name="Rounded Rectangle 147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476" name="Straight Connector 1475"/>
                <p:cNvCxnSpPr>
                  <a:stCxn id="147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7" name="Straight Connector 1476"/>
                <p:cNvCxnSpPr>
                  <a:stCxn id="147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8" name="Straight Connector 1477"/>
                <p:cNvCxnSpPr>
                  <a:stCxn id="147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449" name="Group 1448"/>
            <p:cNvGrpSpPr/>
            <p:nvPr/>
          </p:nvGrpSpPr>
          <p:grpSpPr>
            <a:xfrm>
              <a:off x="3789045" y="5798022"/>
              <a:ext cx="202292" cy="500638"/>
              <a:chOff x="2503604" y="3286782"/>
              <a:chExt cx="306339" cy="743447"/>
            </a:xfrm>
          </p:grpSpPr>
          <p:cxnSp>
            <p:nvCxnSpPr>
              <p:cNvPr id="1459" name="Straight Connector 1458"/>
              <p:cNvCxnSpPr>
                <a:stCxn id="146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60" name="Rounded Rectangle 145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61" name="Rounded Rectangle 146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62" name="Rounded Rectangle 146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63" name="Rounded Rectangle 146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464" name="Straight Connector 1463"/>
              <p:cNvCxnSpPr>
                <a:stCxn id="146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5" name="Straight Connector 1464"/>
              <p:cNvCxnSpPr>
                <a:stCxn id="146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6" name="Straight Connector 1465"/>
              <p:cNvCxnSpPr>
                <a:stCxn id="146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50" name="Group 1449"/>
            <p:cNvGrpSpPr/>
            <p:nvPr/>
          </p:nvGrpSpPr>
          <p:grpSpPr>
            <a:xfrm>
              <a:off x="4042320" y="5798022"/>
              <a:ext cx="202292" cy="500638"/>
              <a:chOff x="2503604" y="3286782"/>
              <a:chExt cx="306339" cy="743447"/>
            </a:xfrm>
          </p:grpSpPr>
          <p:cxnSp>
            <p:nvCxnSpPr>
              <p:cNvPr id="1451" name="Straight Connector 1450"/>
              <p:cNvCxnSpPr>
                <a:stCxn id="145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52" name="Rounded Rectangle 145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53" name="Rounded Rectangle 145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54" name="Rounded Rectangle 145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455" name="Rounded Rectangle 145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456" name="Straight Connector 1455"/>
              <p:cNvCxnSpPr>
                <a:stCxn id="145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7" name="Straight Connector 1456"/>
              <p:cNvCxnSpPr>
                <a:stCxn id="145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8" name="Straight Connector 1457"/>
              <p:cNvCxnSpPr>
                <a:stCxn id="145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389" name="Group 1388"/>
            <p:cNvGrpSpPr/>
            <p:nvPr/>
          </p:nvGrpSpPr>
          <p:grpSpPr>
            <a:xfrm>
              <a:off x="818603" y="5180808"/>
              <a:ext cx="251087" cy="434925"/>
              <a:chOff x="581605" y="5309650"/>
              <a:chExt cx="251087" cy="434925"/>
            </a:xfrm>
          </p:grpSpPr>
          <p:grpSp>
            <p:nvGrpSpPr>
              <p:cNvPr id="1429" name="Group 1428"/>
              <p:cNvGrpSpPr/>
              <p:nvPr/>
            </p:nvGrpSpPr>
            <p:grpSpPr>
              <a:xfrm>
                <a:off x="581605" y="5314000"/>
                <a:ext cx="104832" cy="182550"/>
                <a:chOff x="581605" y="5314000"/>
                <a:chExt cx="104832" cy="182550"/>
              </a:xfrm>
            </p:grpSpPr>
            <p:cxnSp>
              <p:nvCxnSpPr>
                <p:cNvPr id="1439" name="Straight Connector 1438"/>
                <p:cNvCxnSpPr>
                  <a:stCxn id="1300" idx="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40" name="Straight Connector 1439"/>
                <p:cNvCxnSpPr>
                  <a:stCxn id="1300" idx="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430" name="Group 1429"/>
              <p:cNvGrpSpPr/>
              <p:nvPr/>
            </p:nvGrpSpPr>
            <p:grpSpPr>
              <a:xfrm flipH="1">
                <a:off x="725455" y="5309650"/>
                <a:ext cx="104832" cy="182550"/>
                <a:chOff x="581605" y="5314000"/>
                <a:chExt cx="104832" cy="182550"/>
              </a:xfrm>
            </p:grpSpPr>
            <p:cxnSp>
              <p:nvCxnSpPr>
                <p:cNvPr id="1437" name="Straight Connector 1436"/>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38" name="Straight Connector 1437"/>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431" name="Group 1430"/>
              <p:cNvGrpSpPr/>
              <p:nvPr/>
            </p:nvGrpSpPr>
            <p:grpSpPr>
              <a:xfrm flipV="1">
                <a:off x="584010" y="5562025"/>
                <a:ext cx="104832" cy="182550"/>
                <a:chOff x="581605" y="5314000"/>
                <a:chExt cx="104832" cy="182550"/>
              </a:xfrm>
            </p:grpSpPr>
            <p:cxnSp>
              <p:nvCxnSpPr>
                <p:cNvPr id="1435" name="Straight Connector 1434"/>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36" name="Straight Connector 1435"/>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432" name="Group 1431"/>
              <p:cNvGrpSpPr/>
              <p:nvPr/>
            </p:nvGrpSpPr>
            <p:grpSpPr>
              <a:xfrm flipH="1" flipV="1">
                <a:off x="727860" y="5557675"/>
                <a:ext cx="104832" cy="182550"/>
                <a:chOff x="581605" y="5314000"/>
                <a:chExt cx="104832" cy="182550"/>
              </a:xfrm>
            </p:grpSpPr>
            <p:cxnSp>
              <p:nvCxnSpPr>
                <p:cNvPr id="1433" name="Straight Connector 1432"/>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34" name="Straight Connector 1433"/>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390" name="Group 1389"/>
            <p:cNvGrpSpPr/>
            <p:nvPr/>
          </p:nvGrpSpPr>
          <p:grpSpPr>
            <a:xfrm>
              <a:off x="1319288" y="5178248"/>
              <a:ext cx="251087" cy="434925"/>
              <a:chOff x="581605" y="5309650"/>
              <a:chExt cx="251087" cy="434925"/>
            </a:xfrm>
          </p:grpSpPr>
          <p:grpSp>
            <p:nvGrpSpPr>
              <p:cNvPr id="1417" name="Group 1416"/>
              <p:cNvGrpSpPr/>
              <p:nvPr/>
            </p:nvGrpSpPr>
            <p:grpSpPr>
              <a:xfrm>
                <a:off x="581605" y="5314000"/>
                <a:ext cx="104832" cy="182550"/>
                <a:chOff x="581605" y="5314000"/>
                <a:chExt cx="104832" cy="182550"/>
              </a:xfrm>
            </p:grpSpPr>
            <p:cxnSp>
              <p:nvCxnSpPr>
                <p:cNvPr id="1427" name="Straight Connector 1426"/>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28" name="Straight Connector 1427"/>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418" name="Group 1417"/>
              <p:cNvGrpSpPr/>
              <p:nvPr/>
            </p:nvGrpSpPr>
            <p:grpSpPr>
              <a:xfrm flipH="1">
                <a:off x="725455" y="5309650"/>
                <a:ext cx="104832" cy="182550"/>
                <a:chOff x="581605" y="5314000"/>
                <a:chExt cx="104832" cy="182550"/>
              </a:xfrm>
            </p:grpSpPr>
            <p:cxnSp>
              <p:nvCxnSpPr>
                <p:cNvPr id="1425" name="Straight Connector 1424"/>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26" name="Straight Connector 1425"/>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419" name="Group 1418"/>
              <p:cNvGrpSpPr/>
              <p:nvPr/>
            </p:nvGrpSpPr>
            <p:grpSpPr>
              <a:xfrm flipV="1">
                <a:off x="584010" y="5562025"/>
                <a:ext cx="104832" cy="182550"/>
                <a:chOff x="581605" y="5314000"/>
                <a:chExt cx="104832" cy="182550"/>
              </a:xfrm>
            </p:grpSpPr>
            <p:cxnSp>
              <p:nvCxnSpPr>
                <p:cNvPr id="1423" name="Straight Connector 1422"/>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24" name="Straight Connector 1423"/>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420" name="Group 1419"/>
              <p:cNvGrpSpPr/>
              <p:nvPr/>
            </p:nvGrpSpPr>
            <p:grpSpPr>
              <a:xfrm flipH="1" flipV="1">
                <a:off x="727860" y="5557675"/>
                <a:ext cx="104832" cy="182550"/>
                <a:chOff x="581605" y="5314000"/>
                <a:chExt cx="104832" cy="182550"/>
              </a:xfrm>
            </p:grpSpPr>
            <p:cxnSp>
              <p:nvCxnSpPr>
                <p:cNvPr id="1421" name="Straight Connector 142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22" name="Straight Connector 142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391" name="Group 1390"/>
            <p:cNvGrpSpPr/>
            <p:nvPr/>
          </p:nvGrpSpPr>
          <p:grpSpPr>
            <a:xfrm>
              <a:off x="1846175" y="5182595"/>
              <a:ext cx="251087" cy="434925"/>
              <a:chOff x="581605" y="5309650"/>
              <a:chExt cx="251087" cy="434925"/>
            </a:xfrm>
          </p:grpSpPr>
          <p:grpSp>
            <p:nvGrpSpPr>
              <p:cNvPr id="1405" name="Group 1404"/>
              <p:cNvGrpSpPr/>
              <p:nvPr/>
            </p:nvGrpSpPr>
            <p:grpSpPr>
              <a:xfrm>
                <a:off x="581605" y="5314000"/>
                <a:ext cx="104832" cy="182550"/>
                <a:chOff x="581605" y="5314000"/>
                <a:chExt cx="104832" cy="182550"/>
              </a:xfrm>
            </p:grpSpPr>
            <p:cxnSp>
              <p:nvCxnSpPr>
                <p:cNvPr id="1415" name="Straight Connector 1414"/>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16" name="Straight Connector 1415"/>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406" name="Group 1405"/>
              <p:cNvGrpSpPr/>
              <p:nvPr/>
            </p:nvGrpSpPr>
            <p:grpSpPr>
              <a:xfrm flipH="1">
                <a:off x="725455" y="5309650"/>
                <a:ext cx="104832" cy="182550"/>
                <a:chOff x="581605" y="5314000"/>
                <a:chExt cx="104832" cy="182550"/>
              </a:xfrm>
            </p:grpSpPr>
            <p:cxnSp>
              <p:nvCxnSpPr>
                <p:cNvPr id="1413" name="Straight Connector 1412"/>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14" name="Straight Connector 1413"/>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407" name="Group 1406"/>
              <p:cNvGrpSpPr/>
              <p:nvPr/>
            </p:nvGrpSpPr>
            <p:grpSpPr>
              <a:xfrm flipV="1">
                <a:off x="584010" y="5562025"/>
                <a:ext cx="104832" cy="182550"/>
                <a:chOff x="581605" y="5314000"/>
                <a:chExt cx="104832" cy="182550"/>
              </a:xfrm>
            </p:grpSpPr>
            <p:cxnSp>
              <p:nvCxnSpPr>
                <p:cNvPr id="1411" name="Straight Connector 141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12" name="Straight Connector 141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408" name="Group 1407"/>
              <p:cNvGrpSpPr/>
              <p:nvPr/>
            </p:nvGrpSpPr>
            <p:grpSpPr>
              <a:xfrm flipH="1" flipV="1">
                <a:off x="727860" y="5557675"/>
                <a:ext cx="104832" cy="182550"/>
                <a:chOff x="581605" y="5314000"/>
                <a:chExt cx="104832" cy="182550"/>
              </a:xfrm>
            </p:grpSpPr>
            <p:cxnSp>
              <p:nvCxnSpPr>
                <p:cNvPr id="1409" name="Straight Connector 1408"/>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10" name="Straight Connector 1409"/>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392" name="Group 1391"/>
            <p:cNvGrpSpPr/>
            <p:nvPr/>
          </p:nvGrpSpPr>
          <p:grpSpPr>
            <a:xfrm>
              <a:off x="2346935" y="5178233"/>
              <a:ext cx="251087" cy="434925"/>
              <a:chOff x="581605" y="5309650"/>
              <a:chExt cx="251087" cy="434925"/>
            </a:xfrm>
          </p:grpSpPr>
          <p:grpSp>
            <p:nvGrpSpPr>
              <p:cNvPr id="1393" name="Group 1392"/>
              <p:cNvGrpSpPr/>
              <p:nvPr/>
            </p:nvGrpSpPr>
            <p:grpSpPr>
              <a:xfrm>
                <a:off x="581605" y="5314000"/>
                <a:ext cx="104832" cy="182550"/>
                <a:chOff x="581605" y="5314000"/>
                <a:chExt cx="104832" cy="182550"/>
              </a:xfrm>
            </p:grpSpPr>
            <p:cxnSp>
              <p:nvCxnSpPr>
                <p:cNvPr id="1403" name="Straight Connector 1402"/>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04" name="Straight Connector 1403"/>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94" name="Group 1393"/>
              <p:cNvGrpSpPr/>
              <p:nvPr/>
            </p:nvGrpSpPr>
            <p:grpSpPr>
              <a:xfrm flipH="1">
                <a:off x="725455" y="5309650"/>
                <a:ext cx="104832" cy="182550"/>
                <a:chOff x="581605" y="5314000"/>
                <a:chExt cx="104832" cy="182550"/>
              </a:xfrm>
            </p:grpSpPr>
            <p:cxnSp>
              <p:nvCxnSpPr>
                <p:cNvPr id="1401" name="Straight Connector 140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02" name="Straight Connector 140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95" name="Group 1394"/>
              <p:cNvGrpSpPr/>
              <p:nvPr/>
            </p:nvGrpSpPr>
            <p:grpSpPr>
              <a:xfrm flipV="1">
                <a:off x="584010" y="5562025"/>
                <a:ext cx="104832" cy="182550"/>
                <a:chOff x="581605" y="5314000"/>
                <a:chExt cx="104832" cy="182550"/>
              </a:xfrm>
            </p:grpSpPr>
            <p:cxnSp>
              <p:nvCxnSpPr>
                <p:cNvPr id="1399" name="Straight Connector 1398"/>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00" name="Straight Connector 1399"/>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96" name="Group 1395"/>
              <p:cNvGrpSpPr/>
              <p:nvPr/>
            </p:nvGrpSpPr>
            <p:grpSpPr>
              <a:xfrm flipH="1" flipV="1">
                <a:off x="727860" y="5557675"/>
                <a:ext cx="104832" cy="182550"/>
                <a:chOff x="581605" y="5314000"/>
                <a:chExt cx="104832" cy="182550"/>
              </a:xfrm>
            </p:grpSpPr>
            <p:cxnSp>
              <p:nvCxnSpPr>
                <p:cNvPr id="1397" name="Straight Connector 1396"/>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98" name="Straight Connector 1397"/>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337" name="Group 1336"/>
            <p:cNvGrpSpPr/>
            <p:nvPr/>
          </p:nvGrpSpPr>
          <p:grpSpPr>
            <a:xfrm>
              <a:off x="2865624" y="5185158"/>
              <a:ext cx="251087" cy="434925"/>
              <a:chOff x="581605" y="5309650"/>
              <a:chExt cx="251087" cy="434925"/>
            </a:xfrm>
          </p:grpSpPr>
          <p:grpSp>
            <p:nvGrpSpPr>
              <p:cNvPr id="1377" name="Group 1376"/>
              <p:cNvGrpSpPr/>
              <p:nvPr/>
            </p:nvGrpSpPr>
            <p:grpSpPr>
              <a:xfrm>
                <a:off x="581605" y="5314000"/>
                <a:ext cx="104832" cy="182550"/>
                <a:chOff x="581605" y="5314000"/>
                <a:chExt cx="104832" cy="182550"/>
              </a:xfrm>
            </p:grpSpPr>
            <p:cxnSp>
              <p:nvCxnSpPr>
                <p:cNvPr id="1387" name="Straight Connector 1386"/>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88" name="Straight Connector 1387"/>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78" name="Group 1377"/>
              <p:cNvGrpSpPr/>
              <p:nvPr/>
            </p:nvGrpSpPr>
            <p:grpSpPr>
              <a:xfrm flipH="1">
                <a:off x="725455" y="5309650"/>
                <a:ext cx="104832" cy="182550"/>
                <a:chOff x="581605" y="5314000"/>
                <a:chExt cx="104832" cy="182550"/>
              </a:xfrm>
            </p:grpSpPr>
            <p:cxnSp>
              <p:nvCxnSpPr>
                <p:cNvPr id="1385" name="Straight Connector 1384"/>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86" name="Straight Connector 1385"/>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79" name="Group 1378"/>
              <p:cNvGrpSpPr/>
              <p:nvPr/>
            </p:nvGrpSpPr>
            <p:grpSpPr>
              <a:xfrm flipV="1">
                <a:off x="584010" y="5562025"/>
                <a:ext cx="104832" cy="182550"/>
                <a:chOff x="581605" y="5314000"/>
                <a:chExt cx="104832" cy="182550"/>
              </a:xfrm>
            </p:grpSpPr>
            <p:cxnSp>
              <p:nvCxnSpPr>
                <p:cNvPr id="1383" name="Straight Connector 1382"/>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84" name="Straight Connector 1383"/>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80" name="Group 1379"/>
              <p:cNvGrpSpPr/>
              <p:nvPr/>
            </p:nvGrpSpPr>
            <p:grpSpPr>
              <a:xfrm flipH="1" flipV="1">
                <a:off x="727860" y="5557675"/>
                <a:ext cx="104832" cy="182550"/>
                <a:chOff x="581605" y="5314000"/>
                <a:chExt cx="104832" cy="182550"/>
              </a:xfrm>
            </p:grpSpPr>
            <p:cxnSp>
              <p:nvCxnSpPr>
                <p:cNvPr id="1381" name="Straight Connector 138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82" name="Straight Connector 138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338" name="Group 1337"/>
            <p:cNvGrpSpPr/>
            <p:nvPr/>
          </p:nvGrpSpPr>
          <p:grpSpPr>
            <a:xfrm>
              <a:off x="3366309" y="5182598"/>
              <a:ext cx="251087" cy="434925"/>
              <a:chOff x="581605" y="5309650"/>
              <a:chExt cx="251087" cy="434925"/>
            </a:xfrm>
          </p:grpSpPr>
          <p:grpSp>
            <p:nvGrpSpPr>
              <p:cNvPr id="1365" name="Group 1364"/>
              <p:cNvGrpSpPr/>
              <p:nvPr/>
            </p:nvGrpSpPr>
            <p:grpSpPr>
              <a:xfrm>
                <a:off x="581605" y="5314000"/>
                <a:ext cx="104832" cy="182550"/>
                <a:chOff x="581605" y="5314000"/>
                <a:chExt cx="104832" cy="182550"/>
              </a:xfrm>
            </p:grpSpPr>
            <p:cxnSp>
              <p:nvCxnSpPr>
                <p:cNvPr id="1375" name="Straight Connector 1374"/>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76" name="Straight Connector 1375"/>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66" name="Group 1365"/>
              <p:cNvGrpSpPr/>
              <p:nvPr/>
            </p:nvGrpSpPr>
            <p:grpSpPr>
              <a:xfrm flipH="1">
                <a:off x="725455" y="5309650"/>
                <a:ext cx="104832" cy="182550"/>
                <a:chOff x="581605" y="5314000"/>
                <a:chExt cx="104832" cy="182550"/>
              </a:xfrm>
            </p:grpSpPr>
            <p:cxnSp>
              <p:nvCxnSpPr>
                <p:cNvPr id="1373" name="Straight Connector 1372"/>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74" name="Straight Connector 1373"/>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67" name="Group 1366"/>
              <p:cNvGrpSpPr/>
              <p:nvPr/>
            </p:nvGrpSpPr>
            <p:grpSpPr>
              <a:xfrm flipV="1">
                <a:off x="584010" y="5562025"/>
                <a:ext cx="104832" cy="182550"/>
                <a:chOff x="581605" y="5314000"/>
                <a:chExt cx="104832" cy="182550"/>
              </a:xfrm>
            </p:grpSpPr>
            <p:cxnSp>
              <p:nvCxnSpPr>
                <p:cNvPr id="1371" name="Straight Connector 137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72" name="Straight Connector 137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68" name="Group 1367"/>
              <p:cNvGrpSpPr/>
              <p:nvPr/>
            </p:nvGrpSpPr>
            <p:grpSpPr>
              <a:xfrm flipH="1" flipV="1">
                <a:off x="727860" y="5557675"/>
                <a:ext cx="104832" cy="182550"/>
                <a:chOff x="581605" y="5314000"/>
                <a:chExt cx="104832" cy="182550"/>
              </a:xfrm>
            </p:grpSpPr>
            <p:cxnSp>
              <p:nvCxnSpPr>
                <p:cNvPr id="1369" name="Straight Connector 1368"/>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70" name="Straight Connector 1369"/>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339" name="Group 1338"/>
            <p:cNvGrpSpPr/>
            <p:nvPr/>
          </p:nvGrpSpPr>
          <p:grpSpPr>
            <a:xfrm>
              <a:off x="3893196" y="5186945"/>
              <a:ext cx="251087" cy="434925"/>
              <a:chOff x="581605" y="5309650"/>
              <a:chExt cx="251087" cy="434925"/>
            </a:xfrm>
          </p:grpSpPr>
          <p:grpSp>
            <p:nvGrpSpPr>
              <p:cNvPr id="1353" name="Group 1352"/>
              <p:cNvGrpSpPr/>
              <p:nvPr/>
            </p:nvGrpSpPr>
            <p:grpSpPr>
              <a:xfrm>
                <a:off x="581605" y="5314000"/>
                <a:ext cx="104832" cy="182550"/>
                <a:chOff x="581605" y="5314000"/>
                <a:chExt cx="104832" cy="182550"/>
              </a:xfrm>
            </p:grpSpPr>
            <p:cxnSp>
              <p:nvCxnSpPr>
                <p:cNvPr id="1363" name="Straight Connector 1362"/>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64" name="Straight Connector 1363"/>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54" name="Group 1353"/>
              <p:cNvGrpSpPr/>
              <p:nvPr/>
            </p:nvGrpSpPr>
            <p:grpSpPr>
              <a:xfrm flipH="1">
                <a:off x="725455" y="5309650"/>
                <a:ext cx="104832" cy="182550"/>
                <a:chOff x="581605" y="5314000"/>
                <a:chExt cx="104832" cy="182550"/>
              </a:xfrm>
            </p:grpSpPr>
            <p:cxnSp>
              <p:nvCxnSpPr>
                <p:cNvPr id="1361" name="Straight Connector 136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62" name="Straight Connector 136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55" name="Group 1354"/>
              <p:cNvGrpSpPr/>
              <p:nvPr/>
            </p:nvGrpSpPr>
            <p:grpSpPr>
              <a:xfrm flipV="1">
                <a:off x="584010" y="5562025"/>
                <a:ext cx="104832" cy="182550"/>
                <a:chOff x="581605" y="5314000"/>
                <a:chExt cx="104832" cy="182550"/>
              </a:xfrm>
            </p:grpSpPr>
            <p:cxnSp>
              <p:nvCxnSpPr>
                <p:cNvPr id="1359" name="Straight Connector 1358"/>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60" name="Straight Connector 1359"/>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56" name="Group 1355"/>
              <p:cNvGrpSpPr/>
              <p:nvPr/>
            </p:nvGrpSpPr>
            <p:grpSpPr>
              <a:xfrm flipH="1" flipV="1">
                <a:off x="727860" y="5557675"/>
                <a:ext cx="104832" cy="182550"/>
                <a:chOff x="581605" y="5314000"/>
                <a:chExt cx="104832" cy="182550"/>
              </a:xfrm>
            </p:grpSpPr>
            <p:cxnSp>
              <p:nvCxnSpPr>
                <p:cNvPr id="1357" name="Straight Connector 1356"/>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58" name="Straight Connector 1357"/>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1340" name="Group 1339"/>
            <p:cNvGrpSpPr/>
            <p:nvPr/>
          </p:nvGrpSpPr>
          <p:grpSpPr>
            <a:xfrm>
              <a:off x="4393956" y="5182583"/>
              <a:ext cx="251087" cy="434925"/>
              <a:chOff x="581605" y="5309650"/>
              <a:chExt cx="251087" cy="434925"/>
            </a:xfrm>
          </p:grpSpPr>
          <p:grpSp>
            <p:nvGrpSpPr>
              <p:cNvPr id="1341" name="Group 1340"/>
              <p:cNvGrpSpPr/>
              <p:nvPr/>
            </p:nvGrpSpPr>
            <p:grpSpPr>
              <a:xfrm>
                <a:off x="581605" y="5314000"/>
                <a:ext cx="104832" cy="182550"/>
                <a:chOff x="581605" y="5314000"/>
                <a:chExt cx="104832" cy="182550"/>
              </a:xfrm>
            </p:grpSpPr>
            <p:cxnSp>
              <p:nvCxnSpPr>
                <p:cNvPr id="1351" name="Straight Connector 135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52" name="Straight Connector 135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42" name="Group 1341"/>
              <p:cNvGrpSpPr/>
              <p:nvPr/>
            </p:nvGrpSpPr>
            <p:grpSpPr>
              <a:xfrm flipH="1">
                <a:off x="725455" y="5309650"/>
                <a:ext cx="104832" cy="182550"/>
                <a:chOff x="581605" y="5314000"/>
                <a:chExt cx="104832" cy="182550"/>
              </a:xfrm>
            </p:grpSpPr>
            <p:cxnSp>
              <p:nvCxnSpPr>
                <p:cNvPr id="1349" name="Straight Connector 1348"/>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50" name="Straight Connector 1349"/>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43" name="Group 1342"/>
              <p:cNvGrpSpPr/>
              <p:nvPr/>
            </p:nvGrpSpPr>
            <p:grpSpPr>
              <a:xfrm flipV="1">
                <a:off x="584010" y="5562025"/>
                <a:ext cx="104832" cy="182550"/>
                <a:chOff x="581605" y="5314000"/>
                <a:chExt cx="104832" cy="182550"/>
              </a:xfrm>
            </p:grpSpPr>
            <p:cxnSp>
              <p:nvCxnSpPr>
                <p:cNvPr id="1347" name="Straight Connector 1346"/>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48" name="Straight Connector 1347"/>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1344" name="Group 1343"/>
              <p:cNvGrpSpPr/>
              <p:nvPr/>
            </p:nvGrpSpPr>
            <p:grpSpPr>
              <a:xfrm flipH="1" flipV="1">
                <a:off x="727860" y="5557675"/>
                <a:ext cx="104832" cy="182550"/>
                <a:chOff x="581605" y="5314000"/>
                <a:chExt cx="104832" cy="182550"/>
              </a:xfrm>
            </p:grpSpPr>
            <p:cxnSp>
              <p:nvCxnSpPr>
                <p:cNvPr id="1345" name="Straight Connector 1344"/>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46" name="Straight Connector 1345"/>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sp>
        <p:nvSpPr>
          <p:cNvPr id="2" name="Title 1"/>
          <p:cNvSpPr>
            <a:spLocks noGrp="1"/>
          </p:cNvSpPr>
          <p:nvPr>
            <p:ph type="title"/>
          </p:nvPr>
        </p:nvSpPr>
        <p:spPr/>
        <p:txBody>
          <a:bodyPr>
            <a:normAutofit/>
          </a:bodyPr>
          <a:lstStyle/>
          <a:p>
            <a:r>
              <a:rPr lang="en-US" dirty="0" smtClean="0"/>
              <a:t>Building non-maximal topology</a:t>
            </a:r>
            <a:endParaRPr lang="en-US" dirty="0"/>
          </a:p>
        </p:txBody>
      </p:sp>
      <p:sp>
        <p:nvSpPr>
          <p:cNvPr id="3" name="Content Placeholder 2"/>
          <p:cNvSpPr>
            <a:spLocks noGrp="1"/>
          </p:cNvSpPr>
          <p:nvPr>
            <p:ph sz="quarter" idx="1"/>
          </p:nvPr>
        </p:nvSpPr>
        <p:spPr/>
        <p:txBody>
          <a:bodyPr>
            <a:normAutofit/>
          </a:bodyPr>
          <a:lstStyle/>
          <a:p>
            <a:r>
              <a:rPr lang="en-US" sz="2400" dirty="0" smtClean="0"/>
              <a:t>Given a switch device of 8 ports, build 64 nodes XGFT tree</a:t>
            </a:r>
          </a:p>
          <a:p>
            <a:pPr lvl="1"/>
            <a:r>
              <a:rPr lang="en-US" sz="2100" dirty="0" smtClean="0"/>
              <a:t>Remember only a single link is allowed between a pair of switches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56" y="2585074"/>
            <a:ext cx="3137404" cy="118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a:off x="3387792" y="3655371"/>
            <a:ext cx="357838" cy="226423"/>
          </a:xfrm>
          <a:prstGeom prst="line">
            <a:avLst/>
          </a:prstGeom>
          <a:ln w="38100">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566711" y="3697128"/>
            <a:ext cx="312907" cy="369332"/>
          </a:xfrm>
          <a:prstGeom prst="rect">
            <a:avLst/>
          </a:prstGeom>
          <a:noFill/>
        </p:spPr>
        <p:txBody>
          <a:bodyPr wrap="none" rtlCol="0">
            <a:spAutoFit/>
          </a:bodyPr>
          <a:lstStyle/>
          <a:p>
            <a:r>
              <a:rPr lang="en-US" dirty="0" smtClean="0"/>
              <a:t>2</a:t>
            </a:r>
            <a:endParaRPr lang="en-US" dirty="0"/>
          </a:p>
        </p:txBody>
      </p:sp>
      <p:grpSp>
        <p:nvGrpSpPr>
          <p:cNvPr id="12" name="Group 11"/>
          <p:cNvGrpSpPr/>
          <p:nvPr/>
        </p:nvGrpSpPr>
        <p:grpSpPr>
          <a:xfrm>
            <a:off x="379217" y="4217869"/>
            <a:ext cx="4016137" cy="2156273"/>
            <a:chOff x="379217" y="4217869"/>
            <a:chExt cx="4016137" cy="2156273"/>
          </a:xfrm>
        </p:grpSpPr>
        <p:cxnSp>
          <p:nvCxnSpPr>
            <p:cNvPr id="2174" name="Straight Connector 2173"/>
            <p:cNvCxnSpPr>
              <a:stCxn id="2176" idx="0"/>
              <a:endCxn id="2248" idx="0"/>
            </p:cNvCxnSpPr>
            <p:nvPr/>
          </p:nvCxnSpPr>
          <p:spPr bwMode="auto">
            <a:xfrm flipV="1">
              <a:off x="916953" y="5876851"/>
              <a:ext cx="54527" cy="2204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75" name="Rounded Rectangle 2174"/>
            <p:cNvSpPr/>
            <p:nvPr/>
          </p:nvSpPr>
          <p:spPr bwMode="auto">
            <a:xfrm>
              <a:off x="983537" y="6097338"/>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76" name="Rounded Rectangle 2175"/>
            <p:cNvSpPr/>
            <p:nvPr/>
          </p:nvSpPr>
          <p:spPr bwMode="auto">
            <a:xfrm>
              <a:off x="871717" y="6097338"/>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77" name="Rounded Rectangle 2176"/>
            <p:cNvSpPr/>
            <p:nvPr/>
          </p:nvSpPr>
          <p:spPr bwMode="auto">
            <a:xfrm>
              <a:off x="871717" y="6271513"/>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78" name="Rounded Rectangle 2177"/>
            <p:cNvSpPr/>
            <p:nvPr/>
          </p:nvSpPr>
          <p:spPr bwMode="auto">
            <a:xfrm>
              <a:off x="983537" y="6271513"/>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179" name="Straight Connector 2178"/>
            <p:cNvCxnSpPr>
              <a:stCxn id="2178" idx="0"/>
              <a:endCxn id="2248" idx="0"/>
            </p:cNvCxnSpPr>
            <p:nvPr/>
          </p:nvCxnSpPr>
          <p:spPr bwMode="auto">
            <a:xfrm flipH="1" flipV="1">
              <a:off x="971480" y="5876851"/>
              <a:ext cx="57293" cy="3946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0" name="Straight Connector 2179"/>
            <p:cNvCxnSpPr>
              <a:stCxn id="2177" idx="0"/>
              <a:endCxn id="2248" idx="0"/>
            </p:cNvCxnSpPr>
            <p:nvPr/>
          </p:nvCxnSpPr>
          <p:spPr bwMode="auto">
            <a:xfrm flipV="1">
              <a:off x="916953" y="5876851"/>
              <a:ext cx="54527" cy="3946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1" name="Straight Connector 2180"/>
            <p:cNvCxnSpPr>
              <a:stCxn id="2175" idx="0"/>
              <a:endCxn id="2248" idx="0"/>
            </p:cNvCxnSpPr>
            <p:nvPr/>
          </p:nvCxnSpPr>
          <p:spPr bwMode="auto">
            <a:xfrm flipH="1" flipV="1">
              <a:off x="971480" y="5876851"/>
              <a:ext cx="57293" cy="2204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2" name="Straight Connector 2181"/>
            <p:cNvCxnSpPr>
              <a:stCxn id="2184" idx="0"/>
            </p:cNvCxnSpPr>
            <p:nvPr/>
          </p:nvCxnSpPr>
          <p:spPr bwMode="auto">
            <a:xfrm flipV="1">
              <a:off x="424453" y="58735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83" name="Rounded Rectangle 2182"/>
            <p:cNvSpPr/>
            <p:nvPr/>
          </p:nvSpPr>
          <p:spPr bwMode="auto">
            <a:xfrm>
              <a:off x="491037"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84" name="Rounded Rectangle 2183"/>
            <p:cNvSpPr/>
            <p:nvPr/>
          </p:nvSpPr>
          <p:spPr bwMode="auto">
            <a:xfrm>
              <a:off x="379217"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85" name="Rounded Rectangle 2184"/>
            <p:cNvSpPr/>
            <p:nvPr/>
          </p:nvSpPr>
          <p:spPr bwMode="auto">
            <a:xfrm>
              <a:off x="379217"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86" name="Rounded Rectangle 2185"/>
            <p:cNvSpPr/>
            <p:nvPr/>
          </p:nvSpPr>
          <p:spPr bwMode="auto">
            <a:xfrm>
              <a:off x="491037"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187" name="Straight Connector 2186"/>
            <p:cNvCxnSpPr>
              <a:stCxn id="2186" idx="0"/>
            </p:cNvCxnSpPr>
            <p:nvPr/>
          </p:nvCxnSpPr>
          <p:spPr bwMode="auto">
            <a:xfrm flipH="1" flipV="1">
              <a:off x="478980" y="58735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8" name="Straight Connector 2187"/>
            <p:cNvCxnSpPr>
              <a:stCxn id="2185" idx="0"/>
            </p:cNvCxnSpPr>
            <p:nvPr/>
          </p:nvCxnSpPr>
          <p:spPr bwMode="auto">
            <a:xfrm flipV="1">
              <a:off x="424453" y="58735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9" name="Straight Connector 2188"/>
            <p:cNvCxnSpPr>
              <a:stCxn id="2183" idx="0"/>
            </p:cNvCxnSpPr>
            <p:nvPr/>
          </p:nvCxnSpPr>
          <p:spPr bwMode="auto">
            <a:xfrm flipH="1" flipV="1">
              <a:off x="478980" y="58735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90" name="Straight Connector 2189"/>
            <p:cNvCxnSpPr>
              <a:stCxn id="2192" idx="0"/>
            </p:cNvCxnSpPr>
            <p:nvPr/>
          </p:nvCxnSpPr>
          <p:spPr bwMode="auto">
            <a:xfrm flipV="1">
              <a:off x="668168" y="5873504"/>
              <a:ext cx="54527"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sp>
          <p:nvSpPr>
            <p:cNvPr id="2191" name="Rounded Rectangle 2190"/>
            <p:cNvSpPr/>
            <p:nvPr/>
          </p:nvSpPr>
          <p:spPr bwMode="auto">
            <a:xfrm>
              <a:off x="734752"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92" name="Rounded Rectangle 2191"/>
            <p:cNvSpPr/>
            <p:nvPr/>
          </p:nvSpPr>
          <p:spPr bwMode="auto">
            <a:xfrm>
              <a:off x="622932"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93" name="Rounded Rectangle 2192"/>
            <p:cNvSpPr/>
            <p:nvPr/>
          </p:nvSpPr>
          <p:spPr bwMode="auto">
            <a:xfrm>
              <a:off x="622932"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194" name="Rounded Rectangle 2193"/>
            <p:cNvSpPr/>
            <p:nvPr/>
          </p:nvSpPr>
          <p:spPr bwMode="auto">
            <a:xfrm>
              <a:off x="734752"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195" name="Straight Connector 2194"/>
            <p:cNvCxnSpPr>
              <a:stCxn id="2194" idx="0"/>
            </p:cNvCxnSpPr>
            <p:nvPr/>
          </p:nvCxnSpPr>
          <p:spPr bwMode="auto">
            <a:xfrm flipH="1" flipV="1">
              <a:off x="722695" y="5873504"/>
              <a:ext cx="57294"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2196" name="Straight Connector 2195"/>
            <p:cNvCxnSpPr>
              <a:stCxn id="2193" idx="0"/>
            </p:cNvCxnSpPr>
            <p:nvPr/>
          </p:nvCxnSpPr>
          <p:spPr bwMode="auto">
            <a:xfrm flipV="1">
              <a:off x="668168" y="5873504"/>
              <a:ext cx="54527" cy="398012"/>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2197" name="Straight Connector 2196"/>
            <p:cNvCxnSpPr>
              <a:stCxn id="2191" idx="0"/>
            </p:cNvCxnSpPr>
            <p:nvPr/>
          </p:nvCxnSpPr>
          <p:spPr bwMode="auto">
            <a:xfrm flipH="1" flipV="1">
              <a:off x="722695" y="5873504"/>
              <a:ext cx="57294" cy="223836"/>
            </a:xfrm>
            <a:prstGeom prst="line">
              <a:avLst/>
            </a:prstGeom>
            <a:solidFill>
              <a:schemeClr val="bg1">
                <a:lumMod val="65000"/>
              </a:schemeClr>
            </a:solidFill>
            <a:ln w="9525" cap="flat" cmpd="sng" algn="ctr">
              <a:solidFill>
                <a:schemeClr val="tx1"/>
              </a:solidFill>
              <a:prstDash val="solid"/>
              <a:round/>
              <a:headEnd type="none" w="med" len="med"/>
              <a:tailEnd type="none" w="med" len="med"/>
            </a:ln>
            <a:effectLst/>
          </p:spPr>
        </p:cxnSp>
        <p:cxnSp>
          <p:nvCxnSpPr>
            <p:cNvPr id="2198" name="Straight Connector 2197"/>
            <p:cNvCxnSpPr>
              <a:stCxn id="2200" idx="0"/>
            </p:cNvCxnSpPr>
            <p:nvPr/>
          </p:nvCxnSpPr>
          <p:spPr bwMode="auto">
            <a:xfrm flipV="1">
              <a:off x="1162971" y="58735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99" name="Rounded Rectangle 2198"/>
            <p:cNvSpPr/>
            <p:nvPr/>
          </p:nvSpPr>
          <p:spPr bwMode="auto">
            <a:xfrm>
              <a:off x="1229555"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00" name="Rounded Rectangle 2199"/>
            <p:cNvSpPr/>
            <p:nvPr/>
          </p:nvSpPr>
          <p:spPr bwMode="auto">
            <a:xfrm>
              <a:off x="1117735"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01" name="Rounded Rectangle 2200"/>
            <p:cNvSpPr/>
            <p:nvPr/>
          </p:nvSpPr>
          <p:spPr bwMode="auto">
            <a:xfrm>
              <a:off x="1117735"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02" name="Rounded Rectangle 2201"/>
            <p:cNvSpPr/>
            <p:nvPr/>
          </p:nvSpPr>
          <p:spPr bwMode="auto">
            <a:xfrm>
              <a:off x="1229555"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203" name="Straight Connector 2202"/>
            <p:cNvCxnSpPr>
              <a:stCxn id="2202" idx="0"/>
            </p:cNvCxnSpPr>
            <p:nvPr/>
          </p:nvCxnSpPr>
          <p:spPr bwMode="auto">
            <a:xfrm flipH="1" flipV="1">
              <a:off x="1217498" y="58735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04" name="Straight Connector 2203"/>
            <p:cNvCxnSpPr>
              <a:stCxn id="2201" idx="0"/>
            </p:cNvCxnSpPr>
            <p:nvPr/>
          </p:nvCxnSpPr>
          <p:spPr bwMode="auto">
            <a:xfrm flipV="1">
              <a:off x="1162971" y="58735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05" name="Straight Connector 2204"/>
            <p:cNvCxnSpPr>
              <a:stCxn id="2199" idx="0"/>
            </p:cNvCxnSpPr>
            <p:nvPr/>
          </p:nvCxnSpPr>
          <p:spPr bwMode="auto">
            <a:xfrm flipH="1" flipV="1">
              <a:off x="1217498" y="58735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06" name="Straight Connector 2205"/>
            <p:cNvCxnSpPr>
              <a:stCxn id="2208" idx="0"/>
            </p:cNvCxnSpPr>
            <p:nvPr/>
          </p:nvCxnSpPr>
          <p:spPr bwMode="auto">
            <a:xfrm flipV="1">
              <a:off x="3985024" y="58735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07" name="Rounded Rectangle 2206"/>
            <p:cNvSpPr/>
            <p:nvPr/>
          </p:nvSpPr>
          <p:spPr bwMode="auto">
            <a:xfrm>
              <a:off x="4051608"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08" name="Rounded Rectangle 2207"/>
            <p:cNvSpPr/>
            <p:nvPr/>
          </p:nvSpPr>
          <p:spPr bwMode="auto">
            <a:xfrm>
              <a:off x="3939788"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09" name="Rounded Rectangle 2208"/>
            <p:cNvSpPr/>
            <p:nvPr/>
          </p:nvSpPr>
          <p:spPr bwMode="auto">
            <a:xfrm>
              <a:off x="3939788"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10" name="Rounded Rectangle 2209"/>
            <p:cNvSpPr/>
            <p:nvPr/>
          </p:nvSpPr>
          <p:spPr bwMode="auto">
            <a:xfrm>
              <a:off x="4051608"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211" name="Straight Connector 2210"/>
            <p:cNvCxnSpPr>
              <a:stCxn id="2210" idx="0"/>
            </p:cNvCxnSpPr>
            <p:nvPr/>
          </p:nvCxnSpPr>
          <p:spPr bwMode="auto">
            <a:xfrm flipH="1" flipV="1">
              <a:off x="4039551" y="58735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2" name="Straight Connector 2211"/>
            <p:cNvCxnSpPr>
              <a:stCxn id="2209" idx="0"/>
            </p:cNvCxnSpPr>
            <p:nvPr/>
          </p:nvCxnSpPr>
          <p:spPr bwMode="auto">
            <a:xfrm flipV="1">
              <a:off x="3985024" y="58735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3" name="Straight Connector 2212"/>
            <p:cNvCxnSpPr>
              <a:stCxn id="2207" idx="0"/>
            </p:cNvCxnSpPr>
            <p:nvPr/>
          </p:nvCxnSpPr>
          <p:spPr bwMode="auto">
            <a:xfrm flipH="1" flipV="1">
              <a:off x="4039551" y="58735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4" name="Straight Connector 2213"/>
            <p:cNvCxnSpPr>
              <a:stCxn id="2216" idx="0"/>
            </p:cNvCxnSpPr>
            <p:nvPr/>
          </p:nvCxnSpPr>
          <p:spPr bwMode="auto">
            <a:xfrm flipV="1">
              <a:off x="4238298" y="58735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15" name="Rounded Rectangle 2214"/>
            <p:cNvSpPr/>
            <p:nvPr/>
          </p:nvSpPr>
          <p:spPr bwMode="auto">
            <a:xfrm>
              <a:off x="4304882"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16" name="Rounded Rectangle 2215"/>
            <p:cNvSpPr/>
            <p:nvPr/>
          </p:nvSpPr>
          <p:spPr bwMode="auto">
            <a:xfrm>
              <a:off x="4193062"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17" name="Rounded Rectangle 2216"/>
            <p:cNvSpPr/>
            <p:nvPr/>
          </p:nvSpPr>
          <p:spPr bwMode="auto">
            <a:xfrm>
              <a:off x="4193062"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18" name="Rounded Rectangle 2217"/>
            <p:cNvSpPr/>
            <p:nvPr/>
          </p:nvSpPr>
          <p:spPr bwMode="auto">
            <a:xfrm>
              <a:off x="4304882"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219" name="Straight Connector 2218"/>
            <p:cNvCxnSpPr>
              <a:stCxn id="2218" idx="0"/>
            </p:cNvCxnSpPr>
            <p:nvPr/>
          </p:nvCxnSpPr>
          <p:spPr bwMode="auto">
            <a:xfrm flipH="1" flipV="1">
              <a:off x="4292825" y="58735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20" name="Straight Connector 2219"/>
            <p:cNvCxnSpPr>
              <a:stCxn id="2217" idx="0"/>
            </p:cNvCxnSpPr>
            <p:nvPr/>
          </p:nvCxnSpPr>
          <p:spPr bwMode="auto">
            <a:xfrm flipV="1">
              <a:off x="4238298" y="58735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21" name="Straight Connector 2220"/>
            <p:cNvCxnSpPr>
              <a:stCxn id="2215" idx="0"/>
            </p:cNvCxnSpPr>
            <p:nvPr/>
          </p:nvCxnSpPr>
          <p:spPr bwMode="auto">
            <a:xfrm flipH="1" flipV="1">
              <a:off x="4292825" y="58735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222" name="Group 2221"/>
            <p:cNvGrpSpPr/>
            <p:nvPr/>
          </p:nvGrpSpPr>
          <p:grpSpPr>
            <a:xfrm>
              <a:off x="1892211" y="5873504"/>
              <a:ext cx="202292" cy="500638"/>
              <a:chOff x="2503604" y="3286782"/>
              <a:chExt cx="306339" cy="743447"/>
            </a:xfrm>
          </p:grpSpPr>
          <p:cxnSp>
            <p:nvCxnSpPr>
              <p:cNvPr id="2490" name="Straight Connector 2489"/>
              <p:cNvCxnSpPr>
                <a:stCxn id="249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91" name="Rounded Rectangle 2490"/>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92" name="Rounded Rectangle 2491"/>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93" name="Rounded Rectangle 2492"/>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94" name="Rounded Rectangle 2493"/>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495" name="Straight Connector 2494"/>
              <p:cNvCxnSpPr>
                <a:stCxn id="2494"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6" name="Straight Connector 2495"/>
              <p:cNvCxnSpPr>
                <a:stCxn id="249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7" name="Straight Connector 2496"/>
              <p:cNvCxnSpPr>
                <a:stCxn id="2491"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23" name="Group 2222"/>
            <p:cNvGrpSpPr/>
            <p:nvPr/>
          </p:nvGrpSpPr>
          <p:grpSpPr>
            <a:xfrm>
              <a:off x="1399711" y="5873504"/>
              <a:ext cx="202292" cy="500638"/>
              <a:chOff x="2503604" y="3286782"/>
              <a:chExt cx="306339" cy="743447"/>
            </a:xfrm>
          </p:grpSpPr>
          <p:cxnSp>
            <p:nvCxnSpPr>
              <p:cNvPr id="2482" name="Straight Connector 2481"/>
              <p:cNvCxnSpPr>
                <a:stCxn id="248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83" name="Rounded Rectangle 248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84" name="Rounded Rectangle 248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85" name="Rounded Rectangle 248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86" name="Rounded Rectangle 248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487" name="Straight Connector 2486"/>
              <p:cNvCxnSpPr>
                <a:stCxn id="248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88" name="Straight Connector 2487"/>
              <p:cNvCxnSpPr>
                <a:stCxn id="248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89" name="Straight Connector 2488"/>
              <p:cNvCxnSpPr>
                <a:stCxn id="248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24" name="Group 2223"/>
            <p:cNvGrpSpPr/>
            <p:nvPr/>
          </p:nvGrpSpPr>
          <p:grpSpPr>
            <a:xfrm>
              <a:off x="1643426" y="5873504"/>
              <a:ext cx="202292" cy="500638"/>
              <a:chOff x="2503604" y="3286782"/>
              <a:chExt cx="306339" cy="743447"/>
            </a:xfrm>
          </p:grpSpPr>
          <p:cxnSp>
            <p:nvCxnSpPr>
              <p:cNvPr id="2474" name="Straight Connector 2473"/>
              <p:cNvCxnSpPr>
                <a:stCxn id="247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75" name="Rounded Rectangle 247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76" name="Rounded Rectangle 247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77" name="Rounded Rectangle 247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78" name="Rounded Rectangle 247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479" name="Straight Connector 2478"/>
              <p:cNvCxnSpPr>
                <a:stCxn id="247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80" name="Straight Connector 2479"/>
              <p:cNvCxnSpPr>
                <a:stCxn id="247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81" name="Straight Connector 2480"/>
              <p:cNvCxnSpPr>
                <a:stCxn id="247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25" name="Group 2224"/>
            <p:cNvGrpSpPr/>
            <p:nvPr/>
          </p:nvGrpSpPr>
          <p:grpSpPr>
            <a:xfrm>
              <a:off x="2138229" y="5873504"/>
              <a:ext cx="202292" cy="500638"/>
              <a:chOff x="2503604" y="3286782"/>
              <a:chExt cx="306339" cy="743447"/>
            </a:xfrm>
          </p:grpSpPr>
          <p:cxnSp>
            <p:nvCxnSpPr>
              <p:cNvPr id="2466" name="Straight Connector 2465"/>
              <p:cNvCxnSpPr>
                <a:stCxn id="2468"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67" name="Rounded Rectangle 2466"/>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68" name="Rounded Rectangle 2467"/>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69" name="Rounded Rectangle 2468"/>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70" name="Rounded Rectangle 2469"/>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471" name="Straight Connector 2470"/>
              <p:cNvCxnSpPr>
                <a:stCxn id="2470"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72" name="Straight Connector 2471"/>
              <p:cNvCxnSpPr>
                <a:stCxn id="2469"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73" name="Straight Connector 2472"/>
              <p:cNvCxnSpPr>
                <a:stCxn id="2467"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26" name="Group 2225"/>
            <p:cNvGrpSpPr/>
            <p:nvPr/>
          </p:nvGrpSpPr>
          <p:grpSpPr>
            <a:xfrm>
              <a:off x="2920953" y="5873504"/>
              <a:ext cx="202292" cy="500638"/>
              <a:chOff x="2503604" y="3286782"/>
              <a:chExt cx="306339" cy="743447"/>
            </a:xfrm>
          </p:grpSpPr>
          <p:cxnSp>
            <p:nvCxnSpPr>
              <p:cNvPr id="2458" name="Straight Connector 2457"/>
              <p:cNvCxnSpPr>
                <a:stCxn id="2460"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59" name="Rounded Rectangle 2458"/>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60" name="Rounded Rectangle 2459"/>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61" name="Rounded Rectangle 2460"/>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62" name="Rounded Rectangle 2461"/>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463" name="Straight Connector 2462"/>
              <p:cNvCxnSpPr>
                <a:stCxn id="2462"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64" name="Straight Connector 2463"/>
              <p:cNvCxnSpPr>
                <a:stCxn id="2461"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65" name="Straight Connector 2464"/>
              <p:cNvCxnSpPr>
                <a:stCxn id="2459"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27" name="Group 2226"/>
            <p:cNvGrpSpPr/>
            <p:nvPr/>
          </p:nvGrpSpPr>
          <p:grpSpPr>
            <a:xfrm>
              <a:off x="2428453" y="5873504"/>
              <a:ext cx="202292" cy="500638"/>
              <a:chOff x="2503604" y="3286782"/>
              <a:chExt cx="306339" cy="743447"/>
            </a:xfrm>
          </p:grpSpPr>
          <p:cxnSp>
            <p:nvCxnSpPr>
              <p:cNvPr id="2450" name="Straight Connector 2449"/>
              <p:cNvCxnSpPr>
                <a:stCxn id="245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51" name="Rounded Rectangle 2450"/>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52" name="Rounded Rectangle 2451"/>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53" name="Rounded Rectangle 2452"/>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54" name="Rounded Rectangle 2453"/>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455" name="Straight Connector 2454"/>
              <p:cNvCxnSpPr>
                <a:stCxn id="2454"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56" name="Straight Connector 2455"/>
              <p:cNvCxnSpPr>
                <a:stCxn id="2453"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57" name="Straight Connector 2456"/>
              <p:cNvCxnSpPr>
                <a:stCxn id="2451"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28" name="Group 2227"/>
            <p:cNvGrpSpPr/>
            <p:nvPr/>
          </p:nvGrpSpPr>
          <p:grpSpPr>
            <a:xfrm>
              <a:off x="2672168" y="5873504"/>
              <a:ext cx="202292" cy="500638"/>
              <a:chOff x="2503604" y="3286782"/>
              <a:chExt cx="306339" cy="743447"/>
            </a:xfrm>
          </p:grpSpPr>
          <p:cxnSp>
            <p:nvCxnSpPr>
              <p:cNvPr id="2442" name="Straight Connector 2441"/>
              <p:cNvCxnSpPr>
                <a:stCxn id="2444"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43" name="Rounded Rectangle 2442"/>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44" name="Rounded Rectangle 2443"/>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45" name="Rounded Rectangle 2444"/>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46" name="Rounded Rectangle 2445"/>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447" name="Straight Connector 2446"/>
              <p:cNvCxnSpPr>
                <a:stCxn id="2446"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8" name="Straight Connector 2447"/>
              <p:cNvCxnSpPr>
                <a:stCxn id="2445"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9" name="Straight Connector 2448"/>
              <p:cNvCxnSpPr>
                <a:stCxn id="2443"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29" name="Group 2228"/>
            <p:cNvGrpSpPr/>
            <p:nvPr/>
          </p:nvGrpSpPr>
          <p:grpSpPr>
            <a:xfrm>
              <a:off x="3166971" y="5873504"/>
              <a:ext cx="202292" cy="500638"/>
              <a:chOff x="2503604" y="3286782"/>
              <a:chExt cx="306339" cy="743447"/>
            </a:xfrm>
          </p:grpSpPr>
          <p:cxnSp>
            <p:nvCxnSpPr>
              <p:cNvPr id="2434" name="Straight Connector 2433"/>
              <p:cNvCxnSpPr>
                <a:stCxn id="2436"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35" name="Rounded Rectangle 2434"/>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36" name="Rounded Rectangle 2435"/>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37" name="Rounded Rectangle 2436"/>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438" name="Rounded Rectangle 2437"/>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439" name="Straight Connector 2438"/>
              <p:cNvCxnSpPr>
                <a:stCxn id="2438"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0" name="Straight Connector 2439"/>
              <p:cNvCxnSpPr>
                <a:stCxn id="2437"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1" name="Straight Connector 2440"/>
              <p:cNvCxnSpPr>
                <a:stCxn id="2435"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230" name="Straight Connector 2229"/>
            <p:cNvCxnSpPr>
              <a:stCxn id="2232" idx="0"/>
            </p:cNvCxnSpPr>
            <p:nvPr/>
          </p:nvCxnSpPr>
          <p:spPr bwMode="auto">
            <a:xfrm flipV="1">
              <a:off x="3492355" y="58735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31" name="Rounded Rectangle 2230"/>
            <p:cNvSpPr/>
            <p:nvPr/>
          </p:nvSpPr>
          <p:spPr bwMode="auto">
            <a:xfrm>
              <a:off x="3558939"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32" name="Rounded Rectangle 2231"/>
            <p:cNvSpPr/>
            <p:nvPr/>
          </p:nvSpPr>
          <p:spPr bwMode="auto">
            <a:xfrm>
              <a:off x="3447119"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33" name="Rounded Rectangle 2232"/>
            <p:cNvSpPr/>
            <p:nvPr/>
          </p:nvSpPr>
          <p:spPr bwMode="auto">
            <a:xfrm>
              <a:off x="3447119"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34" name="Rounded Rectangle 2233"/>
            <p:cNvSpPr/>
            <p:nvPr/>
          </p:nvSpPr>
          <p:spPr bwMode="auto">
            <a:xfrm>
              <a:off x="3558939"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235" name="Straight Connector 2234"/>
            <p:cNvCxnSpPr>
              <a:stCxn id="2234" idx="0"/>
            </p:cNvCxnSpPr>
            <p:nvPr/>
          </p:nvCxnSpPr>
          <p:spPr bwMode="auto">
            <a:xfrm flipH="1" flipV="1">
              <a:off x="3546882" y="58735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6" name="Straight Connector 2235"/>
            <p:cNvCxnSpPr>
              <a:stCxn id="2233" idx="0"/>
            </p:cNvCxnSpPr>
            <p:nvPr/>
          </p:nvCxnSpPr>
          <p:spPr bwMode="auto">
            <a:xfrm flipV="1">
              <a:off x="3492355" y="58735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7" name="Straight Connector 2236"/>
            <p:cNvCxnSpPr>
              <a:stCxn id="2231" idx="0"/>
            </p:cNvCxnSpPr>
            <p:nvPr/>
          </p:nvCxnSpPr>
          <p:spPr bwMode="auto">
            <a:xfrm flipH="1" flipV="1">
              <a:off x="3546882" y="58735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8" name="Straight Connector 2237"/>
            <p:cNvCxnSpPr>
              <a:stCxn id="2240" idx="0"/>
            </p:cNvCxnSpPr>
            <p:nvPr/>
          </p:nvCxnSpPr>
          <p:spPr bwMode="auto">
            <a:xfrm flipV="1">
              <a:off x="3745630" y="5873504"/>
              <a:ext cx="54527"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39" name="Rounded Rectangle 2238"/>
            <p:cNvSpPr/>
            <p:nvPr/>
          </p:nvSpPr>
          <p:spPr bwMode="auto">
            <a:xfrm>
              <a:off x="3812214"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40" name="Rounded Rectangle 2239"/>
            <p:cNvSpPr/>
            <p:nvPr/>
          </p:nvSpPr>
          <p:spPr bwMode="auto">
            <a:xfrm>
              <a:off x="3700394" y="6097340"/>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41" name="Rounded Rectangle 2240"/>
            <p:cNvSpPr/>
            <p:nvPr/>
          </p:nvSpPr>
          <p:spPr bwMode="auto">
            <a:xfrm>
              <a:off x="3700394"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2242" name="Rounded Rectangle 2241"/>
            <p:cNvSpPr/>
            <p:nvPr/>
          </p:nvSpPr>
          <p:spPr bwMode="auto">
            <a:xfrm>
              <a:off x="3812214" y="6271516"/>
              <a:ext cx="90472" cy="102626"/>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2243" name="Straight Connector 2242"/>
            <p:cNvCxnSpPr>
              <a:stCxn id="2242" idx="0"/>
            </p:cNvCxnSpPr>
            <p:nvPr/>
          </p:nvCxnSpPr>
          <p:spPr bwMode="auto">
            <a:xfrm flipH="1" flipV="1">
              <a:off x="3800157" y="5873504"/>
              <a:ext cx="57294"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44" name="Straight Connector 2243"/>
            <p:cNvCxnSpPr>
              <a:stCxn id="2241" idx="0"/>
            </p:cNvCxnSpPr>
            <p:nvPr/>
          </p:nvCxnSpPr>
          <p:spPr bwMode="auto">
            <a:xfrm flipV="1">
              <a:off x="3745630" y="5873504"/>
              <a:ext cx="54527" cy="39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45" name="Straight Connector 2244"/>
            <p:cNvCxnSpPr>
              <a:stCxn id="2239" idx="0"/>
            </p:cNvCxnSpPr>
            <p:nvPr/>
          </p:nvCxnSpPr>
          <p:spPr bwMode="auto">
            <a:xfrm flipH="1" flipV="1">
              <a:off x="3800157" y="5873504"/>
              <a:ext cx="57294" cy="2238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46" name="Oval 2245"/>
            <p:cNvSpPr/>
            <p:nvPr/>
          </p:nvSpPr>
          <p:spPr bwMode="auto">
            <a:xfrm flipV="1">
              <a:off x="388619"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47" name="Oval 2246"/>
            <p:cNvSpPr/>
            <p:nvPr/>
          </p:nvSpPr>
          <p:spPr bwMode="auto">
            <a:xfrm flipV="1">
              <a:off x="636021"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48" name="Oval 2247"/>
            <p:cNvSpPr/>
            <p:nvPr/>
          </p:nvSpPr>
          <p:spPr bwMode="auto">
            <a:xfrm flipV="1">
              <a:off x="883422"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49" name="Oval 2248"/>
            <p:cNvSpPr/>
            <p:nvPr/>
          </p:nvSpPr>
          <p:spPr bwMode="auto">
            <a:xfrm flipV="1">
              <a:off x="1130823"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0" name="Oval 2249"/>
            <p:cNvSpPr/>
            <p:nvPr/>
          </p:nvSpPr>
          <p:spPr bwMode="auto">
            <a:xfrm flipV="1">
              <a:off x="1411771"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1" name="Oval 2250"/>
            <p:cNvSpPr/>
            <p:nvPr/>
          </p:nvSpPr>
          <p:spPr bwMode="auto">
            <a:xfrm flipV="1">
              <a:off x="1659172"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2" name="Oval 2251"/>
            <p:cNvSpPr/>
            <p:nvPr/>
          </p:nvSpPr>
          <p:spPr bwMode="auto">
            <a:xfrm flipV="1">
              <a:off x="1906573"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3" name="Oval 2252"/>
            <p:cNvSpPr/>
            <p:nvPr/>
          </p:nvSpPr>
          <p:spPr bwMode="auto">
            <a:xfrm flipV="1">
              <a:off x="2153975"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4" name="Oval 2253"/>
            <p:cNvSpPr/>
            <p:nvPr/>
          </p:nvSpPr>
          <p:spPr bwMode="auto">
            <a:xfrm flipV="1">
              <a:off x="2434922"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5" name="Oval 2254"/>
            <p:cNvSpPr/>
            <p:nvPr/>
          </p:nvSpPr>
          <p:spPr bwMode="auto">
            <a:xfrm flipV="1">
              <a:off x="2682323"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6" name="Oval 2255"/>
            <p:cNvSpPr/>
            <p:nvPr/>
          </p:nvSpPr>
          <p:spPr bwMode="auto">
            <a:xfrm flipV="1">
              <a:off x="2929724"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7" name="Oval 2256"/>
            <p:cNvSpPr/>
            <p:nvPr/>
          </p:nvSpPr>
          <p:spPr bwMode="auto">
            <a:xfrm flipV="1">
              <a:off x="3177126"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8" name="Oval 2257"/>
            <p:cNvSpPr/>
            <p:nvPr/>
          </p:nvSpPr>
          <p:spPr bwMode="auto">
            <a:xfrm flipV="1">
              <a:off x="3458073"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59" name="Oval 2258"/>
            <p:cNvSpPr/>
            <p:nvPr/>
          </p:nvSpPr>
          <p:spPr bwMode="auto">
            <a:xfrm flipV="1">
              <a:off x="3705474"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0" name="Oval 2259"/>
            <p:cNvSpPr/>
            <p:nvPr/>
          </p:nvSpPr>
          <p:spPr bwMode="auto">
            <a:xfrm flipV="1">
              <a:off x="3952876"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1" name="Oval 2260"/>
            <p:cNvSpPr/>
            <p:nvPr/>
          </p:nvSpPr>
          <p:spPr bwMode="auto">
            <a:xfrm flipV="1">
              <a:off x="4200277" y="569725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2" name="Oval 2261"/>
            <p:cNvSpPr/>
            <p:nvPr/>
          </p:nvSpPr>
          <p:spPr bwMode="auto">
            <a:xfrm flipV="1">
              <a:off x="388619"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3" name="Oval 2262"/>
            <p:cNvSpPr/>
            <p:nvPr/>
          </p:nvSpPr>
          <p:spPr bwMode="auto">
            <a:xfrm flipV="1">
              <a:off x="636020"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4" name="Oval 2263"/>
            <p:cNvSpPr/>
            <p:nvPr/>
          </p:nvSpPr>
          <p:spPr bwMode="auto">
            <a:xfrm flipV="1">
              <a:off x="883422"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5" name="Oval 2264"/>
            <p:cNvSpPr/>
            <p:nvPr/>
          </p:nvSpPr>
          <p:spPr bwMode="auto">
            <a:xfrm flipV="1">
              <a:off x="1130823"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6" name="Oval 2265"/>
            <p:cNvSpPr/>
            <p:nvPr/>
          </p:nvSpPr>
          <p:spPr bwMode="auto">
            <a:xfrm flipV="1">
              <a:off x="1411770"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7" name="Oval 2266"/>
            <p:cNvSpPr/>
            <p:nvPr/>
          </p:nvSpPr>
          <p:spPr bwMode="auto">
            <a:xfrm flipV="1">
              <a:off x="1659172"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8" name="Oval 2267"/>
            <p:cNvSpPr/>
            <p:nvPr/>
          </p:nvSpPr>
          <p:spPr bwMode="auto">
            <a:xfrm flipV="1">
              <a:off x="1906573"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69" name="Oval 2268"/>
            <p:cNvSpPr/>
            <p:nvPr/>
          </p:nvSpPr>
          <p:spPr bwMode="auto">
            <a:xfrm flipV="1">
              <a:off x="2153974"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70" name="Oval 2269"/>
            <p:cNvSpPr/>
            <p:nvPr/>
          </p:nvSpPr>
          <p:spPr bwMode="auto">
            <a:xfrm flipV="1">
              <a:off x="2434922"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71" name="Oval 2270"/>
            <p:cNvSpPr/>
            <p:nvPr/>
          </p:nvSpPr>
          <p:spPr bwMode="auto">
            <a:xfrm flipV="1">
              <a:off x="2682323"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72" name="Oval 2271"/>
            <p:cNvSpPr/>
            <p:nvPr/>
          </p:nvSpPr>
          <p:spPr bwMode="auto">
            <a:xfrm flipV="1">
              <a:off x="2929724"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73" name="Oval 2272"/>
            <p:cNvSpPr/>
            <p:nvPr/>
          </p:nvSpPr>
          <p:spPr bwMode="auto">
            <a:xfrm flipV="1">
              <a:off x="3177126"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74" name="Oval 2273"/>
            <p:cNvSpPr/>
            <p:nvPr/>
          </p:nvSpPr>
          <p:spPr bwMode="auto">
            <a:xfrm flipV="1">
              <a:off x="3458073"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75" name="Oval 2274"/>
            <p:cNvSpPr/>
            <p:nvPr/>
          </p:nvSpPr>
          <p:spPr bwMode="auto">
            <a:xfrm flipV="1">
              <a:off x="3705474"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76" name="Oval 2275"/>
            <p:cNvSpPr/>
            <p:nvPr/>
          </p:nvSpPr>
          <p:spPr bwMode="auto">
            <a:xfrm flipV="1">
              <a:off x="3952875"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77" name="Oval 2276"/>
            <p:cNvSpPr/>
            <p:nvPr/>
          </p:nvSpPr>
          <p:spPr bwMode="auto">
            <a:xfrm flipV="1">
              <a:off x="4200277" y="508104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2278" name="Group 2277"/>
            <p:cNvGrpSpPr/>
            <p:nvPr/>
          </p:nvGrpSpPr>
          <p:grpSpPr>
            <a:xfrm>
              <a:off x="476405" y="5260640"/>
              <a:ext cx="742476" cy="437160"/>
              <a:chOff x="731678" y="4965875"/>
              <a:chExt cx="742476" cy="437160"/>
            </a:xfrm>
          </p:grpSpPr>
          <p:grpSp>
            <p:nvGrpSpPr>
              <p:cNvPr id="2416" name="Group 2415"/>
              <p:cNvGrpSpPr/>
              <p:nvPr/>
            </p:nvGrpSpPr>
            <p:grpSpPr>
              <a:xfrm>
                <a:off x="731678" y="4971887"/>
                <a:ext cx="247401" cy="431148"/>
                <a:chOff x="1625638" y="1515246"/>
                <a:chExt cx="374650" cy="952500"/>
              </a:xfrm>
            </p:grpSpPr>
            <p:cxnSp>
              <p:nvCxnSpPr>
                <p:cNvPr id="2430" name="Straight Connector 2429"/>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31" name="Straight Connector 2430"/>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32" name="Straight Connector 2431"/>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33" name="Straight Connector 2432"/>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417" name="Group 2416"/>
              <p:cNvGrpSpPr/>
              <p:nvPr/>
            </p:nvGrpSpPr>
            <p:grpSpPr>
              <a:xfrm>
                <a:off x="1226753" y="4965875"/>
                <a:ext cx="247401" cy="431148"/>
                <a:chOff x="1625638" y="1515246"/>
                <a:chExt cx="374650" cy="952500"/>
              </a:xfrm>
            </p:grpSpPr>
            <p:cxnSp>
              <p:nvCxnSpPr>
                <p:cNvPr id="2426" name="Straight Connector 2425"/>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27" name="Straight Connector 2426"/>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28" name="Straight Connector 2427"/>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29" name="Straight Connector 2428"/>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418" name="Straight Connector 2417"/>
              <p:cNvCxnSpPr>
                <a:stCxn id="2246" idx="4"/>
                <a:endCxn id="2264" idx="0"/>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19" name="Straight Connector 2418"/>
              <p:cNvCxnSpPr>
                <a:stCxn id="2248" idx="4"/>
                <a:endCxn id="2263" idx="0"/>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20" name="Straight Connector 2419"/>
              <p:cNvCxnSpPr>
                <a:stCxn id="2264" idx="0"/>
                <a:endCxn id="2247" idx="4"/>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21" name="Straight Connector 2420"/>
              <p:cNvCxnSpPr>
                <a:stCxn id="2246" idx="4"/>
                <a:endCxn id="2265" idx="0"/>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22" name="Straight Connector 2421"/>
              <p:cNvCxnSpPr>
                <a:stCxn id="2263" idx="0"/>
                <a:endCxn id="2249" idx="4"/>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23" name="Straight Connector 2422"/>
              <p:cNvCxnSpPr>
                <a:stCxn id="2262" idx="0"/>
                <a:endCxn id="2249" idx="4"/>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24" name="Straight Connector 2423"/>
              <p:cNvCxnSpPr>
                <a:stCxn id="2265" idx="0"/>
                <a:endCxn id="2247" idx="4"/>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25" name="Straight Connector 2424"/>
              <p:cNvCxnSpPr>
                <a:stCxn id="2248" idx="4"/>
                <a:endCxn id="2262" idx="0"/>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2279" name="Group 2278"/>
            <p:cNvGrpSpPr/>
            <p:nvPr/>
          </p:nvGrpSpPr>
          <p:grpSpPr>
            <a:xfrm>
              <a:off x="1508241" y="5262302"/>
              <a:ext cx="742476" cy="437160"/>
              <a:chOff x="731678" y="4965875"/>
              <a:chExt cx="742476" cy="437160"/>
            </a:xfrm>
          </p:grpSpPr>
          <p:grpSp>
            <p:nvGrpSpPr>
              <p:cNvPr id="2398" name="Group 2397"/>
              <p:cNvGrpSpPr/>
              <p:nvPr/>
            </p:nvGrpSpPr>
            <p:grpSpPr>
              <a:xfrm>
                <a:off x="731678" y="4971887"/>
                <a:ext cx="247401" cy="431148"/>
                <a:chOff x="1625638" y="1515246"/>
                <a:chExt cx="374650" cy="952500"/>
              </a:xfrm>
            </p:grpSpPr>
            <p:cxnSp>
              <p:nvCxnSpPr>
                <p:cNvPr id="2412" name="Straight Connector 2411"/>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3" name="Straight Connector 2412"/>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4" name="Straight Connector 2413"/>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5" name="Straight Connector 2414"/>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99" name="Group 2398"/>
              <p:cNvGrpSpPr/>
              <p:nvPr/>
            </p:nvGrpSpPr>
            <p:grpSpPr>
              <a:xfrm>
                <a:off x="1226753" y="4965875"/>
                <a:ext cx="247401" cy="431148"/>
                <a:chOff x="1625638" y="1515246"/>
                <a:chExt cx="374650" cy="952500"/>
              </a:xfrm>
            </p:grpSpPr>
            <p:cxnSp>
              <p:nvCxnSpPr>
                <p:cNvPr id="2408" name="Straight Connector 2407"/>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9" name="Straight Connector 2408"/>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0" name="Straight Connector 2409"/>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1" name="Straight Connector 2410"/>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400" name="Straight Connector 2399"/>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01" name="Straight Connector 2400"/>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02" name="Straight Connector 2401"/>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03" name="Straight Connector 2402"/>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04" name="Straight Connector 2403"/>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05" name="Straight Connector 2404"/>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06" name="Straight Connector 2405"/>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407" name="Straight Connector 2406"/>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2280" name="Group 2279"/>
            <p:cNvGrpSpPr/>
            <p:nvPr/>
          </p:nvGrpSpPr>
          <p:grpSpPr>
            <a:xfrm>
              <a:off x="2529635" y="5259134"/>
              <a:ext cx="742476" cy="437160"/>
              <a:chOff x="731678" y="4965875"/>
              <a:chExt cx="742476" cy="437160"/>
            </a:xfrm>
          </p:grpSpPr>
          <p:grpSp>
            <p:nvGrpSpPr>
              <p:cNvPr id="2380" name="Group 2379"/>
              <p:cNvGrpSpPr/>
              <p:nvPr/>
            </p:nvGrpSpPr>
            <p:grpSpPr>
              <a:xfrm>
                <a:off x="731678" y="4971887"/>
                <a:ext cx="247401" cy="431148"/>
                <a:chOff x="1625638" y="1515246"/>
                <a:chExt cx="374650" cy="952500"/>
              </a:xfrm>
            </p:grpSpPr>
            <p:cxnSp>
              <p:nvCxnSpPr>
                <p:cNvPr id="2394" name="Straight Connector 2393"/>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95" name="Straight Connector 2394"/>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96" name="Straight Connector 2395"/>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97" name="Straight Connector 2396"/>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81" name="Group 2380"/>
              <p:cNvGrpSpPr/>
              <p:nvPr/>
            </p:nvGrpSpPr>
            <p:grpSpPr>
              <a:xfrm>
                <a:off x="1226753" y="4965875"/>
                <a:ext cx="247401" cy="431148"/>
                <a:chOff x="1625638" y="1515246"/>
                <a:chExt cx="374650" cy="952500"/>
              </a:xfrm>
            </p:grpSpPr>
            <p:cxnSp>
              <p:nvCxnSpPr>
                <p:cNvPr id="2390" name="Straight Connector 2389"/>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91" name="Straight Connector 2390"/>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92" name="Straight Connector 2391"/>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93" name="Straight Connector 2392"/>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382" name="Straight Connector 2381"/>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83" name="Straight Connector 2382"/>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84" name="Straight Connector 2383"/>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85" name="Straight Connector 2384"/>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86" name="Straight Connector 2385"/>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87" name="Straight Connector 2386"/>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88" name="Straight Connector 2387"/>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89" name="Straight Connector 2388"/>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2281" name="Group 2280"/>
            <p:cNvGrpSpPr/>
            <p:nvPr/>
          </p:nvGrpSpPr>
          <p:grpSpPr>
            <a:xfrm>
              <a:off x="3546131" y="5260796"/>
              <a:ext cx="742476" cy="437160"/>
              <a:chOff x="731678" y="4965875"/>
              <a:chExt cx="742476" cy="437160"/>
            </a:xfrm>
          </p:grpSpPr>
          <p:grpSp>
            <p:nvGrpSpPr>
              <p:cNvPr id="2362" name="Group 2361"/>
              <p:cNvGrpSpPr/>
              <p:nvPr/>
            </p:nvGrpSpPr>
            <p:grpSpPr>
              <a:xfrm>
                <a:off x="731678" y="4971887"/>
                <a:ext cx="247401" cy="431148"/>
                <a:chOff x="1625638" y="1515246"/>
                <a:chExt cx="374650" cy="952500"/>
              </a:xfrm>
            </p:grpSpPr>
            <p:cxnSp>
              <p:nvCxnSpPr>
                <p:cNvPr id="2376" name="Straight Connector 2375"/>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7" name="Straight Connector 2376"/>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8" name="Straight Connector 2377"/>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9" name="Straight Connector 2378"/>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63" name="Group 2362"/>
              <p:cNvGrpSpPr/>
              <p:nvPr/>
            </p:nvGrpSpPr>
            <p:grpSpPr>
              <a:xfrm>
                <a:off x="1226753" y="4965875"/>
                <a:ext cx="247401" cy="431148"/>
                <a:chOff x="1625638" y="1515246"/>
                <a:chExt cx="374650" cy="952500"/>
              </a:xfrm>
            </p:grpSpPr>
            <p:cxnSp>
              <p:nvCxnSpPr>
                <p:cNvPr id="2372" name="Straight Connector 2371"/>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3" name="Straight Connector 2372"/>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4" name="Straight Connector 2373"/>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5" name="Straight Connector 2374"/>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364" name="Straight Connector 2363"/>
              <p:cNvCxnSpPr/>
              <p:nvPr/>
            </p:nvCxnSpPr>
            <p:spPr bwMode="auto">
              <a:xfrm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65" name="Straight Connector 2364"/>
              <p:cNvCxnSpPr/>
              <p:nvPr/>
            </p:nvCxnSpPr>
            <p:spPr bwMode="auto">
              <a:xfrm flipH="1" flipV="1">
                <a:off x="979351" y="4965875"/>
                <a:ext cx="2474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66" name="Straight Connector 2365"/>
              <p:cNvCxnSpPr/>
              <p:nvPr/>
            </p:nvCxnSpPr>
            <p:spPr bwMode="auto">
              <a:xfrm flipH="1">
                <a:off x="979352" y="4965875"/>
                <a:ext cx="247401"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67" name="Straight Connector 2366"/>
              <p:cNvCxnSpPr/>
              <p:nvPr/>
            </p:nvCxnSpPr>
            <p:spPr bwMode="auto">
              <a:xfrm flipV="1">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68" name="Straight Connector 2367"/>
              <p:cNvCxnSpPr/>
              <p:nvPr/>
            </p:nvCxnSpPr>
            <p:spPr bwMode="auto">
              <a:xfrm>
                <a:off x="979351"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69" name="Straight Connector 2368"/>
              <p:cNvCxnSpPr/>
              <p:nvPr/>
            </p:nvCxnSpPr>
            <p:spPr bwMode="auto">
              <a:xfrm>
                <a:off x="731950" y="4965875"/>
                <a:ext cx="742204"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70" name="Straight Connector 2369"/>
              <p:cNvCxnSpPr/>
              <p:nvPr/>
            </p:nvCxnSpPr>
            <p:spPr bwMode="auto">
              <a:xfrm flipH="1">
                <a:off x="979352" y="4965875"/>
                <a:ext cx="494802"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2371" name="Straight Connector 2370"/>
              <p:cNvCxnSpPr/>
              <p:nvPr/>
            </p:nvCxnSpPr>
            <p:spPr bwMode="auto">
              <a:xfrm flipH="1" flipV="1">
                <a:off x="731950" y="4965875"/>
                <a:ext cx="494803" cy="43661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sp>
          <p:nvSpPr>
            <p:cNvPr id="2282" name="Oval 2281"/>
            <p:cNvSpPr/>
            <p:nvPr/>
          </p:nvSpPr>
          <p:spPr bwMode="auto">
            <a:xfrm flipV="1">
              <a:off x="398907"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83" name="Oval 2282"/>
            <p:cNvSpPr/>
            <p:nvPr/>
          </p:nvSpPr>
          <p:spPr bwMode="auto">
            <a:xfrm flipV="1">
              <a:off x="646308"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84" name="Oval 2283"/>
            <p:cNvSpPr/>
            <p:nvPr/>
          </p:nvSpPr>
          <p:spPr bwMode="auto">
            <a:xfrm flipV="1">
              <a:off x="893710"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85" name="Oval 2284"/>
            <p:cNvSpPr/>
            <p:nvPr/>
          </p:nvSpPr>
          <p:spPr bwMode="auto">
            <a:xfrm flipV="1">
              <a:off x="1141111"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86" name="Oval 2285"/>
            <p:cNvSpPr/>
            <p:nvPr/>
          </p:nvSpPr>
          <p:spPr bwMode="auto">
            <a:xfrm flipV="1">
              <a:off x="1422058"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87" name="Oval 2286"/>
            <p:cNvSpPr/>
            <p:nvPr/>
          </p:nvSpPr>
          <p:spPr bwMode="auto">
            <a:xfrm flipV="1">
              <a:off x="1669460"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88" name="Oval 2287"/>
            <p:cNvSpPr/>
            <p:nvPr/>
          </p:nvSpPr>
          <p:spPr bwMode="auto">
            <a:xfrm flipV="1">
              <a:off x="1916861"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89" name="Oval 2288"/>
            <p:cNvSpPr/>
            <p:nvPr/>
          </p:nvSpPr>
          <p:spPr bwMode="auto">
            <a:xfrm flipV="1">
              <a:off x="2164262"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90" name="Oval 2289"/>
            <p:cNvSpPr/>
            <p:nvPr/>
          </p:nvSpPr>
          <p:spPr bwMode="auto">
            <a:xfrm flipV="1">
              <a:off x="2445210"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91" name="Oval 2290"/>
            <p:cNvSpPr/>
            <p:nvPr/>
          </p:nvSpPr>
          <p:spPr bwMode="auto">
            <a:xfrm flipV="1">
              <a:off x="2692611"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92" name="Oval 2291"/>
            <p:cNvSpPr/>
            <p:nvPr/>
          </p:nvSpPr>
          <p:spPr bwMode="auto">
            <a:xfrm flipV="1">
              <a:off x="2940012"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93" name="Oval 2292"/>
            <p:cNvSpPr/>
            <p:nvPr/>
          </p:nvSpPr>
          <p:spPr bwMode="auto">
            <a:xfrm flipV="1">
              <a:off x="3187414"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94" name="Oval 2293"/>
            <p:cNvSpPr/>
            <p:nvPr/>
          </p:nvSpPr>
          <p:spPr bwMode="auto">
            <a:xfrm flipV="1">
              <a:off x="3468361"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95" name="Oval 2294"/>
            <p:cNvSpPr/>
            <p:nvPr/>
          </p:nvSpPr>
          <p:spPr bwMode="auto">
            <a:xfrm flipV="1">
              <a:off x="3715762"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96" name="Oval 2295"/>
            <p:cNvSpPr/>
            <p:nvPr/>
          </p:nvSpPr>
          <p:spPr bwMode="auto">
            <a:xfrm flipV="1">
              <a:off x="3963163"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97" name="Oval 2296"/>
            <p:cNvSpPr/>
            <p:nvPr/>
          </p:nvSpPr>
          <p:spPr bwMode="auto">
            <a:xfrm flipV="1">
              <a:off x="4210565" y="4217869"/>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298" name="Straight Connector 2297"/>
            <p:cNvCxnSpPr>
              <a:stCxn id="2262" idx="4"/>
              <a:endCxn id="2282" idx="0"/>
            </p:cNvCxnSpPr>
            <p:nvPr/>
          </p:nvCxnSpPr>
          <p:spPr bwMode="auto">
            <a:xfrm flipV="1">
              <a:off x="476677" y="4397465"/>
              <a:ext cx="10288"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299" name="Straight Connector 2298"/>
            <p:cNvCxnSpPr>
              <a:stCxn id="2266" idx="4"/>
              <a:endCxn id="2282" idx="0"/>
            </p:cNvCxnSpPr>
            <p:nvPr/>
          </p:nvCxnSpPr>
          <p:spPr bwMode="auto">
            <a:xfrm flipH="1" flipV="1">
              <a:off x="486965" y="4397465"/>
              <a:ext cx="1012863"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0" name="Straight Connector 2299"/>
            <p:cNvCxnSpPr>
              <a:stCxn id="2270" idx="4"/>
              <a:endCxn id="2282" idx="0"/>
            </p:cNvCxnSpPr>
            <p:nvPr/>
          </p:nvCxnSpPr>
          <p:spPr bwMode="auto">
            <a:xfrm flipH="1" flipV="1">
              <a:off x="486965" y="4397465"/>
              <a:ext cx="2036015"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1" name="Straight Connector 2300"/>
            <p:cNvCxnSpPr>
              <a:stCxn id="2274" idx="4"/>
              <a:endCxn id="2282" idx="0"/>
            </p:cNvCxnSpPr>
            <p:nvPr/>
          </p:nvCxnSpPr>
          <p:spPr bwMode="auto">
            <a:xfrm flipH="1" flipV="1">
              <a:off x="486965" y="4397465"/>
              <a:ext cx="3059166"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2" name="Straight Connector 2301"/>
            <p:cNvCxnSpPr>
              <a:stCxn id="2262" idx="4"/>
              <a:endCxn id="2286" idx="0"/>
            </p:cNvCxnSpPr>
            <p:nvPr/>
          </p:nvCxnSpPr>
          <p:spPr bwMode="auto">
            <a:xfrm flipV="1">
              <a:off x="476677" y="4397465"/>
              <a:ext cx="1033439"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3" name="Straight Connector 2302"/>
            <p:cNvCxnSpPr>
              <a:stCxn id="2262" idx="4"/>
              <a:endCxn id="2290" idx="0"/>
            </p:cNvCxnSpPr>
            <p:nvPr/>
          </p:nvCxnSpPr>
          <p:spPr bwMode="auto">
            <a:xfrm flipV="1">
              <a:off x="476677" y="4397465"/>
              <a:ext cx="2056591"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4" name="Straight Connector 2303"/>
            <p:cNvCxnSpPr>
              <a:stCxn id="2262" idx="4"/>
              <a:endCxn id="2294" idx="0"/>
            </p:cNvCxnSpPr>
            <p:nvPr/>
          </p:nvCxnSpPr>
          <p:spPr bwMode="auto">
            <a:xfrm flipV="1">
              <a:off x="476677" y="4397465"/>
              <a:ext cx="3079742"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5" name="Straight Connector 2304"/>
            <p:cNvCxnSpPr>
              <a:stCxn id="2266" idx="4"/>
              <a:endCxn id="2286" idx="0"/>
            </p:cNvCxnSpPr>
            <p:nvPr/>
          </p:nvCxnSpPr>
          <p:spPr bwMode="auto">
            <a:xfrm flipV="1">
              <a:off x="1499828" y="4397465"/>
              <a:ext cx="10288"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6" name="Straight Connector 2305"/>
            <p:cNvCxnSpPr>
              <a:stCxn id="2270" idx="4"/>
              <a:endCxn id="2286" idx="0"/>
            </p:cNvCxnSpPr>
            <p:nvPr/>
          </p:nvCxnSpPr>
          <p:spPr bwMode="auto">
            <a:xfrm flipH="1" flipV="1">
              <a:off x="1510116" y="4397465"/>
              <a:ext cx="1012864"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7" name="Straight Connector 2306"/>
            <p:cNvCxnSpPr>
              <a:stCxn id="2266" idx="4"/>
              <a:endCxn id="2290" idx="0"/>
            </p:cNvCxnSpPr>
            <p:nvPr/>
          </p:nvCxnSpPr>
          <p:spPr bwMode="auto">
            <a:xfrm flipV="1">
              <a:off x="1499828" y="4397465"/>
              <a:ext cx="1033440"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8" name="Straight Connector 2307"/>
            <p:cNvCxnSpPr>
              <a:stCxn id="2266" idx="4"/>
              <a:endCxn id="2294" idx="0"/>
            </p:cNvCxnSpPr>
            <p:nvPr/>
          </p:nvCxnSpPr>
          <p:spPr bwMode="auto">
            <a:xfrm flipV="1">
              <a:off x="1499828" y="4397465"/>
              <a:ext cx="2056591"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09" name="Straight Connector 2308"/>
            <p:cNvCxnSpPr>
              <a:stCxn id="2270" idx="4"/>
              <a:endCxn id="2290" idx="0"/>
            </p:cNvCxnSpPr>
            <p:nvPr/>
          </p:nvCxnSpPr>
          <p:spPr bwMode="auto">
            <a:xfrm flipV="1">
              <a:off x="2522980" y="4397465"/>
              <a:ext cx="10288"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10" name="Straight Connector 2309"/>
            <p:cNvCxnSpPr>
              <a:stCxn id="2270" idx="4"/>
              <a:endCxn id="2294" idx="0"/>
            </p:cNvCxnSpPr>
            <p:nvPr/>
          </p:nvCxnSpPr>
          <p:spPr bwMode="auto">
            <a:xfrm flipV="1">
              <a:off x="2522980" y="4397465"/>
              <a:ext cx="1033439"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11" name="Straight Connector 2310"/>
            <p:cNvCxnSpPr>
              <a:stCxn id="2274" idx="4"/>
              <a:endCxn id="2286" idx="0"/>
            </p:cNvCxnSpPr>
            <p:nvPr/>
          </p:nvCxnSpPr>
          <p:spPr bwMode="auto">
            <a:xfrm flipH="1" flipV="1">
              <a:off x="1510116" y="4397465"/>
              <a:ext cx="2036015"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12" name="Straight Connector 2311"/>
            <p:cNvCxnSpPr>
              <a:stCxn id="2274" idx="4"/>
              <a:endCxn id="2290" idx="0"/>
            </p:cNvCxnSpPr>
            <p:nvPr/>
          </p:nvCxnSpPr>
          <p:spPr bwMode="auto">
            <a:xfrm flipH="1" flipV="1">
              <a:off x="2533268" y="4397465"/>
              <a:ext cx="1012863"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13" name="Straight Connector 2312"/>
            <p:cNvCxnSpPr>
              <a:stCxn id="2274" idx="4"/>
              <a:endCxn id="2294" idx="0"/>
            </p:cNvCxnSpPr>
            <p:nvPr/>
          </p:nvCxnSpPr>
          <p:spPr bwMode="auto">
            <a:xfrm flipV="1">
              <a:off x="3546131" y="4397465"/>
              <a:ext cx="10288" cy="683579"/>
            </a:xfrm>
            <a:prstGeom prst="line">
              <a:avLst/>
            </a:prstGeom>
            <a:solidFill>
              <a:schemeClr val="accent1"/>
            </a:solidFill>
            <a:ln w="9525" cap="flat" cmpd="sng" algn="ctr">
              <a:solidFill>
                <a:srgbClr val="3333CC"/>
              </a:solidFill>
              <a:prstDash val="solid"/>
              <a:round/>
              <a:headEnd type="none" w="med" len="med"/>
              <a:tailEnd type="none" w="med" len="med"/>
            </a:ln>
            <a:effectLst/>
          </p:spPr>
        </p:cxnSp>
        <p:cxnSp>
          <p:nvCxnSpPr>
            <p:cNvPr id="2314" name="Straight Connector 2313"/>
            <p:cNvCxnSpPr>
              <a:stCxn id="2263" idx="4"/>
              <a:endCxn id="2283" idx="0"/>
            </p:cNvCxnSpPr>
            <p:nvPr/>
          </p:nvCxnSpPr>
          <p:spPr bwMode="auto">
            <a:xfrm flipV="1">
              <a:off x="724078"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15" name="Straight Connector 2314"/>
            <p:cNvCxnSpPr>
              <a:stCxn id="2267" idx="4"/>
              <a:endCxn id="2283" idx="0"/>
            </p:cNvCxnSpPr>
            <p:nvPr/>
          </p:nvCxnSpPr>
          <p:spPr bwMode="auto">
            <a:xfrm flipH="1" flipV="1">
              <a:off x="734366" y="4397465"/>
              <a:ext cx="1012864"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16" name="Straight Connector 2315"/>
            <p:cNvCxnSpPr>
              <a:stCxn id="2271" idx="4"/>
              <a:endCxn id="2283" idx="0"/>
            </p:cNvCxnSpPr>
            <p:nvPr/>
          </p:nvCxnSpPr>
          <p:spPr bwMode="auto">
            <a:xfrm flipH="1" flipV="1">
              <a:off x="734366" y="4397465"/>
              <a:ext cx="2036015"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17" name="Straight Connector 2316"/>
            <p:cNvCxnSpPr>
              <a:stCxn id="2275" idx="4"/>
              <a:endCxn id="2283" idx="0"/>
            </p:cNvCxnSpPr>
            <p:nvPr/>
          </p:nvCxnSpPr>
          <p:spPr bwMode="auto">
            <a:xfrm flipH="1" flipV="1">
              <a:off x="734366" y="4397465"/>
              <a:ext cx="3059166"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18" name="Straight Connector 2317"/>
            <p:cNvCxnSpPr>
              <a:stCxn id="2263" idx="4"/>
              <a:endCxn id="2287" idx="0"/>
            </p:cNvCxnSpPr>
            <p:nvPr/>
          </p:nvCxnSpPr>
          <p:spPr bwMode="auto">
            <a:xfrm flipV="1">
              <a:off x="724078" y="4397465"/>
              <a:ext cx="1033440"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19" name="Straight Connector 2318"/>
            <p:cNvCxnSpPr>
              <a:stCxn id="2263" idx="4"/>
              <a:endCxn id="2291" idx="7"/>
            </p:cNvCxnSpPr>
            <p:nvPr/>
          </p:nvCxnSpPr>
          <p:spPr bwMode="auto">
            <a:xfrm flipV="1">
              <a:off x="724078" y="4371164"/>
              <a:ext cx="2118857" cy="70988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0" name="Straight Connector 2319"/>
            <p:cNvCxnSpPr>
              <a:stCxn id="2263" idx="4"/>
              <a:endCxn id="2295" idx="0"/>
            </p:cNvCxnSpPr>
            <p:nvPr/>
          </p:nvCxnSpPr>
          <p:spPr bwMode="auto">
            <a:xfrm flipV="1">
              <a:off x="724078" y="4397465"/>
              <a:ext cx="3079742"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1" name="Straight Connector 2320"/>
            <p:cNvCxnSpPr>
              <a:stCxn id="2267" idx="4"/>
              <a:endCxn id="2287" idx="0"/>
            </p:cNvCxnSpPr>
            <p:nvPr/>
          </p:nvCxnSpPr>
          <p:spPr bwMode="auto">
            <a:xfrm flipV="1">
              <a:off x="1747230"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2" name="Straight Connector 2321"/>
            <p:cNvCxnSpPr>
              <a:stCxn id="2271" idx="4"/>
              <a:endCxn id="2287" idx="0"/>
            </p:cNvCxnSpPr>
            <p:nvPr/>
          </p:nvCxnSpPr>
          <p:spPr bwMode="auto">
            <a:xfrm flipH="1" flipV="1">
              <a:off x="1757518" y="4397465"/>
              <a:ext cx="1012863"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3" name="Straight Connector 2322"/>
            <p:cNvCxnSpPr>
              <a:stCxn id="2267" idx="4"/>
              <a:endCxn id="2291" idx="0"/>
            </p:cNvCxnSpPr>
            <p:nvPr/>
          </p:nvCxnSpPr>
          <p:spPr bwMode="auto">
            <a:xfrm flipV="1">
              <a:off x="1747230" y="4397465"/>
              <a:ext cx="1033439"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4" name="Straight Connector 2323"/>
            <p:cNvCxnSpPr>
              <a:stCxn id="2267" idx="4"/>
              <a:endCxn id="2295" idx="0"/>
            </p:cNvCxnSpPr>
            <p:nvPr/>
          </p:nvCxnSpPr>
          <p:spPr bwMode="auto">
            <a:xfrm flipV="1">
              <a:off x="1747230" y="4397465"/>
              <a:ext cx="2056590"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5" name="Straight Connector 2324"/>
            <p:cNvCxnSpPr>
              <a:stCxn id="2271" idx="4"/>
              <a:endCxn id="2291" idx="0"/>
            </p:cNvCxnSpPr>
            <p:nvPr/>
          </p:nvCxnSpPr>
          <p:spPr bwMode="auto">
            <a:xfrm flipV="1">
              <a:off x="2770381"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6" name="Straight Connector 2325"/>
            <p:cNvCxnSpPr>
              <a:stCxn id="2271" idx="4"/>
              <a:endCxn id="2295" idx="0"/>
            </p:cNvCxnSpPr>
            <p:nvPr/>
          </p:nvCxnSpPr>
          <p:spPr bwMode="auto">
            <a:xfrm flipV="1">
              <a:off x="2770381" y="4397465"/>
              <a:ext cx="1033439"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7" name="Straight Connector 2326"/>
            <p:cNvCxnSpPr>
              <a:stCxn id="2275" idx="4"/>
              <a:endCxn id="2287" idx="0"/>
            </p:cNvCxnSpPr>
            <p:nvPr/>
          </p:nvCxnSpPr>
          <p:spPr bwMode="auto">
            <a:xfrm flipH="1" flipV="1">
              <a:off x="1757518" y="4397465"/>
              <a:ext cx="2036014"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8" name="Straight Connector 2327"/>
            <p:cNvCxnSpPr>
              <a:stCxn id="2275" idx="4"/>
              <a:endCxn id="2291" idx="0"/>
            </p:cNvCxnSpPr>
            <p:nvPr/>
          </p:nvCxnSpPr>
          <p:spPr bwMode="auto">
            <a:xfrm flipH="1" flipV="1">
              <a:off x="2780669" y="4397465"/>
              <a:ext cx="1012863"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29" name="Straight Connector 2328"/>
            <p:cNvCxnSpPr>
              <a:stCxn id="2275" idx="4"/>
              <a:endCxn id="2295" idx="0"/>
            </p:cNvCxnSpPr>
            <p:nvPr/>
          </p:nvCxnSpPr>
          <p:spPr bwMode="auto">
            <a:xfrm flipV="1">
              <a:off x="3793532"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0" name="Straight Connector 2329"/>
            <p:cNvCxnSpPr>
              <a:stCxn id="2264" idx="4"/>
              <a:endCxn id="2284" idx="0"/>
            </p:cNvCxnSpPr>
            <p:nvPr/>
          </p:nvCxnSpPr>
          <p:spPr bwMode="auto">
            <a:xfrm flipV="1">
              <a:off x="971480"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1" name="Straight Connector 2330"/>
            <p:cNvCxnSpPr>
              <a:stCxn id="2268" idx="4"/>
              <a:endCxn id="2284" idx="0"/>
            </p:cNvCxnSpPr>
            <p:nvPr/>
          </p:nvCxnSpPr>
          <p:spPr bwMode="auto">
            <a:xfrm flipH="1" flipV="1">
              <a:off x="981768" y="4397465"/>
              <a:ext cx="1012863"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2" name="Straight Connector 2331"/>
            <p:cNvCxnSpPr>
              <a:stCxn id="2272" idx="4"/>
              <a:endCxn id="2284" idx="0"/>
            </p:cNvCxnSpPr>
            <p:nvPr/>
          </p:nvCxnSpPr>
          <p:spPr bwMode="auto">
            <a:xfrm flipH="1" flipV="1">
              <a:off x="981768" y="4397465"/>
              <a:ext cx="2036014"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3" name="Straight Connector 2332"/>
            <p:cNvCxnSpPr>
              <a:stCxn id="2276" idx="4"/>
              <a:endCxn id="2284" idx="0"/>
            </p:cNvCxnSpPr>
            <p:nvPr/>
          </p:nvCxnSpPr>
          <p:spPr bwMode="auto">
            <a:xfrm flipH="1" flipV="1">
              <a:off x="981768" y="4397465"/>
              <a:ext cx="3059165"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4" name="Straight Connector 2333"/>
            <p:cNvCxnSpPr>
              <a:stCxn id="2264" idx="4"/>
              <a:endCxn id="2288" idx="0"/>
            </p:cNvCxnSpPr>
            <p:nvPr/>
          </p:nvCxnSpPr>
          <p:spPr bwMode="auto">
            <a:xfrm flipV="1">
              <a:off x="971480" y="4397465"/>
              <a:ext cx="1033439"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5" name="Straight Connector 2334"/>
            <p:cNvCxnSpPr>
              <a:stCxn id="2264" idx="4"/>
              <a:endCxn id="2292" idx="0"/>
            </p:cNvCxnSpPr>
            <p:nvPr/>
          </p:nvCxnSpPr>
          <p:spPr bwMode="auto">
            <a:xfrm flipV="1">
              <a:off x="971480" y="4397465"/>
              <a:ext cx="2056590"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6" name="Straight Connector 2335"/>
            <p:cNvCxnSpPr>
              <a:stCxn id="2264" idx="4"/>
              <a:endCxn id="2296" idx="0"/>
            </p:cNvCxnSpPr>
            <p:nvPr/>
          </p:nvCxnSpPr>
          <p:spPr bwMode="auto">
            <a:xfrm flipV="1">
              <a:off x="971480" y="4397465"/>
              <a:ext cx="3079741"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7" name="Straight Connector 2336"/>
            <p:cNvCxnSpPr>
              <a:stCxn id="2268" idx="4"/>
              <a:endCxn id="2288" idx="0"/>
            </p:cNvCxnSpPr>
            <p:nvPr/>
          </p:nvCxnSpPr>
          <p:spPr bwMode="auto">
            <a:xfrm flipV="1">
              <a:off x="1994631"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8" name="Straight Connector 2337"/>
            <p:cNvCxnSpPr>
              <a:stCxn id="2272" idx="4"/>
              <a:endCxn id="2288" idx="0"/>
            </p:cNvCxnSpPr>
            <p:nvPr/>
          </p:nvCxnSpPr>
          <p:spPr bwMode="auto">
            <a:xfrm flipH="1" flipV="1">
              <a:off x="2004919" y="4397465"/>
              <a:ext cx="1012863"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39" name="Straight Connector 2338"/>
            <p:cNvCxnSpPr>
              <a:stCxn id="2268" idx="4"/>
              <a:endCxn id="2292" idx="0"/>
            </p:cNvCxnSpPr>
            <p:nvPr/>
          </p:nvCxnSpPr>
          <p:spPr bwMode="auto">
            <a:xfrm flipV="1">
              <a:off x="1994631" y="4397465"/>
              <a:ext cx="1033439"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0" name="Straight Connector 2339"/>
            <p:cNvCxnSpPr>
              <a:stCxn id="2268" idx="4"/>
              <a:endCxn id="2296" idx="0"/>
            </p:cNvCxnSpPr>
            <p:nvPr/>
          </p:nvCxnSpPr>
          <p:spPr bwMode="auto">
            <a:xfrm flipV="1">
              <a:off x="1994631" y="4397465"/>
              <a:ext cx="2056590"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1" name="Straight Connector 2340"/>
            <p:cNvCxnSpPr>
              <a:stCxn id="2272" idx="4"/>
              <a:endCxn id="2292" idx="0"/>
            </p:cNvCxnSpPr>
            <p:nvPr/>
          </p:nvCxnSpPr>
          <p:spPr bwMode="auto">
            <a:xfrm flipV="1">
              <a:off x="3017782"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2" name="Straight Connector 2341"/>
            <p:cNvCxnSpPr>
              <a:stCxn id="2272" idx="4"/>
              <a:endCxn id="2296" idx="0"/>
            </p:cNvCxnSpPr>
            <p:nvPr/>
          </p:nvCxnSpPr>
          <p:spPr bwMode="auto">
            <a:xfrm flipV="1">
              <a:off x="3017782" y="4397465"/>
              <a:ext cx="1033439"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3" name="Straight Connector 2342"/>
            <p:cNvCxnSpPr>
              <a:stCxn id="2276" idx="4"/>
              <a:endCxn id="2288" idx="0"/>
            </p:cNvCxnSpPr>
            <p:nvPr/>
          </p:nvCxnSpPr>
          <p:spPr bwMode="auto">
            <a:xfrm flipH="1" flipV="1">
              <a:off x="2004919" y="4397465"/>
              <a:ext cx="2036014"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4" name="Straight Connector 2343"/>
            <p:cNvCxnSpPr>
              <a:stCxn id="2276" idx="4"/>
              <a:endCxn id="2292" idx="0"/>
            </p:cNvCxnSpPr>
            <p:nvPr/>
          </p:nvCxnSpPr>
          <p:spPr bwMode="auto">
            <a:xfrm flipH="1" flipV="1">
              <a:off x="3028070" y="4397465"/>
              <a:ext cx="1012863"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5" name="Straight Connector 2344"/>
            <p:cNvCxnSpPr>
              <a:stCxn id="2276" idx="4"/>
              <a:endCxn id="2296" idx="0"/>
            </p:cNvCxnSpPr>
            <p:nvPr/>
          </p:nvCxnSpPr>
          <p:spPr bwMode="auto">
            <a:xfrm flipV="1">
              <a:off x="4040933"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6" name="Straight Connector 2345"/>
            <p:cNvCxnSpPr>
              <a:stCxn id="2265" idx="4"/>
              <a:endCxn id="2285" idx="0"/>
            </p:cNvCxnSpPr>
            <p:nvPr/>
          </p:nvCxnSpPr>
          <p:spPr bwMode="auto">
            <a:xfrm flipV="1">
              <a:off x="1218881"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7" name="Straight Connector 2346"/>
            <p:cNvCxnSpPr>
              <a:stCxn id="2269" idx="4"/>
              <a:endCxn id="2285" idx="0"/>
            </p:cNvCxnSpPr>
            <p:nvPr/>
          </p:nvCxnSpPr>
          <p:spPr bwMode="auto">
            <a:xfrm flipH="1" flipV="1">
              <a:off x="1229169" y="4397465"/>
              <a:ext cx="1012863"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8" name="Straight Connector 2347"/>
            <p:cNvCxnSpPr>
              <a:stCxn id="2273" idx="4"/>
              <a:endCxn id="2285" idx="0"/>
            </p:cNvCxnSpPr>
            <p:nvPr/>
          </p:nvCxnSpPr>
          <p:spPr bwMode="auto">
            <a:xfrm flipH="1" flipV="1">
              <a:off x="1229169" y="4397465"/>
              <a:ext cx="2036015"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49" name="Straight Connector 2348"/>
            <p:cNvCxnSpPr>
              <a:stCxn id="2277" idx="4"/>
              <a:endCxn id="2285" idx="0"/>
            </p:cNvCxnSpPr>
            <p:nvPr/>
          </p:nvCxnSpPr>
          <p:spPr bwMode="auto">
            <a:xfrm flipH="1" flipV="1">
              <a:off x="1229169" y="4397465"/>
              <a:ext cx="3059166"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0" name="Straight Connector 2349"/>
            <p:cNvCxnSpPr>
              <a:stCxn id="2265" idx="4"/>
              <a:endCxn id="2289" idx="0"/>
            </p:cNvCxnSpPr>
            <p:nvPr/>
          </p:nvCxnSpPr>
          <p:spPr bwMode="auto">
            <a:xfrm flipV="1">
              <a:off x="1218881" y="4397465"/>
              <a:ext cx="1033439"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1" name="Straight Connector 2350"/>
            <p:cNvCxnSpPr>
              <a:endCxn id="2293" idx="0"/>
            </p:cNvCxnSpPr>
            <p:nvPr/>
          </p:nvCxnSpPr>
          <p:spPr bwMode="auto">
            <a:xfrm flipV="1">
              <a:off x="1214045" y="4397465"/>
              <a:ext cx="2061427" cy="157189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2" name="Straight Connector 2351"/>
            <p:cNvCxnSpPr>
              <a:stCxn id="2265" idx="4"/>
              <a:endCxn id="2297" idx="0"/>
            </p:cNvCxnSpPr>
            <p:nvPr/>
          </p:nvCxnSpPr>
          <p:spPr bwMode="auto">
            <a:xfrm flipV="1">
              <a:off x="1218881" y="4397465"/>
              <a:ext cx="3079742"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3" name="Straight Connector 2352"/>
            <p:cNvCxnSpPr>
              <a:stCxn id="2269" idx="4"/>
              <a:endCxn id="2289" idx="0"/>
            </p:cNvCxnSpPr>
            <p:nvPr/>
          </p:nvCxnSpPr>
          <p:spPr bwMode="auto">
            <a:xfrm flipV="1">
              <a:off x="2242032"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4" name="Straight Connector 2353"/>
            <p:cNvCxnSpPr>
              <a:stCxn id="2273" idx="4"/>
              <a:endCxn id="2289" idx="0"/>
            </p:cNvCxnSpPr>
            <p:nvPr/>
          </p:nvCxnSpPr>
          <p:spPr bwMode="auto">
            <a:xfrm flipH="1" flipV="1">
              <a:off x="2252320" y="4397465"/>
              <a:ext cx="1012864"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5" name="Straight Connector 2354"/>
            <p:cNvCxnSpPr>
              <a:stCxn id="2269" idx="4"/>
              <a:endCxn id="2293" idx="0"/>
            </p:cNvCxnSpPr>
            <p:nvPr/>
          </p:nvCxnSpPr>
          <p:spPr bwMode="auto">
            <a:xfrm flipV="1">
              <a:off x="2242032" y="4397465"/>
              <a:ext cx="1033440"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6" name="Straight Connector 2355"/>
            <p:cNvCxnSpPr>
              <a:stCxn id="2269" idx="4"/>
              <a:endCxn id="2297" idx="0"/>
            </p:cNvCxnSpPr>
            <p:nvPr/>
          </p:nvCxnSpPr>
          <p:spPr bwMode="auto">
            <a:xfrm flipV="1">
              <a:off x="2242032" y="4397465"/>
              <a:ext cx="2056591"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7" name="Straight Connector 2356"/>
            <p:cNvCxnSpPr>
              <a:stCxn id="2273" idx="4"/>
              <a:endCxn id="2293" idx="0"/>
            </p:cNvCxnSpPr>
            <p:nvPr/>
          </p:nvCxnSpPr>
          <p:spPr bwMode="auto">
            <a:xfrm flipV="1">
              <a:off x="3265184"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8" name="Straight Connector 2357"/>
            <p:cNvCxnSpPr>
              <a:stCxn id="2273" idx="4"/>
              <a:endCxn id="2297" idx="0"/>
            </p:cNvCxnSpPr>
            <p:nvPr/>
          </p:nvCxnSpPr>
          <p:spPr bwMode="auto">
            <a:xfrm flipV="1">
              <a:off x="3265184" y="4397465"/>
              <a:ext cx="1033439"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59" name="Straight Connector 2358"/>
            <p:cNvCxnSpPr>
              <a:stCxn id="2277" idx="4"/>
              <a:endCxn id="2289" idx="0"/>
            </p:cNvCxnSpPr>
            <p:nvPr/>
          </p:nvCxnSpPr>
          <p:spPr bwMode="auto">
            <a:xfrm flipH="1" flipV="1">
              <a:off x="2252320" y="4397465"/>
              <a:ext cx="2036015"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60" name="Straight Connector 2359"/>
            <p:cNvCxnSpPr>
              <a:stCxn id="2277" idx="4"/>
              <a:endCxn id="2293" idx="0"/>
            </p:cNvCxnSpPr>
            <p:nvPr/>
          </p:nvCxnSpPr>
          <p:spPr bwMode="auto">
            <a:xfrm flipH="1" flipV="1">
              <a:off x="3275472" y="4397465"/>
              <a:ext cx="1012863"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2361" name="Straight Connector 2360"/>
            <p:cNvCxnSpPr>
              <a:stCxn id="2277" idx="4"/>
              <a:endCxn id="2297" idx="0"/>
            </p:cNvCxnSpPr>
            <p:nvPr/>
          </p:nvCxnSpPr>
          <p:spPr bwMode="auto">
            <a:xfrm flipV="1">
              <a:off x="4288335" y="4397465"/>
              <a:ext cx="10288" cy="68357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grpSp>
      <p:grpSp>
        <p:nvGrpSpPr>
          <p:cNvPr id="11" name="Group 10"/>
          <p:cNvGrpSpPr/>
          <p:nvPr/>
        </p:nvGrpSpPr>
        <p:grpSpPr>
          <a:xfrm>
            <a:off x="311313" y="4397465"/>
            <a:ext cx="4158225" cy="328639"/>
            <a:chOff x="311313" y="4397465"/>
            <a:chExt cx="4158225" cy="328639"/>
          </a:xfrm>
        </p:grpSpPr>
        <p:grpSp>
          <p:nvGrpSpPr>
            <p:cNvPr id="4" name="Group 3"/>
            <p:cNvGrpSpPr/>
            <p:nvPr/>
          </p:nvGrpSpPr>
          <p:grpSpPr>
            <a:xfrm>
              <a:off x="311313" y="4397465"/>
              <a:ext cx="356855" cy="328639"/>
              <a:chOff x="311313" y="4397465"/>
              <a:chExt cx="356855" cy="328639"/>
            </a:xfrm>
          </p:grpSpPr>
          <p:cxnSp>
            <p:nvCxnSpPr>
              <p:cNvPr id="2498" name="Straight Connector 2497"/>
              <p:cNvCxnSpPr>
                <a:stCxn id="2282" idx="0"/>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499" name="Straight Connector 2498"/>
              <p:cNvCxnSpPr>
                <a:stCxn id="2282" idx="0"/>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01" name="Straight Connector 2500"/>
              <p:cNvCxnSpPr>
                <a:stCxn id="2282" idx="0"/>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02" name="Straight Connector 2501"/>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4112683" y="4397465"/>
              <a:ext cx="356855" cy="328639"/>
              <a:chOff x="4112683" y="4409017"/>
              <a:chExt cx="356855" cy="328639"/>
            </a:xfrm>
          </p:grpSpPr>
          <p:cxnSp>
            <p:nvCxnSpPr>
              <p:cNvPr id="2508" name="Straight Connector 2507"/>
              <p:cNvCxnSpPr/>
              <p:nvPr/>
            </p:nvCxnSpPr>
            <p:spPr>
              <a:xfrm>
                <a:off x="4288335" y="4409017"/>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09" name="Straight Connector 2508"/>
              <p:cNvCxnSpPr/>
              <p:nvPr/>
            </p:nvCxnSpPr>
            <p:spPr>
              <a:xfrm>
                <a:off x="4288335" y="4409017"/>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10" name="Straight Connector 2509"/>
              <p:cNvCxnSpPr/>
              <p:nvPr/>
            </p:nvCxnSpPr>
            <p:spPr>
              <a:xfrm flipH="1">
                <a:off x="4112683" y="4409017"/>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11" name="Straight Connector 2510"/>
              <p:cNvCxnSpPr/>
              <p:nvPr/>
            </p:nvCxnSpPr>
            <p:spPr>
              <a:xfrm flipH="1">
                <a:off x="4196109" y="4434122"/>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29" name="Group 728"/>
            <p:cNvGrpSpPr/>
            <p:nvPr/>
          </p:nvGrpSpPr>
          <p:grpSpPr>
            <a:xfrm>
              <a:off x="560098" y="4397465"/>
              <a:ext cx="356855" cy="328639"/>
              <a:chOff x="311313" y="4397465"/>
              <a:chExt cx="356855" cy="328639"/>
            </a:xfrm>
          </p:grpSpPr>
          <p:cxnSp>
            <p:nvCxnSpPr>
              <p:cNvPr id="730" name="Straight Connector 729"/>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1" name="Straight Connector 730"/>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2" name="Straight Connector 731"/>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3" name="Straight Connector 732"/>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6" name="Group 5"/>
            <p:cNvGrpSpPr/>
            <p:nvPr/>
          </p:nvGrpSpPr>
          <p:grpSpPr>
            <a:xfrm flipV="1">
              <a:off x="2358912" y="4397465"/>
              <a:ext cx="1636427" cy="328639"/>
              <a:chOff x="2849642" y="3881793"/>
              <a:chExt cx="1636427" cy="328639"/>
            </a:xfrm>
          </p:grpSpPr>
          <p:grpSp>
            <p:nvGrpSpPr>
              <p:cNvPr id="734" name="Group 733"/>
              <p:cNvGrpSpPr/>
              <p:nvPr/>
            </p:nvGrpSpPr>
            <p:grpSpPr>
              <a:xfrm flipV="1">
                <a:off x="2849642" y="3881793"/>
                <a:ext cx="356855" cy="328639"/>
                <a:chOff x="311313" y="4397465"/>
                <a:chExt cx="356855" cy="328639"/>
              </a:xfrm>
            </p:grpSpPr>
            <p:cxnSp>
              <p:nvCxnSpPr>
                <p:cNvPr id="735" name="Straight Connector 734"/>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6" name="Straight Connector 735"/>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7" name="Straight Connector 736"/>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8" name="Straight Connector 737"/>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39" name="Group 738"/>
              <p:cNvGrpSpPr/>
              <p:nvPr/>
            </p:nvGrpSpPr>
            <p:grpSpPr>
              <a:xfrm flipV="1">
                <a:off x="3105556" y="3881793"/>
                <a:ext cx="356855" cy="328639"/>
                <a:chOff x="311313" y="4397465"/>
                <a:chExt cx="356855" cy="328639"/>
              </a:xfrm>
            </p:grpSpPr>
            <p:cxnSp>
              <p:nvCxnSpPr>
                <p:cNvPr id="740" name="Straight Connector 739"/>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1" name="Straight Connector 740"/>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2" name="Straight Connector 741"/>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3" name="Straight Connector 742"/>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44" name="Group 743"/>
              <p:cNvGrpSpPr/>
              <p:nvPr/>
            </p:nvGrpSpPr>
            <p:grpSpPr>
              <a:xfrm flipV="1">
                <a:off x="3361470" y="3881793"/>
                <a:ext cx="356855" cy="328639"/>
                <a:chOff x="311313" y="4397465"/>
                <a:chExt cx="356855" cy="328639"/>
              </a:xfrm>
            </p:grpSpPr>
            <p:cxnSp>
              <p:nvCxnSpPr>
                <p:cNvPr id="745" name="Straight Connector 744"/>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6" name="Straight Connector 745"/>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7" name="Straight Connector 746"/>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8" name="Straight Connector 747"/>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49" name="Group 748"/>
              <p:cNvGrpSpPr/>
              <p:nvPr/>
            </p:nvGrpSpPr>
            <p:grpSpPr>
              <a:xfrm flipV="1">
                <a:off x="3617384" y="3881793"/>
                <a:ext cx="356855" cy="328639"/>
                <a:chOff x="311313" y="4397465"/>
                <a:chExt cx="356855" cy="328639"/>
              </a:xfrm>
            </p:grpSpPr>
            <p:cxnSp>
              <p:nvCxnSpPr>
                <p:cNvPr id="750" name="Straight Connector 749"/>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51" name="Straight Connector 750"/>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52" name="Straight Connector 751"/>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53" name="Straight Connector 752"/>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54" name="Group 753"/>
              <p:cNvGrpSpPr/>
              <p:nvPr/>
            </p:nvGrpSpPr>
            <p:grpSpPr>
              <a:xfrm flipV="1">
                <a:off x="3873298" y="3881793"/>
                <a:ext cx="356855" cy="328639"/>
                <a:chOff x="311313" y="4397465"/>
                <a:chExt cx="356855" cy="328639"/>
              </a:xfrm>
            </p:grpSpPr>
            <p:cxnSp>
              <p:nvCxnSpPr>
                <p:cNvPr id="755" name="Straight Connector 754"/>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56" name="Straight Connector 755"/>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57" name="Straight Connector 756"/>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58" name="Straight Connector 757"/>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59" name="Group 758"/>
              <p:cNvGrpSpPr/>
              <p:nvPr/>
            </p:nvGrpSpPr>
            <p:grpSpPr>
              <a:xfrm flipV="1">
                <a:off x="4129214" y="3881793"/>
                <a:ext cx="356855" cy="328639"/>
                <a:chOff x="311313" y="4397465"/>
                <a:chExt cx="356855" cy="328639"/>
              </a:xfrm>
            </p:grpSpPr>
            <p:cxnSp>
              <p:nvCxnSpPr>
                <p:cNvPr id="760" name="Straight Connector 759"/>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61" name="Straight Connector 760"/>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62" name="Straight Connector 761"/>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63" name="Straight Connector 762"/>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765" name="Group 764"/>
            <p:cNvGrpSpPr/>
            <p:nvPr/>
          </p:nvGrpSpPr>
          <p:grpSpPr>
            <a:xfrm flipV="1">
              <a:off x="820730" y="4397465"/>
              <a:ext cx="1636427" cy="328639"/>
              <a:chOff x="2849642" y="3881793"/>
              <a:chExt cx="1636427" cy="328639"/>
            </a:xfrm>
          </p:grpSpPr>
          <p:grpSp>
            <p:nvGrpSpPr>
              <p:cNvPr id="766" name="Group 765"/>
              <p:cNvGrpSpPr/>
              <p:nvPr/>
            </p:nvGrpSpPr>
            <p:grpSpPr>
              <a:xfrm flipV="1">
                <a:off x="2849642" y="3881793"/>
                <a:ext cx="356855" cy="328639"/>
                <a:chOff x="311313" y="4397465"/>
                <a:chExt cx="356855" cy="328639"/>
              </a:xfrm>
            </p:grpSpPr>
            <p:cxnSp>
              <p:nvCxnSpPr>
                <p:cNvPr id="792" name="Straight Connector 791"/>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3" name="Straight Connector 792"/>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4" name="Straight Connector 793"/>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5" name="Straight Connector 794"/>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67" name="Group 766"/>
              <p:cNvGrpSpPr/>
              <p:nvPr/>
            </p:nvGrpSpPr>
            <p:grpSpPr>
              <a:xfrm flipV="1">
                <a:off x="3105556" y="3881793"/>
                <a:ext cx="356855" cy="328639"/>
                <a:chOff x="311313" y="4397465"/>
                <a:chExt cx="356855" cy="328639"/>
              </a:xfrm>
            </p:grpSpPr>
            <p:cxnSp>
              <p:nvCxnSpPr>
                <p:cNvPr id="788" name="Straight Connector 787"/>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9" name="Straight Connector 788"/>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0" name="Straight Connector 789"/>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1" name="Straight Connector 790"/>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68" name="Group 767"/>
              <p:cNvGrpSpPr/>
              <p:nvPr/>
            </p:nvGrpSpPr>
            <p:grpSpPr>
              <a:xfrm flipV="1">
                <a:off x="3361470" y="3881793"/>
                <a:ext cx="356855" cy="328639"/>
                <a:chOff x="311313" y="4397465"/>
                <a:chExt cx="356855" cy="328639"/>
              </a:xfrm>
            </p:grpSpPr>
            <p:cxnSp>
              <p:nvCxnSpPr>
                <p:cNvPr id="784" name="Straight Connector 783"/>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5" name="Straight Connector 784"/>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6" name="Straight Connector 785"/>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7" name="Straight Connector 786"/>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69" name="Group 768"/>
              <p:cNvGrpSpPr/>
              <p:nvPr/>
            </p:nvGrpSpPr>
            <p:grpSpPr>
              <a:xfrm flipV="1">
                <a:off x="3617384" y="3881793"/>
                <a:ext cx="356855" cy="328639"/>
                <a:chOff x="311313" y="4397465"/>
                <a:chExt cx="356855" cy="328639"/>
              </a:xfrm>
            </p:grpSpPr>
            <p:cxnSp>
              <p:nvCxnSpPr>
                <p:cNvPr id="780" name="Straight Connector 779"/>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1" name="Straight Connector 780"/>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2" name="Straight Connector 781"/>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3" name="Straight Connector 782"/>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70" name="Group 769"/>
              <p:cNvGrpSpPr/>
              <p:nvPr/>
            </p:nvGrpSpPr>
            <p:grpSpPr>
              <a:xfrm flipV="1">
                <a:off x="3873298" y="3881793"/>
                <a:ext cx="356855" cy="328639"/>
                <a:chOff x="311313" y="4397465"/>
                <a:chExt cx="356855" cy="328639"/>
              </a:xfrm>
            </p:grpSpPr>
            <p:cxnSp>
              <p:nvCxnSpPr>
                <p:cNvPr id="776" name="Straight Connector 775"/>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77" name="Straight Connector 776"/>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78" name="Straight Connector 777"/>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79" name="Straight Connector 778"/>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771" name="Group 770"/>
              <p:cNvGrpSpPr/>
              <p:nvPr/>
            </p:nvGrpSpPr>
            <p:grpSpPr>
              <a:xfrm flipV="1">
                <a:off x="4129214" y="3881793"/>
                <a:ext cx="356855" cy="328639"/>
                <a:chOff x="311313" y="4397465"/>
                <a:chExt cx="356855" cy="328639"/>
              </a:xfrm>
            </p:grpSpPr>
            <p:cxnSp>
              <p:nvCxnSpPr>
                <p:cNvPr id="772" name="Straight Connector 771"/>
                <p:cNvCxnSpPr/>
                <p:nvPr/>
              </p:nvCxnSpPr>
              <p:spPr>
                <a:xfrm>
                  <a:off x="486965" y="4397465"/>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73" name="Straight Connector 772"/>
                <p:cNvCxnSpPr/>
                <p:nvPr/>
              </p:nvCxnSpPr>
              <p:spPr>
                <a:xfrm>
                  <a:off x="486965" y="4397465"/>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74" name="Straight Connector 773"/>
                <p:cNvCxnSpPr/>
                <p:nvPr/>
              </p:nvCxnSpPr>
              <p:spPr>
                <a:xfrm flipH="1">
                  <a:off x="311313" y="4397465"/>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75" name="Straight Connector 774"/>
                <p:cNvCxnSpPr/>
                <p:nvPr/>
              </p:nvCxnSpPr>
              <p:spPr>
                <a:xfrm flipH="1">
                  <a:off x="394739" y="4422570"/>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797" name="Group 796"/>
            <p:cNvGrpSpPr/>
            <p:nvPr/>
          </p:nvGrpSpPr>
          <p:grpSpPr>
            <a:xfrm>
              <a:off x="3859840" y="4397465"/>
              <a:ext cx="356855" cy="328639"/>
              <a:chOff x="4112683" y="4409017"/>
              <a:chExt cx="356855" cy="328639"/>
            </a:xfrm>
          </p:grpSpPr>
          <p:cxnSp>
            <p:nvCxnSpPr>
              <p:cNvPr id="798" name="Straight Connector 797"/>
              <p:cNvCxnSpPr/>
              <p:nvPr/>
            </p:nvCxnSpPr>
            <p:spPr>
              <a:xfrm>
                <a:off x="4288335" y="4409017"/>
                <a:ext cx="181203" cy="23260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9" name="Straight Connector 798"/>
              <p:cNvCxnSpPr/>
              <p:nvPr/>
            </p:nvCxnSpPr>
            <p:spPr>
              <a:xfrm>
                <a:off x="4288335" y="4409017"/>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00" name="Straight Connector 799"/>
              <p:cNvCxnSpPr/>
              <p:nvPr/>
            </p:nvCxnSpPr>
            <p:spPr>
              <a:xfrm flipH="1">
                <a:off x="4112683" y="4409017"/>
                <a:ext cx="175652" cy="230408"/>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01" name="Straight Connector 800"/>
              <p:cNvCxnSpPr/>
              <p:nvPr/>
            </p:nvCxnSpPr>
            <p:spPr>
              <a:xfrm flipH="1">
                <a:off x="4196109" y="4434122"/>
                <a:ext cx="88058" cy="303534"/>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sp>
        <p:nvSpPr>
          <p:cNvPr id="13" name="Rectangle 12"/>
          <p:cNvSpPr/>
          <p:nvPr/>
        </p:nvSpPr>
        <p:spPr bwMode="auto">
          <a:xfrm>
            <a:off x="1844386" y="2520563"/>
            <a:ext cx="1665637" cy="1361231"/>
          </a:xfrm>
          <a:prstGeom prst="rect">
            <a:avLst/>
          </a:prstGeom>
          <a:solidFill>
            <a:srgbClr val="EAF0F6">
              <a:alpha val="61961"/>
            </a:srgbClr>
          </a:solidFill>
          <a:ln w="9525">
            <a:solidFill>
              <a:srgbClr val="000000">
                <a:alpha val="47059"/>
              </a:srgbClr>
            </a:solidFill>
            <a:round/>
            <a:headEnd/>
            <a:tailEnd/>
          </a:ln>
          <a:extLst/>
        </p:spPr>
        <p:txBody>
          <a:bodyPr wrap="none" rtlCol="0" anchor="ctr"/>
          <a:lstStyle/>
          <a:p>
            <a:pPr algn="ctr"/>
            <a:endParaRPr lang="en-US"/>
          </a:p>
        </p:txBody>
      </p:sp>
    </p:spTree>
    <p:extLst>
      <p:ext uri="{BB962C8B-B14F-4D97-AF65-F5344CB8AC3E}">
        <p14:creationId xmlns:p14="http://schemas.microsoft.com/office/powerpoint/2010/main" val="166491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 Ports </a:t>
            </a:r>
            <a:r>
              <a:rPr lang="en-US" smtClean="0"/>
              <a:t>Generalized Fat </a:t>
            </a:r>
            <a:r>
              <a:rPr lang="en-US" dirty="0" smtClean="0"/>
              <a:t>Trees</a:t>
            </a:r>
            <a:endParaRPr lang="en-US" dirty="0"/>
          </a:p>
        </p:txBody>
      </p:sp>
      <p:sp>
        <p:nvSpPr>
          <p:cNvPr id="3" name="Content Placeholder 2"/>
          <p:cNvSpPr>
            <a:spLocks noGrp="1"/>
          </p:cNvSpPr>
          <p:nvPr>
            <p:ph sz="quarter" idx="1"/>
          </p:nvPr>
        </p:nvSpPr>
        <p:spPr/>
        <p:txBody>
          <a:bodyPr>
            <a:normAutofit/>
          </a:bodyPr>
          <a:lstStyle/>
          <a:p>
            <a:r>
              <a:rPr lang="en-US" sz="2400" dirty="0" smtClean="0"/>
              <a:t>Allow parallel ports (introduce port objects and numbering)</a:t>
            </a:r>
          </a:p>
          <a:p>
            <a:r>
              <a:rPr lang="en-US" sz="2400" dirty="0" smtClean="0"/>
              <a:t>XGFT has </a:t>
            </a:r>
            <a:r>
              <a:rPr lang="en-US" sz="2400" dirty="0" smtClean="0">
                <a:solidFill>
                  <a:srgbClr val="FF0000"/>
                </a:solidFill>
              </a:rPr>
              <a:t>dangling</a:t>
            </a:r>
            <a:r>
              <a:rPr lang="en-US" sz="2400" dirty="0" smtClean="0"/>
              <a:t> 2 ports for each levels 1 or 2 switches</a:t>
            </a:r>
          </a:p>
          <a:p>
            <a:r>
              <a:rPr lang="en-US" sz="2400" dirty="0" smtClean="0"/>
              <a:t>PGFT allows parallel links – so now all ports being used</a:t>
            </a:r>
            <a:endParaRPr lang="en-US" sz="2400" dirty="0"/>
          </a:p>
        </p:txBody>
      </p:sp>
      <p:sp>
        <p:nvSpPr>
          <p:cNvPr id="824" name="Right Arrow 823"/>
          <p:cNvSpPr/>
          <p:nvPr/>
        </p:nvSpPr>
        <p:spPr bwMode="auto">
          <a:xfrm>
            <a:off x="4229804" y="4274939"/>
            <a:ext cx="798661" cy="359185"/>
          </a:xfrm>
          <a:prstGeom prst="rightArrow">
            <a:avLst/>
          </a:prstGeom>
          <a:solidFill>
            <a:schemeClr val="accent2"/>
          </a:solidFill>
          <a:ln w="9525">
            <a:solidFill>
              <a:schemeClr val="tx1"/>
            </a:solidFill>
            <a:round/>
            <a:headEnd/>
            <a:tailEnd/>
          </a:ln>
          <a:extLst/>
        </p:spPr>
        <p:txBody>
          <a:bodyPr wrap="none" rtlCol="0" anchor="ctr"/>
          <a:lstStyle/>
          <a:p>
            <a:pPr algn="ctr"/>
            <a:endParaRPr lang="en-US"/>
          </a:p>
        </p:txBody>
      </p:sp>
      <p:grpSp>
        <p:nvGrpSpPr>
          <p:cNvPr id="17" name="Group 16"/>
          <p:cNvGrpSpPr/>
          <p:nvPr/>
        </p:nvGrpSpPr>
        <p:grpSpPr>
          <a:xfrm>
            <a:off x="484145" y="4275040"/>
            <a:ext cx="4016137" cy="2504303"/>
            <a:chOff x="484145" y="4275040"/>
            <a:chExt cx="4016137" cy="2504303"/>
          </a:xfrm>
        </p:grpSpPr>
        <p:sp>
          <p:nvSpPr>
            <p:cNvPr id="520" name="Oval 519"/>
            <p:cNvSpPr/>
            <p:nvPr/>
          </p:nvSpPr>
          <p:spPr bwMode="auto">
            <a:xfrm flipV="1">
              <a:off x="493547"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1" name="Oval 520"/>
            <p:cNvSpPr/>
            <p:nvPr/>
          </p:nvSpPr>
          <p:spPr bwMode="auto">
            <a:xfrm flipV="1">
              <a:off x="740949"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2" name="Oval 521"/>
            <p:cNvSpPr/>
            <p:nvPr/>
          </p:nvSpPr>
          <p:spPr bwMode="auto">
            <a:xfrm flipV="1">
              <a:off x="988350"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3" name="Oval 522"/>
            <p:cNvSpPr/>
            <p:nvPr/>
          </p:nvSpPr>
          <p:spPr bwMode="auto">
            <a:xfrm flipV="1">
              <a:off x="1235751"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4" name="Oval 523"/>
            <p:cNvSpPr/>
            <p:nvPr/>
          </p:nvSpPr>
          <p:spPr bwMode="auto">
            <a:xfrm flipV="1">
              <a:off x="1516699"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5" name="Oval 524"/>
            <p:cNvSpPr/>
            <p:nvPr/>
          </p:nvSpPr>
          <p:spPr bwMode="auto">
            <a:xfrm flipV="1">
              <a:off x="1764100"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6" name="Oval 525"/>
            <p:cNvSpPr/>
            <p:nvPr/>
          </p:nvSpPr>
          <p:spPr bwMode="auto">
            <a:xfrm flipV="1">
              <a:off x="2011501"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7" name="Oval 526"/>
            <p:cNvSpPr/>
            <p:nvPr/>
          </p:nvSpPr>
          <p:spPr bwMode="auto">
            <a:xfrm flipV="1">
              <a:off x="2258903"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8" name="Oval 527"/>
            <p:cNvSpPr/>
            <p:nvPr/>
          </p:nvSpPr>
          <p:spPr bwMode="auto">
            <a:xfrm flipV="1">
              <a:off x="2539850"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29" name="Oval 528"/>
            <p:cNvSpPr/>
            <p:nvPr/>
          </p:nvSpPr>
          <p:spPr bwMode="auto">
            <a:xfrm flipV="1">
              <a:off x="2787251"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0" name="Oval 529"/>
            <p:cNvSpPr/>
            <p:nvPr/>
          </p:nvSpPr>
          <p:spPr bwMode="auto">
            <a:xfrm flipV="1">
              <a:off x="3034652"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1" name="Oval 530"/>
            <p:cNvSpPr/>
            <p:nvPr/>
          </p:nvSpPr>
          <p:spPr bwMode="auto">
            <a:xfrm flipV="1">
              <a:off x="3282054"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2" name="Oval 531"/>
            <p:cNvSpPr/>
            <p:nvPr/>
          </p:nvSpPr>
          <p:spPr bwMode="auto">
            <a:xfrm flipV="1">
              <a:off x="3563001"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3" name="Oval 532"/>
            <p:cNvSpPr/>
            <p:nvPr/>
          </p:nvSpPr>
          <p:spPr bwMode="auto">
            <a:xfrm flipV="1">
              <a:off x="3810402"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4" name="Oval 533"/>
            <p:cNvSpPr/>
            <p:nvPr/>
          </p:nvSpPr>
          <p:spPr bwMode="auto">
            <a:xfrm flipV="1">
              <a:off x="4057804"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35" name="Oval 534"/>
            <p:cNvSpPr/>
            <p:nvPr/>
          </p:nvSpPr>
          <p:spPr bwMode="auto">
            <a:xfrm flipV="1">
              <a:off x="4305205" y="5750615"/>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35" name="Oval 734"/>
            <p:cNvSpPr/>
            <p:nvPr/>
          </p:nvSpPr>
          <p:spPr bwMode="auto">
            <a:xfrm flipV="1">
              <a:off x="493547"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36" name="Oval 735"/>
            <p:cNvSpPr/>
            <p:nvPr/>
          </p:nvSpPr>
          <p:spPr bwMode="auto">
            <a:xfrm flipV="1">
              <a:off x="740948"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37" name="Oval 736"/>
            <p:cNvSpPr/>
            <p:nvPr/>
          </p:nvSpPr>
          <p:spPr bwMode="auto">
            <a:xfrm flipV="1">
              <a:off x="988350"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38" name="Oval 737"/>
            <p:cNvSpPr/>
            <p:nvPr/>
          </p:nvSpPr>
          <p:spPr bwMode="auto">
            <a:xfrm flipV="1">
              <a:off x="1235751"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39" name="Oval 738"/>
            <p:cNvSpPr/>
            <p:nvPr/>
          </p:nvSpPr>
          <p:spPr bwMode="auto">
            <a:xfrm flipV="1">
              <a:off x="1515069"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40" name="Oval 739"/>
            <p:cNvSpPr/>
            <p:nvPr/>
          </p:nvSpPr>
          <p:spPr bwMode="auto">
            <a:xfrm flipV="1">
              <a:off x="1762470"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41" name="Oval 740"/>
            <p:cNvSpPr/>
            <p:nvPr/>
          </p:nvSpPr>
          <p:spPr bwMode="auto">
            <a:xfrm flipV="1">
              <a:off x="2009871"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42" name="Oval 741"/>
            <p:cNvSpPr/>
            <p:nvPr/>
          </p:nvSpPr>
          <p:spPr bwMode="auto">
            <a:xfrm flipV="1">
              <a:off x="2257273"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59" name="Oval 758"/>
            <p:cNvSpPr/>
            <p:nvPr/>
          </p:nvSpPr>
          <p:spPr bwMode="auto">
            <a:xfrm flipV="1">
              <a:off x="1516698"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60" name="Oval 759"/>
            <p:cNvSpPr/>
            <p:nvPr/>
          </p:nvSpPr>
          <p:spPr bwMode="auto">
            <a:xfrm flipV="1">
              <a:off x="1764100"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61" name="Oval 760"/>
            <p:cNvSpPr/>
            <p:nvPr/>
          </p:nvSpPr>
          <p:spPr bwMode="auto">
            <a:xfrm flipV="1">
              <a:off x="2011501"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62" name="Oval 761"/>
            <p:cNvSpPr/>
            <p:nvPr/>
          </p:nvSpPr>
          <p:spPr bwMode="auto">
            <a:xfrm flipV="1">
              <a:off x="2258902"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79" name="Oval 778"/>
            <p:cNvSpPr/>
            <p:nvPr/>
          </p:nvSpPr>
          <p:spPr bwMode="auto">
            <a:xfrm flipV="1">
              <a:off x="2539850"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80" name="Oval 779"/>
            <p:cNvSpPr/>
            <p:nvPr/>
          </p:nvSpPr>
          <p:spPr bwMode="auto">
            <a:xfrm flipV="1">
              <a:off x="2787251"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81" name="Oval 780"/>
            <p:cNvSpPr/>
            <p:nvPr/>
          </p:nvSpPr>
          <p:spPr bwMode="auto">
            <a:xfrm flipV="1">
              <a:off x="3034652"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82" name="Oval 781"/>
            <p:cNvSpPr/>
            <p:nvPr/>
          </p:nvSpPr>
          <p:spPr bwMode="auto">
            <a:xfrm flipV="1">
              <a:off x="3282054"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83" name="Oval 782"/>
            <p:cNvSpPr/>
            <p:nvPr/>
          </p:nvSpPr>
          <p:spPr bwMode="auto">
            <a:xfrm flipV="1">
              <a:off x="2553096"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84" name="Oval 783"/>
            <p:cNvSpPr/>
            <p:nvPr/>
          </p:nvSpPr>
          <p:spPr bwMode="auto">
            <a:xfrm flipV="1">
              <a:off x="2800497"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85" name="Oval 784"/>
            <p:cNvSpPr/>
            <p:nvPr/>
          </p:nvSpPr>
          <p:spPr bwMode="auto">
            <a:xfrm flipV="1">
              <a:off x="3047898"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86" name="Oval 785"/>
            <p:cNvSpPr/>
            <p:nvPr/>
          </p:nvSpPr>
          <p:spPr bwMode="auto">
            <a:xfrm flipV="1">
              <a:off x="3295300" y="4275040"/>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03" name="Oval 802"/>
            <p:cNvSpPr/>
            <p:nvPr/>
          </p:nvSpPr>
          <p:spPr bwMode="auto">
            <a:xfrm flipV="1">
              <a:off x="3563001"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04" name="Oval 803"/>
            <p:cNvSpPr/>
            <p:nvPr/>
          </p:nvSpPr>
          <p:spPr bwMode="auto">
            <a:xfrm flipV="1">
              <a:off x="3810402"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05" name="Oval 804"/>
            <p:cNvSpPr/>
            <p:nvPr/>
          </p:nvSpPr>
          <p:spPr bwMode="auto">
            <a:xfrm flipV="1">
              <a:off x="4057803"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06" name="Oval 805"/>
            <p:cNvSpPr/>
            <p:nvPr/>
          </p:nvSpPr>
          <p:spPr bwMode="auto">
            <a:xfrm flipV="1">
              <a:off x="4305205" y="5134404"/>
              <a:ext cx="176116" cy="179596"/>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5" name="Group 4"/>
            <p:cNvGrpSpPr/>
            <p:nvPr/>
          </p:nvGrpSpPr>
          <p:grpSpPr>
            <a:xfrm>
              <a:off x="581605" y="4454636"/>
              <a:ext cx="3811658" cy="679768"/>
              <a:chOff x="581605" y="4454636"/>
              <a:chExt cx="3811658" cy="679768"/>
            </a:xfrm>
          </p:grpSpPr>
          <p:cxnSp>
            <p:nvCxnSpPr>
              <p:cNvPr id="743" name="Straight Connector 742"/>
              <p:cNvCxnSpPr>
                <a:stCxn id="735" idx="4"/>
                <a:endCxn id="740" idx="0"/>
              </p:cNvCxnSpPr>
              <p:nvPr/>
            </p:nvCxnSpPr>
            <p:spPr bwMode="auto">
              <a:xfrm flipV="1">
                <a:off x="581605" y="4454636"/>
                <a:ext cx="126892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44" name="Straight Connector 743"/>
              <p:cNvCxnSpPr>
                <a:stCxn id="735" idx="4"/>
                <a:endCxn id="739" idx="0"/>
              </p:cNvCxnSpPr>
              <p:nvPr/>
            </p:nvCxnSpPr>
            <p:spPr bwMode="auto">
              <a:xfrm flipV="1">
                <a:off x="581605" y="4454636"/>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45" name="Straight Connector 744"/>
              <p:cNvCxnSpPr>
                <a:stCxn id="736" idx="4"/>
                <a:endCxn id="783" idx="0"/>
              </p:cNvCxnSpPr>
              <p:nvPr/>
            </p:nvCxnSpPr>
            <p:spPr bwMode="auto">
              <a:xfrm flipV="1">
                <a:off x="829006" y="4454636"/>
                <a:ext cx="18121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46" name="Straight Connector 745"/>
              <p:cNvCxnSpPr>
                <a:stCxn id="737" idx="4"/>
                <a:endCxn id="739" idx="0"/>
              </p:cNvCxnSpPr>
              <p:nvPr/>
            </p:nvCxnSpPr>
            <p:spPr bwMode="auto">
              <a:xfrm flipV="1">
                <a:off x="1076408" y="4454636"/>
                <a:ext cx="52671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47" name="Straight Connector 746"/>
              <p:cNvCxnSpPr>
                <a:stCxn id="738" idx="4"/>
                <a:endCxn id="783" idx="0"/>
              </p:cNvCxnSpPr>
              <p:nvPr/>
            </p:nvCxnSpPr>
            <p:spPr bwMode="auto">
              <a:xfrm flipV="1">
                <a:off x="1323809" y="4454636"/>
                <a:ext cx="131734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48" name="Straight Connector 747"/>
              <p:cNvCxnSpPr>
                <a:stCxn id="736" idx="4"/>
                <a:endCxn id="786" idx="0"/>
              </p:cNvCxnSpPr>
              <p:nvPr/>
            </p:nvCxnSpPr>
            <p:spPr bwMode="auto">
              <a:xfrm flipV="1">
                <a:off x="829006" y="4454636"/>
                <a:ext cx="255435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49" name="Straight Connector 748"/>
              <p:cNvCxnSpPr>
                <a:stCxn id="737" idx="4"/>
                <a:endCxn id="741" idx="0"/>
              </p:cNvCxnSpPr>
              <p:nvPr/>
            </p:nvCxnSpPr>
            <p:spPr bwMode="auto">
              <a:xfrm flipV="1">
                <a:off x="1076408" y="4454636"/>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50" name="Straight Connector 749"/>
              <p:cNvCxnSpPr>
                <a:stCxn id="738" idx="4"/>
                <a:endCxn id="742" idx="0"/>
              </p:cNvCxnSpPr>
              <p:nvPr/>
            </p:nvCxnSpPr>
            <p:spPr bwMode="auto">
              <a:xfrm flipV="1">
                <a:off x="1323809" y="4454636"/>
                <a:ext cx="102152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51" name="Straight Connector 750"/>
              <p:cNvCxnSpPr>
                <a:stCxn id="742" idx="0"/>
                <a:endCxn id="737" idx="4"/>
              </p:cNvCxnSpPr>
              <p:nvPr/>
            </p:nvCxnSpPr>
            <p:spPr bwMode="auto">
              <a:xfrm flipH="1">
                <a:off x="1076408" y="4454636"/>
                <a:ext cx="126892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52" name="Straight Connector 751"/>
              <p:cNvCxnSpPr>
                <a:stCxn id="736" idx="4"/>
                <a:endCxn id="785" idx="0"/>
              </p:cNvCxnSpPr>
              <p:nvPr/>
            </p:nvCxnSpPr>
            <p:spPr bwMode="auto">
              <a:xfrm flipV="1">
                <a:off x="829006" y="4454636"/>
                <a:ext cx="230695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53" name="Straight Connector 752"/>
              <p:cNvCxnSpPr>
                <a:stCxn id="736" idx="4"/>
                <a:endCxn id="784" idx="0"/>
              </p:cNvCxnSpPr>
              <p:nvPr/>
            </p:nvCxnSpPr>
            <p:spPr bwMode="auto">
              <a:xfrm flipV="1">
                <a:off x="829006" y="4454636"/>
                <a:ext cx="205954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54" name="Straight Connector 753"/>
              <p:cNvCxnSpPr>
                <a:stCxn id="738" idx="4"/>
                <a:endCxn id="785" idx="0"/>
              </p:cNvCxnSpPr>
              <p:nvPr/>
            </p:nvCxnSpPr>
            <p:spPr bwMode="auto">
              <a:xfrm flipV="1">
                <a:off x="1323809" y="4454636"/>
                <a:ext cx="18121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55" name="Straight Connector 754"/>
              <p:cNvCxnSpPr>
                <a:stCxn id="737" idx="4"/>
                <a:endCxn id="740" idx="0"/>
              </p:cNvCxnSpPr>
              <p:nvPr/>
            </p:nvCxnSpPr>
            <p:spPr bwMode="auto">
              <a:xfrm flipV="1">
                <a:off x="1076408" y="4454636"/>
                <a:ext cx="77412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56" name="Straight Connector 755"/>
              <p:cNvCxnSpPr>
                <a:stCxn id="738" idx="4"/>
                <a:endCxn id="784" idx="0"/>
              </p:cNvCxnSpPr>
              <p:nvPr/>
            </p:nvCxnSpPr>
            <p:spPr bwMode="auto">
              <a:xfrm flipV="1">
                <a:off x="1323809" y="4454636"/>
                <a:ext cx="15647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57" name="Straight Connector 756"/>
              <p:cNvCxnSpPr>
                <a:stCxn id="735" idx="4"/>
                <a:endCxn id="741" idx="0"/>
              </p:cNvCxnSpPr>
              <p:nvPr/>
            </p:nvCxnSpPr>
            <p:spPr bwMode="auto">
              <a:xfrm flipV="1">
                <a:off x="581605" y="4454636"/>
                <a:ext cx="151632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58" name="Straight Connector 757"/>
              <p:cNvCxnSpPr>
                <a:stCxn id="735" idx="4"/>
                <a:endCxn id="742" idx="0"/>
              </p:cNvCxnSpPr>
              <p:nvPr/>
            </p:nvCxnSpPr>
            <p:spPr bwMode="auto">
              <a:xfrm flipV="1">
                <a:off x="581605" y="4454636"/>
                <a:ext cx="176372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63" name="Straight Connector 762"/>
              <p:cNvCxnSpPr>
                <a:stCxn id="759" idx="4"/>
                <a:endCxn id="741" idx="0"/>
              </p:cNvCxnSpPr>
              <p:nvPr/>
            </p:nvCxnSpPr>
            <p:spPr bwMode="auto">
              <a:xfrm flipV="1">
                <a:off x="1604756" y="4454636"/>
                <a:ext cx="49317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64" name="Straight Connector 763"/>
              <p:cNvCxnSpPr>
                <a:stCxn id="759" idx="4"/>
              </p:cNvCxnSpPr>
              <p:nvPr/>
            </p:nvCxnSpPr>
            <p:spPr bwMode="auto">
              <a:xfrm flipV="1">
                <a:off x="1604756" y="4902059"/>
                <a:ext cx="0" cy="23234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65" name="Straight Connector 764"/>
              <p:cNvCxnSpPr>
                <a:stCxn id="760" idx="4"/>
                <a:endCxn id="783" idx="0"/>
              </p:cNvCxnSpPr>
              <p:nvPr/>
            </p:nvCxnSpPr>
            <p:spPr bwMode="auto">
              <a:xfrm flipV="1">
                <a:off x="1852158" y="4454636"/>
                <a:ext cx="78899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66" name="Straight Connector 765"/>
              <p:cNvCxnSpPr>
                <a:stCxn id="761" idx="4"/>
                <a:endCxn id="741" idx="0"/>
              </p:cNvCxnSpPr>
              <p:nvPr/>
            </p:nvCxnSpPr>
            <p:spPr bwMode="auto">
              <a:xfrm flipH="1" flipV="1">
                <a:off x="2097929" y="4454636"/>
                <a:ext cx="16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67" name="Straight Connector 766"/>
              <p:cNvCxnSpPr>
                <a:stCxn id="762" idx="4"/>
                <a:endCxn id="785" idx="0"/>
              </p:cNvCxnSpPr>
              <p:nvPr/>
            </p:nvCxnSpPr>
            <p:spPr bwMode="auto">
              <a:xfrm flipV="1">
                <a:off x="2346960" y="4454636"/>
                <a:ext cx="78899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68" name="Straight Connector 767"/>
              <p:cNvCxnSpPr>
                <a:stCxn id="760" idx="4"/>
                <a:endCxn id="786" idx="0"/>
              </p:cNvCxnSpPr>
              <p:nvPr/>
            </p:nvCxnSpPr>
            <p:spPr bwMode="auto">
              <a:xfrm flipV="1">
                <a:off x="1852158" y="4454636"/>
                <a:ext cx="153120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69" name="Straight Connector 768"/>
              <p:cNvCxnSpPr>
                <a:stCxn id="761" idx="4"/>
                <a:endCxn id="740" idx="0"/>
              </p:cNvCxnSpPr>
              <p:nvPr/>
            </p:nvCxnSpPr>
            <p:spPr bwMode="auto">
              <a:xfrm flipH="1" flipV="1">
                <a:off x="1850528" y="4454636"/>
                <a:ext cx="2490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70" name="Straight Connector 769"/>
              <p:cNvCxnSpPr>
                <a:stCxn id="762" idx="4"/>
                <a:endCxn id="784" idx="0"/>
              </p:cNvCxnSpPr>
              <p:nvPr/>
            </p:nvCxnSpPr>
            <p:spPr bwMode="auto">
              <a:xfrm flipV="1">
                <a:off x="2346960" y="4454636"/>
                <a:ext cx="54159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71" name="Straight Connector 770"/>
              <p:cNvCxnSpPr>
                <a:stCxn id="739" idx="0"/>
                <a:endCxn id="761" idx="4"/>
              </p:cNvCxnSpPr>
              <p:nvPr/>
            </p:nvCxnSpPr>
            <p:spPr bwMode="auto">
              <a:xfrm>
                <a:off x="1603127" y="4454636"/>
                <a:ext cx="4964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72" name="Straight Connector 771"/>
              <p:cNvCxnSpPr>
                <a:stCxn id="760" idx="4"/>
                <a:endCxn id="784" idx="0"/>
              </p:cNvCxnSpPr>
              <p:nvPr/>
            </p:nvCxnSpPr>
            <p:spPr bwMode="auto">
              <a:xfrm flipV="1">
                <a:off x="1852158" y="4454636"/>
                <a:ext cx="103639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73" name="Straight Connector 772"/>
              <p:cNvCxnSpPr>
                <a:stCxn id="760" idx="4"/>
                <a:endCxn id="785" idx="0"/>
              </p:cNvCxnSpPr>
              <p:nvPr/>
            </p:nvCxnSpPr>
            <p:spPr bwMode="auto">
              <a:xfrm flipV="1">
                <a:off x="1852158" y="4454636"/>
                <a:ext cx="128379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74" name="Straight Connector 773"/>
              <p:cNvCxnSpPr>
                <a:stCxn id="762" idx="4"/>
                <a:endCxn id="783" idx="0"/>
              </p:cNvCxnSpPr>
              <p:nvPr/>
            </p:nvCxnSpPr>
            <p:spPr bwMode="auto">
              <a:xfrm flipV="1">
                <a:off x="2346960" y="4454636"/>
                <a:ext cx="29419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75" name="Straight Connector 774"/>
              <p:cNvCxnSpPr>
                <a:stCxn id="761" idx="4"/>
                <a:endCxn id="742" idx="0"/>
              </p:cNvCxnSpPr>
              <p:nvPr/>
            </p:nvCxnSpPr>
            <p:spPr bwMode="auto">
              <a:xfrm flipV="1">
                <a:off x="2099559" y="4454636"/>
                <a:ext cx="24577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76" name="Straight Connector 775"/>
              <p:cNvCxnSpPr>
                <a:stCxn id="762" idx="4"/>
                <a:endCxn id="786" idx="0"/>
              </p:cNvCxnSpPr>
              <p:nvPr/>
            </p:nvCxnSpPr>
            <p:spPr bwMode="auto">
              <a:xfrm flipV="1">
                <a:off x="2346960" y="4454636"/>
                <a:ext cx="103639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77" name="Straight Connector 776"/>
              <p:cNvCxnSpPr>
                <a:stCxn id="759" idx="4"/>
                <a:endCxn id="739" idx="0"/>
              </p:cNvCxnSpPr>
              <p:nvPr/>
            </p:nvCxnSpPr>
            <p:spPr bwMode="auto">
              <a:xfrm flipH="1" flipV="1">
                <a:off x="1603127" y="4454636"/>
                <a:ext cx="16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78" name="Straight Connector 777"/>
              <p:cNvCxnSpPr>
                <a:stCxn id="759" idx="4"/>
                <a:endCxn id="740" idx="0"/>
              </p:cNvCxnSpPr>
              <p:nvPr/>
            </p:nvCxnSpPr>
            <p:spPr bwMode="auto">
              <a:xfrm flipV="1">
                <a:off x="1604756" y="4454636"/>
                <a:ext cx="24577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87" name="Straight Connector 786"/>
              <p:cNvCxnSpPr>
                <a:stCxn id="779" idx="4"/>
                <a:endCxn id="741" idx="0"/>
              </p:cNvCxnSpPr>
              <p:nvPr/>
            </p:nvCxnSpPr>
            <p:spPr bwMode="auto">
              <a:xfrm flipH="1" flipV="1">
                <a:off x="2097929" y="4454636"/>
                <a:ext cx="52997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88" name="Straight Connector 787"/>
              <p:cNvCxnSpPr>
                <a:stCxn id="779" idx="4"/>
                <a:endCxn id="739" idx="0"/>
              </p:cNvCxnSpPr>
              <p:nvPr/>
            </p:nvCxnSpPr>
            <p:spPr bwMode="auto">
              <a:xfrm flipH="1" flipV="1">
                <a:off x="1603127" y="4454636"/>
                <a:ext cx="102478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89" name="Straight Connector 788"/>
              <p:cNvCxnSpPr>
                <a:stCxn id="780" idx="4"/>
                <a:endCxn id="783" idx="0"/>
              </p:cNvCxnSpPr>
              <p:nvPr/>
            </p:nvCxnSpPr>
            <p:spPr bwMode="auto">
              <a:xfrm flipH="1" flipV="1">
                <a:off x="2641154" y="4454636"/>
                <a:ext cx="23415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0" name="Straight Connector 789"/>
              <p:cNvCxnSpPr>
                <a:stCxn id="781" idx="4"/>
                <a:endCxn id="739" idx="0"/>
              </p:cNvCxnSpPr>
              <p:nvPr/>
            </p:nvCxnSpPr>
            <p:spPr bwMode="auto">
              <a:xfrm flipH="1" flipV="1">
                <a:off x="1603127" y="4454636"/>
                <a:ext cx="151958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1" name="Straight Connector 790"/>
              <p:cNvCxnSpPr>
                <a:stCxn id="782" idx="4"/>
                <a:endCxn id="783" idx="0"/>
              </p:cNvCxnSpPr>
              <p:nvPr/>
            </p:nvCxnSpPr>
            <p:spPr bwMode="auto">
              <a:xfrm flipH="1" flipV="1">
                <a:off x="2641154" y="4454636"/>
                <a:ext cx="72895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2" name="Straight Connector 791"/>
              <p:cNvCxnSpPr>
                <a:stCxn id="780" idx="4"/>
                <a:endCxn id="784" idx="0"/>
              </p:cNvCxnSpPr>
              <p:nvPr/>
            </p:nvCxnSpPr>
            <p:spPr bwMode="auto">
              <a:xfrm flipV="1">
                <a:off x="2875309" y="4454636"/>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3" name="Straight Connector 792"/>
              <p:cNvCxnSpPr>
                <a:stCxn id="781" idx="4"/>
                <a:endCxn id="741" idx="0"/>
              </p:cNvCxnSpPr>
              <p:nvPr/>
            </p:nvCxnSpPr>
            <p:spPr bwMode="auto">
              <a:xfrm flipH="1" flipV="1">
                <a:off x="2097929" y="4454636"/>
                <a:ext cx="102478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4" name="Straight Connector 793"/>
              <p:cNvCxnSpPr>
                <a:stCxn id="782" idx="4"/>
                <a:endCxn id="786" idx="0"/>
              </p:cNvCxnSpPr>
              <p:nvPr/>
            </p:nvCxnSpPr>
            <p:spPr bwMode="auto">
              <a:xfrm flipV="1">
                <a:off x="3370112" y="4454636"/>
                <a:ext cx="13246"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5" name="Straight Connector 794"/>
              <p:cNvCxnSpPr>
                <a:stCxn id="742" idx="0"/>
                <a:endCxn id="781" idx="4"/>
              </p:cNvCxnSpPr>
              <p:nvPr/>
            </p:nvCxnSpPr>
            <p:spPr bwMode="auto">
              <a:xfrm>
                <a:off x="2345331" y="4454636"/>
                <a:ext cx="77738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6" name="Straight Connector 795"/>
              <p:cNvCxnSpPr>
                <a:stCxn id="780" idx="4"/>
                <a:endCxn id="785" idx="0"/>
              </p:cNvCxnSpPr>
              <p:nvPr/>
            </p:nvCxnSpPr>
            <p:spPr bwMode="auto">
              <a:xfrm flipV="1">
                <a:off x="2875309" y="4454636"/>
                <a:ext cx="26064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7" name="Straight Connector 796"/>
              <p:cNvCxnSpPr>
                <a:stCxn id="780" idx="4"/>
                <a:endCxn id="786" idx="0"/>
              </p:cNvCxnSpPr>
              <p:nvPr/>
            </p:nvCxnSpPr>
            <p:spPr bwMode="auto">
              <a:xfrm flipV="1">
                <a:off x="2875309" y="4454636"/>
                <a:ext cx="50804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8" name="Straight Connector 797"/>
              <p:cNvCxnSpPr>
                <a:stCxn id="782" idx="4"/>
                <a:endCxn id="785" idx="0"/>
              </p:cNvCxnSpPr>
              <p:nvPr/>
            </p:nvCxnSpPr>
            <p:spPr bwMode="auto">
              <a:xfrm flipH="1" flipV="1">
                <a:off x="3135956" y="4454636"/>
                <a:ext cx="23415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799" name="Straight Connector 798"/>
              <p:cNvCxnSpPr>
                <a:stCxn id="781" idx="4"/>
                <a:endCxn id="740" idx="0"/>
              </p:cNvCxnSpPr>
              <p:nvPr/>
            </p:nvCxnSpPr>
            <p:spPr bwMode="auto">
              <a:xfrm flipH="1" flipV="1">
                <a:off x="1850528" y="4454636"/>
                <a:ext cx="127218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00" name="Straight Connector 799"/>
              <p:cNvCxnSpPr>
                <a:stCxn id="782" idx="4"/>
                <a:endCxn id="784" idx="0"/>
              </p:cNvCxnSpPr>
              <p:nvPr/>
            </p:nvCxnSpPr>
            <p:spPr bwMode="auto">
              <a:xfrm flipH="1" flipV="1">
                <a:off x="2888555" y="4454636"/>
                <a:ext cx="48155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01" name="Straight Connector 800"/>
              <p:cNvCxnSpPr>
                <a:stCxn id="779" idx="4"/>
                <a:endCxn id="740" idx="0"/>
              </p:cNvCxnSpPr>
              <p:nvPr/>
            </p:nvCxnSpPr>
            <p:spPr bwMode="auto">
              <a:xfrm flipH="1" flipV="1">
                <a:off x="1850528" y="4454636"/>
                <a:ext cx="77738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02" name="Straight Connector 801"/>
              <p:cNvCxnSpPr>
                <a:stCxn id="779" idx="4"/>
                <a:endCxn id="742" idx="0"/>
              </p:cNvCxnSpPr>
              <p:nvPr/>
            </p:nvCxnSpPr>
            <p:spPr bwMode="auto">
              <a:xfrm flipH="1" flipV="1">
                <a:off x="2345331" y="4454636"/>
                <a:ext cx="28257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07" name="Straight Connector 806"/>
              <p:cNvCxnSpPr>
                <a:stCxn id="803" idx="4"/>
                <a:endCxn id="742" idx="0"/>
              </p:cNvCxnSpPr>
              <p:nvPr/>
            </p:nvCxnSpPr>
            <p:spPr bwMode="auto">
              <a:xfrm flipH="1" flipV="1">
                <a:off x="2345331" y="4454636"/>
                <a:ext cx="130572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08" name="Straight Connector 807"/>
              <p:cNvCxnSpPr>
                <a:stCxn id="803" idx="4"/>
                <a:endCxn id="741" idx="0"/>
              </p:cNvCxnSpPr>
              <p:nvPr/>
            </p:nvCxnSpPr>
            <p:spPr bwMode="auto">
              <a:xfrm flipH="1" flipV="1">
                <a:off x="2097929" y="4454636"/>
                <a:ext cx="1553130"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09" name="Straight Connector 808"/>
              <p:cNvCxnSpPr>
                <a:stCxn id="804" idx="4"/>
                <a:endCxn id="786" idx="0"/>
              </p:cNvCxnSpPr>
              <p:nvPr/>
            </p:nvCxnSpPr>
            <p:spPr bwMode="auto">
              <a:xfrm flipH="1" flipV="1">
                <a:off x="3383358" y="4454636"/>
                <a:ext cx="515103"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0" name="Straight Connector 809"/>
              <p:cNvCxnSpPr>
                <a:stCxn id="805" idx="4"/>
                <a:endCxn id="741" idx="0"/>
              </p:cNvCxnSpPr>
              <p:nvPr/>
            </p:nvCxnSpPr>
            <p:spPr bwMode="auto">
              <a:xfrm flipH="1" flipV="1">
                <a:off x="2097929" y="4454636"/>
                <a:ext cx="20479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1" name="Straight Connector 810"/>
              <p:cNvCxnSpPr>
                <a:stCxn id="806" idx="4"/>
                <a:endCxn id="785" idx="0"/>
              </p:cNvCxnSpPr>
              <p:nvPr/>
            </p:nvCxnSpPr>
            <p:spPr bwMode="auto">
              <a:xfrm flipH="1" flipV="1">
                <a:off x="3135956" y="4454636"/>
                <a:ext cx="125730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2" name="Straight Connector 811"/>
              <p:cNvCxnSpPr>
                <a:stCxn id="804" idx="4"/>
                <a:endCxn id="785" idx="0"/>
              </p:cNvCxnSpPr>
              <p:nvPr/>
            </p:nvCxnSpPr>
            <p:spPr bwMode="auto">
              <a:xfrm flipH="1" flipV="1">
                <a:off x="3135956" y="4454636"/>
                <a:ext cx="76250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3" name="Straight Connector 812"/>
              <p:cNvCxnSpPr>
                <a:stCxn id="805" idx="4"/>
                <a:endCxn id="740" idx="0"/>
              </p:cNvCxnSpPr>
              <p:nvPr/>
            </p:nvCxnSpPr>
            <p:spPr bwMode="auto">
              <a:xfrm flipH="1" flipV="1">
                <a:off x="1850528" y="4454636"/>
                <a:ext cx="229533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4" name="Straight Connector 813"/>
              <p:cNvCxnSpPr>
                <a:stCxn id="806" idx="4"/>
                <a:endCxn id="783" idx="0"/>
              </p:cNvCxnSpPr>
              <p:nvPr/>
            </p:nvCxnSpPr>
            <p:spPr bwMode="auto">
              <a:xfrm flipH="1" flipV="1">
                <a:off x="2641154" y="4454636"/>
                <a:ext cx="1752109"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5" name="Straight Connector 814"/>
              <p:cNvCxnSpPr>
                <a:stCxn id="739" idx="0"/>
                <a:endCxn id="805" idx="4"/>
              </p:cNvCxnSpPr>
              <p:nvPr/>
            </p:nvCxnSpPr>
            <p:spPr bwMode="auto">
              <a:xfrm>
                <a:off x="1603127" y="4454636"/>
                <a:ext cx="254273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6" name="Straight Connector 815"/>
              <p:cNvCxnSpPr>
                <a:stCxn id="804" idx="4"/>
                <a:endCxn id="783" idx="0"/>
              </p:cNvCxnSpPr>
              <p:nvPr/>
            </p:nvCxnSpPr>
            <p:spPr bwMode="auto">
              <a:xfrm flipH="1" flipV="1">
                <a:off x="2641154" y="4454636"/>
                <a:ext cx="1257307"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7" name="Straight Connector 816"/>
              <p:cNvCxnSpPr>
                <a:stCxn id="804" idx="4"/>
                <a:endCxn id="784" idx="0"/>
              </p:cNvCxnSpPr>
              <p:nvPr/>
            </p:nvCxnSpPr>
            <p:spPr bwMode="auto">
              <a:xfrm flipH="1" flipV="1">
                <a:off x="2888555" y="4454636"/>
                <a:ext cx="100990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8" name="Straight Connector 817"/>
              <p:cNvCxnSpPr>
                <a:stCxn id="806" idx="4"/>
                <a:endCxn id="784" idx="0"/>
              </p:cNvCxnSpPr>
              <p:nvPr/>
            </p:nvCxnSpPr>
            <p:spPr bwMode="auto">
              <a:xfrm flipH="1" flipV="1">
                <a:off x="2888555" y="4454636"/>
                <a:ext cx="1504708"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19" name="Straight Connector 818"/>
              <p:cNvCxnSpPr>
                <a:stCxn id="805" idx="4"/>
                <a:endCxn id="742" idx="0"/>
              </p:cNvCxnSpPr>
              <p:nvPr/>
            </p:nvCxnSpPr>
            <p:spPr bwMode="auto">
              <a:xfrm flipH="1" flipV="1">
                <a:off x="2345331" y="4454636"/>
                <a:ext cx="18005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20" name="Straight Connector 819"/>
              <p:cNvCxnSpPr>
                <a:stCxn id="806" idx="4"/>
                <a:endCxn id="786" idx="0"/>
              </p:cNvCxnSpPr>
              <p:nvPr/>
            </p:nvCxnSpPr>
            <p:spPr bwMode="auto">
              <a:xfrm flipH="1" flipV="1">
                <a:off x="3383358" y="4454636"/>
                <a:ext cx="1009905"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21" name="Straight Connector 820"/>
              <p:cNvCxnSpPr>
                <a:stCxn id="803" idx="4"/>
                <a:endCxn id="739" idx="0"/>
              </p:cNvCxnSpPr>
              <p:nvPr/>
            </p:nvCxnSpPr>
            <p:spPr bwMode="auto">
              <a:xfrm flipH="1" flipV="1">
                <a:off x="1603127" y="4454636"/>
                <a:ext cx="2047932"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22" name="Straight Connector 821"/>
              <p:cNvCxnSpPr>
                <a:stCxn id="803" idx="4"/>
                <a:endCxn id="740" idx="0"/>
              </p:cNvCxnSpPr>
              <p:nvPr/>
            </p:nvCxnSpPr>
            <p:spPr bwMode="auto">
              <a:xfrm flipH="1" flipV="1">
                <a:off x="1850528" y="4454636"/>
                <a:ext cx="1800531"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823" name="Straight Connector 822"/>
              <p:cNvCxnSpPr>
                <a:stCxn id="759" idx="4"/>
                <a:endCxn id="742" idx="0"/>
              </p:cNvCxnSpPr>
              <p:nvPr/>
            </p:nvCxnSpPr>
            <p:spPr bwMode="auto">
              <a:xfrm flipV="1">
                <a:off x="1604756" y="4454636"/>
                <a:ext cx="740574" cy="679768"/>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grpSp>
          <p:nvGrpSpPr>
            <p:cNvPr id="537" name="Group 536"/>
            <p:cNvGrpSpPr/>
            <p:nvPr/>
          </p:nvGrpSpPr>
          <p:grpSpPr>
            <a:xfrm>
              <a:off x="581333" y="5320012"/>
              <a:ext cx="247401" cy="431148"/>
              <a:chOff x="1625638" y="1515246"/>
              <a:chExt cx="374650" cy="952500"/>
            </a:xfrm>
          </p:grpSpPr>
          <p:cxnSp>
            <p:nvCxnSpPr>
              <p:cNvPr id="731" name="Straight Connector 730"/>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2" name="Straight Connector 731"/>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3" name="Straight Connector 732"/>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4" name="Straight Connector 733"/>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38" name="Group 537"/>
            <p:cNvGrpSpPr/>
            <p:nvPr/>
          </p:nvGrpSpPr>
          <p:grpSpPr>
            <a:xfrm>
              <a:off x="1076408" y="5314000"/>
              <a:ext cx="247401" cy="431148"/>
              <a:chOff x="1625638" y="1515246"/>
              <a:chExt cx="374650" cy="952500"/>
            </a:xfrm>
          </p:grpSpPr>
          <p:cxnSp>
            <p:nvCxnSpPr>
              <p:cNvPr id="727" name="Straight Connector 726"/>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8" name="Straight Connector 727"/>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9" name="Straight Connector 728"/>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0" name="Straight Connector 729"/>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39" name="Group 538"/>
            <p:cNvGrpSpPr/>
            <p:nvPr/>
          </p:nvGrpSpPr>
          <p:grpSpPr>
            <a:xfrm>
              <a:off x="1616100" y="5320012"/>
              <a:ext cx="247401" cy="431148"/>
              <a:chOff x="1625638" y="1515246"/>
              <a:chExt cx="374650" cy="952500"/>
            </a:xfrm>
          </p:grpSpPr>
          <p:cxnSp>
            <p:nvCxnSpPr>
              <p:cNvPr id="723" name="Straight Connector 722"/>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4" name="Straight Connector 723"/>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5" name="Straight Connector 724"/>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6" name="Straight Connector 725"/>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0" name="Group 539"/>
            <p:cNvGrpSpPr/>
            <p:nvPr/>
          </p:nvGrpSpPr>
          <p:grpSpPr>
            <a:xfrm>
              <a:off x="2111175" y="5314000"/>
              <a:ext cx="247401" cy="431148"/>
              <a:chOff x="1625638" y="1515246"/>
              <a:chExt cx="374650" cy="952500"/>
            </a:xfrm>
          </p:grpSpPr>
          <p:cxnSp>
            <p:nvCxnSpPr>
              <p:cNvPr id="719" name="Straight Connector 718"/>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0" name="Straight Connector 719"/>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1" name="Straight Connector 720"/>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2" name="Straight Connector 721"/>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1" name="Group 540"/>
            <p:cNvGrpSpPr/>
            <p:nvPr/>
          </p:nvGrpSpPr>
          <p:grpSpPr>
            <a:xfrm>
              <a:off x="2624300" y="5326024"/>
              <a:ext cx="247401" cy="431148"/>
              <a:chOff x="1625638" y="1515246"/>
              <a:chExt cx="374650" cy="952500"/>
            </a:xfrm>
          </p:grpSpPr>
          <p:cxnSp>
            <p:nvCxnSpPr>
              <p:cNvPr id="715" name="Straight Connector 714"/>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6" name="Straight Connector 715"/>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7" name="Straight Connector 716"/>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8" name="Straight Connector 717"/>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2" name="Group 541"/>
            <p:cNvGrpSpPr/>
            <p:nvPr/>
          </p:nvGrpSpPr>
          <p:grpSpPr>
            <a:xfrm>
              <a:off x="3119374" y="5320012"/>
              <a:ext cx="247401" cy="431148"/>
              <a:chOff x="1625638" y="1515246"/>
              <a:chExt cx="374650" cy="952500"/>
            </a:xfrm>
          </p:grpSpPr>
          <p:cxnSp>
            <p:nvCxnSpPr>
              <p:cNvPr id="711" name="Straight Connector 710"/>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2" name="Straight Connector 711"/>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3" name="Straight Connector 712"/>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4" name="Straight Connector 713"/>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3" name="Group 542"/>
            <p:cNvGrpSpPr/>
            <p:nvPr/>
          </p:nvGrpSpPr>
          <p:grpSpPr>
            <a:xfrm>
              <a:off x="3659067" y="5326024"/>
              <a:ext cx="247401" cy="431148"/>
              <a:chOff x="1625638" y="1515246"/>
              <a:chExt cx="374650" cy="952500"/>
            </a:xfrm>
          </p:grpSpPr>
          <p:cxnSp>
            <p:nvCxnSpPr>
              <p:cNvPr id="707" name="Straight Connector 706"/>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8" name="Straight Connector 707"/>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9" name="Straight Connector 708"/>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0" name="Straight Connector 709"/>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44" name="Group 543"/>
            <p:cNvGrpSpPr/>
            <p:nvPr/>
          </p:nvGrpSpPr>
          <p:grpSpPr>
            <a:xfrm>
              <a:off x="4154141" y="5320012"/>
              <a:ext cx="247401" cy="431148"/>
              <a:chOff x="1625638" y="1515246"/>
              <a:chExt cx="374650" cy="952500"/>
            </a:xfrm>
          </p:grpSpPr>
          <p:cxnSp>
            <p:nvCxnSpPr>
              <p:cNvPr id="703" name="Straight Connector 702"/>
              <p:cNvCxnSpPr/>
              <p:nvPr/>
            </p:nvCxnSpPr>
            <p:spPr bwMode="auto">
              <a:xfrm flipV="1">
                <a:off x="1993000" y="1515246"/>
                <a:ext cx="7288" cy="9465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4" name="Straight Connector 703"/>
              <p:cNvCxnSpPr/>
              <p:nvPr/>
            </p:nvCxnSpPr>
            <p:spPr bwMode="auto">
              <a:xfrm flipV="1">
                <a:off x="1625638" y="1515246"/>
                <a:ext cx="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5" name="Straight Connector 704"/>
              <p:cNvCxnSpPr/>
              <p:nvPr/>
            </p:nvCxnSpPr>
            <p:spPr bwMode="auto">
              <a:xfrm>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6" name="Straight Connector 705"/>
              <p:cNvCxnSpPr/>
              <p:nvPr/>
            </p:nvCxnSpPr>
            <p:spPr bwMode="auto">
              <a:xfrm flipH="1">
                <a:off x="1625638" y="1515246"/>
                <a:ext cx="374650" cy="9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p:cNvGrpSpPr/>
            <p:nvPr/>
          </p:nvGrpSpPr>
          <p:grpSpPr>
            <a:xfrm>
              <a:off x="484145" y="5926864"/>
              <a:ext cx="4016137" cy="500638"/>
              <a:chOff x="484145" y="5926864"/>
              <a:chExt cx="4016137" cy="500638"/>
            </a:xfrm>
          </p:grpSpPr>
          <p:grpSp>
            <p:nvGrpSpPr>
              <p:cNvPr id="557" name="Group 556"/>
              <p:cNvGrpSpPr/>
              <p:nvPr/>
            </p:nvGrpSpPr>
            <p:grpSpPr>
              <a:xfrm>
                <a:off x="976645" y="5926864"/>
                <a:ext cx="202292" cy="500638"/>
                <a:chOff x="2503604" y="3286782"/>
                <a:chExt cx="306339" cy="743447"/>
              </a:xfrm>
            </p:grpSpPr>
            <p:cxnSp>
              <p:nvCxnSpPr>
                <p:cNvPr id="695" name="Straight Connector 694"/>
                <p:cNvCxnSpPr>
                  <a:stCxn id="697" idx="0"/>
                  <a:endCxn id="522"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6" name="Rounded Rectangle 69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97" name="Rounded Rectangle 69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98" name="Rounded Rectangle 69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99" name="Rounded Rectangle 69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700" name="Straight Connector 699"/>
                <p:cNvCxnSpPr>
                  <a:stCxn id="699" idx="0"/>
                  <a:endCxn id="522"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1" name="Straight Connector 700"/>
                <p:cNvCxnSpPr>
                  <a:stCxn id="698" idx="0"/>
                  <a:endCxn id="52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2" name="Straight Connector 701"/>
                <p:cNvCxnSpPr>
                  <a:stCxn id="696" idx="0"/>
                  <a:endCxn id="52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58" name="Group 557"/>
              <p:cNvGrpSpPr/>
              <p:nvPr/>
            </p:nvGrpSpPr>
            <p:grpSpPr>
              <a:xfrm>
                <a:off x="484145" y="5926864"/>
                <a:ext cx="202292" cy="500638"/>
                <a:chOff x="2503604" y="3286782"/>
                <a:chExt cx="306339" cy="743447"/>
              </a:xfrm>
            </p:grpSpPr>
            <p:cxnSp>
              <p:nvCxnSpPr>
                <p:cNvPr id="687" name="Straight Connector 686"/>
                <p:cNvCxnSpPr>
                  <a:stCxn id="68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8" name="Rounded Rectangle 687"/>
                <p:cNvSpPr/>
                <p:nvPr/>
              </p:nvSpPr>
              <p:spPr bwMode="auto">
                <a:xfrm>
                  <a:off x="2672938"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89" name="Rounded Rectangle 688"/>
                <p:cNvSpPr/>
                <p:nvPr/>
              </p:nvSpPr>
              <p:spPr bwMode="auto">
                <a:xfrm>
                  <a:off x="2503604"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90" name="Rounded Rectangle 689"/>
                <p:cNvSpPr/>
                <p:nvPr/>
              </p:nvSpPr>
              <p:spPr bwMode="auto">
                <a:xfrm>
                  <a:off x="2503604"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91" name="Rounded Rectangle 690"/>
                <p:cNvSpPr/>
                <p:nvPr/>
              </p:nvSpPr>
              <p:spPr bwMode="auto">
                <a:xfrm>
                  <a:off x="2672938"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92" name="Straight Connector 691"/>
                <p:cNvCxnSpPr>
                  <a:stCxn id="69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3" name="Straight Connector 692"/>
                <p:cNvCxnSpPr>
                  <a:stCxn id="69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4" name="Straight Connector 693"/>
                <p:cNvCxnSpPr>
                  <a:stCxn id="68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59" name="Group 558"/>
              <p:cNvGrpSpPr/>
              <p:nvPr/>
            </p:nvGrpSpPr>
            <p:grpSpPr>
              <a:xfrm>
                <a:off x="727860" y="5926864"/>
                <a:ext cx="202292" cy="500638"/>
                <a:chOff x="2503604" y="3286782"/>
                <a:chExt cx="306339" cy="743447"/>
              </a:xfrm>
              <a:solidFill>
                <a:schemeClr val="bg1">
                  <a:lumMod val="65000"/>
                </a:schemeClr>
              </a:solidFill>
            </p:grpSpPr>
            <p:cxnSp>
              <p:nvCxnSpPr>
                <p:cNvPr id="679" name="Straight Connector 678"/>
                <p:cNvCxnSpPr>
                  <a:stCxn id="681" idx="0"/>
                </p:cNvCxnSpPr>
                <p:nvPr/>
              </p:nvCxnSpPr>
              <p:spPr bwMode="auto">
                <a:xfrm flipV="1">
                  <a:off x="2572107" y="3286782"/>
                  <a:ext cx="82572" cy="332397"/>
                </a:xfrm>
                <a:prstGeom prst="line">
                  <a:avLst/>
                </a:prstGeom>
                <a:grpFill/>
                <a:ln w="9525" cap="flat" cmpd="sng" algn="ctr">
                  <a:solidFill>
                    <a:schemeClr val="tx1"/>
                  </a:solidFill>
                  <a:prstDash val="solid"/>
                  <a:round/>
                  <a:headEnd type="none" w="med" len="med"/>
                  <a:tailEnd type="none" w="med" len="med"/>
                </a:ln>
                <a:effectLst/>
              </p:spPr>
            </p:cxnSp>
            <p:sp>
              <p:nvSpPr>
                <p:cNvPr id="680" name="Rounded Rectangle 679"/>
                <p:cNvSpPr/>
                <p:nvPr/>
              </p:nvSpPr>
              <p:spPr bwMode="auto">
                <a:xfrm>
                  <a:off x="2672938"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81" name="Rounded Rectangle 680"/>
                <p:cNvSpPr/>
                <p:nvPr/>
              </p:nvSpPr>
              <p:spPr bwMode="auto">
                <a:xfrm>
                  <a:off x="2503604"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82" name="Rounded Rectangle 681"/>
                <p:cNvSpPr/>
                <p:nvPr/>
              </p:nvSpPr>
              <p:spPr bwMode="auto">
                <a:xfrm>
                  <a:off x="2503604"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83" name="Rounded Rectangle 682"/>
                <p:cNvSpPr/>
                <p:nvPr/>
              </p:nvSpPr>
              <p:spPr bwMode="auto">
                <a:xfrm>
                  <a:off x="2672938"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84" name="Straight Connector 683"/>
                <p:cNvCxnSpPr>
                  <a:stCxn id="683" idx="0"/>
                </p:cNvCxnSpPr>
                <p:nvPr/>
              </p:nvCxnSpPr>
              <p:spPr bwMode="auto">
                <a:xfrm flipH="1" flipV="1">
                  <a:off x="2654679" y="3286782"/>
                  <a:ext cx="86762" cy="591047"/>
                </a:xfrm>
                <a:prstGeom prst="line">
                  <a:avLst/>
                </a:prstGeom>
                <a:grpFill/>
                <a:ln w="9525" cap="flat" cmpd="sng" algn="ctr">
                  <a:solidFill>
                    <a:schemeClr val="tx1"/>
                  </a:solidFill>
                  <a:prstDash val="solid"/>
                  <a:round/>
                  <a:headEnd type="none" w="med" len="med"/>
                  <a:tailEnd type="none" w="med" len="med"/>
                </a:ln>
                <a:effectLst/>
              </p:spPr>
            </p:cxnSp>
            <p:cxnSp>
              <p:nvCxnSpPr>
                <p:cNvPr id="685" name="Straight Connector 684"/>
                <p:cNvCxnSpPr>
                  <a:stCxn id="682" idx="0"/>
                </p:cNvCxnSpPr>
                <p:nvPr/>
              </p:nvCxnSpPr>
              <p:spPr bwMode="auto">
                <a:xfrm flipV="1">
                  <a:off x="2572107" y="3286782"/>
                  <a:ext cx="82572" cy="591047"/>
                </a:xfrm>
                <a:prstGeom prst="line">
                  <a:avLst/>
                </a:prstGeom>
                <a:grpFill/>
                <a:ln w="9525" cap="flat" cmpd="sng" algn="ctr">
                  <a:solidFill>
                    <a:schemeClr val="tx1"/>
                  </a:solidFill>
                  <a:prstDash val="solid"/>
                  <a:round/>
                  <a:headEnd type="none" w="med" len="med"/>
                  <a:tailEnd type="none" w="med" len="med"/>
                </a:ln>
                <a:effectLst/>
              </p:spPr>
            </p:cxnSp>
            <p:cxnSp>
              <p:nvCxnSpPr>
                <p:cNvPr id="686" name="Straight Connector 685"/>
                <p:cNvCxnSpPr>
                  <a:stCxn id="680" idx="0"/>
                </p:cNvCxnSpPr>
                <p:nvPr/>
              </p:nvCxnSpPr>
              <p:spPr bwMode="auto">
                <a:xfrm flipH="1" flipV="1">
                  <a:off x="2654679" y="3286782"/>
                  <a:ext cx="86762" cy="332397"/>
                </a:xfrm>
                <a:prstGeom prst="line">
                  <a:avLst/>
                </a:prstGeom>
                <a:grpFill/>
                <a:ln w="9525" cap="flat" cmpd="sng" algn="ctr">
                  <a:solidFill>
                    <a:schemeClr val="tx1"/>
                  </a:solidFill>
                  <a:prstDash val="solid"/>
                  <a:round/>
                  <a:headEnd type="none" w="med" len="med"/>
                  <a:tailEnd type="none" w="med" len="med"/>
                </a:ln>
                <a:effectLst/>
              </p:spPr>
            </p:cxnSp>
          </p:grpSp>
          <p:grpSp>
            <p:nvGrpSpPr>
              <p:cNvPr id="560" name="Group 559"/>
              <p:cNvGrpSpPr/>
              <p:nvPr/>
            </p:nvGrpSpPr>
            <p:grpSpPr>
              <a:xfrm>
                <a:off x="1222663" y="5926864"/>
                <a:ext cx="202292" cy="500638"/>
                <a:chOff x="2503604" y="3286782"/>
                <a:chExt cx="306339" cy="743447"/>
              </a:xfrm>
            </p:grpSpPr>
            <p:cxnSp>
              <p:nvCxnSpPr>
                <p:cNvPr id="671" name="Straight Connector 670"/>
                <p:cNvCxnSpPr>
                  <a:stCxn id="67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72" name="Rounded Rectangle 67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73" name="Rounded Rectangle 67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74" name="Rounded Rectangle 67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75" name="Rounded Rectangle 67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76" name="Straight Connector 675"/>
                <p:cNvCxnSpPr>
                  <a:stCxn id="67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7" name="Straight Connector 676"/>
                <p:cNvCxnSpPr>
                  <a:stCxn id="67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8" name="Straight Connector 677"/>
                <p:cNvCxnSpPr>
                  <a:stCxn id="67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1" name="Group 560"/>
              <p:cNvGrpSpPr/>
              <p:nvPr/>
            </p:nvGrpSpPr>
            <p:grpSpPr>
              <a:xfrm>
                <a:off x="4044716" y="5926864"/>
                <a:ext cx="202292" cy="500638"/>
                <a:chOff x="2503604" y="3286782"/>
                <a:chExt cx="306339" cy="743447"/>
              </a:xfrm>
            </p:grpSpPr>
            <p:cxnSp>
              <p:nvCxnSpPr>
                <p:cNvPr id="663" name="Straight Connector 662"/>
                <p:cNvCxnSpPr>
                  <a:stCxn id="66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64" name="Rounded Rectangle 66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65" name="Rounded Rectangle 66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66" name="Rounded Rectangle 66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67" name="Rounded Rectangle 66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68" name="Straight Connector 667"/>
                <p:cNvCxnSpPr>
                  <a:stCxn id="66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9" name="Straight Connector 668"/>
                <p:cNvCxnSpPr>
                  <a:stCxn id="66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0" name="Straight Connector 669"/>
                <p:cNvCxnSpPr>
                  <a:stCxn id="66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2" name="Group 561"/>
              <p:cNvGrpSpPr/>
              <p:nvPr/>
            </p:nvGrpSpPr>
            <p:grpSpPr>
              <a:xfrm>
                <a:off x="4297990" y="5926864"/>
                <a:ext cx="202292" cy="500638"/>
                <a:chOff x="2503604" y="3286782"/>
                <a:chExt cx="306339" cy="743447"/>
              </a:xfrm>
            </p:grpSpPr>
            <p:cxnSp>
              <p:nvCxnSpPr>
                <p:cNvPr id="655" name="Straight Connector 654"/>
                <p:cNvCxnSpPr>
                  <a:stCxn id="65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6" name="Rounded Rectangle 65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57" name="Rounded Rectangle 65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58" name="Rounded Rectangle 65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59" name="Rounded Rectangle 65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60" name="Straight Connector 659"/>
                <p:cNvCxnSpPr>
                  <a:stCxn id="65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1" name="Straight Connector 660"/>
                <p:cNvCxnSpPr>
                  <a:stCxn id="65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2" name="Straight Connector 661"/>
                <p:cNvCxnSpPr>
                  <a:stCxn id="65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3" name="Group 562"/>
              <p:cNvGrpSpPr/>
              <p:nvPr/>
            </p:nvGrpSpPr>
            <p:grpSpPr>
              <a:xfrm>
                <a:off x="1504639" y="5926864"/>
                <a:ext cx="940810" cy="500638"/>
                <a:chOff x="1757791" y="3277899"/>
                <a:chExt cx="1424707" cy="743447"/>
              </a:xfrm>
            </p:grpSpPr>
            <p:grpSp>
              <p:nvGrpSpPr>
                <p:cNvPr id="619" name="Group 618"/>
                <p:cNvGrpSpPr/>
                <p:nvPr/>
              </p:nvGrpSpPr>
              <p:grpSpPr>
                <a:xfrm>
                  <a:off x="2503604" y="3277899"/>
                  <a:ext cx="306339" cy="743447"/>
                  <a:chOff x="2503604" y="3286782"/>
                  <a:chExt cx="306339" cy="743447"/>
                </a:xfrm>
              </p:grpSpPr>
              <p:cxnSp>
                <p:nvCxnSpPr>
                  <p:cNvPr id="647" name="Straight Connector 646"/>
                  <p:cNvCxnSpPr>
                    <a:stCxn id="64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8" name="Rounded Rectangle 64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49" name="Rounded Rectangle 64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50" name="Rounded Rectangle 64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51" name="Rounded Rectangle 65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52" name="Straight Connector 651"/>
                  <p:cNvCxnSpPr>
                    <a:stCxn id="65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3" name="Straight Connector 652"/>
                  <p:cNvCxnSpPr>
                    <a:stCxn id="65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4" name="Straight Connector 653"/>
                  <p:cNvCxnSpPr>
                    <a:stCxn id="64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20" name="Group 619"/>
                <p:cNvGrpSpPr/>
                <p:nvPr/>
              </p:nvGrpSpPr>
              <p:grpSpPr>
                <a:xfrm>
                  <a:off x="1757791" y="3277899"/>
                  <a:ext cx="306339" cy="743447"/>
                  <a:chOff x="2503604" y="3286782"/>
                  <a:chExt cx="306339" cy="743447"/>
                </a:xfrm>
              </p:grpSpPr>
              <p:cxnSp>
                <p:nvCxnSpPr>
                  <p:cNvPr id="639" name="Straight Connector 638"/>
                  <p:cNvCxnSpPr>
                    <a:stCxn id="64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0" name="Rounded Rectangle 63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41" name="Rounded Rectangle 64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42" name="Rounded Rectangle 64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43" name="Rounded Rectangle 64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44" name="Straight Connector 643"/>
                  <p:cNvCxnSpPr>
                    <a:stCxn id="64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5" name="Straight Connector 644"/>
                  <p:cNvCxnSpPr>
                    <a:stCxn id="64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6" name="Straight Connector 645"/>
                  <p:cNvCxnSpPr>
                    <a:stCxn id="64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21" name="Group 620"/>
                <p:cNvGrpSpPr/>
                <p:nvPr/>
              </p:nvGrpSpPr>
              <p:grpSpPr>
                <a:xfrm>
                  <a:off x="2126859" y="3277899"/>
                  <a:ext cx="306339" cy="743447"/>
                  <a:chOff x="2503604" y="3286782"/>
                  <a:chExt cx="306339" cy="743447"/>
                </a:xfrm>
              </p:grpSpPr>
              <p:cxnSp>
                <p:nvCxnSpPr>
                  <p:cNvPr id="631" name="Straight Connector 630"/>
                  <p:cNvCxnSpPr>
                    <a:stCxn id="63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32" name="Rounded Rectangle 63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33" name="Rounded Rectangle 63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34" name="Rounded Rectangle 63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35" name="Rounded Rectangle 63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36" name="Straight Connector 635"/>
                  <p:cNvCxnSpPr>
                    <a:stCxn id="63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7" name="Straight Connector 636"/>
                  <p:cNvCxnSpPr>
                    <a:stCxn id="63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8" name="Straight Connector 637"/>
                  <p:cNvCxnSpPr>
                    <a:stCxn id="63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22" name="Group 621"/>
                <p:cNvGrpSpPr/>
                <p:nvPr/>
              </p:nvGrpSpPr>
              <p:grpSpPr>
                <a:xfrm>
                  <a:off x="2876159" y="3277899"/>
                  <a:ext cx="306339" cy="743447"/>
                  <a:chOff x="2503604" y="3286782"/>
                  <a:chExt cx="306339" cy="743447"/>
                </a:xfrm>
              </p:grpSpPr>
              <p:cxnSp>
                <p:nvCxnSpPr>
                  <p:cNvPr id="623" name="Straight Connector 622"/>
                  <p:cNvCxnSpPr>
                    <a:stCxn id="62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4" name="Rounded Rectangle 62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25" name="Rounded Rectangle 62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26" name="Rounded Rectangle 62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27" name="Rounded Rectangle 62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28" name="Straight Connector 627"/>
                  <p:cNvCxnSpPr>
                    <a:stCxn id="62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9" name="Straight Connector 628"/>
                  <p:cNvCxnSpPr>
                    <a:stCxn id="62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0" name="Straight Connector 629"/>
                  <p:cNvCxnSpPr>
                    <a:stCxn id="62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564" name="Group 563"/>
              <p:cNvGrpSpPr/>
              <p:nvPr/>
            </p:nvGrpSpPr>
            <p:grpSpPr>
              <a:xfrm>
                <a:off x="2533381" y="5926864"/>
                <a:ext cx="940810" cy="500638"/>
                <a:chOff x="1757791" y="3277899"/>
                <a:chExt cx="1424707" cy="743447"/>
              </a:xfrm>
            </p:grpSpPr>
            <p:grpSp>
              <p:nvGrpSpPr>
                <p:cNvPr id="583" name="Group 582"/>
                <p:cNvGrpSpPr/>
                <p:nvPr/>
              </p:nvGrpSpPr>
              <p:grpSpPr>
                <a:xfrm>
                  <a:off x="2503604" y="3277899"/>
                  <a:ext cx="306339" cy="743447"/>
                  <a:chOff x="2503604" y="3286782"/>
                  <a:chExt cx="306339" cy="743447"/>
                </a:xfrm>
              </p:grpSpPr>
              <p:cxnSp>
                <p:nvCxnSpPr>
                  <p:cNvPr id="611" name="Straight Connector 610"/>
                  <p:cNvCxnSpPr>
                    <a:stCxn id="61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12" name="Rounded Rectangle 61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13" name="Rounded Rectangle 61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14" name="Rounded Rectangle 61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15" name="Rounded Rectangle 61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16" name="Straight Connector 615"/>
                  <p:cNvCxnSpPr>
                    <a:stCxn id="61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7" name="Straight Connector 616"/>
                  <p:cNvCxnSpPr>
                    <a:stCxn id="61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8" name="Straight Connector 617"/>
                  <p:cNvCxnSpPr>
                    <a:stCxn id="61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84" name="Group 583"/>
                <p:cNvGrpSpPr/>
                <p:nvPr/>
              </p:nvGrpSpPr>
              <p:grpSpPr>
                <a:xfrm>
                  <a:off x="1757791" y="3277899"/>
                  <a:ext cx="306339" cy="743447"/>
                  <a:chOff x="2503604" y="3286782"/>
                  <a:chExt cx="306339" cy="743447"/>
                </a:xfrm>
              </p:grpSpPr>
              <p:cxnSp>
                <p:nvCxnSpPr>
                  <p:cNvPr id="603" name="Straight Connector 602"/>
                  <p:cNvCxnSpPr>
                    <a:stCxn id="60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04" name="Rounded Rectangle 60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05" name="Rounded Rectangle 60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06" name="Rounded Rectangle 60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607" name="Rounded Rectangle 60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08" name="Straight Connector 607"/>
                  <p:cNvCxnSpPr>
                    <a:stCxn id="60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9" name="Straight Connector 608"/>
                  <p:cNvCxnSpPr>
                    <a:stCxn id="60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0" name="Straight Connector 609"/>
                  <p:cNvCxnSpPr>
                    <a:stCxn id="60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85" name="Group 584"/>
                <p:cNvGrpSpPr/>
                <p:nvPr/>
              </p:nvGrpSpPr>
              <p:grpSpPr>
                <a:xfrm>
                  <a:off x="2126859" y="3277899"/>
                  <a:ext cx="306339" cy="743447"/>
                  <a:chOff x="2503604" y="3286782"/>
                  <a:chExt cx="306339" cy="743447"/>
                </a:xfrm>
              </p:grpSpPr>
              <p:cxnSp>
                <p:nvCxnSpPr>
                  <p:cNvPr id="595" name="Straight Connector 594"/>
                  <p:cNvCxnSpPr>
                    <a:stCxn id="59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6" name="Rounded Rectangle 59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97" name="Rounded Rectangle 59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98" name="Rounded Rectangle 59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99" name="Rounded Rectangle 59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600" name="Straight Connector 599"/>
                  <p:cNvCxnSpPr>
                    <a:stCxn id="59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1" name="Straight Connector 600"/>
                  <p:cNvCxnSpPr>
                    <a:stCxn id="59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2" name="Straight Connector 601"/>
                  <p:cNvCxnSpPr>
                    <a:stCxn id="59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86" name="Group 585"/>
                <p:cNvGrpSpPr/>
                <p:nvPr/>
              </p:nvGrpSpPr>
              <p:grpSpPr>
                <a:xfrm>
                  <a:off x="2876159" y="3277899"/>
                  <a:ext cx="306339" cy="743447"/>
                  <a:chOff x="2503604" y="3286782"/>
                  <a:chExt cx="306339" cy="743447"/>
                </a:xfrm>
              </p:grpSpPr>
              <p:cxnSp>
                <p:nvCxnSpPr>
                  <p:cNvPr id="587" name="Straight Connector 586"/>
                  <p:cNvCxnSpPr>
                    <a:stCxn id="58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8" name="Rounded Rectangle 58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89" name="Rounded Rectangle 58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90" name="Rounded Rectangle 58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91" name="Rounded Rectangle 59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592" name="Straight Connector 591"/>
                  <p:cNvCxnSpPr>
                    <a:stCxn id="59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3" name="Straight Connector 592"/>
                  <p:cNvCxnSpPr>
                    <a:stCxn id="59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4" name="Straight Connector 593"/>
                  <p:cNvCxnSpPr>
                    <a:stCxn id="58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565" name="Group 564"/>
              <p:cNvGrpSpPr/>
              <p:nvPr/>
            </p:nvGrpSpPr>
            <p:grpSpPr>
              <a:xfrm>
                <a:off x="3552047" y="5926864"/>
                <a:ext cx="202292" cy="500638"/>
                <a:chOff x="2503604" y="3286782"/>
                <a:chExt cx="306339" cy="743447"/>
              </a:xfrm>
            </p:grpSpPr>
            <p:cxnSp>
              <p:nvCxnSpPr>
                <p:cNvPr id="575" name="Straight Connector 574"/>
                <p:cNvCxnSpPr>
                  <a:stCxn id="57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6" name="Rounded Rectangle 57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77" name="Rounded Rectangle 57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78" name="Rounded Rectangle 57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79" name="Rounded Rectangle 57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580" name="Straight Connector 579"/>
                <p:cNvCxnSpPr>
                  <a:stCxn id="57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1" name="Straight Connector 580"/>
                <p:cNvCxnSpPr>
                  <a:stCxn id="57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2" name="Straight Connector 581"/>
                <p:cNvCxnSpPr>
                  <a:stCxn id="57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66" name="Group 565"/>
              <p:cNvGrpSpPr/>
              <p:nvPr/>
            </p:nvGrpSpPr>
            <p:grpSpPr>
              <a:xfrm>
                <a:off x="3805322" y="5926864"/>
                <a:ext cx="202292" cy="500638"/>
                <a:chOff x="2503604" y="3286782"/>
                <a:chExt cx="306339" cy="743447"/>
              </a:xfrm>
            </p:grpSpPr>
            <p:cxnSp>
              <p:nvCxnSpPr>
                <p:cNvPr id="567" name="Straight Connector 566"/>
                <p:cNvCxnSpPr>
                  <a:stCxn id="56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8" name="Rounded Rectangle 56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69" name="Rounded Rectangle 56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70" name="Rounded Rectangle 56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571" name="Rounded Rectangle 57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572" name="Straight Connector 571"/>
                <p:cNvCxnSpPr>
                  <a:stCxn id="57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3" name="Straight Connector 572"/>
                <p:cNvCxnSpPr>
                  <a:stCxn id="57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4" name="Straight Connector 573"/>
                <p:cNvCxnSpPr>
                  <a:stCxn id="56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825" name="TextBox 824"/>
            <p:cNvSpPr txBox="1"/>
            <p:nvPr/>
          </p:nvSpPr>
          <p:spPr>
            <a:xfrm>
              <a:off x="2111175" y="6410011"/>
              <a:ext cx="800219" cy="369332"/>
            </a:xfrm>
            <a:prstGeom prst="rect">
              <a:avLst/>
            </a:prstGeom>
            <a:noFill/>
          </p:spPr>
          <p:txBody>
            <a:bodyPr wrap="none" rtlCol="0">
              <a:spAutoFit/>
            </a:bodyPr>
            <a:lstStyle/>
            <a:p>
              <a:r>
                <a:rPr lang="en-US" dirty="0" smtClean="0"/>
                <a:t>XGFT</a:t>
              </a:r>
              <a:endParaRPr lang="en-US" dirty="0"/>
            </a:p>
          </p:txBody>
        </p:sp>
        <p:grpSp>
          <p:nvGrpSpPr>
            <p:cNvPr id="15" name="Group 14"/>
            <p:cNvGrpSpPr/>
            <p:nvPr/>
          </p:nvGrpSpPr>
          <p:grpSpPr>
            <a:xfrm>
              <a:off x="581605" y="5307075"/>
              <a:ext cx="1779419" cy="439287"/>
              <a:chOff x="581605" y="5307075"/>
              <a:chExt cx="1779419" cy="439287"/>
            </a:xfrm>
          </p:grpSpPr>
          <p:grpSp>
            <p:nvGrpSpPr>
              <p:cNvPr id="14" name="Group 13"/>
              <p:cNvGrpSpPr/>
              <p:nvPr/>
            </p:nvGrpSpPr>
            <p:grpSpPr>
              <a:xfrm>
                <a:off x="581605" y="5309650"/>
                <a:ext cx="251087" cy="434925"/>
                <a:chOff x="581605" y="5309650"/>
                <a:chExt cx="251087" cy="434925"/>
              </a:xfrm>
            </p:grpSpPr>
            <p:grpSp>
              <p:nvGrpSpPr>
                <p:cNvPr id="13" name="Group 12"/>
                <p:cNvGrpSpPr/>
                <p:nvPr/>
              </p:nvGrpSpPr>
              <p:grpSpPr>
                <a:xfrm>
                  <a:off x="581605" y="5314000"/>
                  <a:ext cx="104832" cy="182550"/>
                  <a:chOff x="581605" y="5314000"/>
                  <a:chExt cx="104832" cy="182550"/>
                </a:xfrm>
              </p:grpSpPr>
              <p:cxnSp>
                <p:nvCxnSpPr>
                  <p:cNvPr id="8" name="Straight Connector 7"/>
                  <p:cNvCxnSpPr>
                    <a:stCxn id="735" idx="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26" name="Straight Connector 825"/>
                  <p:cNvCxnSpPr>
                    <a:stCxn id="735" idx="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27" name="Group 826"/>
                <p:cNvGrpSpPr/>
                <p:nvPr/>
              </p:nvGrpSpPr>
              <p:grpSpPr>
                <a:xfrm flipH="1">
                  <a:off x="725455" y="5309650"/>
                  <a:ext cx="104832" cy="182550"/>
                  <a:chOff x="581605" y="5314000"/>
                  <a:chExt cx="104832" cy="182550"/>
                </a:xfrm>
              </p:grpSpPr>
              <p:cxnSp>
                <p:nvCxnSpPr>
                  <p:cNvPr id="828" name="Straight Connector 82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29" name="Straight Connector 82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30" name="Group 829"/>
                <p:cNvGrpSpPr/>
                <p:nvPr/>
              </p:nvGrpSpPr>
              <p:grpSpPr>
                <a:xfrm flipV="1">
                  <a:off x="584010" y="5562025"/>
                  <a:ext cx="104832" cy="182550"/>
                  <a:chOff x="581605" y="5314000"/>
                  <a:chExt cx="104832" cy="182550"/>
                </a:xfrm>
              </p:grpSpPr>
              <p:cxnSp>
                <p:nvCxnSpPr>
                  <p:cNvPr id="831" name="Straight Connector 83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32" name="Straight Connector 83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33" name="Group 832"/>
                <p:cNvGrpSpPr/>
                <p:nvPr/>
              </p:nvGrpSpPr>
              <p:grpSpPr>
                <a:xfrm flipH="1" flipV="1">
                  <a:off x="727860" y="5557675"/>
                  <a:ext cx="104832" cy="182550"/>
                  <a:chOff x="581605" y="5314000"/>
                  <a:chExt cx="104832" cy="182550"/>
                </a:xfrm>
              </p:grpSpPr>
              <p:cxnSp>
                <p:nvCxnSpPr>
                  <p:cNvPr id="834" name="Straight Connector 83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35" name="Straight Connector 83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836" name="Group 835"/>
              <p:cNvGrpSpPr/>
              <p:nvPr/>
            </p:nvGrpSpPr>
            <p:grpSpPr>
              <a:xfrm>
                <a:off x="1082290" y="5307090"/>
                <a:ext cx="251087" cy="434925"/>
                <a:chOff x="581605" y="5309650"/>
                <a:chExt cx="251087" cy="434925"/>
              </a:xfrm>
            </p:grpSpPr>
            <p:grpSp>
              <p:nvGrpSpPr>
                <p:cNvPr id="837" name="Group 836"/>
                <p:cNvGrpSpPr/>
                <p:nvPr/>
              </p:nvGrpSpPr>
              <p:grpSpPr>
                <a:xfrm>
                  <a:off x="581605" y="5314000"/>
                  <a:ext cx="104832" cy="182550"/>
                  <a:chOff x="581605" y="5314000"/>
                  <a:chExt cx="104832" cy="182550"/>
                </a:xfrm>
              </p:grpSpPr>
              <p:cxnSp>
                <p:nvCxnSpPr>
                  <p:cNvPr id="847" name="Straight Connector 846"/>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48" name="Straight Connector 847"/>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38" name="Group 837"/>
                <p:cNvGrpSpPr/>
                <p:nvPr/>
              </p:nvGrpSpPr>
              <p:grpSpPr>
                <a:xfrm flipH="1">
                  <a:off x="725455" y="5309650"/>
                  <a:ext cx="104832" cy="182550"/>
                  <a:chOff x="581605" y="5314000"/>
                  <a:chExt cx="104832" cy="182550"/>
                </a:xfrm>
              </p:grpSpPr>
              <p:cxnSp>
                <p:nvCxnSpPr>
                  <p:cNvPr id="845" name="Straight Connector 844"/>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46" name="Straight Connector 845"/>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39" name="Group 838"/>
                <p:cNvGrpSpPr/>
                <p:nvPr/>
              </p:nvGrpSpPr>
              <p:grpSpPr>
                <a:xfrm flipV="1">
                  <a:off x="584010" y="5562025"/>
                  <a:ext cx="104832" cy="182550"/>
                  <a:chOff x="581605" y="5314000"/>
                  <a:chExt cx="104832" cy="182550"/>
                </a:xfrm>
              </p:grpSpPr>
              <p:cxnSp>
                <p:nvCxnSpPr>
                  <p:cNvPr id="843" name="Straight Connector 842"/>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44" name="Straight Connector 843"/>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40" name="Group 839"/>
                <p:cNvGrpSpPr/>
                <p:nvPr/>
              </p:nvGrpSpPr>
              <p:grpSpPr>
                <a:xfrm flipH="1" flipV="1">
                  <a:off x="727860" y="5557675"/>
                  <a:ext cx="104832" cy="182550"/>
                  <a:chOff x="581605" y="5314000"/>
                  <a:chExt cx="104832" cy="182550"/>
                </a:xfrm>
              </p:grpSpPr>
              <p:cxnSp>
                <p:nvCxnSpPr>
                  <p:cNvPr id="841" name="Straight Connector 84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42" name="Straight Connector 84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849" name="Group 848"/>
              <p:cNvGrpSpPr/>
              <p:nvPr/>
            </p:nvGrpSpPr>
            <p:grpSpPr>
              <a:xfrm>
                <a:off x="1609177" y="5311437"/>
                <a:ext cx="251087" cy="434925"/>
                <a:chOff x="581605" y="5309650"/>
                <a:chExt cx="251087" cy="434925"/>
              </a:xfrm>
            </p:grpSpPr>
            <p:grpSp>
              <p:nvGrpSpPr>
                <p:cNvPr id="850" name="Group 849"/>
                <p:cNvGrpSpPr/>
                <p:nvPr/>
              </p:nvGrpSpPr>
              <p:grpSpPr>
                <a:xfrm>
                  <a:off x="581605" y="5314000"/>
                  <a:ext cx="104832" cy="182550"/>
                  <a:chOff x="581605" y="5314000"/>
                  <a:chExt cx="104832" cy="182550"/>
                </a:xfrm>
              </p:grpSpPr>
              <p:cxnSp>
                <p:nvCxnSpPr>
                  <p:cNvPr id="860" name="Straight Connector 85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61" name="Straight Connector 86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51" name="Group 850"/>
                <p:cNvGrpSpPr/>
                <p:nvPr/>
              </p:nvGrpSpPr>
              <p:grpSpPr>
                <a:xfrm flipH="1">
                  <a:off x="725455" y="5309650"/>
                  <a:ext cx="104832" cy="182550"/>
                  <a:chOff x="581605" y="5314000"/>
                  <a:chExt cx="104832" cy="182550"/>
                </a:xfrm>
              </p:grpSpPr>
              <p:cxnSp>
                <p:nvCxnSpPr>
                  <p:cNvPr id="858" name="Straight Connector 85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59" name="Straight Connector 85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52" name="Group 851"/>
                <p:cNvGrpSpPr/>
                <p:nvPr/>
              </p:nvGrpSpPr>
              <p:grpSpPr>
                <a:xfrm flipV="1">
                  <a:off x="584010" y="5562025"/>
                  <a:ext cx="104832" cy="182550"/>
                  <a:chOff x="581605" y="5314000"/>
                  <a:chExt cx="104832" cy="182550"/>
                </a:xfrm>
              </p:grpSpPr>
              <p:cxnSp>
                <p:nvCxnSpPr>
                  <p:cNvPr id="856" name="Straight Connector 855"/>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57" name="Straight Connector 856"/>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53" name="Group 852"/>
                <p:cNvGrpSpPr/>
                <p:nvPr/>
              </p:nvGrpSpPr>
              <p:grpSpPr>
                <a:xfrm flipH="1" flipV="1">
                  <a:off x="727860" y="5557675"/>
                  <a:ext cx="104832" cy="182550"/>
                  <a:chOff x="581605" y="5314000"/>
                  <a:chExt cx="104832" cy="182550"/>
                </a:xfrm>
              </p:grpSpPr>
              <p:cxnSp>
                <p:nvCxnSpPr>
                  <p:cNvPr id="854" name="Straight Connector 85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55" name="Straight Connector 85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862" name="Group 861"/>
              <p:cNvGrpSpPr/>
              <p:nvPr/>
            </p:nvGrpSpPr>
            <p:grpSpPr>
              <a:xfrm>
                <a:off x="2109937" y="5307075"/>
                <a:ext cx="251087" cy="434925"/>
                <a:chOff x="581605" y="5309650"/>
                <a:chExt cx="251087" cy="434925"/>
              </a:xfrm>
            </p:grpSpPr>
            <p:grpSp>
              <p:nvGrpSpPr>
                <p:cNvPr id="863" name="Group 862"/>
                <p:cNvGrpSpPr/>
                <p:nvPr/>
              </p:nvGrpSpPr>
              <p:grpSpPr>
                <a:xfrm>
                  <a:off x="581605" y="5314000"/>
                  <a:ext cx="104832" cy="182550"/>
                  <a:chOff x="581605" y="5314000"/>
                  <a:chExt cx="104832" cy="182550"/>
                </a:xfrm>
              </p:grpSpPr>
              <p:cxnSp>
                <p:nvCxnSpPr>
                  <p:cNvPr id="873" name="Straight Connector 872"/>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74" name="Straight Connector 873"/>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64" name="Group 863"/>
                <p:cNvGrpSpPr/>
                <p:nvPr/>
              </p:nvGrpSpPr>
              <p:grpSpPr>
                <a:xfrm flipH="1">
                  <a:off x="725455" y="5309650"/>
                  <a:ext cx="104832" cy="182550"/>
                  <a:chOff x="581605" y="5314000"/>
                  <a:chExt cx="104832" cy="182550"/>
                </a:xfrm>
              </p:grpSpPr>
              <p:cxnSp>
                <p:nvCxnSpPr>
                  <p:cNvPr id="871" name="Straight Connector 870"/>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72" name="Straight Connector 871"/>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65" name="Group 864"/>
                <p:cNvGrpSpPr/>
                <p:nvPr/>
              </p:nvGrpSpPr>
              <p:grpSpPr>
                <a:xfrm flipV="1">
                  <a:off x="584010" y="5562025"/>
                  <a:ext cx="104832" cy="182550"/>
                  <a:chOff x="581605" y="5314000"/>
                  <a:chExt cx="104832" cy="182550"/>
                </a:xfrm>
              </p:grpSpPr>
              <p:cxnSp>
                <p:nvCxnSpPr>
                  <p:cNvPr id="869" name="Straight Connector 868"/>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70" name="Straight Connector 869"/>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66" name="Group 865"/>
                <p:cNvGrpSpPr/>
                <p:nvPr/>
              </p:nvGrpSpPr>
              <p:grpSpPr>
                <a:xfrm flipH="1" flipV="1">
                  <a:off x="727860" y="5557675"/>
                  <a:ext cx="104832" cy="182550"/>
                  <a:chOff x="581605" y="5314000"/>
                  <a:chExt cx="104832" cy="182550"/>
                </a:xfrm>
              </p:grpSpPr>
              <p:cxnSp>
                <p:nvCxnSpPr>
                  <p:cNvPr id="867" name="Straight Connector 866"/>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68" name="Straight Connector 867"/>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grpSp>
          <p:nvGrpSpPr>
            <p:cNvPr id="875" name="Group 874"/>
            <p:cNvGrpSpPr/>
            <p:nvPr/>
          </p:nvGrpSpPr>
          <p:grpSpPr>
            <a:xfrm>
              <a:off x="2628626" y="5311425"/>
              <a:ext cx="1779419" cy="439287"/>
              <a:chOff x="581605" y="5307075"/>
              <a:chExt cx="1779419" cy="439287"/>
            </a:xfrm>
          </p:grpSpPr>
          <p:grpSp>
            <p:nvGrpSpPr>
              <p:cNvPr id="876" name="Group 875"/>
              <p:cNvGrpSpPr/>
              <p:nvPr/>
            </p:nvGrpSpPr>
            <p:grpSpPr>
              <a:xfrm>
                <a:off x="581605" y="5309650"/>
                <a:ext cx="251087" cy="434925"/>
                <a:chOff x="581605" y="5309650"/>
                <a:chExt cx="251087" cy="434925"/>
              </a:xfrm>
            </p:grpSpPr>
            <p:grpSp>
              <p:nvGrpSpPr>
                <p:cNvPr id="916" name="Group 915"/>
                <p:cNvGrpSpPr/>
                <p:nvPr/>
              </p:nvGrpSpPr>
              <p:grpSpPr>
                <a:xfrm>
                  <a:off x="581605" y="5314000"/>
                  <a:ext cx="104832" cy="182550"/>
                  <a:chOff x="581605" y="5314000"/>
                  <a:chExt cx="104832" cy="182550"/>
                </a:xfrm>
              </p:grpSpPr>
              <p:cxnSp>
                <p:nvCxnSpPr>
                  <p:cNvPr id="926" name="Straight Connector 925"/>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27" name="Straight Connector 926"/>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917" name="Group 916"/>
                <p:cNvGrpSpPr/>
                <p:nvPr/>
              </p:nvGrpSpPr>
              <p:grpSpPr>
                <a:xfrm flipH="1">
                  <a:off x="725455" y="5309650"/>
                  <a:ext cx="104832" cy="182550"/>
                  <a:chOff x="581605" y="5314000"/>
                  <a:chExt cx="104832" cy="182550"/>
                </a:xfrm>
              </p:grpSpPr>
              <p:cxnSp>
                <p:nvCxnSpPr>
                  <p:cNvPr id="924" name="Straight Connector 92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25" name="Straight Connector 92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918" name="Group 917"/>
                <p:cNvGrpSpPr/>
                <p:nvPr/>
              </p:nvGrpSpPr>
              <p:grpSpPr>
                <a:xfrm flipV="1">
                  <a:off x="584010" y="5562025"/>
                  <a:ext cx="104832" cy="182550"/>
                  <a:chOff x="581605" y="5314000"/>
                  <a:chExt cx="104832" cy="182550"/>
                </a:xfrm>
              </p:grpSpPr>
              <p:cxnSp>
                <p:nvCxnSpPr>
                  <p:cNvPr id="922" name="Straight Connector 921"/>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23" name="Straight Connector 922"/>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919" name="Group 918"/>
                <p:cNvGrpSpPr/>
                <p:nvPr/>
              </p:nvGrpSpPr>
              <p:grpSpPr>
                <a:xfrm flipH="1" flipV="1">
                  <a:off x="727860" y="5557675"/>
                  <a:ext cx="104832" cy="182550"/>
                  <a:chOff x="581605" y="5314000"/>
                  <a:chExt cx="104832" cy="182550"/>
                </a:xfrm>
              </p:grpSpPr>
              <p:cxnSp>
                <p:nvCxnSpPr>
                  <p:cNvPr id="920" name="Straight Connector 91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21" name="Straight Connector 92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877" name="Group 876"/>
              <p:cNvGrpSpPr/>
              <p:nvPr/>
            </p:nvGrpSpPr>
            <p:grpSpPr>
              <a:xfrm>
                <a:off x="1082290" y="5307090"/>
                <a:ext cx="251087" cy="434925"/>
                <a:chOff x="581605" y="5309650"/>
                <a:chExt cx="251087" cy="434925"/>
              </a:xfrm>
            </p:grpSpPr>
            <p:grpSp>
              <p:nvGrpSpPr>
                <p:cNvPr id="904" name="Group 903"/>
                <p:cNvGrpSpPr/>
                <p:nvPr/>
              </p:nvGrpSpPr>
              <p:grpSpPr>
                <a:xfrm>
                  <a:off x="581605" y="5314000"/>
                  <a:ext cx="104832" cy="182550"/>
                  <a:chOff x="581605" y="5314000"/>
                  <a:chExt cx="104832" cy="182550"/>
                </a:xfrm>
              </p:grpSpPr>
              <p:cxnSp>
                <p:nvCxnSpPr>
                  <p:cNvPr id="914" name="Straight Connector 91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15" name="Straight Connector 91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905" name="Group 904"/>
                <p:cNvGrpSpPr/>
                <p:nvPr/>
              </p:nvGrpSpPr>
              <p:grpSpPr>
                <a:xfrm flipH="1">
                  <a:off x="725455" y="5309650"/>
                  <a:ext cx="104832" cy="182550"/>
                  <a:chOff x="581605" y="5314000"/>
                  <a:chExt cx="104832" cy="182550"/>
                </a:xfrm>
              </p:grpSpPr>
              <p:cxnSp>
                <p:nvCxnSpPr>
                  <p:cNvPr id="912" name="Straight Connector 911"/>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13" name="Straight Connector 912"/>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906" name="Group 905"/>
                <p:cNvGrpSpPr/>
                <p:nvPr/>
              </p:nvGrpSpPr>
              <p:grpSpPr>
                <a:xfrm flipV="1">
                  <a:off x="584010" y="5562025"/>
                  <a:ext cx="104832" cy="182550"/>
                  <a:chOff x="581605" y="5314000"/>
                  <a:chExt cx="104832" cy="182550"/>
                </a:xfrm>
              </p:grpSpPr>
              <p:cxnSp>
                <p:nvCxnSpPr>
                  <p:cNvPr id="910" name="Straight Connector 90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11" name="Straight Connector 91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907" name="Group 906"/>
                <p:cNvGrpSpPr/>
                <p:nvPr/>
              </p:nvGrpSpPr>
              <p:grpSpPr>
                <a:xfrm flipH="1" flipV="1">
                  <a:off x="727860" y="5557675"/>
                  <a:ext cx="104832" cy="182550"/>
                  <a:chOff x="581605" y="5314000"/>
                  <a:chExt cx="104832" cy="182550"/>
                </a:xfrm>
              </p:grpSpPr>
              <p:cxnSp>
                <p:nvCxnSpPr>
                  <p:cNvPr id="908" name="Straight Connector 90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09" name="Straight Connector 90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878" name="Group 877"/>
              <p:cNvGrpSpPr/>
              <p:nvPr/>
            </p:nvGrpSpPr>
            <p:grpSpPr>
              <a:xfrm>
                <a:off x="1609177" y="5311437"/>
                <a:ext cx="251087" cy="434925"/>
                <a:chOff x="581605" y="5309650"/>
                <a:chExt cx="251087" cy="434925"/>
              </a:xfrm>
            </p:grpSpPr>
            <p:grpSp>
              <p:nvGrpSpPr>
                <p:cNvPr id="892" name="Group 891"/>
                <p:cNvGrpSpPr/>
                <p:nvPr/>
              </p:nvGrpSpPr>
              <p:grpSpPr>
                <a:xfrm>
                  <a:off x="581605" y="5314000"/>
                  <a:ext cx="104832" cy="182550"/>
                  <a:chOff x="581605" y="5314000"/>
                  <a:chExt cx="104832" cy="182550"/>
                </a:xfrm>
              </p:grpSpPr>
              <p:cxnSp>
                <p:nvCxnSpPr>
                  <p:cNvPr id="902" name="Straight Connector 901"/>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03" name="Straight Connector 902"/>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93" name="Group 892"/>
                <p:cNvGrpSpPr/>
                <p:nvPr/>
              </p:nvGrpSpPr>
              <p:grpSpPr>
                <a:xfrm flipH="1">
                  <a:off x="725455" y="5309650"/>
                  <a:ext cx="104832" cy="182550"/>
                  <a:chOff x="581605" y="5314000"/>
                  <a:chExt cx="104832" cy="182550"/>
                </a:xfrm>
              </p:grpSpPr>
              <p:cxnSp>
                <p:nvCxnSpPr>
                  <p:cNvPr id="900" name="Straight Connector 89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01" name="Straight Connector 90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94" name="Group 893"/>
                <p:cNvGrpSpPr/>
                <p:nvPr/>
              </p:nvGrpSpPr>
              <p:grpSpPr>
                <a:xfrm flipV="1">
                  <a:off x="584010" y="5562025"/>
                  <a:ext cx="104832" cy="182550"/>
                  <a:chOff x="581605" y="5314000"/>
                  <a:chExt cx="104832" cy="182550"/>
                </a:xfrm>
              </p:grpSpPr>
              <p:cxnSp>
                <p:nvCxnSpPr>
                  <p:cNvPr id="898" name="Straight Connector 89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99" name="Straight Connector 89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95" name="Group 894"/>
                <p:cNvGrpSpPr/>
                <p:nvPr/>
              </p:nvGrpSpPr>
              <p:grpSpPr>
                <a:xfrm flipH="1" flipV="1">
                  <a:off x="727860" y="5557675"/>
                  <a:ext cx="104832" cy="182550"/>
                  <a:chOff x="581605" y="5314000"/>
                  <a:chExt cx="104832" cy="182550"/>
                </a:xfrm>
              </p:grpSpPr>
              <p:cxnSp>
                <p:nvCxnSpPr>
                  <p:cNvPr id="896" name="Straight Connector 895"/>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97" name="Straight Connector 896"/>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nvGrpSpPr>
              <p:cNvPr id="879" name="Group 878"/>
              <p:cNvGrpSpPr/>
              <p:nvPr/>
            </p:nvGrpSpPr>
            <p:grpSpPr>
              <a:xfrm>
                <a:off x="2109937" y="5307075"/>
                <a:ext cx="251087" cy="434925"/>
                <a:chOff x="581605" y="5309650"/>
                <a:chExt cx="251087" cy="434925"/>
              </a:xfrm>
            </p:grpSpPr>
            <p:grpSp>
              <p:nvGrpSpPr>
                <p:cNvPr id="880" name="Group 879"/>
                <p:cNvGrpSpPr/>
                <p:nvPr/>
              </p:nvGrpSpPr>
              <p:grpSpPr>
                <a:xfrm>
                  <a:off x="581605" y="5314000"/>
                  <a:ext cx="104832" cy="182550"/>
                  <a:chOff x="581605" y="5314000"/>
                  <a:chExt cx="104832" cy="182550"/>
                </a:xfrm>
              </p:grpSpPr>
              <p:cxnSp>
                <p:nvCxnSpPr>
                  <p:cNvPr id="890" name="Straight Connector 889"/>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91" name="Straight Connector 890"/>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81" name="Group 880"/>
                <p:cNvGrpSpPr/>
                <p:nvPr/>
              </p:nvGrpSpPr>
              <p:grpSpPr>
                <a:xfrm flipH="1">
                  <a:off x="725455" y="5309650"/>
                  <a:ext cx="104832" cy="182550"/>
                  <a:chOff x="581605" y="5314000"/>
                  <a:chExt cx="104832" cy="182550"/>
                </a:xfrm>
              </p:grpSpPr>
              <p:cxnSp>
                <p:nvCxnSpPr>
                  <p:cNvPr id="888" name="Straight Connector 887"/>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89" name="Straight Connector 888"/>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82" name="Group 881"/>
                <p:cNvGrpSpPr/>
                <p:nvPr/>
              </p:nvGrpSpPr>
              <p:grpSpPr>
                <a:xfrm flipV="1">
                  <a:off x="584010" y="5562025"/>
                  <a:ext cx="104832" cy="182550"/>
                  <a:chOff x="581605" y="5314000"/>
                  <a:chExt cx="104832" cy="182550"/>
                </a:xfrm>
              </p:grpSpPr>
              <p:cxnSp>
                <p:nvCxnSpPr>
                  <p:cNvPr id="886" name="Straight Connector 885"/>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87" name="Straight Connector 886"/>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883" name="Group 882"/>
                <p:cNvGrpSpPr/>
                <p:nvPr/>
              </p:nvGrpSpPr>
              <p:grpSpPr>
                <a:xfrm flipH="1" flipV="1">
                  <a:off x="727860" y="5557675"/>
                  <a:ext cx="104832" cy="182550"/>
                  <a:chOff x="581605" y="5314000"/>
                  <a:chExt cx="104832" cy="182550"/>
                </a:xfrm>
              </p:grpSpPr>
              <p:cxnSp>
                <p:nvCxnSpPr>
                  <p:cNvPr id="884" name="Straight Connector 883"/>
                  <p:cNvCxnSpPr/>
                  <p:nvPr/>
                </p:nvCxnSpPr>
                <p:spPr>
                  <a:xfrm>
                    <a:off x="581605" y="5314000"/>
                    <a:ext cx="104832" cy="91275"/>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85" name="Straight Connector 884"/>
                  <p:cNvCxnSpPr/>
                  <p:nvPr/>
                </p:nvCxnSpPr>
                <p:spPr>
                  <a:xfrm>
                    <a:off x="581605" y="5314000"/>
                    <a:ext cx="44029" cy="182550"/>
                  </a:xfrm>
                  <a:prstGeom prst="line">
                    <a:avLst/>
                  </a:prstGeom>
                  <a:ln w="9525">
                    <a:solidFill>
                      <a:srgbClr val="FF0000"/>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grpSp>
      </p:grpSp>
      <p:grpSp>
        <p:nvGrpSpPr>
          <p:cNvPr id="4" name="Group 3"/>
          <p:cNvGrpSpPr/>
          <p:nvPr/>
        </p:nvGrpSpPr>
        <p:grpSpPr>
          <a:xfrm>
            <a:off x="4636231" y="4276142"/>
            <a:ext cx="4302304" cy="2503201"/>
            <a:chOff x="4636231" y="4276142"/>
            <a:chExt cx="4302304" cy="2503201"/>
          </a:xfrm>
        </p:grpSpPr>
        <p:sp>
          <p:nvSpPr>
            <p:cNvPr id="261" name="TextBox 260"/>
            <p:cNvSpPr txBox="1"/>
            <p:nvPr/>
          </p:nvSpPr>
          <p:spPr>
            <a:xfrm>
              <a:off x="6478812" y="6410011"/>
              <a:ext cx="800219" cy="369332"/>
            </a:xfrm>
            <a:prstGeom prst="rect">
              <a:avLst/>
            </a:prstGeom>
            <a:noFill/>
          </p:spPr>
          <p:txBody>
            <a:bodyPr wrap="none" rtlCol="0">
              <a:spAutoFit/>
            </a:bodyPr>
            <a:lstStyle/>
            <a:p>
              <a:r>
                <a:rPr lang="en-US" dirty="0" smtClean="0"/>
                <a:t>PGFT</a:t>
              </a:r>
              <a:endParaRPr lang="en-US" dirty="0"/>
            </a:p>
          </p:txBody>
        </p:sp>
        <p:sp>
          <p:nvSpPr>
            <p:cNvPr id="263" name="Oval 262"/>
            <p:cNvSpPr/>
            <p:nvPr/>
          </p:nvSpPr>
          <p:spPr bwMode="auto">
            <a:xfrm flipV="1">
              <a:off x="4719153"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4" name="Oval 263"/>
            <p:cNvSpPr/>
            <p:nvPr/>
          </p:nvSpPr>
          <p:spPr bwMode="auto">
            <a:xfrm flipV="1">
              <a:off x="4976565"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5" name="Oval 264"/>
            <p:cNvSpPr/>
            <p:nvPr/>
          </p:nvSpPr>
          <p:spPr bwMode="auto">
            <a:xfrm flipV="1">
              <a:off x="5233977"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6" name="Oval 265"/>
            <p:cNvSpPr/>
            <p:nvPr/>
          </p:nvSpPr>
          <p:spPr bwMode="auto">
            <a:xfrm flipV="1">
              <a:off x="5491390"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7" name="Oval 266"/>
            <p:cNvSpPr/>
            <p:nvPr/>
          </p:nvSpPr>
          <p:spPr bwMode="auto">
            <a:xfrm flipV="1">
              <a:off x="5783706"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8" name="Oval 267"/>
            <p:cNvSpPr/>
            <p:nvPr/>
          </p:nvSpPr>
          <p:spPr bwMode="auto">
            <a:xfrm flipV="1">
              <a:off x="6041118"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9" name="Oval 268"/>
            <p:cNvSpPr/>
            <p:nvPr/>
          </p:nvSpPr>
          <p:spPr bwMode="auto">
            <a:xfrm flipV="1">
              <a:off x="6298531"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0" name="Oval 269"/>
            <p:cNvSpPr/>
            <p:nvPr/>
          </p:nvSpPr>
          <p:spPr bwMode="auto">
            <a:xfrm flipV="1">
              <a:off x="6555943"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1" name="Oval 270"/>
            <p:cNvSpPr/>
            <p:nvPr/>
          </p:nvSpPr>
          <p:spPr bwMode="auto">
            <a:xfrm flipV="1">
              <a:off x="6848259"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2" name="Oval 271"/>
            <p:cNvSpPr/>
            <p:nvPr/>
          </p:nvSpPr>
          <p:spPr bwMode="auto">
            <a:xfrm flipV="1">
              <a:off x="7105671"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3" name="Oval 272"/>
            <p:cNvSpPr/>
            <p:nvPr/>
          </p:nvSpPr>
          <p:spPr bwMode="auto">
            <a:xfrm flipV="1">
              <a:off x="7363084"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4" name="Oval 273"/>
            <p:cNvSpPr/>
            <p:nvPr/>
          </p:nvSpPr>
          <p:spPr bwMode="auto">
            <a:xfrm flipV="1">
              <a:off x="7620496"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5" name="Oval 274"/>
            <p:cNvSpPr/>
            <p:nvPr/>
          </p:nvSpPr>
          <p:spPr bwMode="auto">
            <a:xfrm flipV="1">
              <a:off x="7912812"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6" name="Oval 275"/>
            <p:cNvSpPr/>
            <p:nvPr/>
          </p:nvSpPr>
          <p:spPr bwMode="auto">
            <a:xfrm flipV="1">
              <a:off x="8170224"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7" name="Oval 276"/>
            <p:cNvSpPr/>
            <p:nvPr/>
          </p:nvSpPr>
          <p:spPr bwMode="auto">
            <a:xfrm flipV="1">
              <a:off x="8427637"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8" name="Oval 277"/>
            <p:cNvSpPr/>
            <p:nvPr/>
          </p:nvSpPr>
          <p:spPr bwMode="auto">
            <a:xfrm flipV="1">
              <a:off x="8685049" y="5741810"/>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343" name="Group 342"/>
            <p:cNvGrpSpPr/>
            <p:nvPr/>
          </p:nvGrpSpPr>
          <p:grpSpPr>
            <a:xfrm>
              <a:off x="4636231" y="5365401"/>
              <a:ext cx="229409" cy="245116"/>
              <a:chOff x="5945384" y="2692802"/>
              <a:chExt cx="333893" cy="366457"/>
            </a:xfrm>
          </p:grpSpPr>
          <p:cxnSp>
            <p:nvCxnSpPr>
              <p:cNvPr id="517" name="Straight Connector 516"/>
              <p:cNvCxnSpPr/>
              <p:nvPr/>
            </p:nvCxnSpPr>
            <p:spPr bwMode="auto">
              <a:xfrm>
                <a:off x="6012577" y="2888875"/>
                <a:ext cx="266700" cy="1703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8" name="TextBox 517"/>
              <p:cNvSpPr txBox="1"/>
              <p:nvPr/>
            </p:nvSpPr>
            <p:spPr>
              <a:xfrm>
                <a:off x="5945384" y="2692802"/>
                <a:ext cx="263214" cy="276999"/>
              </a:xfrm>
              <a:prstGeom prst="rect">
                <a:avLst/>
              </a:prstGeom>
              <a:noFill/>
            </p:spPr>
            <p:txBody>
              <a:bodyPr wrap="none" rtlCol="0">
                <a:spAutoFit/>
              </a:bodyPr>
              <a:lstStyle/>
              <a:p>
                <a:r>
                  <a:rPr lang="en-US" sz="1200" dirty="0"/>
                  <a:t>2</a:t>
                </a:r>
              </a:p>
            </p:txBody>
          </p:sp>
        </p:grpSp>
        <p:grpSp>
          <p:nvGrpSpPr>
            <p:cNvPr id="344" name="Group 343"/>
            <p:cNvGrpSpPr/>
            <p:nvPr/>
          </p:nvGrpSpPr>
          <p:grpSpPr>
            <a:xfrm>
              <a:off x="8712661" y="5434475"/>
              <a:ext cx="225874" cy="188653"/>
              <a:chOff x="6012577" y="2777216"/>
              <a:chExt cx="328747" cy="282043"/>
            </a:xfrm>
          </p:grpSpPr>
          <p:cxnSp>
            <p:nvCxnSpPr>
              <p:cNvPr id="515" name="Straight Connector 514"/>
              <p:cNvCxnSpPr/>
              <p:nvPr/>
            </p:nvCxnSpPr>
            <p:spPr bwMode="auto">
              <a:xfrm>
                <a:off x="6012577" y="2888875"/>
                <a:ext cx="266700" cy="17038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6" name="TextBox 515"/>
              <p:cNvSpPr txBox="1"/>
              <p:nvPr/>
            </p:nvSpPr>
            <p:spPr>
              <a:xfrm>
                <a:off x="6078110" y="2777216"/>
                <a:ext cx="263214" cy="276999"/>
              </a:xfrm>
              <a:prstGeom prst="rect">
                <a:avLst/>
              </a:prstGeom>
              <a:noFill/>
            </p:spPr>
            <p:txBody>
              <a:bodyPr wrap="none" rtlCol="0">
                <a:spAutoFit/>
              </a:bodyPr>
              <a:lstStyle/>
              <a:p>
                <a:r>
                  <a:rPr lang="en-US" sz="1200" dirty="0"/>
                  <a:t>2</a:t>
                </a:r>
              </a:p>
            </p:txBody>
          </p:sp>
        </p:grpSp>
        <p:grpSp>
          <p:nvGrpSpPr>
            <p:cNvPr id="352" name="Group 351"/>
            <p:cNvGrpSpPr/>
            <p:nvPr/>
          </p:nvGrpSpPr>
          <p:grpSpPr>
            <a:xfrm>
              <a:off x="4784583" y="5309381"/>
              <a:ext cx="290875" cy="432972"/>
              <a:chOff x="1587930" y="1504754"/>
              <a:chExt cx="423353" cy="962992"/>
            </a:xfrm>
          </p:grpSpPr>
          <p:grpSp>
            <p:nvGrpSpPr>
              <p:cNvPr id="443" name="Group 442"/>
              <p:cNvGrpSpPr/>
              <p:nvPr/>
            </p:nvGrpSpPr>
            <p:grpSpPr>
              <a:xfrm>
                <a:off x="1587930" y="1515246"/>
                <a:ext cx="374650" cy="952500"/>
                <a:chOff x="1625638" y="1515246"/>
                <a:chExt cx="374650" cy="952500"/>
              </a:xfrm>
            </p:grpSpPr>
            <p:cxnSp>
              <p:nvCxnSpPr>
                <p:cNvPr id="448" name="Straight Connector 447"/>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0" name="Straight Connector 449"/>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1" name="Straight Connector 450"/>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444" name="Straight Connector 443"/>
              <p:cNvCxnSpPr/>
              <p:nvPr/>
            </p:nvCxnSpPr>
            <p:spPr bwMode="auto">
              <a:xfrm flipV="1">
                <a:off x="2003995" y="1504754"/>
                <a:ext cx="7288" cy="946564"/>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45" name="Straight Connector 444"/>
              <p:cNvCxnSpPr/>
              <p:nvPr/>
            </p:nvCxnSpPr>
            <p:spPr bwMode="auto">
              <a:xfrm flipV="1">
                <a:off x="1636633" y="1504754"/>
                <a:ext cx="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46" name="Straight Connector 445"/>
              <p:cNvCxnSpPr/>
              <p:nvPr/>
            </p:nvCxnSpPr>
            <p:spPr bwMode="auto">
              <a:xfrm>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47" name="Straight Connector 446"/>
              <p:cNvCxnSpPr/>
              <p:nvPr/>
            </p:nvCxnSpPr>
            <p:spPr bwMode="auto">
              <a:xfrm flipH="1">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sp>
          <p:nvSpPr>
            <p:cNvPr id="354" name="Oval 353"/>
            <p:cNvSpPr/>
            <p:nvPr/>
          </p:nvSpPr>
          <p:spPr bwMode="auto">
            <a:xfrm flipV="1">
              <a:off x="4719153"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5" name="Oval 354"/>
            <p:cNvSpPr/>
            <p:nvPr/>
          </p:nvSpPr>
          <p:spPr bwMode="auto">
            <a:xfrm flipV="1">
              <a:off x="4976565"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6" name="Oval 355"/>
            <p:cNvSpPr/>
            <p:nvPr/>
          </p:nvSpPr>
          <p:spPr bwMode="auto">
            <a:xfrm flipV="1">
              <a:off x="5233978"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7" name="Oval 356"/>
            <p:cNvSpPr/>
            <p:nvPr/>
          </p:nvSpPr>
          <p:spPr bwMode="auto">
            <a:xfrm flipV="1">
              <a:off x="5491390"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8" name="Oval 357"/>
            <p:cNvSpPr/>
            <p:nvPr/>
          </p:nvSpPr>
          <p:spPr bwMode="auto">
            <a:xfrm flipV="1">
              <a:off x="5782010" y="4276142"/>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9" name="Oval 358"/>
            <p:cNvSpPr/>
            <p:nvPr/>
          </p:nvSpPr>
          <p:spPr bwMode="auto">
            <a:xfrm flipV="1">
              <a:off x="6039423" y="4276142"/>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60" name="Oval 359"/>
            <p:cNvSpPr/>
            <p:nvPr/>
          </p:nvSpPr>
          <p:spPr bwMode="auto">
            <a:xfrm flipV="1">
              <a:off x="6296835" y="4276142"/>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61" name="Oval 360"/>
            <p:cNvSpPr/>
            <p:nvPr/>
          </p:nvSpPr>
          <p:spPr bwMode="auto">
            <a:xfrm flipV="1">
              <a:off x="6554248" y="4276142"/>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62" name="Straight Connector 361"/>
            <p:cNvCxnSpPr>
              <a:stCxn id="354" idx="4"/>
              <a:endCxn id="359" idx="0"/>
            </p:cNvCxnSpPr>
            <p:nvPr/>
          </p:nvCxnSpPr>
          <p:spPr bwMode="auto">
            <a:xfrm flipV="1">
              <a:off x="4810774" y="4454532"/>
              <a:ext cx="132027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3" name="Straight Connector 362"/>
            <p:cNvCxnSpPr>
              <a:stCxn id="354" idx="4"/>
              <a:endCxn id="358" idx="0"/>
            </p:cNvCxnSpPr>
            <p:nvPr/>
          </p:nvCxnSpPr>
          <p:spPr bwMode="auto">
            <a:xfrm flipV="1">
              <a:off x="4810774" y="4454532"/>
              <a:ext cx="106285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4" name="Straight Connector 363"/>
            <p:cNvCxnSpPr>
              <a:stCxn id="355" idx="4"/>
              <a:endCxn id="402" idx="0"/>
            </p:cNvCxnSpPr>
            <p:nvPr/>
          </p:nvCxnSpPr>
          <p:spPr bwMode="auto">
            <a:xfrm flipV="1">
              <a:off x="5068187" y="4454532"/>
              <a:ext cx="188547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5" name="Straight Connector 364"/>
            <p:cNvCxnSpPr>
              <a:stCxn id="356" idx="4"/>
              <a:endCxn id="358" idx="0"/>
            </p:cNvCxnSpPr>
            <p:nvPr/>
          </p:nvCxnSpPr>
          <p:spPr bwMode="auto">
            <a:xfrm flipV="1">
              <a:off x="5325599" y="4454532"/>
              <a:ext cx="54803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6" name="Straight Connector 365"/>
            <p:cNvCxnSpPr>
              <a:stCxn id="357" idx="4"/>
              <a:endCxn id="402" idx="0"/>
            </p:cNvCxnSpPr>
            <p:nvPr/>
          </p:nvCxnSpPr>
          <p:spPr bwMode="auto">
            <a:xfrm flipV="1">
              <a:off x="5583012" y="4454532"/>
              <a:ext cx="137065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7" name="Straight Connector 366"/>
            <p:cNvCxnSpPr>
              <a:stCxn id="355" idx="4"/>
              <a:endCxn id="405" idx="0"/>
            </p:cNvCxnSpPr>
            <p:nvPr/>
          </p:nvCxnSpPr>
          <p:spPr bwMode="auto">
            <a:xfrm flipV="1">
              <a:off x="5068187" y="4454532"/>
              <a:ext cx="265771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8" name="Straight Connector 367"/>
            <p:cNvCxnSpPr>
              <a:stCxn id="356" idx="4"/>
              <a:endCxn id="360" idx="0"/>
            </p:cNvCxnSpPr>
            <p:nvPr/>
          </p:nvCxnSpPr>
          <p:spPr bwMode="auto">
            <a:xfrm flipV="1">
              <a:off x="5325599" y="4454532"/>
              <a:ext cx="106285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69" name="Straight Connector 368"/>
            <p:cNvCxnSpPr>
              <a:stCxn id="357" idx="4"/>
              <a:endCxn id="361" idx="0"/>
            </p:cNvCxnSpPr>
            <p:nvPr/>
          </p:nvCxnSpPr>
          <p:spPr bwMode="auto">
            <a:xfrm flipV="1">
              <a:off x="5583012" y="4454532"/>
              <a:ext cx="106285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0" name="Straight Connector 369"/>
            <p:cNvCxnSpPr>
              <a:stCxn id="361" idx="0"/>
              <a:endCxn id="356" idx="4"/>
            </p:cNvCxnSpPr>
            <p:nvPr/>
          </p:nvCxnSpPr>
          <p:spPr bwMode="auto">
            <a:xfrm flipH="1">
              <a:off x="5325599" y="4454532"/>
              <a:ext cx="132027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1" name="Straight Connector 370"/>
            <p:cNvCxnSpPr>
              <a:stCxn id="355" idx="4"/>
              <a:endCxn id="404" idx="0"/>
            </p:cNvCxnSpPr>
            <p:nvPr/>
          </p:nvCxnSpPr>
          <p:spPr bwMode="auto">
            <a:xfrm flipV="1">
              <a:off x="5068187" y="4454532"/>
              <a:ext cx="240030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2" name="Straight Connector 371"/>
            <p:cNvCxnSpPr>
              <a:stCxn id="355" idx="4"/>
              <a:endCxn id="403" idx="0"/>
            </p:cNvCxnSpPr>
            <p:nvPr/>
          </p:nvCxnSpPr>
          <p:spPr bwMode="auto">
            <a:xfrm flipV="1">
              <a:off x="5068187" y="4454532"/>
              <a:ext cx="2142888"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3" name="Straight Connector 372"/>
            <p:cNvCxnSpPr>
              <a:stCxn id="357" idx="4"/>
              <a:endCxn id="404" idx="0"/>
            </p:cNvCxnSpPr>
            <p:nvPr/>
          </p:nvCxnSpPr>
          <p:spPr bwMode="auto">
            <a:xfrm flipV="1">
              <a:off x="5583012" y="4454532"/>
              <a:ext cx="188547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4" name="Straight Connector 373"/>
            <p:cNvCxnSpPr>
              <a:stCxn id="356" idx="4"/>
              <a:endCxn id="359" idx="0"/>
            </p:cNvCxnSpPr>
            <p:nvPr/>
          </p:nvCxnSpPr>
          <p:spPr bwMode="auto">
            <a:xfrm flipV="1">
              <a:off x="5325599" y="4454532"/>
              <a:ext cx="80544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5" name="Straight Connector 374"/>
            <p:cNvCxnSpPr>
              <a:stCxn id="357" idx="4"/>
              <a:endCxn id="403" idx="0"/>
            </p:cNvCxnSpPr>
            <p:nvPr/>
          </p:nvCxnSpPr>
          <p:spPr bwMode="auto">
            <a:xfrm flipV="1">
              <a:off x="5583012" y="4454532"/>
              <a:ext cx="162806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6" name="Straight Connector 375"/>
            <p:cNvCxnSpPr>
              <a:stCxn id="354" idx="4"/>
              <a:endCxn id="360" idx="0"/>
            </p:cNvCxnSpPr>
            <p:nvPr/>
          </p:nvCxnSpPr>
          <p:spPr bwMode="auto">
            <a:xfrm flipV="1">
              <a:off x="4810774" y="4454532"/>
              <a:ext cx="157768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77" name="Straight Connector 376"/>
            <p:cNvCxnSpPr>
              <a:stCxn id="354" idx="4"/>
              <a:endCxn id="361" idx="0"/>
            </p:cNvCxnSpPr>
            <p:nvPr/>
          </p:nvCxnSpPr>
          <p:spPr bwMode="auto">
            <a:xfrm flipV="1">
              <a:off x="4810774" y="4454532"/>
              <a:ext cx="183509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sp>
          <p:nvSpPr>
            <p:cNvPr id="378" name="Oval 377"/>
            <p:cNvSpPr/>
            <p:nvPr/>
          </p:nvSpPr>
          <p:spPr bwMode="auto">
            <a:xfrm flipV="1">
              <a:off x="5783706"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79" name="Oval 378"/>
            <p:cNvSpPr/>
            <p:nvPr/>
          </p:nvSpPr>
          <p:spPr bwMode="auto">
            <a:xfrm flipV="1">
              <a:off x="6041118"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80" name="Oval 379"/>
            <p:cNvSpPr/>
            <p:nvPr/>
          </p:nvSpPr>
          <p:spPr bwMode="auto">
            <a:xfrm flipV="1">
              <a:off x="6298531"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81" name="Oval 380"/>
            <p:cNvSpPr/>
            <p:nvPr/>
          </p:nvSpPr>
          <p:spPr bwMode="auto">
            <a:xfrm flipV="1">
              <a:off x="6555943"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82" name="Straight Connector 381"/>
            <p:cNvCxnSpPr>
              <a:stCxn id="378" idx="4"/>
              <a:endCxn id="360" idx="0"/>
            </p:cNvCxnSpPr>
            <p:nvPr/>
          </p:nvCxnSpPr>
          <p:spPr bwMode="auto">
            <a:xfrm flipV="1">
              <a:off x="5875327" y="4454532"/>
              <a:ext cx="51312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3" name="Straight Connector 382"/>
            <p:cNvCxnSpPr>
              <a:stCxn id="378" idx="4"/>
            </p:cNvCxnSpPr>
            <p:nvPr/>
          </p:nvCxnSpPr>
          <p:spPr bwMode="auto">
            <a:xfrm flipV="1">
              <a:off x="5875327" y="4898951"/>
              <a:ext cx="0" cy="230785"/>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4" name="Straight Connector 383"/>
            <p:cNvCxnSpPr>
              <a:stCxn id="379" idx="4"/>
              <a:endCxn id="402" idx="0"/>
            </p:cNvCxnSpPr>
            <p:nvPr/>
          </p:nvCxnSpPr>
          <p:spPr bwMode="auto">
            <a:xfrm flipV="1">
              <a:off x="6132740" y="4454532"/>
              <a:ext cx="82092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5" name="Straight Connector 384"/>
            <p:cNvCxnSpPr>
              <a:stCxn id="380" idx="4"/>
              <a:endCxn id="360" idx="0"/>
            </p:cNvCxnSpPr>
            <p:nvPr/>
          </p:nvCxnSpPr>
          <p:spPr bwMode="auto">
            <a:xfrm flipH="1" flipV="1">
              <a:off x="6388456" y="4454532"/>
              <a:ext cx="169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6" name="Straight Connector 385"/>
            <p:cNvCxnSpPr>
              <a:stCxn id="381" idx="4"/>
              <a:endCxn id="404" idx="0"/>
            </p:cNvCxnSpPr>
            <p:nvPr/>
          </p:nvCxnSpPr>
          <p:spPr bwMode="auto">
            <a:xfrm flipV="1">
              <a:off x="6647565" y="4454532"/>
              <a:ext cx="82092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7" name="Straight Connector 386"/>
            <p:cNvCxnSpPr>
              <a:stCxn id="379" idx="4"/>
              <a:endCxn id="405" idx="0"/>
            </p:cNvCxnSpPr>
            <p:nvPr/>
          </p:nvCxnSpPr>
          <p:spPr bwMode="auto">
            <a:xfrm flipV="1">
              <a:off x="6132740" y="4454532"/>
              <a:ext cx="159316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8" name="Straight Connector 387"/>
            <p:cNvCxnSpPr>
              <a:stCxn id="380" idx="4"/>
              <a:endCxn id="359" idx="0"/>
            </p:cNvCxnSpPr>
            <p:nvPr/>
          </p:nvCxnSpPr>
          <p:spPr bwMode="auto">
            <a:xfrm flipH="1" flipV="1">
              <a:off x="6131044" y="4454532"/>
              <a:ext cx="259108"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89" name="Straight Connector 388"/>
            <p:cNvCxnSpPr>
              <a:stCxn id="381" idx="4"/>
              <a:endCxn id="403" idx="0"/>
            </p:cNvCxnSpPr>
            <p:nvPr/>
          </p:nvCxnSpPr>
          <p:spPr bwMode="auto">
            <a:xfrm flipV="1">
              <a:off x="6647565" y="4454532"/>
              <a:ext cx="56351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0" name="Straight Connector 389"/>
            <p:cNvCxnSpPr>
              <a:stCxn id="358" idx="0"/>
              <a:endCxn id="380" idx="4"/>
            </p:cNvCxnSpPr>
            <p:nvPr/>
          </p:nvCxnSpPr>
          <p:spPr bwMode="auto">
            <a:xfrm>
              <a:off x="5873632" y="4454532"/>
              <a:ext cx="51652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1" name="Straight Connector 390"/>
            <p:cNvCxnSpPr>
              <a:stCxn id="379" idx="4"/>
              <a:endCxn id="403" idx="0"/>
            </p:cNvCxnSpPr>
            <p:nvPr/>
          </p:nvCxnSpPr>
          <p:spPr bwMode="auto">
            <a:xfrm flipV="1">
              <a:off x="6132740" y="4454532"/>
              <a:ext cx="107833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2" name="Straight Connector 391"/>
            <p:cNvCxnSpPr>
              <a:stCxn id="379" idx="4"/>
              <a:endCxn id="404" idx="0"/>
            </p:cNvCxnSpPr>
            <p:nvPr/>
          </p:nvCxnSpPr>
          <p:spPr bwMode="auto">
            <a:xfrm flipV="1">
              <a:off x="6132740" y="4454532"/>
              <a:ext cx="133574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3" name="Straight Connector 392"/>
            <p:cNvCxnSpPr>
              <a:stCxn id="381" idx="4"/>
              <a:endCxn id="402" idx="0"/>
            </p:cNvCxnSpPr>
            <p:nvPr/>
          </p:nvCxnSpPr>
          <p:spPr bwMode="auto">
            <a:xfrm flipV="1">
              <a:off x="6647565" y="4454532"/>
              <a:ext cx="306098"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4" name="Straight Connector 393"/>
            <p:cNvCxnSpPr>
              <a:stCxn id="380" idx="4"/>
              <a:endCxn id="361" idx="0"/>
            </p:cNvCxnSpPr>
            <p:nvPr/>
          </p:nvCxnSpPr>
          <p:spPr bwMode="auto">
            <a:xfrm flipV="1">
              <a:off x="6390152" y="4454532"/>
              <a:ext cx="25571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5" name="Straight Connector 394"/>
            <p:cNvCxnSpPr>
              <a:stCxn id="381" idx="4"/>
              <a:endCxn id="405" idx="0"/>
            </p:cNvCxnSpPr>
            <p:nvPr/>
          </p:nvCxnSpPr>
          <p:spPr bwMode="auto">
            <a:xfrm flipV="1">
              <a:off x="6647565" y="4454532"/>
              <a:ext cx="107833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6" name="Straight Connector 395"/>
            <p:cNvCxnSpPr>
              <a:stCxn id="378" idx="4"/>
              <a:endCxn id="358" idx="0"/>
            </p:cNvCxnSpPr>
            <p:nvPr/>
          </p:nvCxnSpPr>
          <p:spPr bwMode="auto">
            <a:xfrm flipH="1" flipV="1">
              <a:off x="5873632" y="4454532"/>
              <a:ext cx="169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397" name="Straight Connector 396"/>
            <p:cNvCxnSpPr>
              <a:stCxn id="378" idx="4"/>
              <a:endCxn id="359" idx="0"/>
            </p:cNvCxnSpPr>
            <p:nvPr/>
          </p:nvCxnSpPr>
          <p:spPr bwMode="auto">
            <a:xfrm flipV="1">
              <a:off x="5875327" y="4454532"/>
              <a:ext cx="25571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sp>
          <p:nvSpPr>
            <p:cNvPr id="398" name="Oval 397"/>
            <p:cNvSpPr/>
            <p:nvPr/>
          </p:nvSpPr>
          <p:spPr bwMode="auto">
            <a:xfrm flipV="1">
              <a:off x="6848259"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9" name="Oval 398"/>
            <p:cNvSpPr/>
            <p:nvPr/>
          </p:nvSpPr>
          <p:spPr bwMode="auto">
            <a:xfrm flipV="1">
              <a:off x="7105671"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0" name="Oval 399"/>
            <p:cNvSpPr/>
            <p:nvPr/>
          </p:nvSpPr>
          <p:spPr bwMode="auto">
            <a:xfrm flipV="1">
              <a:off x="7363084"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1" name="Oval 400"/>
            <p:cNvSpPr/>
            <p:nvPr/>
          </p:nvSpPr>
          <p:spPr bwMode="auto">
            <a:xfrm flipV="1">
              <a:off x="7620496"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2" name="Oval 401"/>
            <p:cNvSpPr/>
            <p:nvPr/>
          </p:nvSpPr>
          <p:spPr bwMode="auto">
            <a:xfrm flipV="1">
              <a:off x="6862041" y="4276142"/>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3" name="Oval 402"/>
            <p:cNvSpPr/>
            <p:nvPr/>
          </p:nvSpPr>
          <p:spPr bwMode="auto">
            <a:xfrm flipV="1">
              <a:off x="7119453" y="4276142"/>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4" name="Oval 403"/>
            <p:cNvSpPr/>
            <p:nvPr/>
          </p:nvSpPr>
          <p:spPr bwMode="auto">
            <a:xfrm flipV="1">
              <a:off x="7376866" y="4276142"/>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5" name="Oval 404"/>
            <p:cNvSpPr/>
            <p:nvPr/>
          </p:nvSpPr>
          <p:spPr bwMode="auto">
            <a:xfrm flipV="1">
              <a:off x="7634278" y="4276142"/>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06" name="Straight Connector 405"/>
            <p:cNvCxnSpPr>
              <a:stCxn id="398" idx="4"/>
              <a:endCxn id="360" idx="0"/>
            </p:cNvCxnSpPr>
            <p:nvPr/>
          </p:nvCxnSpPr>
          <p:spPr bwMode="auto">
            <a:xfrm flipH="1" flipV="1">
              <a:off x="6388456" y="4454532"/>
              <a:ext cx="55142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7" name="Straight Connector 406"/>
            <p:cNvCxnSpPr>
              <a:stCxn id="398" idx="4"/>
              <a:endCxn id="358" idx="0"/>
            </p:cNvCxnSpPr>
            <p:nvPr/>
          </p:nvCxnSpPr>
          <p:spPr bwMode="auto">
            <a:xfrm flipH="1" flipV="1">
              <a:off x="5873632" y="4454532"/>
              <a:ext cx="106624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8" name="Straight Connector 407"/>
            <p:cNvCxnSpPr>
              <a:stCxn id="399" idx="4"/>
              <a:endCxn id="402" idx="0"/>
            </p:cNvCxnSpPr>
            <p:nvPr/>
          </p:nvCxnSpPr>
          <p:spPr bwMode="auto">
            <a:xfrm flipH="1" flipV="1">
              <a:off x="6953662" y="4454532"/>
              <a:ext cx="24363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09" name="Straight Connector 408"/>
            <p:cNvCxnSpPr>
              <a:stCxn id="400" idx="4"/>
              <a:endCxn id="358" idx="0"/>
            </p:cNvCxnSpPr>
            <p:nvPr/>
          </p:nvCxnSpPr>
          <p:spPr bwMode="auto">
            <a:xfrm flipH="1" flipV="1">
              <a:off x="5873632" y="4454532"/>
              <a:ext cx="158107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0" name="Straight Connector 409"/>
            <p:cNvCxnSpPr>
              <a:stCxn id="401" idx="4"/>
              <a:endCxn id="402" idx="0"/>
            </p:cNvCxnSpPr>
            <p:nvPr/>
          </p:nvCxnSpPr>
          <p:spPr bwMode="auto">
            <a:xfrm flipH="1" flipV="1">
              <a:off x="6953662" y="4454532"/>
              <a:ext cx="758455"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1" name="Straight Connector 410"/>
            <p:cNvCxnSpPr>
              <a:stCxn id="399" idx="4"/>
              <a:endCxn id="403" idx="0"/>
            </p:cNvCxnSpPr>
            <p:nvPr/>
          </p:nvCxnSpPr>
          <p:spPr bwMode="auto">
            <a:xfrm flipV="1">
              <a:off x="7197293" y="4454532"/>
              <a:ext cx="1378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2" name="Straight Connector 411"/>
            <p:cNvCxnSpPr>
              <a:stCxn id="400" idx="4"/>
              <a:endCxn id="360" idx="0"/>
            </p:cNvCxnSpPr>
            <p:nvPr/>
          </p:nvCxnSpPr>
          <p:spPr bwMode="auto">
            <a:xfrm flipH="1" flipV="1">
              <a:off x="6388456" y="4454532"/>
              <a:ext cx="106624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3" name="Straight Connector 412"/>
            <p:cNvCxnSpPr>
              <a:stCxn id="401" idx="4"/>
              <a:endCxn id="405" idx="0"/>
            </p:cNvCxnSpPr>
            <p:nvPr/>
          </p:nvCxnSpPr>
          <p:spPr bwMode="auto">
            <a:xfrm flipV="1">
              <a:off x="7712118" y="4454532"/>
              <a:ext cx="1378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4" name="Straight Connector 413"/>
            <p:cNvCxnSpPr>
              <a:stCxn id="361" idx="0"/>
              <a:endCxn id="400" idx="4"/>
            </p:cNvCxnSpPr>
            <p:nvPr/>
          </p:nvCxnSpPr>
          <p:spPr bwMode="auto">
            <a:xfrm>
              <a:off x="6645869" y="4454532"/>
              <a:ext cx="80883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5" name="Straight Connector 414"/>
            <p:cNvCxnSpPr>
              <a:stCxn id="399" idx="4"/>
              <a:endCxn id="404" idx="0"/>
            </p:cNvCxnSpPr>
            <p:nvPr/>
          </p:nvCxnSpPr>
          <p:spPr bwMode="auto">
            <a:xfrm flipV="1">
              <a:off x="7197293" y="4454532"/>
              <a:ext cx="27119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6" name="Straight Connector 415"/>
            <p:cNvCxnSpPr>
              <a:stCxn id="399" idx="4"/>
              <a:endCxn id="405" idx="0"/>
            </p:cNvCxnSpPr>
            <p:nvPr/>
          </p:nvCxnSpPr>
          <p:spPr bwMode="auto">
            <a:xfrm flipV="1">
              <a:off x="7197293" y="4454532"/>
              <a:ext cx="52860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7" name="Straight Connector 416"/>
            <p:cNvCxnSpPr>
              <a:stCxn id="401" idx="4"/>
              <a:endCxn id="404" idx="0"/>
            </p:cNvCxnSpPr>
            <p:nvPr/>
          </p:nvCxnSpPr>
          <p:spPr bwMode="auto">
            <a:xfrm flipH="1" flipV="1">
              <a:off x="7468487" y="4454532"/>
              <a:ext cx="243630"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8" name="Straight Connector 417"/>
            <p:cNvCxnSpPr>
              <a:stCxn id="400" idx="4"/>
              <a:endCxn id="359" idx="0"/>
            </p:cNvCxnSpPr>
            <p:nvPr/>
          </p:nvCxnSpPr>
          <p:spPr bwMode="auto">
            <a:xfrm flipH="1" flipV="1">
              <a:off x="6131044" y="4454532"/>
              <a:ext cx="132366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19" name="Straight Connector 418"/>
            <p:cNvCxnSpPr>
              <a:stCxn id="401" idx="4"/>
              <a:endCxn id="403" idx="0"/>
            </p:cNvCxnSpPr>
            <p:nvPr/>
          </p:nvCxnSpPr>
          <p:spPr bwMode="auto">
            <a:xfrm flipH="1" flipV="1">
              <a:off x="7211075" y="4454532"/>
              <a:ext cx="50104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0" name="Straight Connector 419"/>
            <p:cNvCxnSpPr>
              <a:stCxn id="398" idx="4"/>
              <a:endCxn id="359" idx="0"/>
            </p:cNvCxnSpPr>
            <p:nvPr/>
          </p:nvCxnSpPr>
          <p:spPr bwMode="auto">
            <a:xfrm flipH="1" flipV="1">
              <a:off x="6131044" y="4454532"/>
              <a:ext cx="80883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1" name="Straight Connector 420"/>
            <p:cNvCxnSpPr>
              <a:stCxn id="398" idx="4"/>
              <a:endCxn id="361" idx="0"/>
            </p:cNvCxnSpPr>
            <p:nvPr/>
          </p:nvCxnSpPr>
          <p:spPr bwMode="auto">
            <a:xfrm flipH="1" flipV="1">
              <a:off x="6645869" y="4454532"/>
              <a:ext cx="29401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sp>
          <p:nvSpPr>
            <p:cNvPr id="422" name="Oval 421"/>
            <p:cNvSpPr/>
            <p:nvPr/>
          </p:nvSpPr>
          <p:spPr bwMode="auto">
            <a:xfrm flipV="1">
              <a:off x="7912812"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3" name="Oval 422"/>
            <p:cNvSpPr/>
            <p:nvPr/>
          </p:nvSpPr>
          <p:spPr bwMode="auto">
            <a:xfrm flipV="1">
              <a:off x="8170224"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4" name="Oval 423"/>
            <p:cNvSpPr/>
            <p:nvPr/>
          </p:nvSpPr>
          <p:spPr bwMode="auto">
            <a:xfrm flipV="1">
              <a:off x="8427637"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5" name="Oval 424"/>
            <p:cNvSpPr/>
            <p:nvPr/>
          </p:nvSpPr>
          <p:spPr bwMode="auto">
            <a:xfrm flipV="1">
              <a:off x="8685049" y="5129736"/>
              <a:ext cx="183243" cy="178390"/>
            </a:xfrm>
            <a:prstGeom prst="ellipse">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426" name="Straight Connector 425"/>
            <p:cNvCxnSpPr>
              <a:stCxn id="422" idx="4"/>
              <a:endCxn id="361" idx="0"/>
            </p:cNvCxnSpPr>
            <p:nvPr/>
          </p:nvCxnSpPr>
          <p:spPr bwMode="auto">
            <a:xfrm flipH="1" flipV="1">
              <a:off x="6645869" y="4454532"/>
              <a:ext cx="135856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7" name="Straight Connector 426"/>
            <p:cNvCxnSpPr>
              <a:stCxn id="422" idx="4"/>
              <a:endCxn id="360" idx="0"/>
            </p:cNvCxnSpPr>
            <p:nvPr/>
          </p:nvCxnSpPr>
          <p:spPr bwMode="auto">
            <a:xfrm flipH="1" flipV="1">
              <a:off x="6388456" y="4454532"/>
              <a:ext cx="161597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8" name="Straight Connector 427"/>
            <p:cNvCxnSpPr>
              <a:stCxn id="423" idx="4"/>
              <a:endCxn id="405" idx="0"/>
            </p:cNvCxnSpPr>
            <p:nvPr/>
          </p:nvCxnSpPr>
          <p:spPr bwMode="auto">
            <a:xfrm flipH="1" flipV="1">
              <a:off x="7725900" y="4454532"/>
              <a:ext cx="53594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29" name="Straight Connector 428"/>
            <p:cNvCxnSpPr>
              <a:stCxn id="424" idx="4"/>
              <a:endCxn id="360" idx="0"/>
            </p:cNvCxnSpPr>
            <p:nvPr/>
          </p:nvCxnSpPr>
          <p:spPr bwMode="auto">
            <a:xfrm flipH="1" flipV="1">
              <a:off x="6388456" y="4454532"/>
              <a:ext cx="213080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0" name="Straight Connector 429"/>
            <p:cNvCxnSpPr>
              <a:stCxn id="425" idx="4"/>
              <a:endCxn id="404" idx="0"/>
            </p:cNvCxnSpPr>
            <p:nvPr/>
          </p:nvCxnSpPr>
          <p:spPr bwMode="auto">
            <a:xfrm flipH="1" flipV="1">
              <a:off x="7468487" y="4454532"/>
              <a:ext cx="130818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1" name="Straight Connector 430"/>
            <p:cNvCxnSpPr>
              <a:stCxn id="423" idx="4"/>
              <a:endCxn id="404" idx="0"/>
            </p:cNvCxnSpPr>
            <p:nvPr/>
          </p:nvCxnSpPr>
          <p:spPr bwMode="auto">
            <a:xfrm flipH="1" flipV="1">
              <a:off x="7468487" y="4454532"/>
              <a:ext cx="79335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2" name="Straight Connector 431"/>
            <p:cNvCxnSpPr>
              <a:stCxn id="424" idx="4"/>
              <a:endCxn id="359" idx="0"/>
            </p:cNvCxnSpPr>
            <p:nvPr/>
          </p:nvCxnSpPr>
          <p:spPr bwMode="auto">
            <a:xfrm flipH="1" flipV="1">
              <a:off x="6131044" y="4454532"/>
              <a:ext cx="2388214"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3" name="Straight Connector 432"/>
            <p:cNvCxnSpPr>
              <a:stCxn id="425" idx="4"/>
              <a:endCxn id="402" idx="0"/>
            </p:cNvCxnSpPr>
            <p:nvPr/>
          </p:nvCxnSpPr>
          <p:spPr bwMode="auto">
            <a:xfrm flipH="1" flipV="1">
              <a:off x="6953662" y="4454532"/>
              <a:ext cx="1823008"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4" name="Straight Connector 433"/>
            <p:cNvCxnSpPr>
              <a:stCxn id="358" idx="0"/>
              <a:endCxn id="424" idx="4"/>
            </p:cNvCxnSpPr>
            <p:nvPr/>
          </p:nvCxnSpPr>
          <p:spPr bwMode="auto">
            <a:xfrm>
              <a:off x="5873632" y="4454532"/>
              <a:ext cx="2645627"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5" name="Straight Connector 434"/>
            <p:cNvCxnSpPr>
              <a:stCxn id="423" idx="4"/>
              <a:endCxn id="402" idx="0"/>
            </p:cNvCxnSpPr>
            <p:nvPr/>
          </p:nvCxnSpPr>
          <p:spPr bwMode="auto">
            <a:xfrm flipH="1" flipV="1">
              <a:off x="6953662" y="4454532"/>
              <a:ext cx="1308183"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6" name="Straight Connector 435"/>
            <p:cNvCxnSpPr>
              <a:stCxn id="423" idx="4"/>
              <a:endCxn id="403" idx="0"/>
            </p:cNvCxnSpPr>
            <p:nvPr/>
          </p:nvCxnSpPr>
          <p:spPr bwMode="auto">
            <a:xfrm flipH="1" flipV="1">
              <a:off x="7211075" y="4454532"/>
              <a:ext cx="105077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7" name="Straight Connector 436"/>
            <p:cNvCxnSpPr>
              <a:stCxn id="425" idx="4"/>
              <a:endCxn id="403" idx="0"/>
            </p:cNvCxnSpPr>
            <p:nvPr/>
          </p:nvCxnSpPr>
          <p:spPr bwMode="auto">
            <a:xfrm flipH="1" flipV="1">
              <a:off x="7211075" y="4454532"/>
              <a:ext cx="1565596"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8" name="Straight Connector 437"/>
            <p:cNvCxnSpPr>
              <a:stCxn id="424" idx="4"/>
              <a:endCxn id="361" idx="0"/>
            </p:cNvCxnSpPr>
            <p:nvPr/>
          </p:nvCxnSpPr>
          <p:spPr bwMode="auto">
            <a:xfrm flipH="1" flipV="1">
              <a:off x="6645869" y="4454532"/>
              <a:ext cx="187338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39" name="Straight Connector 438"/>
            <p:cNvCxnSpPr>
              <a:stCxn id="425" idx="4"/>
              <a:endCxn id="405" idx="0"/>
            </p:cNvCxnSpPr>
            <p:nvPr/>
          </p:nvCxnSpPr>
          <p:spPr bwMode="auto">
            <a:xfrm flipH="1" flipV="1">
              <a:off x="7725900" y="4454532"/>
              <a:ext cx="1050771"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40" name="Straight Connector 439"/>
            <p:cNvCxnSpPr>
              <a:stCxn id="422" idx="4"/>
              <a:endCxn id="358" idx="0"/>
            </p:cNvCxnSpPr>
            <p:nvPr/>
          </p:nvCxnSpPr>
          <p:spPr bwMode="auto">
            <a:xfrm flipH="1" flipV="1">
              <a:off x="5873632" y="4454532"/>
              <a:ext cx="213080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41" name="Straight Connector 440"/>
            <p:cNvCxnSpPr>
              <a:stCxn id="422" idx="4"/>
              <a:endCxn id="359" idx="0"/>
            </p:cNvCxnSpPr>
            <p:nvPr/>
          </p:nvCxnSpPr>
          <p:spPr bwMode="auto">
            <a:xfrm flipH="1" flipV="1">
              <a:off x="6131044" y="4454532"/>
              <a:ext cx="1873389"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cxnSp>
          <p:nvCxnSpPr>
            <p:cNvPr id="442" name="Straight Connector 441"/>
            <p:cNvCxnSpPr>
              <a:stCxn id="378" idx="4"/>
              <a:endCxn id="361" idx="0"/>
            </p:cNvCxnSpPr>
            <p:nvPr/>
          </p:nvCxnSpPr>
          <p:spPr bwMode="auto">
            <a:xfrm flipV="1">
              <a:off x="5875327" y="4454532"/>
              <a:ext cx="770542" cy="675203"/>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grpSp>
          <p:nvGrpSpPr>
            <p:cNvPr id="928" name="Group 927"/>
            <p:cNvGrpSpPr/>
            <p:nvPr/>
          </p:nvGrpSpPr>
          <p:grpSpPr>
            <a:xfrm>
              <a:off x="4721156" y="5920200"/>
              <a:ext cx="4147136" cy="500638"/>
              <a:chOff x="484145" y="5926864"/>
              <a:chExt cx="4016137" cy="500638"/>
            </a:xfrm>
          </p:grpSpPr>
          <p:grpSp>
            <p:nvGrpSpPr>
              <p:cNvPr id="929" name="Group 928"/>
              <p:cNvGrpSpPr/>
              <p:nvPr/>
            </p:nvGrpSpPr>
            <p:grpSpPr>
              <a:xfrm>
                <a:off x="976645" y="5926864"/>
                <a:ext cx="202292" cy="500638"/>
                <a:chOff x="2503604" y="3286782"/>
                <a:chExt cx="306339" cy="743447"/>
              </a:xfrm>
            </p:grpSpPr>
            <p:cxnSp>
              <p:nvCxnSpPr>
                <p:cNvPr id="1067" name="Straight Connector 1066"/>
                <p:cNvCxnSpPr>
                  <a:stCxn id="106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68" name="Rounded Rectangle 106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69" name="Rounded Rectangle 106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70" name="Rounded Rectangle 106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71" name="Rounded Rectangle 107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72" name="Straight Connector 1071"/>
                <p:cNvCxnSpPr>
                  <a:stCxn id="107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3" name="Straight Connector 1072"/>
                <p:cNvCxnSpPr>
                  <a:stCxn id="107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4" name="Straight Connector 1073"/>
                <p:cNvCxnSpPr>
                  <a:stCxn id="106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30" name="Group 929"/>
              <p:cNvGrpSpPr/>
              <p:nvPr/>
            </p:nvGrpSpPr>
            <p:grpSpPr>
              <a:xfrm>
                <a:off x="484145" y="5926864"/>
                <a:ext cx="202292" cy="500638"/>
                <a:chOff x="2503604" y="3286782"/>
                <a:chExt cx="306339" cy="743447"/>
              </a:xfrm>
            </p:grpSpPr>
            <p:cxnSp>
              <p:nvCxnSpPr>
                <p:cNvPr id="1059" name="Straight Connector 1058"/>
                <p:cNvCxnSpPr>
                  <a:stCxn id="106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60" name="Rounded Rectangle 1059"/>
                <p:cNvSpPr/>
                <p:nvPr/>
              </p:nvSpPr>
              <p:spPr bwMode="auto">
                <a:xfrm>
                  <a:off x="2672938"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61" name="Rounded Rectangle 1060"/>
                <p:cNvSpPr/>
                <p:nvPr/>
              </p:nvSpPr>
              <p:spPr bwMode="auto">
                <a:xfrm>
                  <a:off x="2503604" y="361917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62" name="Rounded Rectangle 1061"/>
                <p:cNvSpPr/>
                <p:nvPr/>
              </p:nvSpPr>
              <p:spPr bwMode="auto">
                <a:xfrm>
                  <a:off x="2503604"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63" name="Rounded Rectangle 1062"/>
                <p:cNvSpPr/>
                <p:nvPr/>
              </p:nvSpPr>
              <p:spPr bwMode="auto">
                <a:xfrm>
                  <a:off x="2672938" y="3877829"/>
                  <a:ext cx="137005" cy="152400"/>
                </a:xfrm>
                <a:prstGeom prst="roundRect">
                  <a:avLst/>
                </a:prstGeom>
                <a:solidFill>
                  <a:schemeClr val="bg1">
                    <a:lumMod val="6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64" name="Straight Connector 1063"/>
                <p:cNvCxnSpPr>
                  <a:stCxn id="106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5" name="Straight Connector 1064"/>
                <p:cNvCxnSpPr>
                  <a:stCxn id="106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6" name="Straight Connector 1065"/>
                <p:cNvCxnSpPr>
                  <a:stCxn id="106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31" name="Group 930"/>
              <p:cNvGrpSpPr/>
              <p:nvPr/>
            </p:nvGrpSpPr>
            <p:grpSpPr>
              <a:xfrm>
                <a:off x="727860" y="5926864"/>
                <a:ext cx="202292" cy="500638"/>
                <a:chOff x="2503604" y="3286782"/>
                <a:chExt cx="306339" cy="743447"/>
              </a:xfrm>
              <a:solidFill>
                <a:schemeClr val="bg1">
                  <a:lumMod val="65000"/>
                </a:schemeClr>
              </a:solidFill>
            </p:grpSpPr>
            <p:cxnSp>
              <p:nvCxnSpPr>
                <p:cNvPr id="1051" name="Straight Connector 1050"/>
                <p:cNvCxnSpPr>
                  <a:stCxn id="1053" idx="0"/>
                </p:cNvCxnSpPr>
                <p:nvPr/>
              </p:nvCxnSpPr>
              <p:spPr bwMode="auto">
                <a:xfrm flipV="1">
                  <a:off x="2572107" y="3286782"/>
                  <a:ext cx="82572" cy="332397"/>
                </a:xfrm>
                <a:prstGeom prst="line">
                  <a:avLst/>
                </a:prstGeom>
                <a:grpFill/>
                <a:ln w="9525" cap="flat" cmpd="sng" algn="ctr">
                  <a:solidFill>
                    <a:schemeClr val="tx1"/>
                  </a:solidFill>
                  <a:prstDash val="solid"/>
                  <a:round/>
                  <a:headEnd type="none" w="med" len="med"/>
                  <a:tailEnd type="none" w="med" len="med"/>
                </a:ln>
                <a:effectLst/>
              </p:spPr>
            </p:cxnSp>
            <p:sp>
              <p:nvSpPr>
                <p:cNvPr id="1052" name="Rounded Rectangle 1051"/>
                <p:cNvSpPr/>
                <p:nvPr/>
              </p:nvSpPr>
              <p:spPr bwMode="auto">
                <a:xfrm>
                  <a:off x="2672938"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53" name="Rounded Rectangle 1052"/>
                <p:cNvSpPr/>
                <p:nvPr/>
              </p:nvSpPr>
              <p:spPr bwMode="auto">
                <a:xfrm>
                  <a:off x="2503604" y="361917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54" name="Rounded Rectangle 1053"/>
                <p:cNvSpPr/>
                <p:nvPr/>
              </p:nvSpPr>
              <p:spPr bwMode="auto">
                <a:xfrm>
                  <a:off x="2503604"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55" name="Rounded Rectangle 1054"/>
                <p:cNvSpPr/>
                <p:nvPr/>
              </p:nvSpPr>
              <p:spPr bwMode="auto">
                <a:xfrm>
                  <a:off x="2672938" y="3877829"/>
                  <a:ext cx="137005" cy="152400"/>
                </a:xfrm>
                <a:prstGeom prst="roundRect">
                  <a:avLst/>
                </a:prstGeom>
                <a:grp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56" name="Straight Connector 1055"/>
                <p:cNvCxnSpPr>
                  <a:stCxn id="1055" idx="0"/>
                </p:cNvCxnSpPr>
                <p:nvPr/>
              </p:nvCxnSpPr>
              <p:spPr bwMode="auto">
                <a:xfrm flipH="1" flipV="1">
                  <a:off x="2654679" y="3286782"/>
                  <a:ext cx="86762" cy="591047"/>
                </a:xfrm>
                <a:prstGeom prst="line">
                  <a:avLst/>
                </a:prstGeom>
                <a:grpFill/>
                <a:ln w="9525" cap="flat" cmpd="sng" algn="ctr">
                  <a:solidFill>
                    <a:schemeClr val="tx1"/>
                  </a:solidFill>
                  <a:prstDash val="solid"/>
                  <a:round/>
                  <a:headEnd type="none" w="med" len="med"/>
                  <a:tailEnd type="none" w="med" len="med"/>
                </a:ln>
                <a:effectLst/>
              </p:spPr>
            </p:cxnSp>
            <p:cxnSp>
              <p:nvCxnSpPr>
                <p:cNvPr id="1057" name="Straight Connector 1056"/>
                <p:cNvCxnSpPr>
                  <a:stCxn id="1054" idx="0"/>
                </p:cNvCxnSpPr>
                <p:nvPr/>
              </p:nvCxnSpPr>
              <p:spPr bwMode="auto">
                <a:xfrm flipV="1">
                  <a:off x="2572107" y="3286782"/>
                  <a:ext cx="82572" cy="591047"/>
                </a:xfrm>
                <a:prstGeom prst="line">
                  <a:avLst/>
                </a:prstGeom>
                <a:grpFill/>
                <a:ln w="9525" cap="flat" cmpd="sng" algn="ctr">
                  <a:solidFill>
                    <a:schemeClr val="tx1"/>
                  </a:solidFill>
                  <a:prstDash val="solid"/>
                  <a:round/>
                  <a:headEnd type="none" w="med" len="med"/>
                  <a:tailEnd type="none" w="med" len="med"/>
                </a:ln>
                <a:effectLst/>
              </p:spPr>
            </p:cxnSp>
            <p:cxnSp>
              <p:nvCxnSpPr>
                <p:cNvPr id="1058" name="Straight Connector 1057"/>
                <p:cNvCxnSpPr>
                  <a:stCxn id="1052" idx="0"/>
                </p:cNvCxnSpPr>
                <p:nvPr/>
              </p:nvCxnSpPr>
              <p:spPr bwMode="auto">
                <a:xfrm flipH="1" flipV="1">
                  <a:off x="2654679" y="3286782"/>
                  <a:ext cx="86762" cy="332397"/>
                </a:xfrm>
                <a:prstGeom prst="line">
                  <a:avLst/>
                </a:prstGeom>
                <a:grpFill/>
                <a:ln w="9525" cap="flat" cmpd="sng" algn="ctr">
                  <a:solidFill>
                    <a:schemeClr val="tx1"/>
                  </a:solidFill>
                  <a:prstDash val="solid"/>
                  <a:round/>
                  <a:headEnd type="none" w="med" len="med"/>
                  <a:tailEnd type="none" w="med" len="med"/>
                </a:ln>
                <a:effectLst/>
              </p:spPr>
            </p:cxnSp>
          </p:grpSp>
          <p:grpSp>
            <p:nvGrpSpPr>
              <p:cNvPr id="932" name="Group 931"/>
              <p:cNvGrpSpPr/>
              <p:nvPr/>
            </p:nvGrpSpPr>
            <p:grpSpPr>
              <a:xfrm>
                <a:off x="1222663" y="5926864"/>
                <a:ext cx="202292" cy="500638"/>
                <a:chOff x="2503604" y="3286782"/>
                <a:chExt cx="306339" cy="743447"/>
              </a:xfrm>
            </p:grpSpPr>
            <p:cxnSp>
              <p:nvCxnSpPr>
                <p:cNvPr id="1043" name="Straight Connector 1042"/>
                <p:cNvCxnSpPr>
                  <a:stCxn id="104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44" name="Rounded Rectangle 104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45" name="Rounded Rectangle 104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46" name="Rounded Rectangle 104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47" name="Rounded Rectangle 104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48" name="Straight Connector 1047"/>
                <p:cNvCxnSpPr>
                  <a:stCxn id="104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9" name="Straight Connector 1048"/>
                <p:cNvCxnSpPr>
                  <a:stCxn id="104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0" name="Straight Connector 1049"/>
                <p:cNvCxnSpPr>
                  <a:stCxn id="104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33" name="Group 932"/>
              <p:cNvGrpSpPr/>
              <p:nvPr/>
            </p:nvGrpSpPr>
            <p:grpSpPr>
              <a:xfrm>
                <a:off x="4044716" y="5926864"/>
                <a:ext cx="202292" cy="500638"/>
                <a:chOff x="2503604" y="3286782"/>
                <a:chExt cx="306339" cy="743447"/>
              </a:xfrm>
            </p:grpSpPr>
            <p:cxnSp>
              <p:nvCxnSpPr>
                <p:cNvPr id="1035" name="Straight Connector 1034"/>
                <p:cNvCxnSpPr>
                  <a:stCxn id="103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6" name="Rounded Rectangle 103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37" name="Rounded Rectangle 103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38" name="Rounded Rectangle 103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39" name="Rounded Rectangle 103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40" name="Straight Connector 1039"/>
                <p:cNvCxnSpPr>
                  <a:stCxn id="103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1" name="Straight Connector 1040"/>
                <p:cNvCxnSpPr>
                  <a:stCxn id="103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2" name="Straight Connector 1041"/>
                <p:cNvCxnSpPr>
                  <a:stCxn id="103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34" name="Group 933"/>
              <p:cNvGrpSpPr/>
              <p:nvPr/>
            </p:nvGrpSpPr>
            <p:grpSpPr>
              <a:xfrm>
                <a:off x="4297990" y="5926864"/>
                <a:ext cx="202292" cy="500638"/>
                <a:chOff x="2503604" y="3286782"/>
                <a:chExt cx="306339" cy="743447"/>
              </a:xfrm>
            </p:grpSpPr>
            <p:cxnSp>
              <p:nvCxnSpPr>
                <p:cNvPr id="1027" name="Straight Connector 1026"/>
                <p:cNvCxnSpPr>
                  <a:stCxn id="102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8" name="Rounded Rectangle 102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29" name="Rounded Rectangle 102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30" name="Rounded Rectangle 102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31" name="Rounded Rectangle 103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32" name="Straight Connector 1031"/>
                <p:cNvCxnSpPr>
                  <a:stCxn id="103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3" name="Straight Connector 1032"/>
                <p:cNvCxnSpPr>
                  <a:stCxn id="103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4" name="Straight Connector 1033"/>
                <p:cNvCxnSpPr>
                  <a:stCxn id="102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35" name="Group 934"/>
              <p:cNvGrpSpPr/>
              <p:nvPr/>
            </p:nvGrpSpPr>
            <p:grpSpPr>
              <a:xfrm>
                <a:off x="1504639" y="5926864"/>
                <a:ext cx="940810" cy="500638"/>
                <a:chOff x="1757791" y="3277899"/>
                <a:chExt cx="1424707" cy="743447"/>
              </a:xfrm>
            </p:grpSpPr>
            <p:grpSp>
              <p:nvGrpSpPr>
                <p:cNvPr id="991" name="Group 990"/>
                <p:cNvGrpSpPr/>
                <p:nvPr/>
              </p:nvGrpSpPr>
              <p:grpSpPr>
                <a:xfrm>
                  <a:off x="2503604" y="3277899"/>
                  <a:ext cx="306339" cy="743447"/>
                  <a:chOff x="2503604" y="3286782"/>
                  <a:chExt cx="306339" cy="743447"/>
                </a:xfrm>
              </p:grpSpPr>
              <p:cxnSp>
                <p:nvCxnSpPr>
                  <p:cNvPr id="1019" name="Straight Connector 1018"/>
                  <p:cNvCxnSpPr>
                    <a:stCxn id="102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0" name="Rounded Rectangle 101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21" name="Rounded Rectangle 102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22" name="Rounded Rectangle 102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23" name="Rounded Rectangle 102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24" name="Straight Connector 1023"/>
                  <p:cNvCxnSpPr>
                    <a:stCxn id="102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5" name="Straight Connector 1024"/>
                  <p:cNvCxnSpPr>
                    <a:stCxn id="102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6" name="Straight Connector 1025"/>
                  <p:cNvCxnSpPr>
                    <a:stCxn id="102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92" name="Group 991"/>
                <p:cNvGrpSpPr/>
                <p:nvPr/>
              </p:nvGrpSpPr>
              <p:grpSpPr>
                <a:xfrm>
                  <a:off x="1757791" y="3277899"/>
                  <a:ext cx="306339" cy="743447"/>
                  <a:chOff x="2503604" y="3286782"/>
                  <a:chExt cx="306339" cy="743447"/>
                </a:xfrm>
              </p:grpSpPr>
              <p:cxnSp>
                <p:nvCxnSpPr>
                  <p:cNvPr id="1011" name="Straight Connector 1010"/>
                  <p:cNvCxnSpPr>
                    <a:stCxn id="1013"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12" name="Rounded Rectangle 1011"/>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13" name="Rounded Rectangle 1012"/>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14" name="Rounded Rectangle 1013"/>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15" name="Rounded Rectangle 1014"/>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16" name="Straight Connector 1015"/>
                  <p:cNvCxnSpPr>
                    <a:stCxn id="1015"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7" name="Straight Connector 1016"/>
                  <p:cNvCxnSpPr>
                    <a:stCxn id="1014"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8" name="Straight Connector 1017"/>
                  <p:cNvCxnSpPr>
                    <a:stCxn id="1012"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93" name="Group 992"/>
                <p:cNvGrpSpPr/>
                <p:nvPr/>
              </p:nvGrpSpPr>
              <p:grpSpPr>
                <a:xfrm>
                  <a:off x="2126859" y="3277899"/>
                  <a:ext cx="306339" cy="743447"/>
                  <a:chOff x="2503604" y="3286782"/>
                  <a:chExt cx="306339" cy="743447"/>
                </a:xfrm>
              </p:grpSpPr>
              <p:cxnSp>
                <p:nvCxnSpPr>
                  <p:cNvPr id="1003" name="Straight Connector 1002"/>
                  <p:cNvCxnSpPr>
                    <a:stCxn id="100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4" name="Rounded Rectangle 100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05" name="Rounded Rectangle 100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06" name="Rounded Rectangle 100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1007" name="Rounded Rectangle 100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08" name="Straight Connector 1007"/>
                  <p:cNvCxnSpPr>
                    <a:stCxn id="100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9" name="Straight Connector 1008"/>
                  <p:cNvCxnSpPr>
                    <a:stCxn id="100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0" name="Straight Connector 1009"/>
                  <p:cNvCxnSpPr>
                    <a:stCxn id="100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94" name="Group 993"/>
                <p:cNvGrpSpPr/>
                <p:nvPr/>
              </p:nvGrpSpPr>
              <p:grpSpPr>
                <a:xfrm>
                  <a:off x="2876159" y="3277899"/>
                  <a:ext cx="306339" cy="743447"/>
                  <a:chOff x="2503604" y="3286782"/>
                  <a:chExt cx="306339" cy="743447"/>
                </a:xfrm>
              </p:grpSpPr>
              <p:cxnSp>
                <p:nvCxnSpPr>
                  <p:cNvPr id="995" name="Straight Connector 994"/>
                  <p:cNvCxnSpPr>
                    <a:stCxn id="99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96" name="Rounded Rectangle 99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97" name="Rounded Rectangle 99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98" name="Rounded Rectangle 99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99" name="Rounded Rectangle 99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1000" name="Straight Connector 999"/>
                  <p:cNvCxnSpPr>
                    <a:stCxn id="99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1" name="Straight Connector 1000"/>
                  <p:cNvCxnSpPr>
                    <a:stCxn id="99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2" name="Straight Connector 1001"/>
                  <p:cNvCxnSpPr>
                    <a:stCxn id="99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936" name="Group 935"/>
              <p:cNvGrpSpPr/>
              <p:nvPr/>
            </p:nvGrpSpPr>
            <p:grpSpPr>
              <a:xfrm>
                <a:off x="2533381" y="5926864"/>
                <a:ext cx="940810" cy="500638"/>
                <a:chOff x="1757791" y="3277899"/>
                <a:chExt cx="1424707" cy="743447"/>
              </a:xfrm>
            </p:grpSpPr>
            <p:grpSp>
              <p:nvGrpSpPr>
                <p:cNvPr id="955" name="Group 954"/>
                <p:cNvGrpSpPr/>
                <p:nvPr/>
              </p:nvGrpSpPr>
              <p:grpSpPr>
                <a:xfrm>
                  <a:off x="2503604" y="3277899"/>
                  <a:ext cx="306339" cy="743447"/>
                  <a:chOff x="2503604" y="3286782"/>
                  <a:chExt cx="306339" cy="743447"/>
                </a:xfrm>
              </p:grpSpPr>
              <p:cxnSp>
                <p:nvCxnSpPr>
                  <p:cNvPr id="983" name="Straight Connector 982"/>
                  <p:cNvCxnSpPr>
                    <a:stCxn id="985"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4" name="Rounded Rectangle 983"/>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85" name="Rounded Rectangle 984"/>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86" name="Rounded Rectangle 985"/>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87" name="Rounded Rectangle 986"/>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88" name="Straight Connector 987"/>
                  <p:cNvCxnSpPr>
                    <a:stCxn id="987"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9" name="Straight Connector 988"/>
                  <p:cNvCxnSpPr>
                    <a:stCxn id="986"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0" name="Straight Connector 989"/>
                  <p:cNvCxnSpPr>
                    <a:stCxn id="984"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56" name="Group 955"/>
                <p:cNvGrpSpPr/>
                <p:nvPr/>
              </p:nvGrpSpPr>
              <p:grpSpPr>
                <a:xfrm>
                  <a:off x="1757791" y="3277899"/>
                  <a:ext cx="306339" cy="743447"/>
                  <a:chOff x="2503604" y="3286782"/>
                  <a:chExt cx="306339" cy="743447"/>
                </a:xfrm>
              </p:grpSpPr>
              <p:cxnSp>
                <p:nvCxnSpPr>
                  <p:cNvPr id="975" name="Straight Connector 974"/>
                  <p:cNvCxnSpPr>
                    <a:stCxn id="977"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6" name="Rounded Rectangle 975"/>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7" name="Rounded Rectangle 976"/>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8" name="Rounded Rectangle 977"/>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9" name="Rounded Rectangle 978"/>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80" name="Straight Connector 979"/>
                  <p:cNvCxnSpPr>
                    <a:stCxn id="979"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1" name="Straight Connector 980"/>
                  <p:cNvCxnSpPr>
                    <a:stCxn id="978"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2" name="Straight Connector 981"/>
                  <p:cNvCxnSpPr>
                    <a:stCxn id="976"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57" name="Group 956"/>
                <p:cNvGrpSpPr/>
                <p:nvPr/>
              </p:nvGrpSpPr>
              <p:grpSpPr>
                <a:xfrm>
                  <a:off x="2126859" y="3277899"/>
                  <a:ext cx="306339" cy="743447"/>
                  <a:chOff x="2503604" y="3286782"/>
                  <a:chExt cx="306339" cy="743447"/>
                </a:xfrm>
              </p:grpSpPr>
              <p:cxnSp>
                <p:nvCxnSpPr>
                  <p:cNvPr id="967" name="Straight Connector 966"/>
                  <p:cNvCxnSpPr>
                    <a:stCxn id="96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8" name="Rounded Rectangle 96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9" name="Rounded Rectangle 96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0" name="Rounded Rectangle 96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71" name="Rounded Rectangle 97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72" name="Straight Connector 971"/>
                  <p:cNvCxnSpPr>
                    <a:stCxn id="97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3" name="Straight Connector 972"/>
                  <p:cNvCxnSpPr>
                    <a:stCxn id="97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4" name="Straight Connector 973"/>
                  <p:cNvCxnSpPr>
                    <a:stCxn id="96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58" name="Group 957"/>
                <p:cNvGrpSpPr/>
                <p:nvPr/>
              </p:nvGrpSpPr>
              <p:grpSpPr>
                <a:xfrm>
                  <a:off x="2876159" y="3277899"/>
                  <a:ext cx="306339" cy="743447"/>
                  <a:chOff x="2503604" y="3286782"/>
                  <a:chExt cx="306339" cy="743447"/>
                </a:xfrm>
              </p:grpSpPr>
              <p:cxnSp>
                <p:nvCxnSpPr>
                  <p:cNvPr id="959" name="Straight Connector 958"/>
                  <p:cNvCxnSpPr>
                    <a:stCxn id="96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0" name="Rounded Rectangle 95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1" name="Rounded Rectangle 96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2" name="Rounded Rectangle 96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63" name="Rounded Rectangle 96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64" name="Straight Connector 963"/>
                  <p:cNvCxnSpPr>
                    <a:stCxn id="96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5" name="Straight Connector 964"/>
                  <p:cNvCxnSpPr>
                    <a:stCxn id="96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6" name="Straight Connector 965"/>
                  <p:cNvCxnSpPr>
                    <a:stCxn id="96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937" name="Group 936"/>
              <p:cNvGrpSpPr/>
              <p:nvPr/>
            </p:nvGrpSpPr>
            <p:grpSpPr>
              <a:xfrm>
                <a:off x="3552047" y="5926864"/>
                <a:ext cx="202292" cy="500638"/>
                <a:chOff x="2503604" y="3286782"/>
                <a:chExt cx="306339" cy="743447"/>
              </a:xfrm>
            </p:grpSpPr>
            <p:cxnSp>
              <p:nvCxnSpPr>
                <p:cNvPr id="947" name="Straight Connector 946"/>
                <p:cNvCxnSpPr>
                  <a:stCxn id="949"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8" name="Rounded Rectangle 947"/>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9" name="Rounded Rectangle 948"/>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0" name="Rounded Rectangle 949"/>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51" name="Rounded Rectangle 950"/>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52" name="Straight Connector 951"/>
                <p:cNvCxnSpPr>
                  <a:stCxn id="951"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3" name="Straight Connector 952"/>
                <p:cNvCxnSpPr>
                  <a:stCxn id="950"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4" name="Straight Connector 953"/>
                <p:cNvCxnSpPr>
                  <a:stCxn id="948"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38" name="Group 937"/>
              <p:cNvGrpSpPr/>
              <p:nvPr/>
            </p:nvGrpSpPr>
            <p:grpSpPr>
              <a:xfrm>
                <a:off x="3805322" y="5926864"/>
                <a:ext cx="202292" cy="500638"/>
                <a:chOff x="2503604" y="3286782"/>
                <a:chExt cx="306339" cy="743447"/>
              </a:xfrm>
            </p:grpSpPr>
            <p:cxnSp>
              <p:nvCxnSpPr>
                <p:cNvPr id="939" name="Straight Connector 938"/>
                <p:cNvCxnSpPr>
                  <a:stCxn id="941" idx="0"/>
                </p:cNvCxnSpPr>
                <p:nvPr/>
              </p:nvCxnSpPr>
              <p:spPr bwMode="auto">
                <a:xfrm flipV="1">
                  <a:off x="2572107" y="3286782"/>
                  <a:ext cx="8257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0" name="Rounded Rectangle 939"/>
                <p:cNvSpPr/>
                <p:nvPr/>
              </p:nvSpPr>
              <p:spPr bwMode="auto">
                <a:xfrm>
                  <a:off x="2672938"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1" name="Rounded Rectangle 940"/>
                <p:cNvSpPr/>
                <p:nvPr/>
              </p:nvSpPr>
              <p:spPr bwMode="auto">
                <a:xfrm>
                  <a:off x="2503604" y="361917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2" name="Rounded Rectangle 941"/>
                <p:cNvSpPr/>
                <p:nvPr/>
              </p:nvSpPr>
              <p:spPr bwMode="auto">
                <a:xfrm>
                  <a:off x="2503604"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sp>
              <p:nvSpPr>
                <p:cNvPr id="943" name="Rounded Rectangle 942"/>
                <p:cNvSpPr/>
                <p:nvPr/>
              </p:nvSpPr>
              <p:spPr bwMode="auto">
                <a:xfrm>
                  <a:off x="2672938" y="3877829"/>
                  <a:ext cx="137005" cy="152400"/>
                </a:xfrm>
                <a:prstGeom prst="round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i="1"/>
                </a:p>
              </p:txBody>
            </p:sp>
            <p:cxnSp>
              <p:nvCxnSpPr>
                <p:cNvPr id="944" name="Straight Connector 943"/>
                <p:cNvCxnSpPr>
                  <a:stCxn id="943" idx="0"/>
                </p:cNvCxnSpPr>
                <p:nvPr/>
              </p:nvCxnSpPr>
              <p:spPr bwMode="auto">
                <a:xfrm flipH="1" flipV="1">
                  <a:off x="2654679" y="3286782"/>
                  <a:ext cx="8676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5" name="Straight Connector 944"/>
                <p:cNvCxnSpPr>
                  <a:stCxn id="942" idx="0"/>
                </p:cNvCxnSpPr>
                <p:nvPr/>
              </p:nvCxnSpPr>
              <p:spPr bwMode="auto">
                <a:xfrm flipV="1">
                  <a:off x="2572107" y="3286782"/>
                  <a:ext cx="82572" cy="5910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6" name="Straight Connector 945"/>
                <p:cNvCxnSpPr>
                  <a:stCxn id="940" idx="0"/>
                </p:cNvCxnSpPr>
                <p:nvPr/>
              </p:nvCxnSpPr>
              <p:spPr bwMode="auto">
                <a:xfrm flipH="1" flipV="1">
                  <a:off x="2654679" y="3286782"/>
                  <a:ext cx="86762" cy="33239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1075" name="Group 1074"/>
            <p:cNvGrpSpPr/>
            <p:nvPr/>
          </p:nvGrpSpPr>
          <p:grpSpPr>
            <a:xfrm>
              <a:off x="5308740" y="5304693"/>
              <a:ext cx="290875" cy="432972"/>
              <a:chOff x="1587930" y="1504754"/>
              <a:chExt cx="423353" cy="962992"/>
            </a:xfrm>
          </p:grpSpPr>
          <p:grpSp>
            <p:nvGrpSpPr>
              <p:cNvPr id="1076" name="Group 1075"/>
              <p:cNvGrpSpPr/>
              <p:nvPr/>
            </p:nvGrpSpPr>
            <p:grpSpPr>
              <a:xfrm>
                <a:off x="1587930" y="1515246"/>
                <a:ext cx="374650" cy="952500"/>
                <a:chOff x="1625638" y="1515246"/>
                <a:chExt cx="374650" cy="952500"/>
              </a:xfrm>
            </p:grpSpPr>
            <p:cxnSp>
              <p:nvCxnSpPr>
                <p:cNvPr id="1081" name="Straight Connector 1080"/>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82" name="Straight Connector 1081"/>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83" name="Straight Connector 1082"/>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84" name="Straight Connector 1083"/>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1077" name="Straight Connector 1076"/>
              <p:cNvCxnSpPr/>
              <p:nvPr/>
            </p:nvCxnSpPr>
            <p:spPr bwMode="auto">
              <a:xfrm flipV="1">
                <a:off x="2003995" y="1504754"/>
                <a:ext cx="7288" cy="946564"/>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78" name="Straight Connector 1077"/>
              <p:cNvCxnSpPr/>
              <p:nvPr/>
            </p:nvCxnSpPr>
            <p:spPr bwMode="auto">
              <a:xfrm flipV="1">
                <a:off x="1636633" y="1504754"/>
                <a:ext cx="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79" name="Straight Connector 1078"/>
              <p:cNvCxnSpPr/>
              <p:nvPr/>
            </p:nvCxnSpPr>
            <p:spPr bwMode="auto">
              <a:xfrm>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80" name="Straight Connector 1079"/>
              <p:cNvCxnSpPr/>
              <p:nvPr/>
            </p:nvCxnSpPr>
            <p:spPr bwMode="auto">
              <a:xfrm flipH="1">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nvGrpSpPr>
            <p:cNvPr id="1085" name="Group 1084"/>
            <p:cNvGrpSpPr/>
            <p:nvPr/>
          </p:nvGrpSpPr>
          <p:grpSpPr>
            <a:xfrm>
              <a:off x="5860537" y="5304664"/>
              <a:ext cx="290875" cy="432972"/>
              <a:chOff x="1587930" y="1504754"/>
              <a:chExt cx="423353" cy="962992"/>
            </a:xfrm>
          </p:grpSpPr>
          <p:grpSp>
            <p:nvGrpSpPr>
              <p:cNvPr id="1086" name="Group 1085"/>
              <p:cNvGrpSpPr/>
              <p:nvPr/>
            </p:nvGrpSpPr>
            <p:grpSpPr>
              <a:xfrm>
                <a:off x="1587930" y="1515246"/>
                <a:ext cx="374650" cy="952500"/>
                <a:chOff x="1625638" y="1515246"/>
                <a:chExt cx="374650" cy="952500"/>
              </a:xfrm>
            </p:grpSpPr>
            <p:cxnSp>
              <p:nvCxnSpPr>
                <p:cNvPr id="1091" name="Straight Connector 1090"/>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92" name="Straight Connector 1091"/>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93" name="Straight Connector 1092"/>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94" name="Straight Connector 1093"/>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1087" name="Straight Connector 1086"/>
              <p:cNvCxnSpPr/>
              <p:nvPr/>
            </p:nvCxnSpPr>
            <p:spPr bwMode="auto">
              <a:xfrm flipV="1">
                <a:off x="2003995" y="1504754"/>
                <a:ext cx="7288" cy="946564"/>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88" name="Straight Connector 1087"/>
              <p:cNvCxnSpPr/>
              <p:nvPr/>
            </p:nvCxnSpPr>
            <p:spPr bwMode="auto">
              <a:xfrm flipV="1">
                <a:off x="1636633" y="1504754"/>
                <a:ext cx="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89" name="Straight Connector 1088"/>
              <p:cNvCxnSpPr/>
              <p:nvPr/>
            </p:nvCxnSpPr>
            <p:spPr bwMode="auto">
              <a:xfrm>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90" name="Straight Connector 1089"/>
              <p:cNvCxnSpPr/>
              <p:nvPr/>
            </p:nvCxnSpPr>
            <p:spPr bwMode="auto">
              <a:xfrm flipH="1">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nvGrpSpPr>
            <p:cNvPr id="1095" name="Group 1094"/>
            <p:cNvGrpSpPr/>
            <p:nvPr/>
          </p:nvGrpSpPr>
          <p:grpSpPr>
            <a:xfrm>
              <a:off x="6384694" y="5299976"/>
              <a:ext cx="290875" cy="432972"/>
              <a:chOff x="1587930" y="1504754"/>
              <a:chExt cx="423353" cy="962992"/>
            </a:xfrm>
          </p:grpSpPr>
          <p:grpSp>
            <p:nvGrpSpPr>
              <p:cNvPr id="1096" name="Group 1095"/>
              <p:cNvGrpSpPr/>
              <p:nvPr/>
            </p:nvGrpSpPr>
            <p:grpSpPr>
              <a:xfrm>
                <a:off x="1587930" y="1515246"/>
                <a:ext cx="374650" cy="952500"/>
                <a:chOff x="1625638" y="1515246"/>
                <a:chExt cx="374650" cy="952500"/>
              </a:xfrm>
            </p:grpSpPr>
            <p:cxnSp>
              <p:nvCxnSpPr>
                <p:cNvPr id="1101" name="Straight Connector 1100"/>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02" name="Straight Connector 1101"/>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03" name="Straight Connector 1102"/>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04" name="Straight Connector 1103"/>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1097" name="Straight Connector 1096"/>
              <p:cNvCxnSpPr/>
              <p:nvPr/>
            </p:nvCxnSpPr>
            <p:spPr bwMode="auto">
              <a:xfrm flipV="1">
                <a:off x="2003995" y="1504754"/>
                <a:ext cx="7288" cy="946564"/>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98" name="Straight Connector 1097"/>
              <p:cNvCxnSpPr/>
              <p:nvPr/>
            </p:nvCxnSpPr>
            <p:spPr bwMode="auto">
              <a:xfrm flipV="1">
                <a:off x="1636633" y="1504754"/>
                <a:ext cx="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99" name="Straight Connector 1098"/>
              <p:cNvCxnSpPr/>
              <p:nvPr/>
            </p:nvCxnSpPr>
            <p:spPr bwMode="auto">
              <a:xfrm>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00" name="Straight Connector 1099"/>
              <p:cNvCxnSpPr/>
              <p:nvPr/>
            </p:nvCxnSpPr>
            <p:spPr bwMode="auto">
              <a:xfrm flipH="1">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nvGrpSpPr>
            <p:cNvPr id="1105" name="Group 1104"/>
            <p:cNvGrpSpPr/>
            <p:nvPr/>
          </p:nvGrpSpPr>
          <p:grpSpPr>
            <a:xfrm>
              <a:off x="6896033" y="5322440"/>
              <a:ext cx="290875" cy="432972"/>
              <a:chOff x="1587930" y="1504754"/>
              <a:chExt cx="423353" cy="962992"/>
            </a:xfrm>
          </p:grpSpPr>
          <p:grpSp>
            <p:nvGrpSpPr>
              <p:cNvPr id="1106" name="Group 1105"/>
              <p:cNvGrpSpPr/>
              <p:nvPr/>
            </p:nvGrpSpPr>
            <p:grpSpPr>
              <a:xfrm>
                <a:off x="1587930" y="1515246"/>
                <a:ext cx="374650" cy="952500"/>
                <a:chOff x="1625638" y="1515246"/>
                <a:chExt cx="374650" cy="952500"/>
              </a:xfrm>
            </p:grpSpPr>
            <p:cxnSp>
              <p:nvCxnSpPr>
                <p:cNvPr id="1111" name="Straight Connector 1110"/>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12" name="Straight Connector 1111"/>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13" name="Straight Connector 1112"/>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14" name="Straight Connector 1113"/>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1107" name="Straight Connector 1106"/>
              <p:cNvCxnSpPr/>
              <p:nvPr/>
            </p:nvCxnSpPr>
            <p:spPr bwMode="auto">
              <a:xfrm flipV="1">
                <a:off x="2003995" y="1504754"/>
                <a:ext cx="7288" cy="946564"/>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08" name="Straight Connector 1107"/>
              <p:cNvCxnSpPr/>
              <p:nvPr/>
            </p:nvCxnSpPr>
            <p:spPr bwMode="auto">
              <a:xfrm flipV="1">
                <a:off x="1636633" y="1504754"/>
                <a:ext cx="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09" name="Straight Connector 1108"/>
              <p:cNvCxnSpPr/>
              <p:nvPr/>
            </p:nvCxnSpPr>
            <p:spPr bwMode="auto">
              <a:xfrm>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10" name="Straight Connector 1109"/>
              <p:cNvCxnSpPr/>
              <p:nvPr/>
            </p:nvCxnSpPr>
            <p:spPr bwMode="auto">
              <a:xfrm flipH="1">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nvGrpSpPr>
            <p:cNvPr id="1115" name="Group 1114"/>
            <p:cNvGrpSpPr/>
            <p:nvPr/>
          </p:nvGrpSpPr>
          <p:grpSpPr>
            <a:xfrm>
              <a:off x="7420190" y="5317752"/>
              <a:ext cx="290875" cy="432972"/>
              <a:chOff x="1587930" y="1504754"/>
              <a:chExt cx="423353" cy="962992"/>
            </a:xfrm>
          </p:grpSpPr>
          <p:grpSp>
            <p:nvGrpSpPr>
              <p:cNvPr id="1116" name="Group 1115"/>
              <p:cNvGrpSpPr/>
              <p:nvPr/>
            </p:nvGrpSpPr>
            <p:grpSpPr>
              <a:xfrm>
                <a:off x="1587930" y="1515246"/>
                <a:ext cx="374650" cy="952500"/>
                <a:chOff x="1625638" y="1515246"/>
                <a:chExt cx="374650" cy="952500"/>
              </a:xfrm>
            </p:grpSpPr>
            <p:cxnSp>
              <p:nvCxnSpPr>
                <p:cNvPr id="1121" name="Straight Connector 1120"/>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22" name="Straight Connector 1121"/>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23" name="Straight Connector 1122"/>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24" name="Straight Connector 1123"/>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1117" name="Straight Connector 1116"/>
              <p:cNvCxnSpPr/>
              <p:nvPr/>
            </p:nvCxnSpPr>
            <p:spPr bwMode="auto">
              <a:xfrm flipV="1">
                <a:off x="2003995" y="1504754"/>
                <a:ext cx="7288" cy="946564"/>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18" name="Straight Connector 1117"/>
              <p:cNvCxnSpPr/>
              <p:nvPr/>
            </p:nvCxnSpPr>
            <p:spPr bwMode="auto">
              <a:xfrm flipV="1">
                <a:off x="1636633" y="1504754"/>
                <a:ext cx="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19" name="Straight Connector 1118"/>
              <p:cNvCxnSpPr/>
              <p:nvPr/>
            </p:nvCxnSpPr>
            <p:spPr bwMode="auto">
              <a:xfrm>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20" name="Straight Connector 1119"/>
              <p:cNvCxnSpPr/>
              <p:nvPr/>
            </p:nvCxnSpPr>
            <p:spPr bwMode="auto">
              <a:xfrm flipH="1">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nvGrpSpPr>
            <p:cNvPr id="1125" name="Group 1124"/>
            <p:cNvGrpSpPr/>
            <p:nvPr/>
          </p:nvGrpSpPr>
          <p:grpSpPr>
            <a:xfrm>
              <a:off x="7971987" y="5317723"/>
              <a:ext cx="290875" cy="432972"/>
              <a:chOff x="1587930" y="1504754"/>
              <a:chExt cx="423353" cy="962992"/>
            </a:xfrm>
          </p:grpSpPr>
          <p:grpSp>
            <p:nvGrpSpPr>
              <p:cNvPr id="1126" name="Group 1125"/>
              <p:cNvGrpSpPr/>
              <p:nvPr/>
            </p:nvGrpSpPr>
            <p:grpSpPr>
              <a:xfrm>
                <a:off x="1587930" y="1515246"/>
                <a:ext cx="374650" cy="952500"/>
                <a:chOff x="1625638" y="1515246"/>
                <a:chExt cx="374650" cy="952500"/>
              </a:xfrm>
            </p:grpSpPr>
            <p:cxnSp>
              <p:nvCxnSpPr>
                <p:cNvPr id="1131" name="Straight Connector 1130"/>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32" name="Straight Connector 1131"/>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33" name="Straight Connector 1132"/>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34" name="Straight Connector 1133"/>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1127" name="Straight Connector 1126"/>
              <p:cNvCxnSpPr/>
              <p:nvPr/>
            </p:nvCxnSpPr>
            <p:spPr bwMode="auto">
              <a:xfrm flipV="1">
                <a:off x="2003995" y="1504754"/>
                <a:ext cx="7288" cy="946564"/>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28" name="Straight Connector 1127"/>
              <p:cNvCxnSpPr/>
              <p:nvPr/>
            </p:nvCxnSpPr>
            <p:spPr bwMode="auto">
              <a:xfrm flipV="1">
                <a:off x="1636633" y="1504754"/>
                <a:ext cx="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29" name="Straight Connector 1128"/>
              <p:cNvCxnSpPr/>
              <p:nvPr/>
            </p:nvCxnSpPr>
            <p:spPr bwMode="auto">
              <a:xfrm>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30" name="Straight Connector 1129"/>
              <p:cNvCxnSpPr/>
              <p:nvPr/>
            </p:nvCxnSpPr>
            <p:spPr bwMode="auto">
              <a:xfrm flipH="1">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nvGrpSpPr>
            <p:cNvPr id="1135" name="Group 1134"/>
            <p:cNvGrpSpPr/>
            <p:nvPr/>
          </p:nvGrpSpPr>
          <p:grpSpPr>
            <a:xfrm>
              <a:off x="8496144" y="5313035"/>
              <a:ext cx="290875" cy="432972"/>
              <a:chOff x="1587930" y="1504754"/>
              <a:chExt cx="423353" cy="962992"/>
            </a:xfrm>
          </p:grpSpPr>
          <p:grpSp>
            <p:nvGrpSpPr>
              <p:cNvPr id="1136" name="Group 1135"/>
              <p:cNvGrpSpPr/>
              <p:nvPr/>
            </p:nvGrpSpPr>
            <p:grpSpPr>
              <a:xfrm>
                <a:off x="1587930" y="1515246"/>
                <a:ext cx="374650" cy="952500"/>
                <a:chOff x="1625638" y="1515246"/>
                <a:chExt cx="374650" cy="952500"/>
              </a:xfrm>
            </p:grpSpPr>
            <p:cxnSp>
              <p:nvCxnSpPr>
                <p:cNvPr id="1141" name="Straight Connector 1140"/>
                <p:cNvCxnSpPr/>
                <p:nvPr/>
              </p:nvCxnSpPr>
              <p:spPr bwMode="auto">
                <a:xfrm flipV="1">
                  <a:off x="1993000" y="1515246"/>
                  <a:ext cx="7288" cy="946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2" name="Straight Connector 1141"/>
                <p:cNvCxnSpPr/>
                <p:nvPr/>
              </p:nvCxnSpPr>
              <p:spPr bwMode="auto">
                <a:xfrm flipV="1">
                  <a:off x="1625638" y="1515246"/>
                  <a:ext cx="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3" name="Straight Connector 1142"/>
                <p:cNvCxnSpPr/>
                <p:nvPr/>
              </p:nvCxnSpPr>
              <p:spPr bwMode="auto">
                <a:xfrm>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4" name="Straight Connector 1143"/>
                <p:cNvCxnSpPr/>
                <p:nvPr/>
              </p:nvCxnSpPr>
              <p:spPr bwMode="auto">
                <a:xfrm flipH="1">
                  <a:off x="1625638" y="1515246"/>
                  <a:ext cx="374650" cy="9525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1137" name="Straight Connector 1136"/>
              <p:cNvCxnSpPr/>
              <p:nvPr/>
            </p:nvCxnSpPr>
            <p:spPr bwMode="auto">
              <a:xfrm flipV="1">
                <a:off x="2003995" y="1504754"/>
                <a:ext cx="7288" cy="946564"/>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38" name="Straight Connector 1137"/>
              <p:cNvCxnSpPr/>
              <p:nvPr/>
            </p:nvCxnSpPr>
            <p:spPr bwMode="auto">
              <a:xfrm flipV="1">
                <a:off x="1636633" y="1504754"/>
                <a:ext cx="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39" name="Straight Connector 1138"/>
              <p:cNvCxnSpPr/>
              <p:nvPr/>
            </p:nvCxnSpPr>
            <p:spPr bwMode="auto">
              <a:xfrm>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140" name="Straight Connector 1139"/>
              <p:cNvCxnSpPr/>
              <p:nvPr/>
            </p:nvCxnSpPr>
            <p:spPr bwMode="auto">
              <a:xfrm flipH="1">
                <a:off x="1636633" y="1504754"/>
                <a:ext cx="374650" cy="9525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spTree>
    <p:extLst>
      <p:ext uri="{BB962C8B-B14F-4D97-AF65-F5344CB8AC3E}">
        <p14:creationId xmlns:p14="http://schemas.microsoft.com/office/powerpoint/2010/main" val="1785274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bwMode="auto">
        <a:noFill/>
        <a:ln w="9525">
          <a:solidFill>
            <a:schemeClr val="tx1"/>
          </a:solidFill>
          <a:round/>
          <a:headEnd/>
          <a:tailEnd/>
        </a:ln>
        <a:extLst>
          <a:ext uri="{909E8E84-426E-40DD-AFC4-6F175D3DCCD1}">
            <a14:hiddenFill xmlns:a14="http://schemas.microsoft.com/office/drawing/2010/main">
              <a:noFill/>
            </a14:hiddenFill>
          </a:ext>
        </a:extLst>
      </a:spPr>
      <a:bodyPr wrap="none" anchor="ctr"/>
      <a:lstStyle>
        <a:defPPr>
          <a:defRPr/>
        </a:defPPr>
      </a:lstStyle>
    </a:spDef>
    <a:lnDef>
      <a:spPr>
        <a:ln w="9525">
          <a:headEnd type="none" w="med" len="med"/>
          <a:tailEnd type="none" w="med" len="med"/>
        </a:ln>
        <a:effectLst/>
      </a:spPr>
      <a:bodyPr/>
      <a:lstStyle/>
      <a:style>
        <a:lnRef idx="2">
          <a:schemeClr val="dk1"/>
        </a:lnRef>
        <a:fillRef idx="0">
          <a:schemeClr val="dk1"/>
        </a:fillRef>
        <a:effectRef idx="1">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Eitan Zahavi PhD day 2012</Template>
  <TotalTime>24449</TotalTime>
  <Words>1152</Words>
  <Application>Microsoft Office PowerPoint</Application>
  <PresentationFormat>On-screen Show (4:3)</PresentationFormat>
  <Paragraphs>189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Quasi Fat Trees for HPC Clouds and their  Fault-Resilient Closed-Form Routing</vt:lpstr>
      <vt:lpstr>What is common to these Clusters?</vt:lpstr>
      <vt:lpstr>Fat Trees</vt:lpstr>
      <vt:lpstr>The Fat Tree Evolution</vt:lpstr>
      <vt:lpstr>Multi Root Fat Trees</vt:lpstr>
      <vt:lpstr>Extended Generalized Fat Tree - XGFT</vt:lpstr>
      <vt:lpstr>The 3 level XGFT of 8 port switches</vt:lpstr>
      <vt:lpstr>Building non-maximal topology</vt:lpstr>
      <vt:lpstr>Parallel Ports Generalized Fat Trees</vt:lpstr>
      <vt:lpstr>The Quasi Fat Tree</vt:lpstr>
      <vt:lpstr>QFT reduces the Effective Diameter</vt:lpstr>
      <vt:lpstr>12 Jobs on PGFT/QFT</vt:lpstr>
      <vt:lpstr>From Many Small Jobs to Single Large Job </vt:lpstr>
      <vt:lpstr>MPI Collectives mostly use Shifts </vt:lpstr>
      <vt:lpstr>Routing for QFT</vt:lpstr>
      <vt:lpstr>Routing is a Formula</vt:lpstr>
      <vt:lpstr>Fault Resiliency</vt:lpstr>
      <vt:lpstr>Evaluation</vt:lpstr>
      <vt:lpstr>Single Job BW Saturation</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Eitan Zahavi</dc:creator>
  <cp:lastModifiedBy>isaac</cp:lastModifiedBy>
  <cp:revision>1834</cp:revision>
  <dcterms:created xsi:type="dcterms:W3CDTF">1601-01-01T00:00:00Z</dcterms:created>
  <dcterms:modified xsi:type="dcterms:W3CDTF">2014-10-21T23:17:57Z</dcterms:modified>
</cp:coreProperties>
</file>