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14" r:id="rId3"/>
    <p:sldId id="319" r:id="rId4"/>
    <p:sldId id="326" r:id="rId5"/>
    <p:sldId id="355" r:id="rId6"/>
    <p:sldId id="389" r:id="rId7"/>
    <p:sldId id="414" r:id="rId8"/>
    <p:sldId id="390" r:id="rId9"/>
    <p:sldId id="391" r:id="rId10"/>
    <p:sldId id="392" r:id="rId11"/>
    <p:sldId id="341" r:id="rId12"/>
    <p:sldId id="379" r:id="rId13"/>
    <p:sldId id="387" r:id="rId14"/>
    <p:sldId id="386" r:id="rId15"/>
    <p:sldId id="415" r:id="rId16"/>
    <p:sldId id="339" r:id="rId17"/>
    <p:sldId id="394" r:id="rId18"/>
    <p:sldId id="393" r:id="rId19"/>
    <p:sldId id="378" r:id="rId20"/>
    <p:sldId id="384" r:id="rId21"/>
    <p:sldId id="325" r:id="rId22"/>
    <p:sldId id="416" r:id="rId23"/>
    <p:sldId id="346" r:id="rId24"/>
    <p:sldId id="397" r:id="rId25"/>
    <p:sldId id="398" r:id="rId26"/>
    <p:sldId id="364" r:id="rId27"/>
    <p:sldId id="363" r:id="rId28"/>
    <p:sldId id="399" r:id="rId29"/>
    <p:sldId id="365" r:id="rId30"/>
    <p:sldId id="400" r:id="rId31"/>
    <p:sldId id="369" r:id="rId32"/>
    <p:sldId id="413" r:id="rId33"/>
    <p:sldId id="396" r:id="rId34"/>
    <p:sldId id="374" r:id="rId35"/>
    <p:sldId id="375" r:id="rId36"/>
    <p:sldId id="377" r:id="rId37"/>
    <p:sldId id="376" r:id="rId3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8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3953" autoAdjust="0"/>
  </p:normalViewPr>
  <p:slideViewPr>
    <p:cSldViewPr snapToGrid="0">
      <p:cViewPr>
        <p:scale>
          <a:sx n="58" d="100"/>
          <a:sy n="58" d="100"/>
        </p:scale>
        <p:origin x="-1944" y="-1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150" y="-90"/>
      </p:cViewPr>
      <p:guideLst>
        <p:guide orient="horz" pos="2880"/>
        <p:guide orient="horz" pos="3127"/>
        <p:guide pos="216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AAB724-06B5-460C-85FE-381B14B6393C}" type="datetimeFigureOut">
              <a:rPr lang="he-IL" smtClean="0"/>
              <a:t>כ"ה/אייר/תשע"ז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6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7EC446-E73B-4C7F-97B6-8F51EF3B7A3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6526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10720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438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11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43278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12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380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13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6192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14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43959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43959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16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33279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17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52945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18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34632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19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795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8222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20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94780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29122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22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34236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23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9659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24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9659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25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9659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26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7390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27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892655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28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892655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29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33665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89656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30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892655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31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376665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32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34236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33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827013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34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496450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35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116804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36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41875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37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108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3872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0422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18467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29122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8705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C446-E73B-4C7F-97B6-8F51EF3B7A31}" type="slidenum">
              <a:rPr lang="he-IL" smtClean="0"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773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3642-76E1-42CE-B4F3-18A72FBA1A39}" type="datetime1">
              <a:rPr lang="en-US" smtClean="0"/>
              <a:t>21-May-17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3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433D-AF88-46A1-B08E-56B6C0FBA822}" type="datetime1">
              <a:rPr lang="en-US" smtClean="0"/>
              <a:t>21-May-17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1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B359-9087-4DA6-A24D-C64F53F7E863}" type="datetime1">
              <a:rPr lang="en-US" smtClean="0"/>
              <a:t>21-May-17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850D-F85C-4B64-ABFA-62AC460EFC6A}" type="datetime1">
              <a:rPr lang="en-US" smtClean="0"/>
              <a:t>21-May-17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1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27A6-93BB-44D2-852C-4D878A09B834}" type="datetime1">
              <a:rPr lang="en-US" smtClean="0"/>
              <a:t>21-May-17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593D-27F3-4A99-A886-64A48276B9B1}" type="datetime1">
              <a:rPr lang="en-US" smtClean="0"/>
              <a:t>21-May-17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D391-5BE7-466A-B179-02190A0245D8}" type="datetime1">
              <a:rPr lang="en-US" smtClean="0"/>
              <a:t>21-May-17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5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036F-2E5B-4644-A06B-F6CD6E34CC9E}" type="datetime1">
              <a:rPr lang="en-US" smtClean="0"/>
              <a:t>21-May-17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7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389C-0290-4E86-BAE8-507A783A872D}" type="datetime1">
              <a:rPr lang="en-US" smtClean="0"/>
              <a:t>21-May-17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8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E67F-A283-40EF-A134-0588F5BA854C}" type="datetime1">
              <a:rPr lang="en-US" smtClean="0"/>
              <a:t>21-May-17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6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9869-F11B-4FBF-8215-B822D73329D9}" type="datetime1">
              <a:rPr lang="en-US" smtClean="0"/>
              <a:t>21-May-17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E916F-3421-44D1-8BB5-DA026E264E00}" type="datetime1">
              <a:rPr lang="en-US" smtClean="0"/>
              <a:t>21-May-17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77388-CDFE-4BFB-B76B-D7BCD2A1A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0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0.png"/><Relationship Id="rId5" Type="http://schemas.openxmlformats.org/officeDocument/2006/relationships/image" Target="../media/image27.png"/><Relationship Id="rId10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3.png"/><Relationship Id="rId7" Type="http://schemas.microsoft.com/office/2007/relationships/hdphoto" Target="../media/hdphoto1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.png"/><Relationship Id="rId4" Type="http://schemas.openxmlformats.org/officeDocument/2006/relationships/image" Target="../media/image3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2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7.png"/><Relationship Id="rId5" Type="http://schemas.openxmlformats.org/officeDocument/2006/relationships/image" Target="../media/image2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1.png"/><Relationship Id="rId5" Type="http://schemas.openxmlformats.org/officeDocument/2006/relationships/image" Target="../media/image681.png"/><Relationship Id="rId4" Type="http://schemas.openxmlformats.org/officeDocument/2006/relationships/image" Target="../media/image6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0.png"/><Relationship Id="rId7" Type="http://schemas.openxmlformats.org/officeDocument/2006/relationships/image" Target="../media/image70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72.png"/><Relationship Id="rId10" Type="http://schemas.openxmlformats.org/officeDocument/2006/relationships/image" Target="../media/image71.png"/><Relationship Id="rId4" Type="http://schemas.openxmlformats.org/officeDocument/2006/relationships/image" Target="../media/image671.png"/><Relationship Id="rId9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25.png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6906"/>
            <a:ext cx="12192000" cy="141535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7200" b="1" dirty="0"/>
              <a:t>Stable User-Defined Priorities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3735" y="3475091"/>
            <a:ext cx="9964530" cy="1655762"/>
          </a:xfrm>
        </p:spPr>
        <p:txBody>
          <a:bodyPr>
            <a:normAutofit/>
          </a:bodyPr>
          <a:lstStyle/>
          <a:p>
            <a:r>
              <a:rPr lang="en-US" sz="4000" dirty="0"/>
              <a:t>Shay Vargaftik, Isaac Keslassy, Ariel Orda</a:t>
            </a:r>
          </a:p>
        </p:txBody>
      </p:sp>
      <p:pic>
        <p:nvPicPr>
          <p:cNvPr id="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9826" y="4741565"/>
            <a:ext cx="5544332" cy="155923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40636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1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551" y="1803037"/>
            <a:ext cx="639271" cy="864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16" y="216610"/>
            <a:ext cx="10515600" cy="1069806"/>
          </a:xfrm>
        </p:spPr>
        <p:txBody>
          <a:bodyPr>
            <a:noAutofit/>
          </a:bodyPr>
          <a:lstStyle/>
          <a:p>
            <a:r>
              <a:rPr lang="en-US" b="1" i="1" dirty="0"/>
              <a:t>Challenge 3 -  Priorities are not fixed</a:t>
            </a:r>
            <a:br>
              <a:rPr lang="en-US" b="1" i="1" dirty="0"/>
            </a:br>
            <a:endParaRPr lang="he-IL" b="1" i="1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9009927" y="4268249"/>
            <a:ext cx="1518435" cy="3733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Priority</a:t>
            </a: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9009926" y="3550346"/>
            <a:ext cx="1518435" cy="37336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Priority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253" y="2738843"/>
            <a:ext cx="1526629" cy="1226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2936" y1="30973" x2="22936" y2="30973"/>
                        <a14:foregroundMark x1="32110" y1="15044" x2="32110" y2="15044"/>
                        <a14:foregroundMark x1="30275" y1="49558" x2="30275" y2="49558"/>
                        <a14:foregroundMark x1="37615" y1="43363" x2="37615" y2="43363"/>
                        <a14:foregroundMark x1="37615" y1="21239" x2="37615" y2="21239"/>
                        <a14:foregroundMark x1="22936" y1="37168" x2="22936" y2="37168"/>
                        <a14:foregroundMark x1="44037" y1="38938" x2="44037" y2="38938"/>
                        <a14:foregroundMark x1="58716" y1="32743" x2="58716" y2="32743"/>
                        <a14:foregroundMark x1="68807" y1="32743" x2="68807" y2="32743"/>
                        <a14:foregroundMark x1="77064" y1="34513" x2="77064" y2="345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50789" y="1621961"/>
            <a:ext cx="1106289" cy="11468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451204" flipV="1">
            <a:off x="7903374" y="2883743"/>
            <a:ext cx="2669000" cy="90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0451204" flipV="1">
            <a:off x="7870586" y="2769755"/>
            <a:ext cx="2669000" cy="9075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0143" y="84598"/>
            <a:ext cx="2213670" cy="11975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0523976" y="1167618"/>
            <a:ext cx="479957" cy="567110"/>
          </a:xfrm>
          <a:prstGeom prst="straightConnector1">
            <a:avLst/>
          </a:prstGeom>
          <a:ln w="920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74444" y="412596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92637" y="478598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6139" y="214468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demand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716" y="3588682"/>
            <a:ext cx="4600575" cy="13906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64424" y="4970648"/>
            <a:ext cx="4917703" cy="86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85444" y="2456519"/>
            <a:ext cx="0" cy="25322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1309" y="2445167"/>
            <a:ext cx="1111897" cy="109713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rot="10800000" flipV="1">
            <a:off x="7240554" y="2268271"/>
            <a:ext cx="1518435" cy="3733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Priority</a:t>
            </a: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7238500" y="1548043"/>
            <a:ext cx="1518435" cy="37336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Priority</a:t>
            </a:r>
          </a:p>
        </p:txBody>
      </p:sp>
      <p:sp>
        <p:nvSpPr>
          <p:cNvPr id="4" name="Arrow: Down 3"/>
          <p:cNvSpPr/>
          <p:nvPr/>
        </p:nvSpPr>
        <p:spPr>
          <a:xfrm rot="10800000">
            <a:off x="7871019" y="1974966"/>
            <a:ext cx="260727" cy="220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/>
          <p:cNvSpPr/>
          <p:nvPr/>
        </p:nvSpPr>
        <p:spPr>
          <a:xfrm>
            <a:off x="9666616" y="3991878"/>
            <a:ext cx="260727" cy="220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11339" y="6086294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17895" y="6086294"/>
            <a:ext cx="490497" cy="606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33185" y="6086294"/>
            <a:ext cx="490497" cy="606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ctor: Elbow 30"/>
          <p:cNvCxnSpPr>
            <a:endCxn id="28" idx="1"/>
          </p:cNvCxnSpPr>
          <p:nvPr/>
        </p:nvCxnSpPr>
        <p:spPr>
          <a:xfrm>
            <a:off x="394674" y="6086294"/>
            <a:ext cx="1116665" cy="30303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823682" y="6364689"/>
            <a:ext cx="8820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75142" y="6309950"/>
            <a:ext cx="139700" cy="158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11339" y="5428227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319626" y="5428227"/>
            <a:ext cx="490497" cy="6060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or: Elbow 35"/>
          <p:cNvCxnSpPr>
            <a:endCxn id="34" idx="1"/>
          </p:cNvCxnSpPr>
          <p:nvPr/>
        </p:nvCxnSpPr>
        <p:spPr>
          <a:xfrm>
            <a:off x="394674" y="5428227"/>
            <a:ext cx="1116665" cy="30303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823682" y="5706622"/>
            <a:ext cx="8820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775142" y="5651883"/>
            <a:ext cx="139700" cy="158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804687" y="5423276"/>
            <a:ext cx="490497" cy="6060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95902" y="6086294"/>
            <a:ext cx="490497" cy="606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781135" y="6086294"/>
            <a:ext cx="490497" cy="606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740131" y="5378955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0046687" y="5378955"/>
            <a:ext cx="490497" cy="6060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0561977" y="5378955"/>
            <a:ext cx="490497" cy="6060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Connector: Elbow 56"/>
          <p:cNvCxnSpPr>
            <a:endCxn id="54" idx="1"/>
          </p:cNvCxnSpPr>
          <p:nvPr/>
        </p:nvCxnSpPr>
        <p:spPr>
          <a:xfrm>
            <a:off x="7623466" y="5378955"/>
            <a:ext cx="1116665" cy="30303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1052474" y="5657350"/>
            <a:ext cx="8820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1003934" y="5602611"/>
            <a:ext cx="139700" cy="158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740131" y="6142081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0548418" y="6142081"/>
            <a:ext cx="490497" cy="606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Connector: Elbow 61"/>
          <p:cNvCxnSpPr>
            <a:endCxn id="60" idx="1"/>
          </p:cNvCxnSpPr>
          <p:nvPr/>
        </p:nvCxnSpPr>
        <p:spPr>
          <a:xfrm>
            <a:off x="7623466" y="6142081"/>
            <a:ext cx="1116665" cy="30303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1052474" y="6420476"/>
            <a:ext cx="8820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1003934" y="6365737"/>
            <a:ext cx="139700" cy="158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0033479" y="6137130"/>
            <a:ext cx="490497" cy="606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9524694" y="5378955"/>
            <a:ext cx="490497" cy="6060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9009927" y="5378955"/>
            <a:ext cx="490497" cy="6060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/>
          <p:cNvSpPr/>
          <p:nvPr/>
        </p:nvSpPr>
        <p:spPr>
          <a:xfrm>
            <a:off x="4945076" y="6071310"/>
            <a:ext cx="2596344" cy="715023"/>
          </a:xfrm>
          <a:prstGeom prst="rightArrow">
            <a:avLst>
              <a:gd name="adj1" fmla="val 19308"/>
              <a:gd name="adj2" fmla="val 487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735160" y="5460646"/>
            <a:ext cx="2757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On-the-fly change of priority to already submitted packets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06215" y="5592055"/>
            <a:ext cx="2743200" cy="365125"/>
          </a:xfrm>
        </p:spPr>
        <p:txBody>
          <a:bodyPr/>
          <a:lstStyle/>
          <a:p>
            <a:fld id="{D5F77388-CDFE-4BFB-B76B-D7BCD2A1A4CA}" type="slidenum">
              <a:rPr lang="en-US" smtClean="0"/>
              <a:t>10</a:t>
            </a:fld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4444" y="2915051"/>
            <a:ext cx="602085" cy="60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8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0515600" cy="1069806"/>
          </a:xfrm>
        </p:spPr>
        <p:txBody>
          <a:bodyPr/>
          <a:lstStyle/>
          <a:p>
            <a:r>
              <a:rPr lang="en-US" b="1" i="1" dirty="0"/>
              <a:t>Backpressure Background</a:t>
            </a:r>
            <a:endParaRPr lang="he-I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39" y="1088880"/>
            <a:ext cx="11065979" cy="5476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r>
              <a:rPr lang="en-US" sz="4000" dirty="0"/>
              <a:t>Backpressure schemes stabilize a network with </a:t>
            </a:r>
            <a:r>
              <a:rPr lang="en-US" sz="4000" b="1" dirty="0"/>
              <a:t>no</a:t>
            </a:r>
            <a:r>
              <a:rPr lang="en-US" sz="4000" dirty="0"/>
              <a:t> user-defined priorities </a:t>
            </a:r>
            <a:r>
              <a:rPr lang="en-US" dirty="0"/>
              <a:t>[Tassiulas and Ephremides, 1992]</a:t>
            </a:r>
            <a:r>
              <a:rPr lang="en-US" sz="4000" dirty="0"/>
              <a:t>.</a:t>
            </a:r>
          </a:p>
          <a:p>
            <a:pPr lvl="1"/>
            <a:r>
              <a:rPr lang="en-US" sz="3200" dirty="0"/>
              <a:t>Scheduling decisions are based on:</a:t>
            </a:r>
            <a:endParaRPr lang="en-US" sz="2800" dirty="0"/>
          </a:p>
          <a:p>
            <a:pPr lvl="2"/>
            <a:r>
              <a:rPr lang="en-US" sz="2800" dirty="0"/>
              <a:t>Congestion gradients (</a:t>
            </a:r>
            <a:r>
              <a:rPr lang="en-US" sz="2800" i="1" dirty="0"/>
              <a:t>e.g.</a:t>
            </a:r>
            <a:r>
              <a:rPr lang="en-US" sz="2800" dirty="0"/>
              <a:t>, queue length differentials – Q-BP)</a:t>
            </a:r>
          </a:p>
          <a:p>
            <a:pPr lvl="2"/>
            <a:r>
              <a:rPr lang="en-US" sz="2800" dirty="0"/>
              <a:t>Link capacities </a:t>
            </a:r>
          </a:p>
          <a:p>
            <a:pPr lvl="1"/>
            <a:endParaRPr lang="en-US" sz="32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41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0515600" cy="1069806"/>
          </a:xfrm>
        </p:spPr>
        <p:txBody>
          <a:bodyPr/>
          <a:lstStyle/>
          <a:p>
            <a:r>
              <a:rPr lang="en-US" b="1" i="1" dirty="0"/>
              <a:t>Backpressure scheduling – Q-BP</a:t>
            </a:r>
            <a:endParaRPr lang="he-IL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39" y="1088880"/>
            <a:ext cx="11065979" cy="47151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Scheduling decisions are based on:</a:t>
            </a:r>
            <a:endParaRPr lang="en-US" sz="3200" dirty="0"/>
          </a:p>
          <a:p>
            <a:pPr lvl="1"/>
            <a:r>
              <a:rPr lang="en-US" sz="3200" dirty="0"/>
              <a:t>Congestion gradients - queue length differentials</a:t>
            </a:r>
          </a:p>
          <a:p>
            <a:pPr lvl="1"/>
            <a:r>
              <a:rPr lang="en-US" sz="3200" dirty="0"/>
              <a:t>Link capacities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1300" y="4479020"/>
            <a:ext cx="1628775" cy="14478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942" y="4563102"/>
            <a:ext cx="1146048" cy="1279636"/>
          </a:xfrm>
          <a:prstGeom prst="rect">
            <a:avLst/>
          </a:prstGeom>
          <a:ln w="63500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2936" y1="30973" x2="22936" y2="30973"/>
                        <a14:foregroundMark x1="32110" y1="15044" x2="32110" y2="15044"/>
                        <a14:foregroundMark x1="30275" y1="49558" x2="30275" y2="49558"/>
                        <a14:foregroundMark x1="37615" y1="43363" x2="37615" y2="43363"/>
                        <a14:foregroundMark x1="37615" y1="21239" x2="37615" y2="21239"/>
                        <a14:foregroundMark x1="22936" y1="37168" x2="22936" y2="37168"/>
                        <a14:foregroundMark x1="44037" y1="38938" x2="44037" y2="38938"/>
                        <a14:foregroundMark x1="58716" y1="32743" x2="58716" y2="32743"/>
                        <a14:foregroundMark x1="68807" y1="32743" x2="68807" y2="32743"/>
                        <a14:foregroundMark x1="77064" y1="34513" x2="77064" y2="345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6139" y="4159401"/>
            <a:ext cx="1422739" cy="14749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35864" y="5154241"/>
            <a:ext cx="2619982" cy="973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81343" y="4784909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Capacity =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4905" y="479587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Capacity =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28189" y="3801244"/>
            <a:ext cx="875899" cy="2486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28188" y="3525420"/>
            <a:ext cx="875899" cy="2486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61402" y="5154241"/>
            <a:ext cx="2619982" cy="973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50928" y="3807336"/>
            <a:ext cx="875899" cy="24864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7985" y="3914788"/>
            <a:ext cx="889805" cy="79969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828187" y="3250479"/>
            <a:ext cx="875899" cy="2486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50928" y="3536705"/>
            <a:ext cx="875899" cy="24864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8374902">
            <a:off x="4130552" y="2265209"/>
            <a:ext cx="4138902" cy="3536540"/>
          </a:xfrm>
          <a:prstGeom prst="arc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784008" y="6004707"/>
            <a:ext cx="238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Mutually exclusive links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468454" y="3633276"/>
            <a:ext cx="1946525" cy="11285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16282" y="3622902"/>
            <a:ext cx="2121498" cy="10374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20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0515600" cy="1069806"/>
          </a:xfrm>
        </p:spPr>
        <p:txBody>
          <a:bodyPr/>
          <a:lstStyle/>
          <a:p>
            <a:r>
              <a:rPr lang="en-US" b="1" i="1" dirty="0"/>
              <a:t>Backpressure scheduling – Q-BP</a:t>
            </a:r>
            <a:endParaRPr lang="he-IL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39" y="1088880"/>
            <a:ext cx="11065979" cy="47151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Scheduling decisions are based on:</a:t>
            </a:r>
            <a:endParaRPr lang="en-US" sz="3200" dirty="0"/>
          </a:p>
          <a:p>
            <a:pPr lvl="1"/>
            <a:r>
              <a:rPr lang="en-US" sz="3200" dirty="0"/>
              <a:t>Congestion gradients - queue length differentials</a:t>
            </a:r>
          </a:p>
          <a:p>
            <a:pPr lvl="1"/>
            <a:r>
              <a:rPr lang="en-US" sz="3200" dirty="0"/>
              <a:t>Link capacities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1300" y="4479020"/>
            <a:ext cx="1628775" cy="14478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942" y="4563102"/>
            <a:ext cx="1146048" cy="1279636"/>
          </a:xfrm>
          <a:prstGeom prst="rect">
            <a:avLst/>
          </a:prstGeom>
          <a:ln w="63500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2936" y1="30973" x2="22936" y2="30973"/>
                        <a14:foregroundMark x1="32110" y1="15044" x2="32110" y2="15044"/>
                        <a14:foregroundMark x1="30275" y1="49558" x2="30275" y2="49558"/>
                        <a14:foregroundMark x1="37615" y1="43363" x2="37615" y2="43363"/>
                        <a14:foregroundMark x1="37615" y1="21239" x2="37615" y2="21239"/>
                        <a14:foregroundMark x1="22936" y1="37168" x2="22936" y2="37168"/>
                        <a14:foregroundMark x1="44037" y1="38938" x2="44037" y2="38938"/>
                        <a14:foregroundMark x1="58716" y1="32743" x2="58716" y2="32743"/>
                        <a14:foregroundMark x1="68807" y1="32743" x2="68807" y2="32743"/>
                        <a14:foregroundMark x1="77064" y1="34513" x2="77064" y2="345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6139" y="4159401"/>
            <a:ext cx="1422739" cy="14749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35864" y="5154241"/>
            <a:ext cx="2619982" cy="973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81343" y="4784909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Capacity =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4905" y="479587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Capacity =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28189" y="3801244"/>
            <a:ext cx="875899" cy="2486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28188" y="3525420"/>
            <a:ext cx="875899" cy="2486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61402" y="5154241"/>
            <a:ext cx="2619982" cy="973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50928" y="3807336"/>
            <a:ext cx="875899" cy="24864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5097" y="3866587"/>
            <a:ext cx="889805" cy="79969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828187" y="3250479"/>
            <a:ext cx="875899" cy="2486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50928" y="3536705"/>
            <a:ext cx="875899" cy="24864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8374902">
            <a:off x="4130552" y="2265209"/>
            <a:ext cx="4138902" cy="3536540"/>
          </a:xfrm>
          <a:prstGeom prst="arc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84008" y="6004707"/>
            <a:ext cx="238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Mutually exclusive links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2468454" y="3633276"/>
            <a:ext cx="1946525" cy="11285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16282" y="3622902"/>
            <a:ext cx="2121498" cy="10374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46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0515600" cy="1069806"/>
          </a:xfrm>
        </p:spPr>
        <p:txBody>
          <a:bodyPr/>
          <a:lstStyle/>
          <a:p>
            <a:r>
              <a:rPr lang="en-US" b="1" i="1" dirty="0"/>
              <a:t>Backpressure scheduling – Q-BP</a:t>
            </a:r>
            <a:endParaRPr lang="he-IL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40" y="921686"/>
            <a:ext cx="11065979" cy="20814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lvl="1"/>
            <a:r>
              <a:rPr lang="en-US" sz="3200" dirty="0"/>
              <a:t>Congestion gradients - queue length differentials</a:t>
            </a:r>
            <a:endParaRPr lang="en-US" sz="3200" b="1" dirty="0"/>
          </a:p>
          <a:p>
            <a:pPr lvl="1"/>
            <a:r>
              <a:rPr lang="en-US" sz="3200" dirty="0"/>
              <a:t>Link capacities </a:t>
            </a:r>
            <a:endParaRPr lang="en-US" sz="3200" b="1" dirty="0"/>
          </a:p>
          <a:p>
            <a:pPr lvl="1"/>
            <a:r>
              <a:rPr lang="en-US" sz="3200" dirty="0"/>
              <a:t>Choose schedule to maximize the sum of products.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78793" y="3082466"/>
                <a:ext cx="2866233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793" y="3082466"/>
                <a:ext cx="2866233" cy="4653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58542" y="3086963"/>
                <a:ext cx="2866233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42" y="3086963"/>
                <a:ext cx="2866233" cy="4653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66016" y="6209352"/>
                <a:ext cx="8988871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𝐶𝑎𝑝𝑎𝑐𝑖𝑡𝑦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𝐶𝑎𝑝𝑎𝑐𝑖𝑡𝑦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16" y="6209352"/>
                <a:ext cx="8988871" cy="531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71300" y="4334240"/>
            <a:ext cx="1628775" cy="14478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4942" y="4474202"/>
            <a:ext cx="1146048" cy="1279636"/>
          </a:xfrm>
          <a:prstGeom prst="rect">
            <a:avLst/>
          </a:prstGeom>
          <a:ln w="63500">
            <a:solidFill>
              <a:schemeClr val="accent2">
                <a:lumMod val="50000"/>
              </a:schemeClr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2936" y1="30973" x2="22936" y2="30973"/>
                        <a14:foregroundMark x1="32110" y1="15044" x2="32110" y2="15044"/>
                        <a14:foregroundMark x1="30275" y1="49558" x2="30275" y2="49558"/>
                        <a14:foregroundMark x1="37615" y1="43363" x2="37615" y2="43363"/>
                        <a14:foregroundMark x1="37615" y1="21239" x2="37615" y2="21239"/>
                        <a14:foregroundMark x1="22936" y1="37168" x2="22936" y2="37168"/>
                        <a14:foregroundMark x1="44037" y1="38938" x2="44037" y2="38938"/>
                        <a14:foregroundMark x1="58716" y1="32743" x2="58716" y2="32743"/>
                        <a14:foregroundMark x1="68807" y1="32743" x2="68807" y2="32743"/>
                        <a14:foregroundMark x1="77064" y1="34513" x2="77064" y2="345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6139" y="4070501"/>
            <a:ext cx="1422739" cy="14749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735864" y="5065341"/>
            <a:ext cx="2619982" cy="973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981343" y="4696009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Capacity =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4905" y="470697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Capacity = 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75077" y="3712344"/>
            <a:ext cx="875899" cy="2486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075076" y="3436520"/>
            <a:ext cx="875899" cy="2486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561402" y="5065341"/>
            <a:ext cx="2619982" cy="973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40616" y="3718436"/>
            <a:ext cx="875899" cy="24864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0615" y="3907278"/>
            <a:ext cx="889805" cy="799698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075075" y="3161579"/>
            <a:ext cx="875899" cy="2486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40616" y="3447805"/>
            <a:ext cx="875899" cy="24864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8374902">
            <a:off x="4130552" y="2201709"/>
            <a:ext cx="4138902" cy="3536540"/>
          </a:xfrm>
          <a:prstGeom prst="arc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784008" y="5903107"/>
            <a:ext cx="238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Mutually exclusive links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2468454" y="3658676"/>
            <a:ext cx="1946525" cy="11285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416282" y="3648302"/>
            <a:ext cx="2121498" cy="10374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346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0515600" cy="1069806"/>
          </a:xfrm>
        </p:spPr>
        <p:txBody>
          <a:bodyPr/>
          <a:lstStyle/>
          <a:p>
            <a:r>
              <a:rPr lang="en-US" b="1" i="1" dirty="0"/>
              <a:t>Backpressure and user defined priorities?</a:t>
            </a:r>
            <a:endParaRPr lang="he-IL" b="1" i="1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1809" y="1195615"/>
            <a:ext cx="5642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Natural approach – m-DRPC:</a:t>
            </a:r>
            <a:endParaRPr lang="he-IL" sz="3600" dirty="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905359" y="1841946"/>
            <a:ext cx="11065979" cy="46641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lvl="1"/>
            <a:r>
              <a:rPr lang="en-US" sz="3200" b="1" dirty="0"/>
              <a:t>Priority Isolation: </a:t>
            </a:r>
            <a:r>
              <a:rPr lang="en-US" sz="3200" b="1" dirty="0">
                <a:solidFill>
                  <a:srgbClr val="FF0000"/>
                </a:solidFill>
              </a:rPr>
              <a:t>Split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each destination node to m virtual nodes.</a:t>
            </a:r>
          </a:p>
          <a:p>
            <a:pPr lvl="1"/>
            <a:r>
              <a:rPr lang="en-US" sz="3200" b="1" dirty="0"/>
              <a:t>Priority Service: </a:t>
            </a:r>
            <a:r>
              <a:rPr lang="en-US" sz="3200" dirty="0"/>
              <a:t>Use </a:t>
            </a:r>
            <a:r>
              <a:rPr lang="en-US" sz="3200" b="1" dirty="0">
                <a:solidFill>
                  <a:srgbClr val="FF0000"/>
                </a:solidFill>
              </a:rPr>
              <a:t>weighted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congestion gradients </a:t>
            </a:r>
            <a:r>
              <a:rPr lang="en-US" i="1" dirty="0"/>
              <a:t>[Neely et al., 2003  –  “DRPC priority-service enhancement”].</a:t>
            </a:r>
            <a:r>
              <a:rPr lang="en-US" dirty="0"/>
              <a:t> </a:t>
            </a: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76255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159740" y="2337404"/>
            <a:ext cx="260289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dirty="0"/>
              <a:t>PROBLEM:</a:t>
            </a:r>
            <a:endParaRPr lang="he-IL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181108" y="5178759"/>
            <a:ext cx="253947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800" dirty="0"/>
              <a:t>Solution?</a:t>
            </a:r>
            <a:endParaRPr lang="he-IL" sz="4800" dirty="0"/>
          </a:p>
        </p:txBody>
      </p:sp>
      <p:sp>
        <p:nvSpPr>
          <p:cNvPr id="33" name="Oval 32"/>
          <p:cNvSpPr/>
          <p:nvPr/>
        </p:nvSpPr>
        <p:spPr>
          <a:xfrm>
            <a:off x="3095899" y="2309244"/>
            <a:ext cx="874285" cy="82576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4" name="Oval 33"/>
          <p:cNvSpPr/>
          <p:nvPr/>
        </p:nvSpPr>
        <p:spPr>
          <a:xfrm>
            <a:off x="7598773" y="2309244"/>
            <a:ext cx="874285" cy="82576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7" name="Straight Arrow Connector 36"/>
          <p:cNvCxnSpPr>
            <a:stCxn id="33" idx="6"/>
            <a:endCxn id="34" idx="2"/>
          </p:cNvCxnSpPr>
          <p:nvPr/>
        </p:nvCxnSpPr>
        <p:spPr>
          <a:xfrm>
            <a:off x="3970184" y="2722125"/>
            <a:ext cx="36285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891187" y="1497513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670377" y="1497513"/>
            <a:ext cx="490497" cy="606062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187133" y="1497513"/>
            <a:ext cx="490497" cy="6060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13033" y="1497513"/>
            <a:ext cx="490497" cy="606062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onnector: Elbow 42"/>
          <p:cNvCxnSpPr>
            <a:endCxn id="38" idx="1"/>
          </p:cNvCxnSpPr>
          <p:nvPr/>
        </p:nvCxnSpPr>
        <p:spPr>
          <a:xfrm>
            <a:off x="774522" y="1497513"/>
            <a:ext cx="1116665" cy="30303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3"/>
          </p:cNvCxnSpPr>
          <p:nvPr/>
        </p:nvCxnSpPr>
        <p:spPr>
          <a:xfrm>
            <a:off x="4203530" y="1800544"/>
            <a:ext cx="8820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152722" y="1719764"/>
            <a:ext cx="139700" cy="158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/>
          <p:cNvSpPr/>
          <p:nvPr/>
        </p:nvSpPr>
        <p:spPr>
          <a:xfrm>
            <a:off x="7598773" y="4683365"/>
            <a:ext cx="1174951" cy="1923278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/>
              <p:cNvSpPr/>
              <p:nvPr/>
            </p:nvSpPr>
            <p:spPr>
              <a:xfrm>
                <a:off x="7795808" y="4769191"/>
                <a:ext cx="874285" cy="825762"/>
              </a:xfrm>
              <a:prstGeom prst="ellipse">
                <a:avLst/>
              </a:prstGeom>
              <a:solidFill>
                <a:srgbClr val="00B050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Oval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808" y="4769191"/>
                <a:ext cx="874285" cy="82576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/>
              <p:cNvSpPr/>
              <p:nvPr/>
            </p:nvSpPr>
            <p:spPr>
              <a:xfrm>
                <a:off x="7792251" y="5679249"/>
                <a:ext cx="874285" cy="825762"/>
              </a:xfrm>
              <a:prstGeom prst="ellipse">
                <a:avLst/>
              </a:prstGeom>
              <a:solidFill>
                <a:srgbClr val="FF0000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251" y="5679249"/>
                <a:ext cx="874285" cy="82576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0" idx="6"/>
            <a:endCxn id="56" idx="2"/>
          </p:cNvCxnSpPr>
          <p:nvPr/>
        </p:nvCxnSpPr>
        <p:spPr>
          <a:xfrm flipV="1">
            <a:off x="3970184" y="5182072"/>
            <a:ext cx="3825624" cy="4148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0" idx="6"/>
            <a:endCxn id="57" idx="2"/>
          </p:cNvCxnSpPr>
          <p:nvPr/>
        </p:nvCxnSpPr>
        <p:spPr>
          <a:xfrm>
            <a:off x="3970184" y="5596875"/>
            <a:ext cx="3822067" cy="4952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rrow: Up-Down 72"/>
          <p:cNvSpPr/>
          <p:nvPr/>
        </p:nvSpPr>
        <p:spPr>
          <a:xfrm>
            <a:off x="7040771" y="5268855"/>
            <a:ext cx="260007" cy="707922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317205" y="5433983"/>
            <a:ext cx="177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Mutual exclusion</a:t>
            </a:r>
          </a:p>
        </p:txBody>
      </p:sp>
      <p:sp>
        <p:nvSpPr>
          <p:cNvPr id="30" name="Oval 29"/>
          <p:cNvSpPr/>
          <p:nvPr/>
        </p:nvSpPr>
        <p:spPr>
          <a:xfrm>
            <a:off x="3095899" y="5183994"/>
            <a:ext cx="874285" cy="82576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59740" y="76824"/>
            <a:ext cx="10515600" cy="1069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/>
              <a:t>m-DRPC - Priority isolation</a:t>
            </a:r>
            <a:endParaRPr lang="he-IL" i="1" dirty="0"/>
          </a:p>
        </p:txBody>
      </p:sp>
      <p:sp>
        <p:nvSpPr>
          <p:cNvPr id="25" name="Rectangle 24"/>
          <p:cNvSpPr/>
          <p:nvPr/>
        </p:nvSpPr>
        <p:spPr>
          <a:xfrm>
            <a:off x="1939727" y="4371280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42654" y="4371280"/>
            <a:ext cx="490497" cy="606062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761573" y="4371280"/>
            <a:ext cx="490497" cy="606062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ctor: Elbow 30"/>
          <p:cNvCxnSpPr>
            <a:endCxn id="25" idx="1"/>
          </p:cNvCxnSpPr>
          <p:nvPr/>
        </p:nvCxnSpPr>
        <p:spPr>
          <a:xfrm>
            <a:off x="823062" y="4371280"/>
            <a:ext cx="1116665" cy="30303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252070" y="4649675"/>
            <a:ext cx="8820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203530" y="4594936"/>
            <a:ext cx="139700" cy="158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39727" y="3713213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748014" y="3713213"/>
            <a:ext cx="490497" cy="6060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onnector: Elbow 49"/>
          <p:cNvCxnSpPr>
            <a:endCxn id="44" idx="1"/>
          </p:cNvCxnSpPr>
          <p:nvPr/>
        </p:nvCxnSpPr>
        <p:spPr>
          <a:xfrm>
            <a:off x="823062" y="3713213"/>
            <a:ext cx="1116665" cy="30303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252070" y="3991608"/>
            <a:ext cx="8820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203530" y="3936869"/>
            <a:ext cx="139700" cy="158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5" grpId="0" animBg="1"/>
      <p:bldP spid="56" grpId="0" animBg="1"/>
      <p:bldP spid="57" grpId="0" animBg="1"/>
      <p:bldP spid="73" grpId="0" animBg="1"/>
      <p:bldP spid="74" grpId="0"/>
      <p:bldP spid="30" grpId="0" animBg="1"/>
      <p:bldP spid="25" grpId="0" animBg="1"/>
      <p:bldP spid="26" grpId="0" animBg="1"/>
      <p:bldP spid="29" grpId="0" animBg="1"/>
      <p:bldP spid="42" grpId="0" animBg="1"/>
      <p:bldP spid="44" grpId="0" animBg="1"/>
      <p:bldP spid="48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46" y="-86590"/>
            <a:ext cx="10515600" cy="1069806"/>
          </a:xfrm>
        </p:spPr>
        <p:txBody>
          <a:bodyPr/>
          <a:lstStyle/>
          <a:p>
            <a:r>
              <a:rPr lang="en-US" b="1" i="1" dirty="0"/>
              <a:t>m-DRPC – Priority Service</a:t>
            </a:r>
            <a:endParaRPr lang="he-IL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58066" y="624879"/>
                <a:ext cx="12029404" cy="208148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sz="1200" dirty="0"/>
              </a:p>
              <a:p>
                <a:pPr lvl="1"/>
                <a:r>
                  <a:rPr lang="en-US" sz="3200" b="1" dirty="0">
                    <a:solidFill>
                      <a:schemeClr val="tx1"/>
                    </a:solidFill>
                  </a:rPr>
                  <a:t>Weighted</a:t>
                </a:r>
                <a:r>
                  <a:rPr lang="en-US" sz="3200" dirty="0">
                    <a:solidFill>
                      <a:schemeClr val="tx1"/>
                    </a:solidFill>
                  </a:rPr>
                  <a:t> congestion gradients:</a:t>
                </a:r>
              </a:p>
              <a:p>
                <a:pPr marL="457200" lvl="1" indent="0"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                    (queue length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priority weight)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differentials</a:t>
                </a:r>
                <a:endParaRPr lang="en-US" sz="3200" b="1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3200" dirty="0"/>
                  <a:t>Link capacities </a:t>
                </a:r>
                <a:endParaRPr lang="en-US" sz="3200" b="1" dirty="0"/>
              </a:p>
              <a:p>
                <a:pPr lvl="1"/>
                <a:r>
                  <a:rPr lang="en-US" sz="3200" dirty="0"/>
                  <a:t>Choose schedule commodities that maximize the sum of products.</a:t>
                </a:r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endParaRPr lang="en-US" sz="36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58066" y="624879"/>
                <a:ext cx="12029404" cy="2081484"/>
              </a:xfrm>
              <a:blipFill>
                <a:blip r:embed="rId3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59789" y="2966634"/>
                <a:ext cx="3666966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89" y="2966634"/>
                <a:ext cx="3666966" cy="4653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49814" y="2971341"/>
                <a:ext cx="3666966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𝑊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814" y="2971341"/>
                <a:ext cx="3666966" cy="4653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93543" y="6127650"/>
                <a:ext cx="9767930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𝐶𝑎𝑝𝑎𝑐𝑖𝑡𝑦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𝐶𝑎𝑝𝑎𝑐𝑖𝑡𝑦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43" y="6127650"/>
                <a:ext cx="9767930" cy="5318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71300" y="4216887"/>
            <a:ext cx="1628775" cy="14478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4942" y="4356849"/>
            <a:ext cx="1146048" cy="1279636"/>
          </a:xfrm>
          <a:prstGeom prst="rect">
            <a:avLst/>
          </a:prstGeom>
          <a:ln w="63500">
            <a:solidFill>
              <a:schemeClr val="accent2">
                <a:lumMod val="50000"/>
              </a:schemeClr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2936" y1="30973" x2="22936" y2="30973"/>
                        <a14:foregroundMark x1="32110" y1="15044" x2="32110" y2="15044"/>
                        <a14:foregroundMark x1="30275" y1="49558" x2="30275" y2="49558"/>
                        <a14:foregroundMark x1="37615" y1="43363" x2="37615" y2="43363"/>
                        <a14:foregroundMark x1="37615" y1="21239" x2="37615" y2="21239"/>
                        <a14:foregroundMark x1="22936" y1="37168" x2="22936" y2="37168"/>
                        <a14:foregroundMark x1="44037" y1="38938" x2="44037" y2="38938"/>
                        <a14:foregroundMark x1="58716" y1="32743" x2="58716" y2="32743"/>
                        <a14:foregroundMark x1="68807" y1="32743" x2="68807" y2="32743"/>
                        <a14:foregroundMark x1="77064" y1="34513" x2="77064" y2="345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6139" y="3953148"/>
            <a:ext cx="1422739" cy="14749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735864" y="4947988"/>
            <a:ext cx="2619982" cy="973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981343" y="457865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Capacity =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4905" y="4589623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Capacity = 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36977" y="3594991"/>
            <a:ext cx="875899" cy="2486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036976" y="3319167"/>
            <a:ext cx="875899" cy="2486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561402" y="4947988"/>
            <a:ext cx="2619982" cy="973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40616" y="3601083"/>
            <a:ext cx="875899" cy="24864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2514" y="3778958"/>
            <a:ext cx="889805" cy="799698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036975" y="3044226"/>
            <a:ext cx="875899" cy="2486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40616" y="3330452"/>
            <a:ext cx="875899" cy="24864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8374902">
            <a:off x="4130552" y="2016509"/>
            <a:ext cx="4138902" cy="3536540"/>
          </a:xfrm>
          <a:prstGeom prst="arc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784008" y="5785754"/>
            <a:ext cx="238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Mutually exclusive links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2256401" y="3577851"/>
            <a:ext cx="1946525" cy="11285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845941" y="3568720"/>
            <a:ext cx="2121498" cy="10374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932106" y="2664690"/>
            <a:ext cx="118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weight</a:t>
            </a:r>
            <a:r>
              <a:rPr lang="en-US" dirty="0"/>
              <a:t> is 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29002" y="2961511"/>
            <a:ext cx="118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weight</a:t>
            </a:r>
            <a:r>
              <a:rPr lang="en-US" dirty="0"/>
              <a:t> is 1</a:t>
            </a:r>
          </a:p>
        </p:txBody>
      </p:sp>
    </p:spTree>
    <p:extLst>
      <p:ext uri="{BB962C8B-B14F-4D97-AF65-F5344CB8AC3E}">
        <p14:creationId xmlns:p14="http://schemas.microsoft.com/office/powerpoint/2010/main" val="537697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3" y="-194980"/>
            <a:ext cx="11065979" cy="5476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r>
              <a:rPr lang="en-US" sz="4000" i="1" dirty="0"/>
              <a:t>Backpressure schemes </a:t>
            </a:r>
            <a:r>
              <a:rPr lang="en-US" sz="4000" b="1" i="1" dirty="0"/>
              <a:t>lose stability </a:t>
            </a:r>
            <a:r>
              <a:rPr lang="en-US" sz="4000" i="1" dirty="0"/>
              <a:t>with user-defined priorities.</a:t>
            </a:r>
            <a:r>
              <a:rPr lang="en-US" i="1" dirty="0"/>
              <a:t> Counter example based on [Neely et al., 2003].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69" y="2501652"/>
            <a:ext cx="6244569" cy="3103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947194" y="2215064"/>
                <a:ext cx="981777" cy="90477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94" y="2215064"/>
                <a:ext cx="981777" cy="90477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7" idx="6"/>
            <a:endCxn id="10" idx="2"/>
          </p:cNvCxnSpPr>
          <p:nvPr/>
        </p:nvCxnSpPr>
        <p:spPr>
          <a:xfrm>
            <a:off x="1928971" y="2667452"/>
            <a:ext cx="2275975" cy="11186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5" idx="6"/>
            <a:endCxn id="10" idx="2"/>
          </p:cNvCxnSpPr>
          <p:nvPr/>
        </p:nvCxnSpPr>
        <p:spPr>
          <a:xfrm flipV="1">
            <a:off x="1928972" y="3786083"/>
            <a:ext cx="2275974" cy="13025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4204946" y="3333695"/>
                <a:ext cx="981777" cy="90477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946" y="3333695"/>
                <a:ext cx="981777" cy="90477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421693" y="473434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{1,2,3}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1694" y="261472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{1,2,3}</a:t>
            </a:r>
          </a:p>
        </p:txBody>
      </p:sp>
      <p:sp>
        <p:nvSpPr>
          <p:cNvPr id="13" name="Arrow: Up-Down 12"/>
          <p:cNvSpPr/>
          <p:nvPr/>
        </p:nvSpPr>
        <p:spPr>
          <a:xfrm>
            <a:off x="2421694" y="3008650"/>
            <a:ext cx="187213" cy="1682495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2014" y="3416750"/>
            <a:ext cx="177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Mutual 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947195" y="4636281"/>
                <a:ext cx="981777" cy="90477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95" y="4636281"/>
                <a:ext cx="981777" cy="90477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2433" y="5810570"/>
                <a:ext cx="868680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 randomly color and recolor </a:t>
                </a:r>
                <a:r>
                  <a:rPr lang="en-US" dirty="0">
                    <a:solidFill>
                      <a:srgbClr val="00B050"/>
                    </a:solidFill>
                  </a:rPr>
                  <a:t>high (weight 2)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C00000"/>
                    </a:solidFill>
                  </a:rPr>
                  <a:t>low (weight 1) </a:t>
                </a:r>
                <a:r>
                  <a:rPr lang="en-US" dirty="0"/>
                  <a:t>priority flows (50%-50%).</a:t>
                </a:r>
              </a:p>
              <a:p>
                <a:r>
                  <a:rPr lang="en-US" dirty="0"/>
                  <a:t>Each source traffic rate is upper bounded by a Poisson process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33" y="5810570"/>
                <a:ext cx="8686802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632" t="-3289" r="-7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017156" y="1575895"/>
            <a:ext cx="827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m-DRPC  - </a:t>
            </a:r>
            <a:r>
              <a:rPr lang="en-US" sz="2800" dirty="0">
                <a:solidFill>
                  <a:srgbClr val="FF0000"/>
                </a:solidFill>
              </a:rPr>
              <a:t>Unregulated priority jumps lead to instability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014" y="1519545"/>
            <a:ext cx="1359953" cy="6288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630" y="3945778"/>
            <a:ext cx="1359953" cy="6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865" y="1195852"/>
            <a:ext cx="1134743" cy="1127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39" y="76823"/>
            <a:ext cx="9821659" cy="1588347"/>
          </a:xfrm>
        </p:spPr>
        <p:txBody>
          <a:bodyPr>
            <a:noAutofit/>
          </a:bodyPr>
          <a:lstStyle/>
          <a:p>
            <a:r>
              <a:rPr lang="en-US" sz="5400" b="1" dirty="0"/>
              <a:t>Why do user-defined priorities cause instability?</a:t>
            </a:r>
            <a:endParaRPr lang="he-IL" sz="5400" b="1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19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72252" y="2716595"/>
            <a:ext cx="1628775" cy="1447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2393" y="2800677"/>
            <a:ext cx="1146048" cy="12796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936" y1="30973" x2="22936" y2="30973"/>
                        <a14:foregroundMark x1="32110" y1="15044" x2="32110" y2="15044"/>
                        <a14:foregroundMark x1="30275" y1="49558" x2="30275" y2="49558"/>
                        <a14:foregroundMark x1="37615" y1="43363" x2="37615" y2="43363"/>
                        <a14:foregroundMark x1="37615" y1="21239" x2="37615" y2="21239"/>
                        <a14:foregroundMark x1="22936" y1="37168" x2="22936" y2="37168"/>
                        <a14:foregroundMark x1="44037" y1="38938" x2="44037" y2="38938"/>
                        <a14:foregroundMark x1="58716" y1="32743" x2="58716" y2="32743"/>
                        <a14:foregroundMark x1="68807" y1="32743" x2="68807" y2="32743"/>
                        <a14:foregroundMark x1="77064" y1="34513" x2="77064" y2="345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2626" y="2629311"/>
            <a:ext cx="1422739" cy="14749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676384" y="3635118"/>
            <a:ext cx="2619982" cy="9735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14327" y="3625716"/>
            <a:ext cx="2619982" cy="973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37830" y="3254819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Capacity =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1392" y="326578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Capacity = 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153478" y="2365768"/>
            <a:ext cx="875899" cy="248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153477" y="2089944"/>
            <a:ext cx="875899" cy="248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58478" y="2365768"/>
            <a:ext cx="875899" cy="2486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75243" y="4470475"/>
            <a:ext cx="11194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User-defined priorities may force the scheduler not to take advantage of the better links whenever they are available!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0795" y="2383429"/>
            <a:ext cx="889805" cy="79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12" y="2490891"/>
            <a:ext cx="2213670" cy="1197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363" y="5232024"/>
            <a:ext cx="1628775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0515600" cy="1069806"/>
          </a:xfrm>
        </p:spPr>
        <p:txBody>
          <a:bodyPr/>
          <a:lstStyle/>
          <a:p>
            <a:r>
              <a:rPr lang="en-US" b="1" i="1" dirty="0"/>
              <a:t>Background</a:t>
            </a:r>
            <a:endParaRPr lang="he-I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40" y="1146630"/>
            <a:ext cx="11582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Giving </a:t>
            </a:r>
            <a:r>
              <a:rPr lang="en-US" sz="4400" b="1" dirty="0"/>
              <a:t>users</a:t>
            </a:r>
            <a:r>
              <a:rPr lang="en-US" sz="4400" dirty="0"/>
              <a:t> the ability to dynamically choose the priorities of their network flows.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201" y="3931046"/>
            <a:ext cx="1146048" cy="12796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12325252" flipV="1">
            <a:off x="4073095" y="5351339"/>
            <a:ext cx="2290761" cy="10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42300" y="4462208"/>
            <a:ext cx="2105388" cy="108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1856017" y="4593086"/>
            <a:ext cx="1518435" cy="373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Best Effort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7513" y="2852256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Internet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936" y1="30973" x2="22936" y2="30973"/>
                        <a14:foregroundMark x1="32110" y1="15044" x2="32110" y2="15044"/>
                        <a14:foregroundMark x1="30275" y1="49558" x2="30275" y2="49558"/>
                        <a14:foregroundMark x1="37615" y1="43363" x2="37615" y2="43363"/>
                        <a14:foregroundMark x1="37615" y1="21239" x2="37615" y2="21239"/>
                        <a14:foregroundMark x1="22936" y1="37168" x2="22936" y2="37168"/>
                        <a14:foregroundMark x1="44037" y1="38938" x2="44037" y2="38938"/>
                        <a14:foregroundMark x1="58716" y1="32743" x2="58716" y2="32743"/>
                        <a14:foregroundMark x1="68807" y1="32743" x2="68807" y2="32743"/>
                        <a14:foregroundMark x1="77064" y1="34513" x2="77064" y2="345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6206" y="3499041"/>
            <a:ext cx="1422739" cy="147495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680290" y="3621924"/>
            <a:ext cx="704088" cy="676656"/>
          </a:xfrm>
          <a:prstGeom prst="straightConnector1">
            <a:avLst/>
          </a:prstGeom>
          <a:ln w="920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3319" y="4543432"/>
            <a:ext cx="1103567" cy="1977592"/>
          </a:xfrm>
          <a:prstGeom prst="rect">
            <a:avLst/>
          </a:prstGeom>
        </p:spPr>
      </p:pic>
      <p:sp>
        <p:nvSpPr>
          <p:cNvPr id="25" name="Speech Bubble: Rectangle with Corners Rounded 24"/>
          <p:cNvSpPr/>
          <p:nvPr/>
        </p:nvSpPr>
        <p:spPr>
          <a:xfrm>
            <a:off x="9004299" y="2265452"/>
            <a:ext cx="1421608" cy="2182115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My meeting was interrupted  by your online games!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8344" y="3337428"/>
            <a:ext cx="1037776" cy="10377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284" y="5526402"/>
            <a:ext cx="1220032" cy="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122555"/>
            <a:ext cx="10515600" cy="1069806"/>
          </a:xfrm>
        </p:spPr>
        <p:txBody>
          <a:bodyPr>
            <a:normAutofit/>
          </a:bodyPr>
          <a:lstStyle/>
          <a:p>
            <a:r>
              <a:rPr lang="en-US" sz="6000" b="1" dirty="0"/>
              <a:t>Our Focus</a:t>
            </a:r>
            <a:endParaRPr lang="he-IL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40" y="1244328"/>
            <a:ext cx="11582400" cy="18471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chemeClr val="accent5"/>
                </a:solidFill>
              </a:rPr>
              <a:t>Can networks maintain stability with user-defined priorities?</a:t>
            </a:r>
            <a:endParaRPr lang="en-US" sz="48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20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96" y="3025305"/>
            <a:ext cx="9045488" cy="3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20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0515600" cy="1069806"/>
          </a:xfrm>
        </p:spPr>
        <p:txBody>
          <a:bodyPr/>
          <a:lstStyle/>
          <a:p>
            <a:r>
              <a:rPr lang="en-US" b="1" dirty="0"/>
              <a:t>Challenges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40" y="1146630"/>
            <a:ext cx="11928628" cy="40105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 Challenge 1: Priority isolation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 Challenge 2: Expected priority rates are not fixed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 Challenge 3: Priorities are not fixed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296" y="3324225"/>
            <a:ext cx="9045488" cy="3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24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-11217"/>
            <a:ext cx="11628308" cy="106980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Our solution</a:t>
            </a:r>
            <a:r>
              <a:rPr lang="en-US" sz="4800" b="1" dirty="0"/>
              <a:t>: User-defined Backpressure (</a:t>
            </a:r>
            <a:r>
              <a:rPr lang="en-US" sz="4800" b="1" dirty="0">
                <a:solidFill>
                  <a:srgbClr val="0070C0"/>
                </a:solidFill>
              </a:rPr>
              <a:t>U-BP</a:t>
            </a:r>
            <a:r>
              <a:rPr lang="en-US" sz="4800" b="1" dirty="0"/>
              <a:t>)</a:t>
            </a:r>
            <a:endParaRPr lang="he-IL" sz="4800" b="1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5235909" y="34538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-393908" y="1051661"/>
            <a:ext cx="66300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Step 1: Dual layer approach</a:t>
            </a:r>
          </a:p>
          <a:p>
            <a:pPr lvl="1"/>
            <a:endParaRPr lang="en-US" sz="40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Step 2: Weighted average priorities</a:t>
            </a:r>
          </a:p>
          <a:p>
            <a:pPr lvl="1"/>
            <a:endParaRPr lang="en-US" sz="40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Step 3: Gradual priority updates</a:t>
            </a:r>
          </a:p>
          <a:p>
            <a:pPr lvl="1"/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456" y="5205046"/>
            <a:ext cx="4781259" cy="1432603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82" y="1051661"/>
            <a:ext cx="3676128" cy="146645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04" y="2905582"/>
            <a:ext cx="4149968" cy="194212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91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9" y="160338"/>
            <a:ext cx="10515600" cy="1069806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600" b="1" i="1" dirty="0"/>
              <a:t>Current - No priority isolation</a:t>
            </a:r>
            <a:r>
              <a:rPr lang="en-US" sz="3600" i="1" dirty="0"/>
              <a:t/>
            </a:r>
            <a:br>
              <a:rPr lang="en-US" sz="3600" i="1" dirty="0"/>
            </a:br>
            <a:endParaRPr lang="en-US" sz="3600" b="1" i="1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2732517" y="4283270"/>
            <a:ext cx="874285" cy="82576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8849501" y="4905472"/>
                <a:ext cx="874285" cy="825762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501" y="4905472"/>
                <a:ext cx="874285" cy="825762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19" idx="6"/>
            <a:endCxn id="34" idx="1"/>
          </p:cNvCxnSpPr>
          <p:nvPr/>
        </p:nvCxnSpPr>
        <p:spPr>
          <a:xfrm flipV="1">
            <a:off x="3606802" y="4684115"/>
            <a:ext cx="1437396" cy="120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66349" y="3346045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5539" y="3346045"/>
            <a:ext cx="490497" cy="606062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62295" y="3346045"/>
            <a:ext cx="490497" cy="6060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88195" y="3346045"/>
            <a:ext cx="490497" cy="606062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Elbow 42"/>
          <p:cNvCxnSpPr>
            <a:endCxn id="22" idx="1"/>
          </p:cNvCxnSpPr>
          <p:nvPr/>
        </p:nvCxnSpPr>
        <p:spPr>
          <a:xfrm>
            <a:off x="1149684" y="3346045"/>
            <a:ext cx="1116665" cy="30303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3"/>
          </p:cNvCxnSpPr>
          <p:nvPr/>
        </p:nvCxnSpPr>
        <p:spPr>
          <a:xfrm>
            <a:off x="4578692" y="3649076"/>
            <a:ext cx="8820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527884" y="3568296"/>
            <a:ext cx="139700" cy="158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8849501" y="2901284"/>
                <a:ext cx="874285" cy="825762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501" y="2901284"/>
                <a:ext cx="874285" cy="825762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endCxn id="30" idx="2"/>
          </p:cNvCxnSpPr>
          <p:nvPr/>
        </p:nvCxnSpPr>
        <p:spPr>
          <a:xfrm flipV="1">
            <a:off x="6241794" y="3314165"/>
            <a:ext cx="2607707" cy="9691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3"/>
            <a:endCxn id="20" idx="2"/>
          </p:cNvCxnSpPr>
          <p:nvPr/>
        </p:nvCxnSpPr>
        <p:spPr>
          <a:xfrm>
            <a:off x="7257868" y="4684115"/>
            <a:ext cx="1591633" cy="634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198" y="4085335"/>
            <a:ext cx="2213670" cy="1197559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266349" y="2598253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045539" y="2598253"/>
            <a:ext cx="490497" cy="606062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562295" y="2598253"/>
            <a:ext cx="490497" cy="6060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088195" y="2598253"/>
            <a:ext cx="490497" cy="606062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onnector: Elbow 42"/>
          <p:cNvCxnSpPr>
            <a:endCxn id="46" idx="1"/>
          </p:cNvCxnSpPr>
          <p:nvPr/>
        </p:nvCxnSpPr>
        <p:spPr>
          <a:xfrm>
            <a:off x="1149684" y="2598253"/>
            <a:ext cx="1116665" cy="30303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9" idx="3"/>
          </p:cNvCxnSpPr>
          <p:nvPr/>
        </p:nvCxnSpPr>
        <p:spPr>
          <a:xfrm>
            <a:off x="4578692" y="2901284"/>
            <a:ext cx="8820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527884" y="2820504"/>
            <a:ext cx="139700" cy="158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654005" y="4394618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354485" y="2699967"/>
                <a:ext cx="619016" cy="42466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485" y="2699967"/>
                <a:ext cx="619016" cy="424668"/>
              </a:xfrm>
              <a:prstGeom prst="rect">
                <a:avLst/>
              </a:prstGeom>
              <a:blipFill rotWithShape="1">
                <a:blip r:embed="rId6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354485" y="3435337"/>
                <a:ext cx="619016" cy="42466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485" y="3435337"/>
                <a:ext cx="619016" cy="424668"/>
              </a:xfrm>
              <a:prstGeom prst="rect">
                <a:avLst/>
              </a:prstGeom>
              <a:blipFill rotWithShape="1">
                <a:blip r:embed="rId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F77388-CDFE-4BFB-B76B-D7BCD2A1A4C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81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>
          <a:xfrm>
            <a:off x="9006052" y="4278404"/>
            <a:ext cx="1443209" cy="2188932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Rounded Rectangle 64"/>
          <p:cNvSpPr/>
          <p:nvPr/>
        </p:nvSpPr>
        <p:spPr>
          <a:xfrm>
            <a:off x="8989764" y="1820230"/>
            <a:ext cx="1443209" cy="2188932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1" name="Straight Arrow Connector 60"/>
          <p:cNvCxnSpPr>
            <a:endCxn id="58" idx="2"/>
          </p:cNvCxnSpPr>
          <p:nvPr/>
        </p:nvCxnSpPr>
        <p:spPr>
          <a:xfrm flipV="1">
            <a:off x="7089074" y="2406876"/>
            <a:ext cx="2201440" cy="22055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12" y="160338"/>
            <a:ext cx="10515600" cy="1069806"/>
          </a:xfrm>
        </p:spPr>
        <p:txBody>
          <a:bodyPr>
            <a:normAutofit/>
          </a:bodyPr>
          <a:lstStyle/>
          <a:p>
            <a:r>
              <a:rPr lang="en-US" b="1" i="1" dirty="0"/>
              <a:t>Natural extension (m-DRPC)</a:t>
            </a:r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24</a:t>
            </a:fld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322870" y="4601758"/>
            <a:ext cx="874285" cy="82576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9290515" y="5421874"/>
                <a:ext cx="874285" cy="825762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515" y="5421874"/>
                <a:ext cx="874285" cy="825762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8" idx="6"/>
            <a:endCxn id="31" idx="1"/>
          </p:cNvCxnSpPr>
          <p:nvPr/>
        </p:nvCxnSpPr>
        <p:spPr>
          <a:xfrm flipV="1">
            <a:off x="3197155" y="5013228"/>
            <a:ext cx="2288057" cy="1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59054" y="3872110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80900" y="3872110"/>
            <a:ext cx="490497" cy="606062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or: Elbow 42"/>
          <p:cNvCxnSpPr>
            <a:endCxn id="21" idx="1"/>
          </p:cNvCxnSpPr>
          <p:nvPr/>
        </p:nvCxnSpPr>
        <p:spPr>
          <a:xfrm>
            <a:off x="742389" y="3872110"/>
            <a:ext cx="1116665" cy="30303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3"/>
          </p:cNvCxnSpPr>
          <p:nvPr/>
        </p:nvCxnSpPr>
        <p:spPr>
          <a:xfrm>
            <a:off x="4171397" y="4175141"/>
            <a:ext cx="8820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120589" y="4094361"/>
            <a:ext cx="139700" cy="158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/>
              <p:cNvSpPr/>
              <p:nvPr/>
            </p:nvSpPr>
            <p:spPr>
              <a:xfrm>
                <a:off x="9290515" y="3021074"/>
                <a:ext cx="874285" cy="825762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515" y="3021074"/>
                <a:ext cx="874285" cy="825762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endCxn id="28" idx="2"/>
          </p:cNvCxnSpPr>
          <p:nvPr/>
        </p:nvCxnSpPr>
        <p:spPr>
          <a:xfrm flipV="1">
            <a:off x="6863508" y="3433955"/>
            <a:ext cx="2427007" cy="11784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1" idx="3"/>
            <a:endCxn id="19" idx="2"/>
          </p:cNvCxnSpPr>
          <p:nvPr/>
        </p:nvCxnSpPr>
        <p:spPr>
          <a:xfrm>
            <a:off x="7698882" y="5013228"/>
            <a:ext cx="1591633" cy="821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212" y="4414448"/>
            <a:ext cx="2213670" cy="119755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59054" y="3124318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55000" y="3124318"/>
            <a:ext cx="490497" cy="6060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680900" y="3124318"/>
            <a:ext cx="490497" cy="606062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or: Elbow 42"/>
          <p:cNvCxnSpPr>
            <a:endCxn id="32" idx="1"/>
          </p:cNvCxnSpPr>
          <p:nvPr/>
        </p:nvCxnSpPr>
        <p:spPr>
          <a:xfrm>
            <a:off x="742389" y="3124318"/>
            <a:ext cx="1116665" cy="30303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5" idx="3"/>
          </p:cNvCxnSpPr>
          <p:nvPr/>
        </p:nvCxnSpPr>
        <p:spPr>
          <a:xfrm>
            <a:off x="4171397" y="3427349"/>
            <a:ext cx="8820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120589" y="3346569"/>
            <a:ext cx="139700" cy="158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095019" y="4723731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47190" y="3226032"/>
                <a:ext cx="751360" cy="45403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190" y="3226032"/>
                <a:ext cx="751360" cy="454035"/>
              </a:xfrm>
              <a:prstGeom prst="rect">
                <a:avLst/>
              </a:prstGeom>
              <a:blipFill rotWithShape="1"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47190" y="3961402"/>
                <a:ext cx="711285" cy="45403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190" y="3961402"/>
                <a:ext cx="711285" cy="454035"/>
              </a:xfrm>
              <a:prstGeom prst="rect">
                <a:avLst/>
              </a:prstGeom>
              <a:blipFill rotWithShape="1">
                <a:blip r:embed="rId7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1859054" y="2368236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155000" y="2368236"/>
            <a:ext cx="490497" cy="606062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680900" y="2368236"/>
            <a:ext cx="490497" cy="606062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ctor: Elbow 42"/>
          <p:cNvCxnSpPr>
            <a:endCxn id="42" idx="1"/>
          </p:cNvCxnSpPr>
          <p:nvPr/>
        </p:nvCxnSpPr>
        <p:spPr>
          <a:xfrm>
            <a:off x="742389" y="2368236"/>
            <a:ext cx="1116665" cy="30303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5" idx="3"/>
          </p:cNvCxnSpPr>
          <p:nvPr/>
        </p:nvCxnSpPr>
        <p:spPr>
          <a:xfrm>
            <a:off x="4171397" y="2671267"/>
            <a:ext cx="8820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120589" y="2590487"/>
            <a:ext cx="139700" cy="158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859054" y="1620444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680900" y="1620444"/>
            <a:ext cx="490497" cy="606062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Connector: Elbow 42"/>
          <p:cNvCxnSpPr>
            <a:endCxn id="49" idx="1"/>
          </p:cNvCxnSpPr>
          <p:nvPr/>
        </p:nvCxnSpPr>
        <p:spPr>
          <a:xfrm>
            <a:off x="742389" y="1620444"/>
            <a:ext cx="1116665" cy="30303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3"/>
          </p:cNvCxnSpPr>
          <p:nvPr/>
        </p:nvCxnSpPr>
        <p:spPr>
          <a:xfrm>
            <a:off x="4171397" y="1923475"/>
            <a:ext cx="8820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120589" y="1842695"/>
            <a:ext cx="139700" cy="158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947190" y="1722158"/>
                <a:ext cx="751360" cy="45403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190" y="1722158"/>
                <a:ext cx="751360" cy="454035"/>
              </a:xfrm>
              <a:prstGeom prst="rect">
                <a:avLst/>
              </a:prstGeom>
              <a:blipFill rotWithShape="1">
                <a:blip r:embed="rId8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947190" y="2457528"/>
                <a:ext cx="711285" cy="45403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190" y="2457528"/>
                <a:ext cx="711285" cy="454035"/>
              </a:xfrm>
              <a:prstGeom prst="rect">
                <a:avLst/>
              </a:prstGeom>
              <a:blipFill rotWithShape="1"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/>
              <p:cNvSpPr/>
              <p:nvPr/>
            </p:nvSpPr>
            <p:spPr>
              <a:xfrm>
                <a:off x="9290514" y="1993995"/>
                <a:ext cx="874285" cy="825762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Oval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514" y="1993995"/>
                <a:ext cx="874285" cy="825762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9290513" y="4398986"/>
                <a:ext cx="874285" cy="825762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513" y="4398986"/>
                <a:ext cx="874285" cy="825762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31" idx="3"/>
            <a:endCxn id="59" idx="2"/>
          </p:cNvCxnSpPr>
          <p:nvPr/>
        </p:nvCxnSpPr>
        <p:spPr>
          <a:xfrm flipV="1">
            <a:off x="7698882" y="4811867"/>
            <a:ext cx="1591631" cy="2013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68493" y="5847279"/>
            <a:ext cx="6423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Increased delay (by a factor of m)</a:t>
            </a:r>
          </a:p>
        </p:txBody>
      </p:sp>
    </p:spTree>
    <p:extLst>
      <p:ext uri="{BB962C8B-B14F-4D97-AF65-F5344CB8AC3E}">
        <p14:creationId xmlns:p14="http://schemas.microsoft.com/office/powerpoint/2010/main" val="2834509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262014" y="4284378"/>
            <a:ext cx="2586013" cy="1364751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50997" y="2803199"/>
            <a:ext cx="2586013" cy="1364751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0" y="34620"/>
            <a:ext cx="12923214" cy="1069806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1" i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U-BP</a:t>
            </a:r>
            <a:r>
              <a:rPr lang="en-US" sz="4400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Step 1: Dual layer approach</a:t>
            </a:r>
            <a:endParaRPr lang="he-IL" sz="4400" b="1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283058" y="1086698"/>
            <a:ext cx="109541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Virtual queues </a:t>
            </a:r>
            <a:r>
              <a:rPr lang="en-US" sz="3200" dirty="0"/>
              <a:t>handle the different priorities.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Inform</a:t>
            </a:r>
            <a:r>
              <a:rPr lang="en-US" sz="3200" dirty="0"/>
              <a:t> the upper-layer backpressure scheme about the </a:t>
            </a:r>
            <a:r>
              <a:rPr lang="en-US" sz="3200" b="1" dirty="0">
                <a:solidFill>
                  <a:srgbClr val="0070C0"/>
                </a:solidFill>
              </a:rPr>
              <a:t>aggregated</a:t>
            </a:r>
            <a:r>
              <a:rPr lang="en-US" sz="3200" dirty="0"/>
              <a:t> queue occupancy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25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834447" y="5776418"/>
            <a:ext cx="874285" cy="82576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9203829" y="5776418"/>
                <a:ext cx="874285" cy="825762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829" y="5776418"/>
                <a:ext cx="874285" cy="825762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1" idx="6"/>
            <a:endCxn id="32" idx="1"/>
          </p:cNvCxnSpPr>
          <p:nvPr/>
        </p:nvCxnSpPr>
        <p:spPr>
          <a:xfrm flipV="1">
            <a:off x="2708732" y="6156394"/>
            <a:ext cx="2256556" cy="329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94215" y="4986151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16061" y="4986151"/>
            <a:ext cx="490497" cy="606062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851905" y="4890698"/>
            <a:ext cx="1612461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>
              <a:xfrm>
                <a:off x="9203830" y="4312514"/>
                <a:ext cx="874285" cy="825762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830" y="4312514"/>
                <a:ext cx="874285" cy="825762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29" idx="2"/>
          </p:cNvCxnSpPr>
          <p:nvPr/>
        </p:nvCxnSpPr>
        <p:spPr>
          <a:xfrm flipV="1">
            <a:off x="6569151" y="4725395"/>
            <a:ext cx="2634679" cy="8949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2" idx="3"/>
            <a:endCxn id="22" idx="2"/>
          </p:cNvCxnSpPr>
          <p:nvPr/>
        </p:nvCxnSpPr>
        <p:spPr>
          <a:xfrm>
            <a:off x="7178958" y="6156394"/>
            <a:ext cx="2024871" cy="329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288" y="5557614"/>
            <a:ext cx="2213670" cy="119755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394215" y="4348529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90161" y="4348529"/>
            <a:ext cx="490497" cy="6060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16061" y="4348529"/>
            <a:ext cx="490497" cy="606062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or: Elbow 42"/>
          <p:cNvCxnSpPr/>
          <p:nvPr/>
        </p:nvCxnSpPr>
        <p:spPr>
          <a:xfrm>
            <a:off x="134331" y="4587667"/>
            <a:ext cx="1116665" cy="303031"/>
          </a:xfrm>
          <a:prstGeom prst="bentConnector3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787954" y="4802137"/>
            <a:ext cx="139700" cy="158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575096" y="5984561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82351" y="4450243"/>
                <a:ext cx="751360" cy="45403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51" y="4450243"/>
                <a:ext cx="751360" cy="454035"/>
              </a:xfrm>
              <a:prstGeom prst="rect">
                <a:avLst/>
              </a:prstGeom>
              <a:blipFill rotWithShape="1"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482351" y="5075443"/>
                <a:ext cx="711285" cy="45403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51" y="5075443"/>
                <a:ext cx="711285" cy="454035"/>
              </a:xfrm>
              <a:prstGeom prst="rect">
                <a:avLst/>
              </a:prstGeom>
              <a:blipFill rotWithShape="1">
                <a:blip r:embed="rId7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1399723" y="3495786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695669" y="3495786"/>
            <a:ext cx="490497" cy="606062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21569" y="3495786"/>
            <a:ext cx="490497" cy="606062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onnector: Elbow 42"/>
          <p:cNvCxnSpPr/>
          <p:nvPr/>
        </p:nvCxnSpPr>
        <p:spPr>
          <a:xfrm>
            <a:off x="134330" y="3243265"/>
            <a:ext cx="1116665" cy="303031"/>
          </a:xfrm>
          <a:prstGeom prst="bentConnector3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837010" y="3480139"/>
            <a:ext cx="1627356" cy="543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778177" y="3402896"/>
            <a:ext cx="139700" cy="158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399723" y="2858164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221569" y="2858164"/>
            <a:ext cx="490497" cy="606062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87859" y="2959878"/>
                <a:ext cx="751360" cy="45403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859" y="2959878"/>
                <a:ext cx="751360" cy="454035"/>
              </a:xfrm>
              <a:prstGeom prst="rect">
                <a:avLst/>
              </a:prstGeom>
              <a:blipFill rotWithShape="1">
                <a:blip r:embed="rId8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487859" y="3585078"/>
                <a:ext cx="711285" cy="45403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859" y="3585078"/>
                <a:ext cx="711285" cy="454035"/>
              </a:xfrm>
              <a:prstGeom prst="rect">
                <a:avLst/>
              </a:prstGeom>
              <a:blipFill rotWithShape="1"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022853" y="2948742"/>
                <a:ext cx="3720827" cy="42466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/>
                  <a:t>:  I have 3 packets destined to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he-IL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853" y="2948742"/>
                <a:ext cx="3720827" cy="424668"/>
              </a:xfrm>
              <a:prstGeom prst="rect">
                <a:avLst/>
              </a:prstGeom>
              <a:blipFill rotWithShape="1">
                <a:blip r:embed="rId10"/>
                <a:stretch>
                  <a:fillRect l="-328" r="-820" b="-202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022853" y="4377957"/>
                <a:ext cx="3720827" cy="42466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/>
                  <a:t>:  I have 3 packets destined to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he-IL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853" y="4377957"/>
                <a:ext cx="3720827" cy="424668"/>
              </a:xfrm>
              <a:prstGeom prst="rect">
                <a:avLst/>
              </a:prstGeom>
              <a:blipFill rotWithShape="1">
                <a:blip r:embed="rId11"/>
                <a:stretch>
                  <a:fillRect l="-328" r="-656" b="-1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509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7286" y="1104427"/>
            <a:ext cx="5049183" cy="5697302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8127208" y="1257235"/>
                <a:ext cx="874285" cy="825762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208" y="1257235"/>
                <a:ext cx="874285" cy="825762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25" idx="6"/>
            <a:endCxn id="19" idx="2"/>
          </p:cNvCxnSpPr>
          <p:nvPr/>
        </p:nvCxnSpPr>
        <p:spPr>
          <a:xfrm>
            <a:off x="4348287" y="1670116"/>
            <a:ext cx="37789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474002" y="1257235"/>
            <a:ext cx="874285" cy="82576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88070" y="5807666"/>
            <a:ext cx="2486079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3062774" y="5807666"/>
            <a:ext cx="490497" cy="606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78064" y="5807666"/>
            <a:ext cx="490497" cy="606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02138" y="4804239"/>
            <a:ext cx="2486079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84161" y="4804239"/>
            <a:ext cx="490497" cy="6060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738454" y="2242658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546741" y="2242658"/>
            <a:ext cx="490497" cy="6060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030149" y="2242658"/>
            <a:ext cx="490497" cy="6060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513557" y="2242879"/>
            <a:ext cx="490497" cy="6060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with Corners Rounded 7"/>
          <p:cNvSpPr/>
          <p:nvPr/>
        </p:nvSpPr>
        <p:spPr>
          <a:xfrm rot="10800000">
            <a:off x="419603" y="3558427"/>
            <a:ext cx="4775040" cy="2968981"/>
          </a:xfrm>
          <a:prstGeom prst="wedgeRoundRectCallout">
            <a:avLst>
              <a:gd name="adj1" fmla="val -21040"/>
              <a:gd name="adj2" fmla="val 7347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38061" y="5508446"/>
                <a:ext cx="18498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𝑝𝑟𝑖𝑜𝑟𝑖𝑡𝑦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𝑤𝑒𝑖𝑔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061" y="5508446"/>
                <a:ext cx="1849865" cy="276999"/>
              </a:xfrm>
              <a:prstGeom prst="rect">
                <a:avLst/>
              </a:prstGeom>
              <a:blipFill>
                <a:blip r:embed="rId4"/>
                <a:stretch>
                  <a:fillRect l="-3960" t="-4444" r="-2640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52129" y="4495875"/>
                <a:ext cx="18498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𝑝𝑟𝑖𝑜𝑟𝑖𝑡𝑦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𝑤𝑒𝑖𝑔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129" y="4495875"/>
                <a:ext cx="1849865" cy="276999"/>
              </a:xfrm>
              <a:prstGeom prst="rect">
                <a:avLst/>
              </a:prstGeom>
              <a:blipFill>
                <a:blip r:embed="rId5"/>
                <a:stretch>
                  <a:fillRect l="-3947" t="-4444" r="-263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59122" y="4592081"/>
                <a:ext cx="3493009" cy="1063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 dirty="0" smtClean="0"/>
                        <m:t>Green</m:t>
                      </m:r>
                      <m:r>
                        <m:rPr>
                          <m:nor/>
                        </m:rPr>
                        <a:rPr lang="en-US" sz="2400" b="0" i="1" dirty="0" smtClean="0"/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.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122" y="4592081"/>
                <a:ext cx="3493009" cy="1063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457149" y="5567348"/>
                <a:ext cx="173957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 dirty="0" smtClean="0"/>
                        <m:t>Red</m:t>
                      </m:r>
                      <m:r>
                        <m:rPr>
                          <m:nor/>
                        </m:rPr>
                        <a:rPr lang="en-US" sz="2400" i="1" dirty="0" smtClean="0"/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.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149" y="5567348"/>
                <a:ext cx="1739579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7531694" y="4916065"/>
            <a:ext cx="509707" cy="124658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69908" y="5339302"/>
            <a:ext cx="3343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Inter-destination prioritization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400" y="34620"/>
            <a:ext cx="12923214" cy="1069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4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U-BP </a:t>
            </a:r>
            <a:r>
              <a:rPr lang="en-US" sz="4400" b="1" i="1" dirty="0">
                <a:latin typeface="+mj-lt"/>
                <a:ea typeface="+mj-ea"/>
                <a:cs typeface="+mj-cs"/>
              </a:rPr>
              <a:t>- Step 1: Dual layer approach</a:t>
            </a:r>
            <a:endParaRPr lang="he-IL" sz="4400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48" name="Rectangle: Rounded Corners 12"/>
          <p:cNvSpPr/>
          <p:nvPr/>
        </p:nvSpPr>
        <p:spPr>
          <a:xfrm>
            <a:off x="936448" y="3621787"/>
            <a:ext cx="1888705" cy="7458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Layer 1</a:t>
            </a:r>
          </a:p>
        </p:txBody>
      </p:sp>
      <p:sp>
        <p:nvSpPr>
          <p:cNvPr id="49" name="Rectangle: Rounded Corners 44"/>
          <p:cNvSpPr/>
          <p:nvPr/>
        </p:nvSpPr>
        <p:spPr>
          <a:xfrm>
            <a:off x="628088" y="2084559"/>
            <a:ext cx="1956619" cy="9227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Layer 2</a:t>
            </a:r>
          </a:p>
        </p:txBody>
      </p:sp>
    </p:spTree>
    <p:extLst>
      <p:ext uri="{BB962C8B-B14F-4D97-AF65-F5344CB8AC3E}">
        <p14:creationId xmlns:p14="http://schemas.microsoft.com/office/powerpoint/2010/main" val="272565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9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39" y="76824"/>
            <a:ext cx="11195025" cy="1069806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U-BP </a:t>
            </a:r>
            <a:r>
              <a:rPr lang="en-US" b="1" i="1" dirty="0"/>
              <a:t>- </a:t>
            </a:r>
            <a:r>
              <a:rPr lang="en-US" b="1" i="1" kern="0" dirty="0">
                <a:solidFill>
                  <a:sysClr val="windowText" lastClr="000000"/>
                </a:solidFill>
              </a:rPr>
              <a:t>Step 2: </a:t>
            </a:r>
            <a:r>
              <a:rPr lang="en-US" b="1" dirty="0"/>
              <a:t>Weighted average priority</a:t>
            </a:r>
            <a:endParaRPr lang="he-IL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40" y="1034085"/>
            <a:ext cx="11582400" cy="17977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The </a:t>
            </a:r>
            <a:r>
              <a:rPr lang="en-US" sz="4400" dirty="0">
                <a:solidFill>
                  <a:srgbClr val="C6803A"/>
                </a:solidFill>
              </a:rPr>
              <a:t>dual-layer approach </a:t>
            </a:r>
            <a:r>
              <a:rPr lang="en-US" sz="4400" dirty="0"/>
              <a:t>provides user defined priorities </a:t>
            </a:r>
            <a:r>
              <a:rPr lang="en-US" sz="4400" dirty="0">
                <a:solidFill>
                  <a:srgbClr val="C6803A"/>
                </a:solidFill>
              </a:rPr>
              <a:t>within</a:t>
            </a:r>
            <a:r>
              <a:rPr lang="en-US" sz="4400" dirty="0"/>
              <a:t> a layer 2 queue.</a:t>
            </a:r>
          </a:p>
          <a:p>
            <a:pPr marL="0" indent="0">
              <a:buNone/>
            </a:pPr>
            <a:r>
              <a:rPr lang="en-US" sz="4400" dirty="0"/>
              <a:t>How to favor higher priorities between </a:t>
            </a:r>
            <a:r>
              <a:rPr lang="en-US" sz="4400" dirty="0">
                <a:solidFill>
                  <a:srgbClr val="7030A0"/>
                </a:solidFill>
              </a:rPr>
              <a:t>different layer 2 queues</a:t>
            </a:r>
            <a:r>
              <a:rPr lang="en-US" sz="4400" dirty="0"/>
              <a:t>?</a:t>
            </a:r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6460198" y="3211064"/>
                <a:ext cx="981777" cy="90477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198" y="3211064"/>
                <a:ext cx="981777" cy="90477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9" idx="6"/>
            <a:endCxn id="22" idx="2"/>
          </p:cNvCxnSpPr>
          <p:nvPr/>
        </p:nvCxnSpPr>
        <p:spPr>
          <a:xfrm>
            <a:off x="7441975" y="3663452"/>
            <a:ext cx="2275975" cy="11186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7" idx="6"/>
            <a:endCxn id="22" idx="2"/>
          </p:cNvCxnSpPr>
          <p:nvPr/>
        </p:nvCxnSpPr>
        <p:spPr>
          <a:xfrm flipV="1">
            <a:off x="7441976" y="4782083"/>
            <a:ext cx="2275974" cy="13025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9717950" y="4329695"/>
                <a:ext cx="981777" cy="90477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950" y="4329695"/>
                <a:ext cx="981777" cy="90477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934697" y="573034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{1,2,3}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34698" y="361072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{1,2,3}</a:t>
            </a:r>
          </a:p>
        </p:txBody>
      </p:sp>
      <p:sp>
        <p:nvSpPr>
          <p:cNvPr id="25" name="Arrow: Up-Down 24"/>
          <p:cNvSpPr/>
          <p:nvPr/>
        </p:nvSpPr>
        <p:spPr>
          <a:xfrm>
            <a:off x="7934698" y="4004650"/>
            <a:ext cx="187213" cy="1682495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86721" y="4613370"/>
            <a:ext cx="177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Mutual 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>
              <a:xfrm>
                <a:off x="6460199" y="5632281"/>
                <a:ext cx="981777" cy="90477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199" y="5632281"/>
                <a:ext cx="981777" cy="90477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797" y="3153607"/>
            <a:ext cx="2062861" cy="1421937"/>
          </a:xfrm>
          <a:prstGeom prst="rect">
            <a:avLst/>
          </a:prstGeom>
          <a:ln w="38100"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796" y="5299537"/>
            <a:ext cx="2062861" cy="1421938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375534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2276100" cy="1069806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U-BP </a:t>
            </a:r>
            <a:r>
              <a:rPr lang="en-US" b="1" i="1" dirty="0"/>
              <a:t>- </a:t>
            </a:r>
            <a:r>
              <a:rPr lang="en-US" b="1" i="1" kern="0" dirty="0">
                <a:solidFill>
                  <a:sysClr val="windowText" lastClr="000000"/>
                </a:solidFill>
              </a:rPr>
              <a:t>Step 2: </a:t>
            </a:r>
            <a:r>
              <a:rPr lang="en-US" b="1" dirty="0"/>
              <a:t>Weighted average priority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40" y="1032329"/>
            <a:ext cx="11582400" cy="17977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The </a:t>
            </a:r>
            <a:r>
              <a:rPr lang="en-US" sz="4400" dirty="0">
                <a:solidFill>
                  <a:srgbClr val="C6803A"/>
                </a:solidFill>
              </a:rPr>
              <a:t>dual-layer approach </a:t>
            </a:r>
            <a:r>
              <a:rPr lang="en-US" sz="4400" dirty="0"/>
              <a:t>provides user defined priorities </a:t>
            </a:r>
            <a:r>
              <a:rPr lang="en-US" sz="4400" dirty="0">
                <a:solidFill>
                  <a:srgbClr val="C6803A"/>
                </a:solidFill>
              </a:rPr>
              <a:t>within</a:t>
            </a:r>
            <a:r>
              <a:rPr lang="en-US" sz="4400" dirty="0"/>
              <a:t> a layer 2 queue.</a:t>
            </a:r>
          </a:p>
          <a:p>
            <a:pPr marL="0" indent="0">
              <a:buNone/>
            </a:pPr>
            <a:r>
              <a:rPr lang="en-US" sz="4400" dirty="0"/>
              <a:t>How to favor higher priorities between </a:t>
            </a:r>
            <a:r>
              <a:rPr lang="en-US" sz="4400" dirty="0">
                <a:solidFill>
                  <a:srgbClr val="7030A0"/>
                </a:solidFill>
              </a:rPr>
              <a:t>different layer 2 queues</a:t>
            </a:r>
            <a:r>
              <a:rPr lang="en-US" sz="4400" dirty="0"/>
              <a:t>?</a:t>
            </a:r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7114271" y="3257682"/>
                <a:ext cx="981777" cy="90477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271" y="3257682"/>
                <a:ext cx="981777" cy="90477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9" idx="6"/>
            <a:endCxn id="22" idx="2"/>
          </p:cNvCxnSpPr>
          <p:nvPr/>
        </p:nvCxnSpPr>
        <p:spPr>
          <a:xfrm>
            <a:off x="8096048" y="3710070"/>
            <a:ext cx="2275975" cy="11186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7" idx="6"/>
            <a:endCxn id="22" idx="2"/>
          </p:cNvCxnSpPr>
          <p:nvPr/>
        </p:nvCxnSpPr>
        <p:spPr>
          <a:xfrm flipV="1">
            <a:off x="8096049" y="4828701"/>
            <a:ext cx="2275974" cy="13025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10372023" y="4376313"/>
                <a:ext cx="981777" cy="90477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023" y="4376313"/>
                <a:ext cx="981777" cy="90477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588770" y="577696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{1,2,3}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88771" y="365734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{1,2,3}</a:t>
            </a:r>
          </a:p>
        </p:txBody>
      </p:sp>
      <p:sp>
        <p:nvSpPr>
          <p:cNvPr id="25" name="Arrow: Up-Down 24"/>
          <p:cNvSpPr/>
          <p:nvPr/>
        </p:nvSpPr>
        <p:spPr>
          <a:xfrm>
            <a:off x="8588771" y="4051268"/>
            <a:ext cx="187213" cy="1682495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840794" y="4659988"/>
            <a:ext cx="177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Mutual 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>
              <a:xfrm>
                <a:off x="7114272" y="5678899"/>
                <a:ext cx="981777" cy="90477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272" y="5678899"/>
                <a:ext cx="981777" cy="90477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45" y="5195381"/>
            <a:ext cx="2104224" cy="152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29" y="3209596"/>
            <a:ext cx="2126258" cy="151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822768" y="3766932"/>
            <a:ext cx="2110161" cy="20925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ight Arrow 17"/>
          <p:cNvSpPr/>
          <p:nvPr/>
        </p:nvSpPr>
        <p:spPr>
          <a:xfrm>
            <a:off x="2836835" y="6212365"/>
            <a:ext cx="2110161" cy="2092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3616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4937761" y="1237957"/>
            <a:ext cx="4779817" cy="537385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Rectangle: Rounded Corners 12"/>
          <p:cNvSpPr/>
          <p:nvPr/>
        </p:nvSpPr>
        <p:spPr>
          <a:xfrm>
            <a:off x="5307459" y="3742870"/>
            <a:ext cx="1888705" cy="7458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Layer 1</a:t>
            </a:r>
          </a:p>
        </p:txBody>
      </p:sp>
      <p:sp>
        <p:nvSpPr>
          <p:cNvPr id="49" name="Rectangle: Rounded Corners 44"/>
          <p:cNvSpPr/>
          <p:nvPr/>
        </p:nvSpPr>
        <p:spPr>
          <a:xfrm>
            <a:off x="5082371" y="1634383"/>
            <a:ext cx="1956619" cy="9227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Layer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0515600" cy="1069806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U-BP </a:t>
            </a:r>
            <a:r>
              <a:rPr lang="en-US" b="1" i="1" dirty="0"/>
              <a:t>- </a:t>
            </a:r>
            <a:r>
              <a:rPr lang="en-US" b="1" i="1" kern="0" dirty="0">
                <a:solidFill>
                  <a:sysClr val="windowText" lastClr="000000"/>
                </a:solidFill>
              </a:rPr>
              <a:t>Step 2: </a:t>
            </a:r>
            <a:r>
              <a:rPr lang="en-US" b="1" dirty="0"/>
              <a:t>Weighted average priority</a:t>
            </a:r>
            <a:endParaRPr lang="he-IL" b="1" i="1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11125189" y="1700471"/>
                <a:ext cx="874285" cy="825762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189" y="1700471"/>
                <a:ext cx="874285" cy="825762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25" idx="6"/>
            <a:endCxn id="19" idx="2"/>
          </p:cNvCxnSpPr>
          <p:nvPr/>
        </p:nvCxnSpPr>
        <p:spPr>
          <a:xfrm>
            <a:off x="8045831" y="2113352"/>
            <a:ext cx="30793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171546" y="1700471"/>
            <a:ext cx="874285" cy="82576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79082" y="5743421"/>
            <a:ext cx="2486079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7550918" y="5743421"/>
            <a:ext cx="490497" cy="606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066208" y="5743421"/>
            <a:ext cx="490497" cy="606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79082" y="4824402"/>
            <a:ext cx="2486079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61105" y="4824402"/>
            <a:ext cx="490497" cy="6060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634373" y="2660719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442660" y="2660719"/>
            <a:ext cx="490497" cy="6060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926068" y="2660719"/>
            <a:ext cx="490497" cy="6060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409476" y="2660940"/>
            <a:ext cx="490497" cy="6060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with Corners Rounded 7"/>
          <p:cNvSpPr/>
          <p:nvPr/>
        </p:nvSpPr>
        <p:spPr>
          <a:xfrm rot="10800000">
            <a:off x="5082371" y="3603583"/>
            <a:ext cx="4503138" cy="2853488"/>
          </a:xfrm>
          <a:prstGeom prst="wedgeRoundRectCallout">
            <a:avLst>
              <a:gd name="adj1" fmla="val -18222"/>
              <a:gd name="adj2" fmla="val 6217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29073" y="5444201"/>
                <a:ext cx="2426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𝑝𝑟𝑖𝑜𝑟𝑖𝑡𝑦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𝑤𝑒𝑖𝑔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073" y="5444201"/>
                <a:ext cx="2426305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2261" r="-1005" b="-326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29073" y="4516038"/>
                <a:ext cx="24316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𝑝𝑟𝑖𝑜𝑟𝑖𝑡𝑦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𝑤𝑒𝑖𝑔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073" y="4516038"/>
                <a:ext cx="2431627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2256" t="-2222" r="-1003" b="-3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389" y="1270027"/>
                <a:ext cx="5226076" cy="3105331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Weighted queue size is</a:t>
                </a:r>
                <a:r>
                  <a:rPr lang="en-US" sz="3600" dirty="0">
                    <a:solidFill>
                      <a:srgbClr val="00B05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3600" dirty="0"/>
              </a:p>
              <a:p>
                <a:r>
                  <a:rPr lang="en-US" sz="3600" dirty="0"/>
                  <a:t>Real queue size is </a:t>
                </a:r>
                <a:r>
                  <a:rPr lang="en-US" sz="3600" dirty="0">
                    <a:solidFill>
                      <a:srgbClr val="00B0F0"/>
                    </a:solidFill>
                  </a:rPr>
                  <a:t>3</a:t>
                </a:r>
                <a:r>
                  <a:rPr lang="en-US" sz="3600" dirty="0">
                    <a:solidFill>
                      <a:srgbClr val="0070C0"/>
                    </a:solidFill>
                  </a:rPr>
                  <a:t>    </a:t>
                </a:r>
                <a:endParaRPr lang="en-US" sz="3600" dirty="0"/>
              </a:p>
              <a:p>
                <a:r>
                  <a:rPr lang="en-US" sz="3600" dirty="0"/>
                  <a:t>The weighted average                priority is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389" y="1270027"/>
                <a:ext cx="5226076" cy="3105331"/>
              </a:xfrm>
              <a:blipFill>
                <a:blip r:embed="rId6"/>
                <a:stretch>
                  <a:fillRect l="-3267" t="-4706" r="-20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3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338" y="5351636"/>
            <a:ext cx="1628775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0515600" cy="1069806"/>
          </a:xfrm>
        </p:spPr>
        <p:txBody>
          <a:bodyPr/>
          <a:lstStyle/>
          <a:p>
            <a:r>
              <a:rPr lang="en-US" b="1" i="1" dirty="0"/>
              <a:t>Background</a:t>
            </a:r>
            <a:endParaRPr lang="he-I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40" y="1146630"/>
            <a:ext cx="11582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Giving </a:t>
            </a:r>
            <a:r>
              <a:rPr lang="en-US" sz="4400" b="1" dirty="0"/>
              <a:t>users</a:t>
            </a:r>
            <a:r>
              <a:rPr lang="en-US" sz="4400" dirty="0"/>
              <a:t> the ability to dynamically choose the priorities of their network flows.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028" y="3741208"/>
            <a:ext cx="1146048" cy="1279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2936" y1="30973" x2="22936" y2="30973"/>
                        <a14:foregroundMark x1="32110" y1="15044" x2="32110" y2="15044"/>
                        <a14:foregroundMark x1="30275" y1="49558" x2="30275" y2="49558"/>
                        <a14:foregroundMark x1="37615" y1="43363" x2="37615" y2="43363"/>
                        <a14:foregroundMark x1="37615" y1="21239" x2="37615" y2="21239"/>
                        <a14:foregroundMark x1="22936" y1="37168" x2="22936" y2="37168"/>
                        <a14:foregroundMark x1="44037" y1="38938" x2="44037" y2="38938"/>
                        <a14:foregroundMark x1="58716" y1="32743" x2="58716" y2="32743"/>
                        <a14:foregroundMark x1="68807" y1="32743" x2="68807" y2="32743"/>
                        <a14:foregroundMark x1="77064" y1="34513" x2="77064" y2="345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3566" y="3504749"/>
            <a:ext cx="1422739" cy="1474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791" y="2552917"/>
            <a:ext cx="2213670" cy="119755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2419810" y="3431924"/>
            <a:ext cx="704088" cy="676656"/>
          </a:xfrm>
          <a:prstGeom prst="straightConnector1">
            <a:avLst/>
          </a:prstGeom>
          <a:ln w="920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8092" y="2880915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93618" y="4542487"/>
            <a:ext cx="2619982" cy="973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93618" y="4440116"/>
            <a:ext cx="2619982" cy="973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103701">
            <a:off x="3881630" y="5498940"/>
            <a:ext cx="2165936" cy="1358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103701">
            <a:off x="3965654" y="5374292"/>
            <a:ext cx="2165936" cy="135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0800000" flipV="1">
            <a:off x="9204380" y="3482811"/>
            <a:ext cx="2293581" cy="6881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Low priority</a:t>
            </a:r>
          </a:p>
        </p:txBody>
      </p:sp>
      <p:sp>
        <p:nvSpPr>
          <p:cNvPr id="27" name="Rectangle 26"/>
          <p:cNvSpPr/>
          <p:nvPr/>
        </p:nvSpPr>
        <p:spPr>
          <a:xfrm rot="10800000" flipV="1">
            <a:off x="9207200" y="2767276"/>
            <a:ext cx="2290761" cy="7030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High priority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222" y1="19111" x2="22222" y2="19111"/>
                        <a14:foregroundMark x1="22222" y1="27111" x2="22222" y2="27111"/>
                        <a14:foregroundMark x1="21778" y1="36000" x2="21778" y2="36000"/>
                        <a14:foregroundMark x1="20889" y1="37778" x2="20889" y2="37778"/>
                        <a14:foregroundMark x1="83556" y1="79556" x2="83556" y2="79556"/>
                        <a14:foregroundMark x1="84000" y1="62667" x2="84000" y2="62667"/>
                        <a14:foregroundMark x1="66222" y1="64444" x2="66222" y2="64444"/>
                        <a14:foregroundMark x1="41778" y1="71556" x2="41778" y2="71556"/>
                        <a14:foregroundMark x1="57333" y1="49778" x2="57333" y2="49778"/>
                        <a14:foregroundMark x1="40444" y1="42222" x2="40444" y2="42222"/>
                        <a14:foregroundMark x1="36889" y1="32000" x2="36889" y2="32000"/>
                        <a14:foregroundMark x1="45778" y1="26222" x2="45778" y2="26222"/>
                        <a14:foregroundMark x1="55111" y1="24444" x2="55111" y2="24444"/>
                        <a14:foregroundMark x1="63556" y1="26222" x2="63556" y2="26222"/>
                        <a14:foregroundMark x1="66222" y1="32444" x2="66222" y2="32444"/>
                        <a14:foregroundMark x1="59556" y1="31556" x2="59556" y2="31556"/>
                        <a14:foregroundMark x1="48889" y1="20889" x2="47556" y2="20889"/>
                        <a14:foregroundMark x1="42222" y1="23111" x2="40444" y2="23556"/>
                        <a14:foregroundMark x1="38222" y1="29333" x2="36889" y2="30667"/>
                        <a14:foregroundMark x1="36000" y1="31556" x2="34667" y2="33778"/>
                        <a14:foregroundMark x1="32889" y1="39111" x2="31556" y2="41333"/>
                        <a14:foregroundMark x1="31556" y1="41333" x2="31556" y2="41333"/>
                        <a14:foregroundMark x1="42667" y1="47556" x2="42667" y2="47556"/>
                        <a14:foregroundMark x1="53333" y1="49778" x2="53333" y2="49778"/>
                        <a14:foregroundMark x1="58667" y1="51556" x2="58667" y2="51556"/>
                        <a14:foregroundMark x1="64000" y1="53333" x2="64000" y2="53333"/>
                        <a14:foregroundMark x1="65333" y1="55111" x2="65333" y2="60000"/>
                        <a14:foregroundMark x1="67111" y1="64000" x2="67556" y2="66222"/>
                        <a14:foregroundMark x1="67111" y1="68444" x2="66222" y2="70222"/>
                        <a14:foregroundMark x1="60444" y1="73333" x2="58667" y2="73778"/>
                        <a14:foregroundMark x1="57333" y1="73778" x2="56444" y2="75556"/>
                        <a14:foregroundMark x1="55111" y1="75556" x2="48889" y2="75556"/>
                        <a14:foregroundMark x1="44000" y1="75556" x2="44000" y2="75556"/>
                        <a14:foregroundMark x1="40444" y1="75556" x2="39111" y2="75556"/>
                        <a14:foregroundMark x1="35556" y1="75111" x2="33778" y2="73778"/>
                        <a14:foregroundMark x1="33778" y1="71556" x2="33778" y2="71556"/>
                        <a14:foregroundMark x1="33778" y1="70222" x2="30667" y2="64444"/>
                        <a14:foregroundMark x1="30667" y1="63111" x2="30667" y2="6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0092" y="2842186"/>
            <a:ext cx="561757" cy="5617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4529" y="3568962"/>
            <a:ext cx="458983" cy="51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52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648" y="2095828"/>
            <a:ext cx="889805" cy="799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0515600" cy="1069806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U-BP </a:t>
            </a:r>
            <a:r>
              <a:rPr lang="en-US" b="1" i="1" dirty="0"/>
              <a:t>- </a:t>
            </a:r>
            <a:r>
              <a:rPr lang="en-US" b="1" i="1" kern="0" dirty="0">
                <a:solidFill>
                  <a:sysClr val="windowText" lastClr="000000"/>
                </a:solidFill>
              </a:rPr>
              <a:t>Step 2: </a:t>
            </a:r>
            <a:r>
              <a:rPr lang="en-US" b="1" dirty="0"/>
              <a:t>Weighted average priority</a:t>
            </a:r>
            <a:endParaRPr lang="he-IL" b="1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48953" y="2120537"/>
                <a:ext cx="3593921" cy="1432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weighted average priority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53" y="2120537"/>
                <a:ext cx="3593921" cy="1432572"/>
              </a:xfrm>
              <a:prstGeom prst="rect">
                <a:avLst/>
              </a:prstGeom>
              <a:blipFill>
                <a:blip r:embed="rId4"/>
                <a:stretch>
                  <a:fillRect l="-5263" t="-6809" r="-4244" b="-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448952" y="4390111"/>
                <a:ext cx="3593921" cy="1986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weighted average priority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600" dirty="0"/>
              </a:p>
              <a:p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52" y="4390111"/>
                <a:ext cx="3593921" cy="1986569"/>
              </a:xfrm>
              <a:prstGeom prst="rect">
                <a:avLst/>
              </a:prstGeom>
              <a:blipFill>
                <a:blip r:embed="rId5"/>
                <a:stretch>
                  <a:fillRect l="-5263" t="-4601" r="-4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159481" y="2031196"/>
            <a:ext cx="14782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Better service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>
              <a:xfrm>
                <a:off x="7224215" y="2348756"/>
                <a:ext cx="981777" cy="90477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215" y="2348756"/>
                <a:ext cx="981777" cy="90477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9" idx="6"/>
            <a:endCxn id="32" idx="2"/>
          </p:cNvCxnSpPr>
          <p:nvPr/>
        </p:nvCxnSpPr>
        <p:spPr>
          <a:xfrm>
            <a:off x="8205992" y="2801144"/>
            <a:ext cx="2275975" cy="11186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7" idx="6"/>
            <a:endCxn id="32" idx="2"/>
          </p:cNvCxnSpPr>
          <p:nvPr/>
        </p:nvCxnSpPr>
        <p:spPr>
          <a:xfrm flipV="1">
            <a:off x="8205993" y="3919775"/>
            <a:ext cx="2275974" cy="13025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10481967" y="3467387"/>
                <a:ext cx="981777" cy="90477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967" y="3467387"/>
                <a:ext cx="981777" cy="90477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8698714" y="486803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{1,2,3}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98715" y="274841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{1,2,3}</a:t>
            </a:r>
          </a:p>
        </p:txBody>
      </p:sp>
      <p:sp>
        <p:nvSpPr>
          <p:cNvPr id="35" name="Arrow: Up-Down 34"/>
          <p:cNvSpPr/>
          <p:nvPr/>
        </p:nvSpPr>
        <p:spPr>
          <a:xfrm>
            <a:off x="8698715" y="3142342"/>
            <a:ext cx="187213" cy="1682495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950738" y="3751062"/>
            <a:ext cx="177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Mutual 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/>
              <p:cNvSpPr/>
              <p:nvPr/>
            </p:nvSpPr>
            <p:spPr>
              <a:xfrm>
                <a:off x="7224216" y="4769973"/>
                <a:ext cx="981777" cy="90477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216" y="4769973"/>
                <a:ext cx="981777" cy="9047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86" y="4644801"/>
            <a:ext cx="1578168" cy="114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23" y="2234864"/>
            <a:ext cx="1594694" cy="113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005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6" y="0"/>
            <a:ext cx="10515600" cy="1069806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1" i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U-BP </a:t>
            </a:r>
            <a:r>
              <a:rPr lang="en-US" sz="4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Step 3: Gradual priority updates</a:t>
            </a:r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77505" y="3896751"/>
            <a:ext cx="11996928" cy="2504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059" y="4107766"/>
            <a:ext cx="12410052" cy="2628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en-US" sz="6400" b="1" dirty="0"/>
              <a:t>Theorem: </a:t>
            </a:r>
            <a:r>
              <a:rPr lang="en-US" sz="6400" dirty="0"/>
              <a:t>U-BP stabilizes a network with user-defined priorities</a:t>
            </a:r>
            <a:endParaRPr lang="en-US" sz="6400" dirty="0">
              <a:solidFill>
                <a:srgbClr val="FF0000"/>
              </a:solidFill>
            </a:endParaRPr>
          </a:p>
          <a:p>
            <a:pPr>
              <a:spcBef>
                <a:spcPts val="100"/>
              </a:spcBef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31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57095" y="1776917"/>
            <a:ext cx="3671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Immediate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decrease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90047" y="1670163"/>
            <a:ext cx="0" cy="19751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990047" y="3617835"/>
            <a:ext cx="7050024" cy="27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90047" y="3282939"/>
            <a:ext cx="2344927" cy="46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332435" y="2461641"/>
            <a:ext cx="2540" cy="8212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34975" y="2424035"/>
            <a:ext cx="3444240" cy="406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779215" y="2424035"/>
            <a:ext cx="0" cy="863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774135" y="3265972"/>
            <a:ext cx="1107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16200000">
            <a:off x="6124102" y="2488170"/>
            <a:ext cx="1974451" cy="1552704"/>
          </a:xfrm>
          <a:prstGeom prst="arc">
            <a:avLst>
              <a:gd name="adj1" fmla="val 16200000"/>
              <a:gd name="adj2" fmla="val 1981026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64472" y="3120841"/>
                <a:ext cx="9561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𝑤𝑒𝑖𝑔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472" y="3120841"/>
                <a:ext cx="956159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8280" t="-2222" r="-4459" b="-3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864472" y="2281353"/>
                <a:ext cx="10030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𝑤𝑒𝑖𝑔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472" y="2281353"/>
                <a:ext cx="1003031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7927" r="-4878" b="-326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V="1">
            <a:off x="3990047" y="3267315"/>
            <a:ext cx="6891528" cy="1790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990047" y="2435577"/>
            <a:ext cx="6891528" cy="1790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745260" y="2435577"/>
            <a:ext cx="0" cy="8237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33296" y="1630973"/>
                <a:ext cx="883575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296" y="1630973"/>
                <a:ext cx="883575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6252624" y="2230507"/>
            <a:ext cx="394636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17063" y="1118257"/>
            <a:ext cx="319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Exponential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/>
                </a:solidFill>
              </a:rPr>
              <a:t>increase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92106" y="1056296"/>
            <a:ext cx="3228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Upon update of weighted average priority: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14072" y="339784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85099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0515600" cy="1069806"/>
          </a:xfrm>
        </p:spPr>
        <p:txBody>
          <a:bodyPr>
            <a:normAutofit/>
          </a:bodyPr>
          <a:lstStyle/>
          <a:p>
            <a:r>
              <a:rPr lang="en-US" sz="5400" b="1" i="1" dirty="0"/>
              <a:t>Evaluation</a:t>
            </a:r>
            <a:endParaRPr lang="he-IL" sz="5400" b="1" i="1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5235909" y="34317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159740" y="1185819"/>
            <a:ext cx="120322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Q-BP 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/>
              <a:t>Standard queue length based backpressure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m-DRPC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/>
              <a:t>Virtual destinations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/>
              <a:t>Priority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U-BP</a:t>
            </a:r>
            <a:endParaRPr lang="en-US" sz="4000" dirty="0"/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/>
              <a:t>Dual layer approach 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/>
              <a:t>Weighted average priorities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/>
              <a:t>Gradual priority updates</a:t>
            </a: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23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0515600" cy="1069806"/>
          </a:xfrm>
        </p:spPr>
        <p:txBody>
          <a:bodyPr>
            <a:normAutofit/>
          </a:bodyPr>
          <a:lstStyle/>
          <a:p>
            <a:r>
              <a:rPr lang="en-US" sz="5400" b="1" i="1" dirty="0"/>
              <a:t>Evaluation – Previous counter example </a:t>
            </a:r>
            <a:endParaRPr lang="he-IL" sz="5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66" y="1502197"/>
            <a:ext cx="4695201" cy="2431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88" y="4409762"/>
            <a:ext cx="4758779" cy="2365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472" y="1111393"/>
            <a:ext cx="2476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High priority flows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03259" y="3948097"/>
            <a:ext cx="2417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Low priority flows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33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83729" y="1844161"/>
            <a:ext cx="0" cy="110490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87729" y="4816985"/>
            <a:ext cx="0" cy="110490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15529" y="2037738"/>
            <a:ext cx="0" cy="1104900"/>
          </a:xfrm>
          <a:prstGeom prst="straightConnector1">
            <a:avLst/>
          </a:prstGeom>
          <a:ln w="412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76579" y="4650376"/>
            <a:ext cx="0" cy="1104900"/>
          </a:xfrm>
          <a:prstGeom prst="straightConnector1">
            <a:avLst/>
          </a:prstGeom>
          <a:ln w="412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7" y="4355389"/>
            <a:ext cx="4868180" cy="2419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9117" y="5078995"/>
            <a:ext cx="9621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/>
              <a:t>m-DRPC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57" y="1175134"/>
            <a:ext cx="3532363" cy="315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3365" y="4519775"/>
            <a:ext cx="71686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mean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6975123" y="1751812"/>
            <a:ext cx="716863" cy="369332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mean</a:t>
            </a:r>
            <a:endParaRPr lang="he-I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99002" y="4377313"/>
            <a:ext cx="71686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mean</a:t>
            </a:r>
            <a:endParaRPr lang="he-I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57173" y="1556121"/>
            <a:ext cx="71686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mean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432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6" grpId="0" animBg="1"/>
      <p:bldP spid="7" grpId="0"/>
      <p:bldP spid="31" grpId="0"/>
      <p:bldP spid="32" grpId="0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0515600" cy="1069806"/>
          </a:xfrm>
        </p:spPr>
        <p:txBody>
          <a:bodyPr>
            <a:normAutofit/>
          </a:bodyPr>
          <a:lstStyle/>
          <a:p>
            <a:r>
              <a:rPr lang="en-US" sz="5400" b="1" i="1" dirty="0"/>
              <a:t>Evaluation</a:t>
            </a:r>
            <a:endParaRPr lang="he-IL" sz="5400" b="1" i="1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59740" y="1107037"/>
                <a:ext cx="11228843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16 node random topologies.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High-priority flows account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of the traffic.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All traffic bounded by a Poisson arrival rate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95</m:t>
                    </m:r>
                  </m:oMath>
                </a14:m>
                <a:r>
                  <a:rPr lang="en-US" sz="2800" dirty="0"/>
                  <a:t> per commodity.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Link capacities {1,2,3}.</a:t>
                </a: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40" y="1107037"/>
                <a:ext cx="11228843" cy="1815882"/>
              </a:xfrm>
              <a:prstGeom prst="rect">
                <a:avLst/>
              </a:prstGeom>
              <a:blipFill>
                <a:blip r:embed="rId3"/>
                <a:stretch>
                  <a:fillRect l="-977" t="-3367" r="-10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08" y="3833150"/>
            <a:ext cx="5964330" cy="278226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8" y="3833150"/>
            <a:ext cx="5811520" cy="28883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34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13875" y="2979191"/>
            <a:ext cx="0" cy="1104900"/>
          </a:xfrm>
          <a:prstGeom prst="straightConnector1">
            <a:avLst/>
          </a:prstGeom>
          <a:ln w="412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30329" y="2979191"/>
            <a:ext cx="0" cy="110490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6668" y="2979191"/>
            <a:ext cx="0" cy="110490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251204" y="2952485"/>
            <a:ext cx="0" cy="1104900"/>
          </a:xfrm>
          <a:prstGeom prst="straightConnector1">
            <a:avLst/>
          </a:prstGeom>
          <a:ln w="412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62492" y="2952485"/>
            <a:ext cx="0" cy="110490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149079" y="2952485"/>
            <a:ext cx="0" cy="110490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77713" y="3415005"/>
            <a:ext cx="2476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High priority flows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86304" y="3415005"/>
            <a:ext cx="2417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Low priority flows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5577" y="2920160"/>
            <a:ext cx="5177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Arrows show the mean values</a:t>
            </a:r>
          </a:p>
        </p:txBody>
      </p:sp>
    </p:spTree>
    <p:extLst>
      <p:ext uri="{BB962C8B-B14F-4D97-AF65-F5344CB8AC3E}">
        <p14:creationId xmlns:p14="http://schemas.microsoft.com/office/powerpoint/2010/main" val="3356016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0515600" cy="1069806"/>
          </a:xfrm>
        </p:spPr>
        <p:txBody>
          <a:bodyPr>
            <a:normAutofit/>
          </a:bodyPr>
          <a:lstStyle/>
          <a:p>
            <a:r>
              <a:rPr lang="en-US" sz="5400" b="1" i="1" dirty="0"/>
              <a:t>Evaluation</a:t>
            </a:r>
            <a:endParaRPr lang="he-IL" sz="5400" b="1" i="1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59740" y="939020"/>
                <a:ext cx="11228843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16 node random topologies.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High-priority flows account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of the traffic.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All traffic bounded by a Poisson arrival rate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95</m:t>
                    </m:r>
                  </m:oMath>
                </a14:m>
                <a:r>
                  <a:rPr lang="en-US" sz="2800" dirty="0"/>
                  <a:t> per commodity.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Strict interference model.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Link capacities {1,2,…,10}.</a:t>
                </a: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40" y="939020"/>
                <a:ext cx="11228843" cy="2246769"/>
              </a:xfrm>
              <a:prstGeom prst="rect">
                <a:avLst/>
              </a:prstGeom>
              <a:blipFill>
                <a:blip r:embed="rId3"/>
                <a:stretch>
                  <a:fillRect l="-977" t="-2439" r="-109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4" y="3979811"/>
            <a:ext cx="5843714" cy="2727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58" y="3979811"/>
            <a:ext cx="5764904" cy="279916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35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72805" y="3112742"/>
            <a:ext cx="0" cy="1104900"/>
          </a:xfrm>
          <a:prstGeom prst="straightConnector1">
            <a:avLst/>
          </a:prstGeom>
          <a:ln w="412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80953" y="3112742"/>
            <a:ext cx="0" cy="110490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78070" y="3112742"/>
            <a:ext cx="0" cy="110490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68019" y="3103315"/>
            <a:ext cx="0" cy="1104900"/>
          </a:xfrm>
          <a:prstGeom prst="straightConnector1">
            <a:avLst/>
          </a:prstGeom>
          <a:ln w="412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724640" y="3103315"/>
            <a:ext cx="0" cy="110490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56468" y="3103315"/>
            <a:ext cx="0" cy="110490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77713" y="3645837"/>
            <a:ext cx="2476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High priority flows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52522" y="3645836"/>
            <a:ext cx="2417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Low priority flows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50518" y="3103315"/>
            <a:ext cx="5177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Arrows show the mean values</a:t>
            </a:r>
          </a:p>
        </p:txBody>
      </p:sp>
    </p:spTree>
    <p:extLst>
      <p:ext uri="{BB962C8B-B14F-4D97-AF65-F5344CB8AC3E}">
        <p14:creationId xmlns:p14="http://schemas.microsoft.com/office/powerpoint/2010/main" val="1973682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0515600" cy="1069806"/>
          </a:xfrm>
        </p:spPr>
        <p:txBody>
          <a:bodyPr>
            <a:normAutofit/>
          </a:bodyPr>
          <a:lstStyle/>
          <a:p>
            <a:r>
              <a:rPr lang="en-US" sz="5400" b="1" i="1" dirty="0"/>
              <a:t>Conclusions</a:t>
            </a:r>
            <a:endParaRPr lang="he-IL" sz="5400" b="1" i="1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237745" y="1238772"/>
            <a:ext cx="10643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 Stability and user-defined priorities can coexist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U-BP provides user-defined priorities: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4000" dirty="0"/>
              <a:t> Strong performance for high priority flows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4000" dirty="0"/>
              <a:t> Maintains overall network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17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22172" y="1904458"/>
            <a:ext cx="838688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4821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914" y="293221"/>
            <a:ext cx="2317989" cy="114237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Academia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216656" y="2567181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High priority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823056" y="417674"/>
            <a:ext cx="64008" cy="602716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546366" y="479689"/>
            <a:ext cx="21284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Industry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16656" y="1435597"/>
            <a:ext cx="1165087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8323" y="1828516"/>
            <a:ext cx="57247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"Neutral Net Neutrality" Yiakoumis </a:t>
            </a:r>
            <a:r>
              <a:rPr lang="en-US" sz="2800" i="1" dirty="0">
                <a:solidFill>
                  <a:srgbClr val="222222"/>
                </a:solidFill>
                <a:latin typeface="Arial" panose="020B0604020202020204" pitchFamily="34" charset="0"/>
              </a:rPr>
              <a:t>et al.,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 SIGCOMM’16</a:t>
            </a:r>
          </a:p>
          <a:p>
            <a:endParaRPr lang="en-US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42802" y="1828516"/>
            <a:ext cx="5724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Google OnHub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12" y="2744654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0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122555"/>
            <a:ext cx="10515600" cy="1069806"/>
          </a:xfrm>
        </p:spPr>
        <p:txBody>
          <a:bodyPr>
            <a:normAutofit/>
          </a:bodyPr>
          <a:lstStyle/>
          <a:p>
            <a:r>
              <a:rPr lang="en-US" sz="6000" b="1" i="1" dirty="0"/>
              <a:t>Our Focus:</a:t>
            </a:r>
            <a:endParaRPr lang="he-IL" sz="6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40" y="1244328"/>
            <a:ext cx="11582400" cy="18471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chemeClr val="accent5"/>
                </a:solidFill>
              </a:rPr>
              <a:t>Can networks maintain stability with user-defined priorities?</a:t>
            </a:r>
            <a:endParaRPr lang="en-US" sz="48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906" y="2992943"/>
            <a:ext cx="2452583" cy="311810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 rot="10800000" flipV="1">
            <a:off x="8542621" y="6476906"/>
            <a:ext cx="2293581" cy="273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priority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10800000" flipV="1">
            <a:off x="8544032" y="6191022"/>
            <a:ext cx="2290761" cy="2797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Best Effort</a:t>
            </a:r>
          </a:p>
        </p:txBody>
      </p:sp>
      <p:sp>
        <p:nvSpPr>
          <p:cNvPr id="45" name="Rectangle 44"/>
          <p:cNvSpPr/>
          <p:nvPr/>
        </p:nvSpPr>
        <p:spPr>
          <a:xfrm rot="10800000" flipV="1">
            <a:off x="8544697" y="5903289"/>
            <a:ext cx="2290761" cy="2797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High priority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65369" y="3431357"/>
            <a:ext cx="1033636" cy="934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4042" y="3091509"/>
            <a:ext cx="1033636" cy="934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38852" y="4988353"/>
            <a:ext cx="1033636" cy="934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26586" y="3091508"/>
            <a:ext cx="1033636" cy="934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73355" y="5816364"/>
            <a:ext cx="1033636" cy="934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5041">
            <a:off x="1810574" y="3579199"/>
            <a:ext cx="1403444" cy="243791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4953502" y="4543237"/>
            <a:ext cx="1033636" cy="934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65369" y="5723841"/>
            <a:ext cx="1033636" cy="934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88823">
            <a:off x="2009771" y="4559353"/>
            <a:ext cx="1432131" cy="2214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61908">
            <a:off x="5811997" y="4207950"/>
            <a:ext cx="1270510" cy="19642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240846" y="4946567"/>
            <a:ext cx="1270510" cy="1964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836056">
            <a:off x="5827103" y="5648696"/>
            <a:ext cx="1270510" cy="19642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093724">
            <a:off x="4295051" y="4323719"/>
            <a:ext cx="770937" cy="2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8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0515600" cy="1069806"/>
          </a:xfrm>
        </p:spPr>
        <p:txBody>
          <a:bodyPr/>
          <a:lstStyle/>
          <a:p>
            <a:r>
              <a:rPr lang="en-US" b="1" i="1" dirty="0"/>
              <a:t>Model: User-defined priorities and rates</a:t>
            </a:r>
            <a:endParaRPr lang="he-IL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740" y="1146630"/>
                <a:ext cx="11928628" cy="3393839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 General network. </a:t>
                </a:r>
              </a:p>
              <a:p>
                <a:r>
                  <a:rPr lang="en-US" sz="4000" dirty="0"/>
                  <a:t> Time-dependent link capacities.</a:t>
                </a:r>
              </a:p>
              <a:p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000" dirty="0"/>
                  <a:t> priority classes (colors). </a:t>
                </a:r>
              </a:p>
              <a:p>
                <a:r>
                  <a:rPr lang="en-US" sz="4000" dirty="0"/>
                  <a:t> Users can freely (re)color their traffic.</a:t>
                </a:r>
              </a:p>
              <a:p>
                <a:r>
                  <a:rPr lang="en-US" sz="4000" dirty="0"/>
                  <a:t> </a:t>
                </a:r>
                <a:r>
                  <a:rPr lang="en-US" sz="4000" b="1" dirty="0"/>
                  <a:t>Total</a:t>
                </a:r>
                <a:r>
                  <a:rPr lang="en-US" sz="4000" dirty="0"/>
                  <a:t> incoming rates are admissible.</a:t>
                </a:r>
              </a:p>
              <a:p>
                <a:pPr marL="0" indent="0">
                  <a:buNone/>
                </a:pPr>
                <a:endParaRPr lang="en-US" sz="4400" dirty="0"/>
              </a:p>
              <a:p>
                <a:pPr marL="0" indent="0">
                  <a:buNone/>
                </a:pPr>
                <a:endParaRPr lang="en-US" sz="4400" dirty="0"/>
              </a:p>
              <a:p>
                <a:pPr marL="0" indent="0">
                  <a:buNone/>
                </a:pPr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740" y="1146630"/>
                <a:ext cx="11928628" cy="3393839"/>
              </a:xfrm>
              <a:blipFill rotWithShape="1">
                <a:blip r:embed="rId3"/>
                <a:stretch>
                  <a:fillRect l="-1584" t="-5027" b="-61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987" y="4672271"/>
            <a:ext cx="4995041" cy="187600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4014952" y="4897821"/>
            <a:ext cx="2764220" cy="956442"/>
          </a:xfrm>
          <a:prstGeom prst="line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76497" y="6191612"/>
            <a:ext cx="1849820" cy="83064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710152" y="4897821"/>
            <a:ext cx="1366345" cy="1309038"/>
          </a:xfrm>
          <a:prstGeom prst="line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0515600" cy="1069806"/>
          </a:xfrm>
        </p:spPr>
        <p:txBody>
          <a:bodyPr/>
          <a:lstStyle/>
          <a:p>
            <a:r>
              <a:rPr lang="en-US" b="1" i="1" dirty="0"/>
              <a:t>Challenges</a:t>
            </a:r>
            <a:endParaRPr lang="he-IL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40" y="1146630"/>
            <a:ext cx="11928628" cy="40105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 Challenge 1: Priority isolation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 Challenge 2: Expected priority rates are not fixed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 Challenge 3: Priorities are not fixed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296" y="3324225"/>
            <a:ext cx="9045488" cy="3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9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934440" y="2261184"/>
            <a:ext cx="260289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dirty="0"/>
              <a:t>PROBLEM:</a:t>
            </a:r>
            <a:endParaRPr lang="he-IL" sz="4400" dirty="0"/>
          </a:p>
        </p:txBody>
      </p:sp>
      <p:sp>
        <p:nvSpPr>
          <p:cNvPr id="33" name="Oval 32"/>
          <p:cNvSpPr/>
          <p:nvPr/>
        </p:nvSpPr>
        <p:spPr>
          <a:xfrm>
            <a:off x="3870599" y="2233024"/>
            <a:ext cx="874285" cy="82576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4" name="Oval 33"/>
          <p:cNvSpPr/>
          <p:nvPr/>
        </p:nvSpPr>
        <p:spPr>
          <a:xfrm>
            <a:off x="8373473" y="2233024"/>
            <a:ext cx="874285" cy="82576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7" name="Straight Arrow Connector 36"/>
          <p:cNvCxnSpPr>
            <a:stCxn id="33" idx="6"/>
            <a:endCxn id="34" idx="2"/>
          </p:cNvCxnSpPr>
          <p:nvPr/>
        </p:nvCxnSpPr>
        <p:spPr>
          <a:xfrm>
            <a:off x="4744884" y="2645905"/>
            <a:ext cx="36285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665887" y="1357793"/>
            <a:ext cx="2312343" cy="60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470477" y="1357793"/>
            <a:ext cx="490497" cy="6060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983960" y="1357793"/>
            <a:ext cx="490497" cy="6060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87733" y="1357793"/>
            <a:ext cx="490497" cy="6060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onnector: Elbow 42"/>
          <p:cNvCxnSpPr>
            <a:endCxn id="38" idx="1"/>
          </p:cNvCxnSpPr>
          <p:nvPr/>
        </p:nvCxnSpPr>
        <p:spPr>
          <a:xfrm>
            <a:off x="1549222" y="1357793"/>
            <a:ext cx="1116665" cy="30303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3"/>
          </p:cNvCxnSpPr>
          <p:nvPr/>
        </p:nvCxnSpPr>
        <p:spPr>
          <a:xfrm>
            <a:off x="4978230" y="1660824"/>
            <a:ext cx="8820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927422" y="1580044"/>
            <a:ext cx="139700" cy="158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59740" y="76824"/>
            <a:ext cx="10515600" cy="1069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/>
              <a:t>Challenge 1 – Priority isolation</a:t>
            </a:r>
            <a:endParaRPr lang="he-IL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183" y="3598667"/>
            <a:ext cx="8176002" cy="31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0800000" flipV="1">
            <a:off x="8968825" y="5642704"/>
            <a:ext cx="1518435" cy="3733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Priority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895" y="4748720"/>
            <a:ext cx="639271" cy="864506"/>
          </a:xfrm>
          <a:prstGeom prst="rect">
            <a:avLst/>
          </a:prstGeom>
        </p:spPr>
      </p:pic>
      <p:sp>
        <p:nvSpPr>
          <p:cNvPr id="34" name="Freeform: Shape 33"/>
          <p:cNvSpPr/>
          <p:nvPr/>
        </p:nvSpPr>
        <p:spPr>
          <a:xfrm>
            <a:off x="751121" y="3444776"/>
            <a:ext cx="4592269" cy="1366683"/>
          </a:xfrm>
          <a:custGeom>
            <a:avLst/>
            <a:gdLst>
              <a:gd name="connsiteX0" fmla="*/ 0 w 4592269"/>
              <a:gd name="connsiteY0" fmla="*/ 1356851 h 1366683"/>
              <a:gd name="connsiteX1" fmla="*/ 19665 w 4592269"/>
              <a:gd name="connsiteY1" fmla="*/ 1209367 h 1366683"/>
              <a:gd name="connsiteX2" fmla="*/ 49162 w 4592269"/>
              <a:gd name="connsiteY2" fmla="*/ 1120877 h 1366683"/>
              <a:gd name="connsiteX3" fmla="*/ 68826 w 4592269"/>
              <a:gd name="connsiteY3" fmla="*/ 1091380 h 1366683"/>
              <a:gd name="connsiteX4" fmla="*/ 98323 w 4592269"/>
              <a:gd name="connsiteY4" fmla="*/ 1022554 h 1366683"/>
              <a:gd name="connsiteX5" fmla="*/ 137652 w 4592269"/>
              <a:gd name="connsiteY5" fmla="*/ 943896 h 1366683"/>
              <a:gd name="connsiteX6" fmla="*/ 157317 w 4592269"/>
              <a:gd name="connsiteY6" fmla="*/ 914400 h 1366683"/>
              <a:gd name="connsiteX7" fmla="*/ 226142 w 4592269"/>
              <a:gd name="connsiteY7" fmla="*/ 884903 h 1366683"/>
              <a:gd name="connsiteX8" fmla="*/ 294968 w 4592269"/>
              <a:gd name="connsiteY8" fmla="*/ 855406 h 1366683"/>
              <a:gd name="connsiteX9" fmla="*/ 540775 w 4592269"/>
              <a:gd name="connsiteY9" fmla="*/ 845574 h 1366683"/>
              <a:gd name="connsiteX10" fmla="*/ 609600 w 4592269"/>
              <a:gd name="connsiteY10" fmla="*/ 825909 h 1366683"/>
              <a:gd name="connsiteX11" fmla="*/ 648930 w 4592269"/>
              <a:gd name="connsiteY11" fmla="*/ 796412 h 1366683"/>
              <a:gd name="connsiteX12" fmla="*/ 688259 w 4592269"/>
              <a:gd name="connsiteY12" fmla="*/ 776748 h 1366683"/>
              <a:gd name="connsiteX13" fmla="*/ 766917 w 4592269"/>
              <a:gd name="connsiteY13" fmla="*/ 707922 h 1366683"/>
              <a:gd name="connsiteX14" fmla="*/ 806246 w 4592269"/>
              <a:gd name="connsiteY14" fmla="*/ 688258 h 1366683"/>
              <a:gd name="connsiteX15" fmla="*/ 835742 w 4592269"/>
              <a:gd name="connsiteY15" fmla="*/ 658761 h 1366683"/>
              <a:gd name="connsiteX16" fmla="*/ 894736 w 4592269"/>
              <a:gd name="connsiteY16" fmla="*/ 560438 h 1366683"/>
              <a:gd name="connsiteX17" fmla="*/ 934065 w 4592269"/>
              <a:gd name="connsiteY17" fmla="*/ 521109 h 1366683"/>
              <a:gd name="connsiteX18" fmla="*/ 973394 w 4592269"/>
              <a:gd name="connsiteY18" fmla="*/ 462116 h 1366683"/>
              <a:gd name="connsiteX19" fmla="*/ 1012723 w 4592269"/>
              <a:gd name="connsiteY19" fmla="*/ 403122 h 1366683"/>
              <a:gd name="connsiteX20" fmla="*/ 1032388 w 4592269"/>
              <a:gd name="connsiteY20" fmla="*/ 373625 h 1366683"/>
              <a:gd name="connsiteX21" fmla="*/ 1042220 w 4592269"/>
              <a:gd name="connsiteY21" fmla="*/ 344129 h 1366683"/>
              <a:gd name="connsiteX22" fmla="*/ 1120878 w 4592269"/>
              <a:gd name="connsiteY22" fmla="*/ 285135 h 1366683"/>
              <a:gd name="connsiteX23" fmla="*/ 1140542 w 4592269"/>
              <a:gd name="connsiteY23" fmla="*/ 245806 h 1366683"/>
              <a:gd name="connsiteX24" fmla="*/ 1170039 w 4592269"/>
              <a:gd name="connsiteY24" fmla="*/ 226141 h 1366683"/>
              <a:gd name="connsiteX25" fmla="*/ 1238865 w 4592269"/>
              <a:gd name="connsiteY25" fmla="*/ 176980 h 1366683"/>
              <a:gd name="connsiteX26" fmla="*/ 1278194 w 4592269"/>
              <a:gd name="connsiteY26" fmla="*/ 167148 h 1366683"/>
              <a:gd name="connsiteX27" fmla="*/ 1307691 w 4592269"/>
              <a:gd name="connsiteY27" fmla="*/ 147483 h 1366683"/>
              <a:gd name="connsiteX28" fmla="*/ 1347020 w 4592269"/>
              <a:gd name="connsiteY28" fmla="*/ 137651 h 1366683"/>
              <a:gd name="connsiteX29" fmla="*/ 1376517 w 4592269"/>
              <a:gd name="connsiteY29" fmla="*/ 127819 h 1366683"/>
              <a:gd name="connsiteX30" fmla="*/ 1415846 w 4592269"/>
              <a:gd name="connsiteY30" fmla="*/ 117987 h 1366683"/>
              <a:gd name="connsiteX31" fmla="*/ 1838633 w 4592269"/>
              <a:gd name="connsiteY31" fmla="*/ 88490 h 1366683"/>
              <a:gd name="connsiteX32" fmla="*/ 1917291 w 4592269"/>
              <a:gd name="connsiteY32" fmla="*/ 78658 h 1366683"/>
              <a:gd name="connsiteX33" fmla="*/ 1946788 w 4592269"/>
              <a:gd name="connsiteY33" fmla="*/ 68825 h 1366683"/>
              <a:gd name="connsiteX34" fmla="*/ 1995949 w 4592269"/>
              <a:gd name="connsiteY34" fmla="*/ 58993 h 1366683"/>
              <a:gd name="connsiteX35" fmla="*/ 2113936 w 4592269"/>
              <a:gd name="connsiteY35" fmla="*/ 88490 h 1366683"/>
              <a:gd name="connsiteX36" fmla="*/ 2172930 w 4592269"/>
              <a:gd name="connsiteY36" fmla="*/ 127819 h 1366683"/>
              <a:gd name="connsiteX37" fmla="*/ 2202426 w 4592269"/>
              <a:gd name="connsiteY37" fmla="*/ 147483 h 1366683"/>
              <a:gd name="connsiteX38" fmla="*/ 2251588 w 4592269"/>
              <a:gd name="connsiteY38" fmla="*/ 157316 h 1366683"/>
              <a:gd name="connsiteX39" fmla="*/ 2290917 w 4592269"/>
              <a:gd name="connsiteY39" fmla="*/ 167148 h 1366683"/>
              <a:gd name="connsiteX40" fmla="*/ 2379407 w 4592269"/>
              <a:gd name="connsiteY40" fmla="*/ 176980 h 1366683"/>
              <a:gd name="connsiteX41" fmla="*/ 2566220 w 4592269"/>
              <a:gd name="connsiteY41" fmla="*/ 157316 h 1366683"/>
              <a:gd name="connsiteX42" fmla="*/ 2625213 w 4592269"/>
              <a:gd name="connsiteY42" fmla="*/ 117987 h 1366683"/>
              <a:gd name="connsiteX43" fmla="*/ 2703871 w 4592269"/>
              <a:gd name="connsiteY43" fmla="*/ 88490 h 1366683"/>
              <a:gd name="connsiteX44" fmla="*/ 2723536 w 4592269"/>
              <a:gd name="connsiteY44" fmla="*/ 58993 h 1366683"/>
              <a:gd name="connsiteX45" fmla="*/ 2753033 w 4592269"/>
              <a:gd name="connsiteY45" fmla="*/ 49161 h 1366683"/>
              <a:gd name="connsiteX46" fmla="*/ 2821859 w 4592269"/>
              <a:gd name="connsiteY46" fmla="*/ 29496 h 1366683"/>
              <a:gd name="connsiteX47" fmla="*/ 2880852 w 4592269"/>
              <a:gd name="connsiteY47" fmla="*/ 39329 h 1366683"/>
              <a:gd name="connsiteX48" fmla="*/ 2900517 w 4592269"/>
              <a:gd name="connsiteY48" fmla="*/ 68825 h 1366683"/>
              <a:gd name="connsiteX49" fmla="*/ 2930013 w 4592269"/>
              <a:gd name="connsiteY49" fmla="*/ 98322 h 1366683"/>
              <a:gd name="connsiteX50" fmla="*/ 2959510 w 4592269"/>
              <a:gd name="connsiteY50" fmla="*/ 117987 h 1366683"/>
              <a:gd name="connsiteX51" fmla="*/ 2998839 w 4592269"/>
              <a:gd name="connsiteY51" fmla="*/ 147483 h 1366683"/>
              <a:gd name="connsiteX52" fmla="*/ 3028336 w 4592269"/>
              <a:gd name="connsiteY52" fmla="*/ 176980 h 1366683"/>
              <a:gd name="connsiteX53" fmla="*/ 3077497 w 4592269"/>
              <a:gd name="connsiteY53" fmla="*/ 206477 h 1366683"/>
              <a:gd name="connsiteX54" fmla="*/ 3116826 w 4592269"/>
              <a:gd name="connsiteY54" fmla="*/ 235974 h 1366683"/>
              <a:gd name="connsiteX55" fmla="*/ 3362633 w 4592269"/>
              <a:gd name="connsiteY55" fmla="*/ 226141 h 1366683"/>
              <a:gd name="connsiteX56" fmla="*/ 3392130 w 4592269"/>
              <a:gd name="connsiteY56" fmla="*/ 196645 h 1366683"/>
              <a:gd name="connsiteX57" fmla="*/ 3510117 w 4592269"/>
              <a:gd name="connsiteY57" fmla="*/ 127819 h 1366683"/>
              <a:gd name="connsiteX58" fmla="*/ 3539613 w 4592269"/>
              <a:gd name="connsiteY58" fmla="*/ 108154 h 1366683"/>
              <a:gd name="connsiteX59" fmla="*/ 3628104 w 4592269"/>
              <a:gd name="connsiteY59" fmla="*/ 49161 h 1366683"/>
              <a:gd name="connsiteX60" fmla="*/ 3667433 w 4592269"/>
              <a:gd name="connsiteY60" fmla="*/ 39329 h 1366683"/>
              <a:gd name="connsiteX61" fmla="*/ 3696930 w 4592269"/>
              <a:gd name="connsiteY61" fmla="*/ 29496 h 1366683"/>
              <a:gd name="connsiteX62" fmla="*/ 3765755 w 4592269"/>
              <a:gd name="connsiteY62" fmla="*/ 0 h 1366683"/>
              <a:gd name="connsiteX63" fmla="*/ 3844413 w 4592269"/>
              <a:gd name="connsiteY63" fmla="*/ 29496 h 1366683"/>
              <a:gd name="connsiteX64" fmla="*/ 3883742 w 4592269"/>
              <a:gd name="connsiteY64" fmla="*/ 98322 h 1366683"/>
              <a:gd name="connsiteX65" fmla="*/ 3913239 w 4592269"/>
              <a:gd name="connsiteY65" fmla="*/ 127819 h 1366683"/>
              <a:gd name="connsiteX66" fmla="*/ 3932904 w 4592269"/>
              <a:gd name="connsiteY66" fmla="*/ 157316 h 1366683"/>
              <a:gd name="connsiteX67" fmla="*/ 4011562 w 4592269"/>
              <a:gd name="connsiteY67" fmla="*/ 235974 h 1366683"/>
              <a:gd name="connsiteX68" fmla="*/ 4070555 w 4592269"/>
              <a:gd name="connsiteY68" fmla="*/ 285135 h 1366683"/>
              <a:gd name="connsiteX69" fmla="*/ 4257368 w 4592269"/>
              <a:gd name="connsiteY69" fmla="*/ 275303 h 1366683"/>
              <a:gd name="connsiteX70" fmla="*/ 4326194 w 4592269"/>
              <a:gd name="connsiteY70" fmla="*/ 216309 h 1366683"/>
              <a:gd name="connsiteX71" fmla="*/ 4365523 w 4592269"/>
              <a:gd name="connsiteY71" fmla="*/ 196645 h 1366683"/>
              <a:gd name="connsiteX72" fmla="*/ 4434349 w 4592269"/>
              <a:gd name="connsiteY72" fmla="*/ 157316 h 1366683"/>
              <a:gd name="connsiteX73" fmla="*/ 4483510 w 4592269"/>
              <a:gd name="connsiteY73" fmla="*/ 108154 h 1366683"/>
              <a:gd name="connsiteX74" fmla="*/ 4542504 w 4592269"/>
              <a:gd name="connsiteY74" fmla="*/ 88490 h 1366683"/>
              <a:gd name="connsiteX75" fmla="*/ 4591665 w 4592269"/>
              <a:gd name="connsiteY75" fmla="*/ 157316 h 1366683"/>
              <a:gd name="connsiteX76" fmla="*/ 4581833 w 4592269"/>
              <a:gd name="connsiteY76" fmla="*/ 1002890 h 1366683"/>
              <a:gd name="connsiteX77" fmla="*/ 4591665 w 4592269"/>
              <a:gd name="connsiteY77" fmla="*/ 1366683 h 1366683"/>
              <a:gd name="connsiteX0" fmla="*/ 0 w 4592269"/>
              <a:gd name="connsiteY0" fmla="*/ 1356851 h 1366683"/>
              <a:gd name="connsiteX1" fmla="*/ 19665 w 4592269"/>
              <a:gd name="connsiteY1" fmla="*/ 1209367 h 1366683"/>
              <a:gd name="connsiteX2" fmla="*/ 49162 w 4592269"/>
              <a:gd name="connsiteY2" fmla="*/ 1120877 h 1366683"/>
              <a:gd name="connsiteX3" fmla="*/ 68826 w 4592269"/>
              <a:gd name="connsiteY3" fmla="*/ 117986 h 1366683"/>
              <a:gd name="connsiteX4" fmla="*/ 98323 w 4592269"/>
              <a:gd name="connsiteY4" fmla="*/ 1022554 h 1366683"/>
              <a:gd name="connsiteX5" fmla="*/ 137652 w 4592269"/>
              <a:gd name="connsiteY5" fmla="*/ 943896 h 1366683"/>
              <a:gd name="connsiteX6" fmla="*/ 157317 w 4592269"/>
              <a:gd name="connsiteY6" fmla="*/ 914400 h 1366683"/>
              <a:gd name="connsiteX7" fmla="*/ 226142 w 4592269"/>
              <a:gd name="connsiteY7" fmla="*/ 884903 h 1366683"/>
              <a:gd name="connsiteX8" fmla="*/ 294968 w 4592269"/>
              <a:gd name="connsiteY8" fmla="*/ 855406 h 1366683"/>
              <a:gd name="connsiteX9" fmla="*/ 540775 w 4592269"/>
              <a:gd name="connsiteY9" fmla="*/ 845574 h 1366683"/>
              <a:gd name="connsiteX10" fmla="*/ 609600 w 4592269"/>
              <a:gd name="connsiteY10" fmla="*/ 825909 h 1366683"/>
              <a:gd name="connsiteX11" fmla="*/ 648930 w 4592269"/>
              <a:gd name="connsiteY11" fmla="*/ 796412 h 1366683"/>
              <a:gd name="connsiteX12" fmla="*/ 688259 w 4592269"/>
              <a:gd name="connsiteY12" fmla="*/ 776748 h 1366683"/>
              <a:gd name="connsiteX13" fmla="*/ 766917 w 4592269"/>
              <a:gd name="connsiteY13" fmla="*/ 707922 h 1366683"/>
              <a:gd name="connsiteX14" fmla="*/ 806246 w 4592269"/>
              <a:gd name="connsiteY14" fmla="*/ 688258 h 1366683"/>
              <a:gd name="connsiteX15" fmla="*/ 835742 w 4592269"/>
              <a:gd name="connsiteY15" fmla="*/ 658761 h 1366683"/>
              <a:gd name="connsiteX16" fmla="*/ 894736 w 4592269"/>
              <a:gd name="connsiteY16" fmla="*/ 560438 h 1366683"/>
              <a:gd name="connsiteX17" fmla="*/ 934065 w 4592269"/>
              <a:gd name="connsiteY17" fmla="*/ 521109 h 1366683"/>
              <a:gd name="connsiteX18" fmla="*/ 973394 w 4592269"/>
              <a:gd name="connsiteY18" fmla="*/ 462116 h 1366683"/>
              <a:gd name="connsiteX19" fmla="*/ 1012723 w 4592269"/>
              <a:gd name="connsiteY19" fmla="*/ 403122 h 1366683"/>
              <a:gd name="connsiteX20" fmla="*/ 1032388 w 4592269"/>
              <a:gd name="connsiteY20" fmla="*/ 373625 h 1366683"/>
              <a:gd name="connsiteX21" fmla="*/ 1042220 w 4592269"/>
              <a:gd name="connsiteY21" fmla="*/ 344129 h 1366683"/>
              <a:gd name="connsiteX22" fmla="*/ 1120878 w 4592269"/>
              <a:gd name="connsiteY22" fmla="*/ 285135 h 1366683"/>
              <a:gd name="connsiteX23" fmla="*/ 1140542 w 4592269"/>
              <a:gd name="connsiteY23" fmla="*/ 245806 h 1366683"/>
              <a:gd name="connsiteX24" fmla="*/ 1170039 w 4592269"/>
              <a:gd name="connsiteY24" fmla="*/ 226141 h 1366683"/>
              <a:gd name="connsiteX25" fmla="*/ 1238865 w 4592269"/>
              <a:gd name="connsiteY25" fmla="*/ 176980 h 1366683"/>
              <a:gd name="connsiteX26" fmla="*/ 1278194 w 4592269"/>
              <a:gd name="connsiteY26" fmla="*/ 167148 h 1366683"/>
              <a:gd name="connsiteX27" fmla="*/ 1307691 w 4592269"/>
              <a:gd name="connsiteY27" fmla="*/ 147483 h 1366683"/>
              <a:gd name="connsiteX28" fmla="*/ 1347020 w 4592269"/>
              <a:gd name="connsiteY28" fmla="*/ 137651 h 1366683"/>
              <a:gd name="connsiteX29" fmla="*/ 1376517 w 4592269"/>
              <a:gd name="connsiteY29" fmla="*/ 127819 h 1366683"/>
              <a:gd name="connsiteX30" fmla="*/ 1415846 w 4592269"/>
              <a:gd name="connsiteY30" fmla="*/ 117987 h 1366683"/>
              <a:gd name="connsiteX31" fmla="*/ 1838633 w 4592269"/>
              <a:gd name="connsiteY31" fmla="*/ 88490 h 1366683"/>
              <a:gd name="connsiteX32" fmla="*/ 1917291 w 4592269"/>
              <a:gd name="connsiteY32" fmla="*/ 78658 h 1366683"/>
              <a:gd name="connsiteX33" fmla="*/ 1946788 w 4592269"/>
              <a:gd name="connsiteY33" fmla="*/ 68825 h 1366683"/>
              <a:gd name="connsiteX34" fmla="*/ 1995949 w 4592269"/>
              <a:gd name="connsiteY34" fmla="*/ 58993 h 1366683"/>
              <a:gd name="connsiteX35" fmla="*/ 2113936 w 4592269"/>
              <a:gd name="connsiteY35" fmla="*/ 88490 h 1366683"/>
              <a:gd name="connsiteX36" fmla="*/ 2172930 w 4592269"/>
              <a:gd name="connsiteY36" fmla="*/ 127819 h 1366683"/>
              <a:gd name="connsiteX37" fmla="*/ 2202426 w 4592269"/>
              <a:gd name="connsiteY37" fmla="*/ 147483 h 1366683"/>
              <a:gd name="connsiteX38" fmla="*/ 2251588 w 4592269"/>
              <a:gd name="connsiteY38" fmla="*/ 157316 h 1366683"/>
              <a:gd name="connsiteX39" fmla="*/ 2290917 w 4592269"/>
              <a:gd name="connsiteY39" fmla="*/ 167148 h 1366683"/>
              <a:gd name="connsiteX40" fmla="*/ 2379407 w 4592269"/>
              <a:gd name="connsiteY40" fmla="*/ 176980 h 1366683"/>
              <a:gd name="connsiteX41" fmla="*/ 2566220 w 4592269"/>
              <a:gd name="connsiteY41" fmla="*/ 157316 h 1366683"/>
              <a:gd name="connsiteX42" fmla="*/ 2625213 w 4592269"/>
              <a:gd name="connsiteY42" fmla="*/ 117987 h 1366683"/>
              <a:gd name="connsiteX43" fmla="*/ 2703871 w 4592269"/>
              <a:gd name="connsiteY43" fmla="*/ 88490 h 1366683"/>
              <a:gd name="connsiteX44" fmla="*/ 2723536 w 4592269"/>
              <a:gd name="connsiteY44" fmla="*/ 58993 h 1366683"/>
              <a:gd name="connsiteX45" fmla="*/ 2753033 w 4592269"/>
              <a:gd name="connsiteY45" fmla="*/ 49161 h 1366683"/>
              <a:gd name="connsiteX46" fmla="*/ 2821859 w 4592269"/>
              <a:gd name="connsiteY46" fmla="*/ 29496 h 1366683"/>
              <a:gd name="connsiteX47" fmla="*/ 2880852 w 4592269"/>
              <a:gd name="connsiteY47" fmla="*/ 39329 h 1366683"/>
              <a:gd name="connsiteX48" fmla="*/ 2900517 w 4592269"/>
              <a:gd name="connsiteY48" fmla="*/ 68825 h 1366683"/>
              <a:gd name="connsiteX49" fmla="*/ 2930013 w 4592269"/>
              <a:gd name="connsiteY49" fmla="*/ 98322 h 1366683"/>
              <a:gd name="connsiteX50" fmla="*/ 2959510 w 4592269"/>
              <a:gd name="connsiteY50" fmla="*/ 117987 h 1366683"/>
              <a:gd name="connsiteX51" fmla="*/ 2998839 w 4592269"/>
              <a:gd name="connsiteY51" fmla="*/ 147483 h 1366683"/>
              <a:gd name="connsiteX52" fmla="*/ 3028336 w 4592269"/>
              <a:gd name="connsiteY52" fmla="*/ 176980 h 1366683"/>
              <a:gd name="connsiteX53" fmla="*/ 3077497 w 4592269"/>
              <a:gd name="connsiteY53" fmla="*/ 206477 h 1366683"/>
              <a:gd name="connsiteX54" fmla="*/ 3116826 w 4592269"/>
              <a:gd name="connsiteY54" fmla="*/ 235974 h 1366683"/>
              <a:gd name="connsiteX55" fmla="*/ 3362633 w 4592269"/>
              <a:gd name="connsiteY55" fmla="*/ 226141 h 1366683"/>
              <a:gd name="connsiteX56" fmla="*/ 3392130 w 4592269"/>
              <a:gd name="connsiteY56" fmla="*/ 196645 h 1366683"/>
              <a:gd name="connsiteX57" fmla="*/ 3510117 w 4592269"/>
              <a:gd name="connsiteY57" fmla="*/ 127819 h 1366683"/>
              <a:gd name="connsiteX58" fmla="*/ 3539613 w 4592269"/>
              <a:gd name="connsiteY58" fmla="*/ 108154 h 1366683"/>
              <a:gd name="connsiteX59" fmla="*/ 3628104 w 4592269"/>
              <a:gd name="connsiteY59" fmla="*/ 49161 h 1366683"/>
              <a:gd name="connsiteX60" fmla="*/ 3667433 w 4592269"/>
              <a:gd name="connsiteY60" fmla="*/ 39329 h 1366683"/>
              <a:gd name="connsiteX61" fmla="*/ 3696930 w 4592269"/>
              <a:gd name="connsiteY61" fmla="*/ 29496 h 1366683"/>
              <a:gd name="connsiteX62" fmla="*/ 3765755 w 4592269"/>
              <a:gd name="connsiteY62" fmla="*/ 0 h 1366683"/>
              <a:gd name="connsiteX63" fmla="*/ 3844413 w 4592269"/>
              <a:gd name="connsiteY63" fmla="*/ 29496 h 1366683"/>
              <a:gd name="connsiteX64" fmla="*/ 3883742 w 4592269"/>
              <a:gd name="connsiteY64" fmla="*/ 98322 h 1366683"/>
              <a:gd name="connsiteX65" fmla="*/ 3913239 w 4592269"/>
              <a:gd name="connsiteY65" fmla="*/ 127819 h 1366683"/>
              <a:gd name="connsiteX66" fmla="*/ 3932904 w 4592269"/>
              <a:gd name="connsiteY66" fmla="*/ 157316 h 1366683"/>
              <a:gd name="connsiteX67" fmla="*/ 4011562 w 4592269"/>
              <a:gd name="connsiteY67" fmla="*/ 235974 h 1366683"/>
              <a:gd name="connsiteX68" fmla="*/ 4070555 w 4592269"/>
              <a:gd name="connsiteY68" fmla="*/ 285135 h 1366683"/>
              <a:gd name="connsiteX69" fmla="*/ 4257368 w 4592269"/>
              <a:gd name="connsiteY69" fmla="*/ 275303 h 1366683"/>
              <a:gd name="connsiteX70" fmla="*/ 4326194 w 4592269"/>
              <a:gd name="connsiteY70" fmla="*/ 216309 h 1366683"/>
              <a:gd name="connsiteX71" fmla="*/ 4365523 w 4592269"/>
              <a:gd name="connsiteY71" fmla="*/ 196645 h 1366683"/>
              <a:gd name="connsiteX72" fmla="*/ 4434349 w 4592269"/>
              <a:gd name="connsiteY72" fmla="*/ 157316 h 1366683"/>
              <a:gd name="connsiteX73" fmla="*/ 4483510 w 4592269"/>
              <a:gd name="connsiteY73" fmla="*/ 108154 h 1366683"/>
              <a:gd name="connsiteX74" fmla="*/ 4542504 w 4592269"/>
              <a:gd name="connsiteY74" fmla="*/ 88490 h 1366683"/>
              <a:gd name="connsiteX75" fmla="*/ 4591665 w 4592269"/>
              <a:gd name="connsiteY75" fmla="*/ 157316 h 1366683"/>
              <a:gd name="connsiteX76" fmla="*/ 4581833 w 4592269"/>
              <a:gd name="connsiteY76" fmla="*/ 1002890 h 1366683"/>
              <a:gd name="connsiteX77" fmla="*/ 4591665 w 4592269"/>
              <a:gd name="connsiteY77" fmla="*/ 1366683 h 1366683"/>
              <a:gd name="connsiteX0" fmla="*/ 0 w 4592269"/>
              <a:gd name="connsiteY0" fmla="*/ 1356851 h 1366683"/>
              <a:gd name="connsiteX1" fmla="*/ 19665 w 4592269"/>
              <a:gd name="connsiteY1" fmla="*/ 1209367 h 1366683"/>
              <a:gd name="connsiteX2" fmla="*/ 49162 w 4592269"/>
              <a:gd name="connsiteY2" fmla="*/ 1120877 h 1366683"/>
              <a:gd name="connsiteX3" fmla="*/ 68826 w 4592269"/>
              <a:gd name="connsiteY3" fmla="*/ 117986 h 1366683"/>
              <a:gd name="connsiteX4" fmla="*/ 98323 w 4592269"/>
              <a:gd name="connsiteY4" fmla="*/ 1022554 h 1366683"/>
              <a:gd name="connsiteX5" fmla="*/ 137652 w 4592269"/>
              <a:gd name="connsiteY5" fmla="*/ 943896 h 1366683"/>
              <a:gd name="connsiteX6" fmla="*/ 157317 w 4592269"/>
              <a:gd name="connsiteY6" fmla="*/ 914400 h 1366683"/>
              <a:gd name="connsiteX7" fmla="*/ 265471 w 4592269"/>
              <a:gd name="connsiteY7" fmla="*/ 117987 h 1366683"/>
              <a:gd name="connsiteX8" fmla="*/ 294968 w 4592269"/>
              <a:gd name="connsiteY8" fmla="*/ 855406 h 1366683"/>
              <a:gd name="connsiteX9" fmla="*/ 540775 w 4592269"/>
              <a:gd name="connsiteY9" fmla="*/ 845574 h 1366683"/>
              <a:gd name="connsiteX10" fmla="*/ 609600 w 4592269"/>
              <a:gd name="connsiteY10" fmla="*/ 825909 h 1366683"/>
              <a:gd name="connsiteX11" fmla="*/ 648930 w 4592269"/>
              <a:gd name="connsiteY11" fmla="*/ 796412 h 1366683"/>
              <a:gd name="connsiteX12" fmla="*/ 688259 w 4592269"/>
              <a:gd name="connsiteY12" fmla="*/ 776748 h 1366683"/>
              <a:gd name="connsiteX13" fmla="*/ 766917 w 4592269"/>
              <a:gd name="connsiteY13" fmla="*/ 707922 h 1366683"/>
              <a:gd name="connsiteX14" fmla="*/ 806246 w 4592269"/>
              <a:gd name="connsiteY14" fmla="*/ 688258 h 1366683"/>
              <a:gd name="connsiteX15" fmla="*/ 835742 w 4592269"/>
              <a:gd name="connsiteY15" fmla="*/ 658761 h 1366683"/>
              <a:gd name="connsiteX16" fmla="*/ 894736 w 4592269"/>
              <a:gd name="connsiteY16" fmla="*/ 560438 h 1366683"/>
              <a:gd name="connsiteX17" fmla="*/ 934065 w 4592269"/>
              <a:gd name="connsiteY17" fmla="*/ 521109 h 1366683"/>
              <a:gd name="connsiteX18" fmla="*/ 973394 w 4592269"/>
              <a:gd name="connsiteY18" fmla="*/ 462116 h 1366683"/>
              <a:gd name="connsiteX19" fmla="*/ 1012723 w 4592269"/>
              <a:gd name="connsiteY19" fmla="*/ 403122 h 1366683"/>
              <a:gd name="connsiteX20" fmla="*/ 1032388 w 4592269"/>
              <a:gd name="connsiteY20" fmla="*/ 373625 h 1366683"/>
              <a:gd name="connsiteX21" fmla="*/ 1042220 w 4592269"/>
              <a:gd name="connsiteY21" fmla="*/ 344129 h 1366683"/>
              <a:gd name="connsiteX22" fmla="*/ 1120878 w 4592269"/>
              <a:gd name="connsiteY22" fmla="*/ 285135 h 1366683"/>
              <a:gd name="connsiteX23" fmla="*/ 1140542 w 4592269"/>
              <a:gd name="connsiteY23" fmla="*/ 245806 h 1366683"/>
              <a:gd name="connsiteX24" fmla="*/ 1170039 w 4592269"/>
              <a:gd name="connsiteY24" fmla="*/ 226141 h 1366683"/>
              <a:gd name="connsiteX25" fmla="*/ 1238865 w 4592269"/>
              <a:gd name="connsiteY25" fmla="*/ 176980 h 1366683"/>
              <a:gd name="connsiteX26" fmla="*/ 1278194 w 4592269"/>
              <a:gd name="connsiteY26" fmla="*/ 167148 h 1366683"/>
              <a:gd name="connsiteX27" fmla="*/ 1307691 w 4592269"/>
              <a:gd name="connsiteY27" fmla="*/ 147483 h 1366683"/>
              <a:gd name="connsiteX28" fmla="*/ 1347020 w 4592269"/>
              <a:gd name="connsiteY28" fmla="*/ 137651 h 1366683"/>
              <a:gd name="connsiteX29" fmla="*/ 1376517 w 4592269"/>
              <a:gd name="connsiteY29" fmla="*/ 127819 h 1366683"/>
              <a:gd name="connsiteX30" fmla="*/ 1415846 w 4592269"/>
              <a:gd name="connsiteY30" fmla="*/ 117987 h 1366683"/>
              <a:gd name="connsiteX31" fmla="*/ 1838633 w 4592269"/>
              <a:gd name="connsiteY31" fmla="*/ 88490 h 1366683"/>
              <a:gd name="connsiteX32" fmla="*/ 1917291 w 4592269"/>
              <a:gd name="connsiteY32" fmla="*/ 78658 h 1366683"/>
              <a:gd name="connsiteX33" fmla="*/ 1946788 w 4592269"/>
              <a:gd name="connsiteY33" fmla="*/ 68825 h 1366683"/>
              <a:gd name="connsiteX34" fmla="*/ 1995949 w 4592269"/>
              <a:gd name="connsiteY34" fmla="*/ 58993 h 1366683"/>
              <a:gd name="connsiteX35" fmla="*/ 2113936 w 4592269"/>
              <a:gd name="connsiteY35" fmla="*/ 88490 h 1366683"/>
              <a:gd name="connsiteX36" fmla="*/ 2172930 w 4592269"/>
              <a:gd name="connsiteY36" fmla="*/ 127819 h 1366683"/>
              <a:gd name="connsiteX37" fmla="*/ 2202426 w 4592269"/>
              <a:gd name="connsiteY37" fmla="*/ 147483 h 1366683"/>
              <a:gd name="connsiteX38" fmla="*/ 2251588 w 4592269"/>
              <a:gd name="connsiteY38" fmla="*/ 157316 h 1366683"/>
              <a:gd name="connsiteX39" fmla="*/ 2290917 w 4592269"/>
              <a:gd name="connsiteY39" fmla="*/ 167148 h 1366683"/>
              <a:gd name="connsiteX40" fmla="*/ 2379407 w 4592269"/>
              <a:gd name="connsiteY40" fmla="*/ 176980 h 1366683"/>
              <a:gd name="connsiteX41" fmla="*/ 2566220 w 4592269"/>
              <a:gd name="connsiteY41" fmla="*/ 157316 h 1366683"/>
              <a:gd name="connsiteX42" fmla="*/ 2625213 w 4592269"/>
              <a:gd name="connsiteY42" fmla="*/ 117987 h 1366683"/>
              <a:gd name="connsiteX43" fmla="*/ 2703871 w 4592269"/>
              <a:gd name="connsiteY43" fmla="*/ 88490 h 1366683"/>
              <a:gd name="connsiteX44" fmla="*/ 2723536 w 4592269"/>
              <a:gd name="connsiteY44" fmla="*/ 58993 h 1366683"/>
              <a:gd name="connsiteX45" fmla="*/ 2753033 w 4592269"/>
              <a:gd name="connsiteY45" fmla="*/ 49161 h 1366683"/>
              <a:gd name="connsiteX46" fmla="*/ 2821859 w 4592269"/>
              <a:gd name="connsiteY46" fmla="*/ 29496 h 1366683"/>
              <a:gd name="connsiteX47" fmla="*/ 2880852 w 4592269"/>
              <a:gd name="connsiteY47" fmla="*/ 39329 h 1366683"/>
              <a:gd name="connsiteX48" fmla="*/ 2900517 w 4592269"/>
              <a:gd name="connsiteY48" fmla="*/ 68825 h 1366683"/>
              <a:gd name="connsiteX49" fmla="*/ 2930013 w 4592269"/>
              <a:gd name="connsiteY49" fmla="*/ 98322 h 1366683"/>
              <a:gd name="connsiteX50" fmla="*/ 2959510 w 4592269"/>
              <a:gd name="connsiteY50" fmla="*/ 117987 h 1366683"/>
              <a:gd name="connsiteX51" fmla="*/ 2998839 w 4592269"/>
              <a:gd name="connsiteY51" fmla="*/ 147483 h 1366683"/>
              <a:gd name="connsiteX52" fmla="*/ 3028336 w 4592269"/>
              <a:gd name="connsiteY52" fmla="*/ 176980 h 1366683"/>
              <a:gd name="connsiteX53" fmla="*/ 3077497 w 4592269"/>
              <a:gd name="connsiteY53" fmla="*/ 206477 h 1366683"/>
              <a:gd name="connsiteX54" fmla="*/ 3116826 w 4592269"/>
              <a:gd name="connsiteY54" fmla="*/ 235974 h 1366683"/>
              <a:gd name="connsiteX55" fmla="*/ 3362633 w 4592269"/>
              <a:gd name="connsiteY55" fmla="*/ 226141 h 1366683"/>
              <a:gd name="connsiteX56" fmla="*/ 3392130 w 4592269"/>
              <a:gd name="connsiteY56" fmla="*/ 196645 h 1366683"/>
              <a:gd name="connsiteX57" fmla="*/ 3510117 w 4592269"/>
              <a:gd name="connsiteY57" fmla="*/ 127819 h 1366683"/>
              <a:gd name="connsiteX58" fmla="*/ 3539613 w 4592269"/>
              <a:gd name="connsiteY58" fmla="*/ 108154 h 1366683"/>
              <a:gd name="connsiteX59" fmla="*/ 3628104 w 4592269"/>
              <a:gd name="connsiteY59" fmla="*/ 49161 h 1366683"/>
              <a:gd name="connsiteX60" fmla="*/ 3667433 w 4592269"/>
              <a:gd name="connsiteY60" fmla="*/ 39329 h 1366683"/>
              <a:gd name="connsiteX61" fmla="*/ 3696930 w 4592269"/>
              <a:gd name="connsiteY61" fmla="*/ 29496 h 1366683"/>
              <a:gd name="connsiteX62" fmla="*/ 3765755 w 4592269"/>
              <a:gd name="connsiteY62" fmla="*/ 0 h 1366683"/>
              <a:gd name="connsiteX63" fmla="*/ 3844413 w 4592269"/>
              <a:gd name="connsiteY63" fmla="*/ 29496 h 1366683"/>
              <a:gd name="connsiteX64" fmla="*/ 3883742 w 4592269"/>
              <a:gd name="connsiteY64" fmla="*/ 98322 h 1366683"/>
              <a:gd name="connsiteX65" fmla="*/ 3913239 w 4592269"/>
              <a:gd name="connsiteY65" fmla="*/ 127819 h 1366683"/>
              <a:gd name="connsiteX66" fmla="*/ 3932904 w 4592269"/>
              <a:gd name="connsiteY66" fmla="*/ 157316 h 1366683"/>
              <a:gd name="connsiteX67" fmla="*/ 4011562 w 4592269"/>
              <a:gd name="connsiteY67" fmla="*/ 235974 h 1366683"/>
              <a:gd name="connsiteX68" fmla="*/ 4070555 w 4592269"/>
              <a:gd name="connsiteY68" fmla="*/ 285135 h 1366683"/>
              <a:gd name="connsiteX69" fmla="*/ 4257368 w 4592269"/>
              <a:gd name="connsiteY69" fmla="*/ 275303 h 1366683"/>
              <a:gd name="connsiteX70" fmla="*/ 4326194 w 4592269"/>
              <a:gd name="connsiteY70" fmla="*/ 216309 h 1366683"/>
              <a:gd name="connsiteX71" fmla="*/ 4365523 w 4592269"/>
              <a:gd name="connsiteY71" fmla="*/ 196645 h 1366683"/>
              <a:gd name="connsiteX72" fmla="*/ 4434349 w 4592269"/>
              <a:gd name="connsiteY72" fmla="*/ 157316 h 1366683"/>
              <a:gd name="connsiteX73" fmla="*/ 4483510 w 4592269"/>
              <a:gd name="connsiteY73" fmla="*/ 108154 h 1366683"/>
              <a:gd name="connsiteX74" fmla="*/ 4542504 w 4592269"/>
              <a:gd name="connsiteY74" fmla="*/ 88490 h 1366683"/>
              <a:gd name="connsiteX75" fmla="*/ 4591665 w 4592269"/>
              <a:gd name="connsiteY75" fmla="*/ 157316 h 1366683"/>
              <a:gd name="connsiteX76" fmla="*/ 4581833 w 4592269"/>
              <a:gd name="connsiteY76" fmla="*/ 1002890 h 1366683"/>
              <a:gd name="connsiteX77" fmla="*/ 4591665 w 4592269"/>
              <a:gd name="connsiteY77" fmla="*/ 1366683 h 1366683"/>
              <a:gd name="connsiteX0" fmla="*/ 0 w 4592269"/>
              <a:gd name="connsiteY0" fmla="*/ 1356851 h 1366683"/>
              <a:gd name="connsiteX1" fmla="*/ 19665 w 4592269"/>
              <a:gd name="connsiteY1" fmla="*/ 1209367 h 1366683"/>
              <a:gd name="connsiteX2" fmla="*/ 49162 w 4592269"/>
              <a:gd name="connsiteY2" fmla="*/ 1120877 h 1366683"/>
              <a:gd name="connsiteX3" fmla="*/ 68826 w 4592269"/>
              <a:gd name="connsiteY3" fmla="*/ 117986 h 1366683"/>
              <a:gd name="connsiteX4" fmla="*/ 98323 w 4592269"/>
              <a:gd name="connsiteY4" fmla="*/ 1022554 h 1366683"/>
              <a:gd name="connsiteX5" fmla="*/ 137652 w 4592269"/>
              <a:gd name="connsiteY5" fmla="*/ 943896 h 1366683"/>
              <a:gd name="connsiteX6" fmla="*/ 142077 w 4592269"/>
              <a:gd name="connsiteY6" fmla="*/ 248920 h 1366683"/>
              <a:gd name="connsiteX7" fmla="*/ 265471 w 4592269"/>
              <a:gd name="connsiteY7" fmla="*/ 117987 h 1366683"/>
              <a:gd name="connsiteX8" fmla="*/ 294968 w 4592269"/>
              <a:gd name="connsiteY8" fmla="*/ 855406 h 1366683"/>
              <a:gd name="connsiteX9" fmla="*/ 540775 w 4592269"/>
              <a:gd name="connsiteY9" fmla="*/ 845574 h 1366683"/>
              <a:gd name="connsiteX10" fmla="*/ 609600 w 4592269"/>
              <a:gd name="connsiteY10" fmla="*/ 825909 h 1366683"/>
              <a:gd name="connsiteX11" fmla="*/ 648930 w 4592269"/>
              <a:gd name="connsiteY11" fmla="*/ 796412 h 1366683"/>
              <a:gd name="connsiteX12" fmla="*/ 688259 w 4592269"/>
              <a:gd name="connsiteY12" fmla="*/ 776748 h 1366683"/>
              <a:gd name="connsiteX13" fmla="*/ 766917 w 4592269"/>
              <a:gd name="connsiteY13" fmla="*/ 707922 h 1366683"/>
              <a:gd name="connsiteX14" fmla="*/ 806246 w 4592269"/>
              <a:gd name="connsiteY14" fmla="*/ 688258 h 1366683"/>
              <a:gd name="connsiteX15" fmla="*/ 835742 w 4592269"/>
              <a:gd name="connsiteY15" fmla="*/ 658761 h 1366683"/>
              <a:gd name="connsiteX16" fmla="*/ 894736 w 4592269"/>
              <a:gd name="connsiteY16" fmla="*/ 560438 h 1366683"/>
              <a:gd name="connsiteX17" fmla="*/ 934065 w 4592269"/>
              <a:gd name="connsiteY17" fmla="*/ 521109 h 1366683"/>
              <a:gd name="connsiteX18" fmla="*/ 973394 w 4592269"/>
              <a:gd name="connsiteY18" fmla="*/ 462116 h 1366683"/>
              <a:gd name="connsiteX19" fmla="*/ 1012723 w 4592269"/>
              <a:gd name="connsiteY19" fmla="*/ 403122 h 1366683"/>
              <a:gd name="connsiteX20" fmla="*/ 1032388 w 4592269"/>
              <a:gd name="connsiteY20" fmla="*/ 373625 h 1366683"/>
              <a:gd name="connsiteX21" fmla="*/ 1042220 w 4592269"/>
              <a:gd name="connsiteY21" fmla="*/ 344129 h 1366683"/>
              <a:gd name="connsiteX22" fmla="*/ 1120878 w 4592269"/>
              <a:gd name="connsiteY22" fmla="*/ 285135 h 1366683"/>
              <a:gd name="connsiteX23" fmla="*/ 1140542 w 4592269"/>
              <a:gd name="connsiteY23" fmla="*/ 245806 h 1366683"/>
              <a:gd name="connsiteX24" fmla="*/ 1170039 w 4592269"/>
              <a:gd name="connsiteY24" fmla="*/ 226141 h 1366683"/>
              <a:gd name="connsiteX25" fmla="*/ 1238865 w 4592269"/>
              <a:gd name="connsiteY25" fmla="*/ 176980 h 1366683"/>
              <a:gd name="connsiteX26" fmla="*/ 1278194 w 4592269"/>
              <a:gd name="connsiteY26" fmla="*/ 167148 h 1366683"/>
              <a:gd name="connsiteX27" fmla="*/ 1307691 w 4592269"/>
              <a:gd name="connsiteY27" fmla="*/ 147483 h 1366683"/>
              <a:gd name="connsiteX28" fmla="*/ 1347020 w 4592269"/>
              <a:gd name="connsiteY28" fmla="*/ 137651 h 1366683"/>
              <a:gd name="connsiteX29" fmla="*/ 1376517 w 4592269"/>
              <a:gd name="connsiteY29" fmla="*/ 127819 h 1366683"/>
              <a:gd name="connsiteX30" fmla="*/ 1415846 w 4592269"/>
              <a:gd name="connsiteY30" fmla="*/ 117987 h 1366683"/>
              <a:gd name="connsiteX31" fmla="*/ 1838633 w 4592269"/>
              <a:gd name="connsiteY31" fmla="*/ 88490 h 1366683"/>
              <a:gd name="connsiteX32" fmla="*/ 1917291 w 4592269"/>
              <a:gd name="connsiteY32" fmla="*/ 78658 h 1366683"/>
              <a:gd name="connsiteX33" fmla="*/ 1946788 w 4592269"/>
              <a:gd name="connsiteY33" fmla="*/ 68825 h 1366683"/>
              <a:gd name="connsiteX34" fmla="*/ 1995949 w 4592269"/>
              <a:gd name="connsiteY34" fmla="*/ 58993 h 1366683"/>
              <a:gd name="connsiteX35" fmla="*/ 2113936 w 4592269"/>
              <a:gd name="connsiteY35" fmla="*/ 88490 h 1366683"/>
              <a:gd name="connsiteX36" fmla="*/ 2172930 w 4592269"/>
              <a:gd name="connsiteY36" fmla="*/ 127819 h 1366683"/>
              <a:gd name="connsiteX37" fmla="*/ 2202426 w 4592269"/>
              <a:gd name="connsiteY37" fmla="*/ 147483 h 1366683"/>
              <a:gd name="connsiteX38" fmla="*/ 2251588 w 4592269"/>
              <a:gd name="connsiteY38" fmla="*/ 157316 h 1366683"/>
              <a:gd name="connsiteX39" fmla="*/ 2290917 w 4592269"/>
              <a:gd name="connsiteY39" fmla="*/ 167148 h 1366683"/>
              <a:gd name="connsiteX40" fmla="*/ 2379407 w 4592269"/>
              <a:gd name="connsiteY40" fmla="*/ 176980 h 1366683"/>
              <a:gd name="connsiteX41" fmla="*/ 2566220 w 4592269"/>
              <a:gd name="connsiteY41" fmla="*/ 157316 h 1366683"/>
              <a:gd name="connsiteX42" fmla="*/ 2625213 w 4592269"/>
              <a:gd name="connsiteY42" fmla="*/ 117987 h 1366683"/>
              <a:gd name="connsiteX43" fmla="*/ 2703871 w 4592269"/>
              <a:gd name="connsiteY43" fmla="*/ 88490 h 1366683"/>
              <a:gd name="connsiteX44" fmla="*/ 2723536 w 4592269"/>
              <a:gd name="connsiteY44" fmla="*/ 58993 h 1366683"/>
              <a:gd name="connsiteX45" fmla="*/ 2753033 w 4592269"/>
              <a:gd name="connsiteY45" fmla="*/ 49161 h 1366683"/>
              <a:gd name="connsiteX46" fmla="*/ 2821859 w 4592269"/>
              <a:gd name="connsiteY46" fmla="*/ 29496 h 1366683"/>
              <a:gd name="connsiteX47" fmla="*/ 2880852 w 4592269"/>
              <a:gd name="connsiteY47" fmla="*/ 39329 h 1366683"/>
              <a:gd name="connsiteX48" fmla="*/ 2900517 w 4592269"/>
              <a:gd name="connsiteY48" fmla="*/ 68825 h 1366683"/>
              <a:gd name="connsiteX49" fmla="*/ 2930013 w 4592269"/>
              <a:gd name="connsiteY49" fmla="*/ 98322 h 1366683"/>
              <a:gd name="connsiteX50" fmla="*/ 2959510 w 4592269"/>
              <a:gd name="connsiteY50" fmla="*/ 117987 h 1366683"/>
              <a:gd name="connsiteX51" fmla="*/ 2998839 w 4592269"/>
              <a:gd name="connsiteY51" fmla="*/ 147483 h 1366683"/>
              <a:gd name="connsiteX52" fmla="*/ 3028336 w 4592269"/>
              <a:gd name="connsiteY52" fmla="*/ 176980 h 1366683"/>
              <a:gd name="connsiteX53" fmla="*/ 3077497 w 4592269"/>
              <a:gd name="connsiteY53" fmla="*/ 206477 h 1366683"/>
              <a:gd name="connsiteX54" fmla="*/ 3116826 w 4592269"/>
              <a:gd name="connsiteY54" fmla="*/ 235974 h 1366683"/>
              <a:gd name="connsiteX55" fmla="*/ 3362633 w 4592269"/>
              <a:gd name="connsiteY55" fmla="*/ 226141 h 1366683"/>
              <a:gd name="connsiteX56" fmla="*/ 3392130 w 4592269"/>
              <a:gd name="connsiteY56" fmla="*/ 196645 h 1366683"/>
              <a:gd name="connsiteX57" fmla="*/ 3510117 w 4592269"/>
              <a:gd name="connsiteY57" fmla="*/ 127819 h 1366683"/>
              <a:gd name="connsiteX58" fmla="*/ 3539613 w 4592269"/>
              <a:gd name="connsiteY58" fmla="*/ 108154 h 1366683"/>
              <a:gd name="connsiteX59" fmla="*/ 3628104 w 4592269"/>
              <a:gd name="connsiteY59" fmla="*/ 49161 h 1366683"/>
              <a:gd name="connsiteX60" fmla="*/ 3667433 w 4592269"/>
              <a:gd name="connsiteY60" fmla="*/ 39329 h 1366683"/>
              <a:gd name="connsiteX61" fmla="*/ 3696930 w 4592269"/>
              <a:gd name="connsiteY61" fmla="*/ 29496 h 1366683"/>
              <a:gd name="connsiteX62" fmla="*/ 3765755 w 4592269"/>
              <a:gd name="connsiteY62" fmla="*/ 0 h 1366683"/>
              <a:gd name="connsiteX63" fmla="*/ 3844413 w 4592269"/>
              <a:gd name="connsiteY63" fmla="*/ 29496 h 1366683"/>
              <a:gd name="connsiteX64" fmla="*/ 3883742 w 4592269"/>
              <a:gd name="connsiteY64" fmla="*/ 98322 h 1366683"/>
              <a:gd name="connsiteX65" fmla="*/ 3913239 w 4592269"/>
              <a:gd name="connsiteY65" fmla="*/ 127819 h 1366683"/>
              <a:gd name="connsiteX66" fmla="*/ 3932904 w 4592269"/>
              <a:gd name="connsiteY66" fmla="*/ 157316 h 1366683"/>
              <a:gd name="connsiteX67" fmla="*/ 4011562 w 4592269"/>
              <a:gd name="connsiteY67" fmla="*/ 235974 h 1366683"/>
              <a:gd name="connsiteX68" fmla="*/ 4070555 w 4592269"/>
              <a:gd name="connsiteY68" fmla="*/ 285135 h 1366683"/>
              <a:gd name="connsiteX69" fmla="*/ 4257368 w 4592269"/>
              <a:gd name="connsiteY69" fmla="*/ 275303 h 1366683"/>
              <a:gd name="connsiteX70" fmla="*/ 4326194 w 4592269"/>
              <a:gd name="connsiteY70" fmla="*/ 216309 h 1366683"/>
              <a:gd name="connsiteX71" fmla="*/ 4365523 w 4592269"/>
              <a:gd name="connsiteY71" fmla="*/ 196645 h 1366683"/>
              <a:gd name="connsiteX72" fmla="*/ 4434349 w 4592269"/>
              <a:gd name="connsiteY72" fmla="*/ 157316 h 1366683"/>
              <a:gd name="connsiteX73" fmla="*/ 4483510 w 4592269"/>
              <a:gd name="connsiteY73" fmla="*/ 108154 h 1366683"/>
              <a:gd name="connsiteX74" fmla="*/ 4542504 w 4592269"/>
              <a:gd name="connsiteY74" fmla="*/ 88490 h 1366683"/>
              <a:gd name="connsiteX75" fmla="*/ 4591665 w 4592269"/>
              <a:gd name="connsiteY75" fmla="*/ 157316 h 1366683"/>
              <a:gd name="connsiteX76" fmla="*/ 4581833 w 4592269"/>
              <a:gd name="connsiteY76" fmla="*/ 1002890 h 1366683"/>
              <a:gd name="connsiteX77" fmla="*/ 4591665 w 4592269"/>
              <a:gd name="connsiteY77" fmla="*/ 1366683 h 1366683"/>
              <a:gd name="connsiteX0" fmla="*/ 0 w 4592269"/>
              <a:gd name="connsiteY0" fmla="*/ 1356851 h 1366683"/>
              <a:gd name="connsiteX1" fmla="*/ 19665 w 4592269"/>
              <a:gd name="connsiteY1" fmla="*/ 1209367 h 1366683"/>
              <a:gd name="connsiteX2" fmla="*/ 49162 w 4592269"/>
              <a:gd name="connsiteY2" fmla="*/ 1120877 h 1366683"/>
              <a:gd name="connsiteX3" fmla="*/ 68826 w 4592269"/>
              <a:gd name="connsiteY3" fmla="*/ 117986 h 1366683"/>
              <a:gd name="connsiteX4" fmla="*/ 98323 w 4592269"/>
              <a:gd name="connsiteY4" fmla="*/ 1022554 h 1366683"/>
              <a:gd name="connsiteX5" fmla="*/ 127492 w 4592269"/>
              <a:gd name="connsiteY5" fmla="*/ 192056 h 1366683"/>
              <a:gd name="connsiteX6" fmla="*/ 142077 w 4592269"/>
              <a:gd name="connsiteY6" fmla="*/ 248920 h 1366683"/>
              <a:gd name="connsiteX7" fmla="*/ 265471 w 4592269"/>
              <a:gd name="connsiteY7" fmla="*/ 117987 h 1366683"/>
              <a:gd name="connsiteX8" fmla="*/ 294968 w 4592269"/>
              <a:gd name="connsiteY8" fmla="*/ 855406 h 1366683"/>
              <a:gd name="connsiteX9" fmla="*/ 540775 w 4592269"/>
              <a:gd name="connsiteY9" fmla="*/ 845574 h 1366683"/>
              <a:gd name="connsiteX10" fmla="*/ 609600 w 4592269"/>
              <a:gd name="connsiteY10" fmla="*/ 825909 h 1366683"/>
              <a:gd name="connsiteX11" fmla="*/ 648930 w 4592269"/>
              <a:gd name="connsiteY11" fmla="*/ 796412 h 1366683"/>
              <a:gd name="connsiteX12" fmla="*/ 688259 w 4592269"/>
              <a:gd name="connsiteY12" fmla="*/ 776748 h 1366683"/>
              <a:gd name="connsiteX13" fmla="*/ 766917 w 4592269"/>
              <a:gd name="connsiteY13" fmla="*/ 707922 h 1366683"/>
              <a:gd name="connsiteX14" fmla="*/ 806246 w 4592269"/>
              <a:gd name="connsiteY14" fmla="*/ 688258 h 1366683"/>
              <a:gd name="connsiteX15" fmla="*/ 835742 w 4592269"/>
              <a:gd name="connsiteY15" fmla="*/ 658761 h 1366683"/>
              <a:gd name="connsiteX16" fmla="*/ 894736 w 4592269"/>
              <a:gd name="connsiteY16" fmla="*/ 560438 h 1366683"/>
              <a:gd name="connsiteX17" fmla="*/ 934065 w 4592269"/>
              <a:gd name="connsiteY17" fmla="*/ 521109 h 1366683"/>
              <a:gd name="connsiteX18" fmla="*/ 973394 w 4592269"/>
              <a:gd name="connsiteY18" fmla="*/ 462116 h 1366683"/>
              <a:gd name="connsiteX19" fmla="*/ 1012723 w 4592269"/>
              <a:gd name="connsiteY19" fmla="*/ 403122 h 1366683"/>
              <a:gd name="connsiteX20" fmla="*/ 1032388 w 4592269"/>
              <a:gd name="connsiteY20" fmla="*/ 373625 h 1366683"/>
              <a:gd name="connsiteX21" fmla="*/ 1042220 w 4592269"/>
              <a:gd name="connsiteY21" fmla="*/ 344129 h 1366683"/>
              <a:gd name="connsiteX22" fmla="*/ 1120878 w 4592269"/>
              <a:gd name="connsiteY22" fmla="*/ 285135 h 1366683"/>
              <a:gd name="connsiteX23" fmla="*/ 1140542 w 4592269"/>
              <a:gd name="connsiteY23" fmla="*/ 245806 h 1366683"/>
              <a:gd name="connsiteX24" fmla="*/ 1170039 w 4592269"/>
              <a:gd name="connsiteY24" fmla="*/ 226141 h 1366683"/>
              <a:gd name="connsiteX25" fmla="*/ 1238865 w 4592269"/>
              <a:gd name="connsiteY25" fmla="*/ 176980 h 1366683"/>
              <a:gd name="connsiteX26" fmla="*/ 1278194 w 4592269"/>
              <a:gd name="connsiteY26" fmla="*/ 167148 h 1366683"/>
              <a:gd name="connsiteX27" fmla="*/ 1307691 w 4592269"/>
              <a:gd name="connsiteY27" fmla="*/ 147483 h 1366683"/>
              <a:gd name="connsiteX28" fmla="*/ 1347020 w 4592269"/>
              <a:gd name="connsiteY28" fmla="*/ 137651 h 1366683"/>
              <a:gd name="connsiteX29" fmla="*/ 1376517 w 4592269"/>
              <a:gd name="connsiteY29" fmla="*/ 127819 h 1366683"/>
              <a:gd name="connsiteX30" fmla="*/ 1415846 w 4592269"/>
              <a:gd name="connsiteY30" fmla="*/ 117987 h 1366683"/>
              <a:gd name="connsiteX31" fmla="*/ 1838633 w 4592269"/>
              <a:gd name="connsiteY31" fmla="*/ 88490 h 1366683"/>
              <a:gd name="connsiteX32" fmla="*/ 1917291 w 4592269"/>
              <a:gd name="connsiteY32" fmla="*/ 78658 h 1366683"/>
              <a:gd name="connsiteX33" fmla="*/ 1946788 w 4592269"/>
              <a:gd name="connsiteY33" fmla="*/ 68825 h 1366683"/>
              <a:gd name="connsiteX34" fmla="*/ 1995949 w 4592269"/>
              <a:gd name="connsiteY34" fmla="*/ 58993 h 1366683"/>
              <a:gd name="connsiteX35" fmla="*/ 2113936 w 4592269"/>
              <a:gd name="connsiteY35" fmla="*/ 88490 h 1366683"/>
              <a:gd name="connsiteX36" fmla="*/ 2172930 w 4592269"/>
              <a:gd name="connsiteY36" fmla="*/ 127819 h 1366683"/>
              <a:gd name="connsiteX37" fmla="*/ 2202426 w 4592269"/>
              <a:gd name="connsiteY37" fmla="*/ 147483 h 1366683"/>
              <a:gd name="connsiteX38" fmla="*/ 2251588 w 4592269"/>
              <a:gd name="connsiteY38" fmla="*/ 157316 h 1366683"/>
              <a:gd name="connsiteX39" fmla="*/ 2290917 w 4592269"/>
              <a:gd name="connsiteY39" fmla="*/ 167148 h 1366683"/>
              <a:gd name="connsiteX40" fmla="*/ 2379407 w 4592269"/>
              <a:gd name="connsiteY40" fmla="*/ 176980 h 1366683"/>
              <a:gd name="connsiteX41" fmla="*/ 2566220 w 4592269"/>
              <a:gd name="connsiteY41" fmla="*/ 157316 h 1366683"/>
              <a:gd name="connsiteX42" fmla="*/ 2625213 w 4592269"/>
              <a:gd name="connsiteY42" fmla="*/ 117987 h 1366683"/>
              <a:gd name="connsiteX43" fmla="*/ 2703871 w 4592269"/>
              <a:gd name="connsiteY43" fmla="*/ 88490 h 1366683"/>
              <a:gd name="connsiteX44" fmla="*/ 2723536 w 4592269"/>
              <a:gd name="connsiteY44" fmla="*/ 58993 h 1366683"/>
              <a:gd name="connsiteX45" fmla="*/ 2753033 w 4592269"/>
              <a:gd name="connsiteY45" fmla="*/ 49161 h 1366683"/>
              <a:gd name="connsiteX46" fmla="*/ 2821859 w 4592269"/>
              <a:gd name="connsiteY46" fmla="*/ 29496 h 1366683"/>
              <a:gd name="connsiteX47" fmla="*/ 2880852 w 4592269"/>
              <a:gd name="connsiteY47" fmla="*/ 39329 h 1366683"/>
              <a:gd name="connsiteX48" fmla="*/ 2900517 w 4592269"/>
              <a:gd name="connsiteY48" fmla="*/ 68825 h 1366683"/>
              <a:gd name="connsiteX49" fmla="*/ 2930013 w 4592269"/>
              <a:gd name="connsiteY49" fmla="*/ 98322 h 1366683"/>
              <a:gd name="connsiteX50" fmla="*/ 2959510 w 4592269"/>
              <a:gd name="connsiteY50" fmla="*/ 117987 h 1366683"/>
              <a:gd name="connsiteX51" fmla="*/ 2998839 w 4592269"/>
              <a:gd name="connsiteY51" fmla="*/ 147483 h 1366683"/>
              <a:gd name="connsiteX52" fmla="*/ 3028336 w 4592269"/>
              <a:gd name="connsiteY52" fmla="*/ 176980 h 1366683"/>
              <a:gd name="connsiteX53" fmla="*/ 3077497 w 4592269"/>
              <a:gd name="connsiteY53" fmla="*/ 206477 h 1366683"/>
              <a:gd name="connsiteX54" fmla="*/ 3116826 w 4592269"/>
              <a:gd name="connsiteY54" fmla="*/ 235974 h 1366683"/>
              <a:gd name="connsiteX55" fmla="*/ 3362633 w 4592269"/>
              <a:gd name="connsiteY55" fmla="*/ 226141 h 1366683"/>
              <a:gd name="connsiteX56" fmla="*/ 3392130 w 4592269"/>
              <a:gd name="connsiteY56" fmla="*/ 196645 h 1366683"/>
              <a:gd name="connsiteX57" fmla="*/ 3510117 w 4592269"/>
              <a:gd name="connsiteY57" fmla="*/ 127819 h 1366683"/>
              <a:gd name="connsiteX58" fmla="*/ 3539613 w 4592269"/>
              <a:gd name="connsiteY58" fmla="*/ 108154 h 1366683"/>
              <a:gd name="connsiteX59" fmla="*/ 3628104 w 4592269"/>
              <a:gd name="connsiteY59" fmla="*/ 49161 h 1366683"/>
              <a:gd name="connsiteX60" fmla="*/ 3667433 w 4592269"/>
              <a:gd name="connsiteY60" fmla="*/ 39329 h 1366683"/>
              <a:gd name="connsiteX61" fmla="*/ 3696930 w 4592269"/>
              <a:gd name="connsiteY61" fmla="*/ 29496 h 1366683"/>
              <a:gd name="connsiteX62" fmla="*/ 3765755 w 4592269"/>
              <a:gd name="connsiteY62" fmla="*/ 0 h 1366683"/>
              <a:gd name="connsiteX63" fmla="*/ 3844413 w 4592269"/>
              <a:gd name="connsiteY63" fmla="*/ 29496 h 1366683"/>
              <a:gd name="connsiteX64" fmla="*/ 3883742 w 4592269"/>
              <a:gd name="connsiteY64" fmla="*/ 98322 h 1366683"/>
              <a:gd name="connsiteX65" fmla="*/ 3913239 w 4592269"/>
              <a:gd name="connsiteY65" fmla="*/ 127819 h 1366683"/>
              <a:gd name="connsiteX66" fmla="*/ 3932904 w 4592269"/>
              <a:gd name="connsiteY66" fmla="*/ 157316 h 1366683"/>
              <a:gd name="connsiteX67" fmla="*/ 4011562 w 4592269"/>
              <a:gd name="connsiteY67" fmla="*/ 235974 h 1366683"/>
              <a:gd name="connsiteX68" fmla="*/ 4070555 w 4592269"/>
              <a:gd name="connsiteY68" fmla="*/ 285135 h 1366683"/>
              <a:gd name="connsiteX69" fmla="*/ 4257368 w 4592269"/>
              <a:gd name="connsiteY69" fmla="*/ 275303 h 1366683"/>
              <a:gd name="connsiteX70" fmla="*/ 4326194 w 4592269"/>
              <a:gd name="connsiteY70" fmla="*/ 216309 h 1366683"/>
              <a:gd name="connsiteX71" fmla="*/ 4365523 w 4592269"/>
              <a:gd name="connsiteY71" fmla="*/ 196645 h 1366683"/>
              <a:gd name="connsiteX72" fmla="*/ 4434349 w 4592269"/>
              <a:gd name="connsiteY72" fmla="*/ 157316 h 1366683"/>
              <a:gd name="connsiteX73" fmla="*/ 4483510 w 4592269"/>
              <a:gd name="connsiteY73" fmla="*/ 108154 h 1366683"/>
              <a:gd name="connsiteX74" fmla="*/ 4542504 w 4592269"/>
              <a:gd name="connsiteY74" fmla="*/ 88490 h 1366683"/>
              <a:gd name="connsiteX75" fmla="*/ 4591665 w 4592269"/>
              <a:gd name="connsiteY75" fmla="*/ 157316 h 1366683"/>
              <a:gd name="connsiteX76" fmla="*/ 4581833 w 4592269"/>
              <a:gd name="connsiteY76" fmla="*/ 1002890 h 1366683"/>
              <a:gd name="connsiteX77" fmla="*/ 4591665 w 4592269"/>
              <a:gd name="connsiteY77" fmla="*/ 1366683 h 1366683"/>
              <a:gd name="connsiteX0" fmla="*/ 0 w 4592269"/>
              <a:gd name="connsiteY0" fmla="*/ 1356851 h 1366683"/>
              <a:gd name="connsiteX1" fmla="*/ 19665 w 4592269"/>
              <a:gd name="connsiteY1" fmla="*/ 1209367 h 1366683"/>
              <a:gd name="connsiteX2" fmla="*/ 49162 w 4592269"/>
              <a:gd name="connsiteY2" fmla="*/ 1120877 h 1366683"/>
              <a:gd name="connsiteX3" fmla="*/ 68826 w 4592269"/>
              <a:gd name="connsiteY3" fmla="*/ 117986 h 1366683"/>
              <a:gd name="connsiteX4" fmla="*/ 108483 w 4592269"/>
              <a:gd name="connsiteY4" fmla="*/ 204674 h 1366683"/>
              <a:gd name="connsiteX5" fmla="*/ 127492 w 4592269"/>
              <a:gd name="connsiteY5" fmla="*/ 192056 h 1366683"/>
              <a:gd name="connsiteX6" fmla="*/ 142077 w 4592269"/>
              <a:gd name="connsiteY6" fmla="*/ 248920 h 1366683"/>
              <a:gd name="connsiteX7" fmla="*/ 265471 w 4592269"/>
              <a:gd name="connsiteY7" fmla="*/ 117987 h 1366683"/>
              <a:gd name="connsiteX8" fmla="*/ 294968 w 4592269"/>
              <a:gd name="connsiteY8" fmla="*/ 855406 h 1366683"/>
              <a:gd name="connsiteX9" fmla="*/ 540775 w 4592269"/>
              <a:gd name="connsiteY9" fmla="*/ 845574 h 1366683"/>
              <a:gd name="connsiteX10" fmla="*/ 609600 w 4592269"/>
              <a:gd name="connsiteY10" fmla="*/ 825909 h 1366683"/>
              <a:gd name="connsiteX11" fmla="*/ 648930 w 4592269"/>
              <a:gd name="connsiteY11" fmla="*/ 796412 h 1366683"/>
              <a:gd name="connsiteX12" fmla="*/ 688259 w 4592269"/>
              <a:gd name="connsiteY12" fmla="*/ 776748 h 1366683"/>
              <a:gd name="connsiteX13" fmla="*/ 766917 w 4592269"/>
              <a:gd name="connsiteY13" fmla="*/ 707922 h 1366683"/>
              <a:gd name="connsiteX14" fmla="*/ 806246 w 4592269"/>
              <a:gd name="connsiteY14" fmla="*/ 688258 h 1366683"/>
              <a:gd name="connsiteX15" fmla="*/ 835742 w 4592269"/>
              <a:gd name="connsiteY15" fmla="*/ 658761 h 1366683"/>
              <a:gd name="connsiteX16" fmla="*/ 894736 w 4592269"/>
              <a:gd name="connsiteY16" fmla="*/ 560438 h 1366683"/>
              <a:gd name="connsiteX17" fmla="*/ 934065 w 4592269"/>
              <a:gd name="connsiteY17" fmla="*/ 521109 h 1366683"/>
              <a:gd name="connsiteX18" fmla="*/ 973394 w 4592269"/>
              <a:gd name="connsiteY18" fmla="*/ 462116 h 1366683"/>
              <a:gd name="connsiteX19" fmla="*/ 1012723 w 4592269"/>
              <a:gd name="connsiteY19" fmla="*/ 403122 h 1366683"/>
              <a:gd name="connsiteX20" fmla="*/ 1032388 w 4592269"/>
              <a:gd name="connsiteY20" fmla="*/ 373625 h 1366683"/>
              <a:gd name="connsiteX21" fmla="*/ 1042220 w 4592269"/>
              <a:gd name="connsiteY21" fmla="*/ 344129 h 1366683"/>
              <a:gd name="connsiteX22" fmla="*/ 1120878 w 4592269"/>
              <a:gd name="connsiteY22" fmla="*/ 285135 h 1366683"/>
              <a:gd name="connsiteX23" fmla="*/ 1140542 w 4592269"/>
              <a:gd name="connsiteY23" fmla="*/ 245806 h 1366683"/>
              <a:gd name="connsiteX24" fmla="*/ 1170039 w 4592269"/>
              <a:gd name="connsiteY24" fmla="*/ 226141 h 1366683"/>
              <a:gd name="connsiteX25" fmla="*/ 1238865 w 4592269"/>
              <a:gd name="connsiteY25" fmla="*/ 176980 h 1366683"/>
              <a:gd name="connsiteX26" fmla="*/ 1278194 w 4592269"/>
              <a:gd name="connsiteY26" fmla="*/ 167148 h 1366683"/>
              <a:gd name="connsiteX27" fmla="*/ 1307691 w 4592269"/>
              <a:gd name="connsiteY27" fmla="*/ 147483 h 1366683"/>
              <a:gd name="connsiteX28" fmla="*/ 1347020 w 4592269"/>
              <a:gd name="connsiteY28" fmla="*/ 137651 h 1366683"/>
              <a:gd name="connsiteX29" fmla="*/ 1376517 w 4592269"/>
              <a:gd name="connsiteY29" fmla="*/ 127819 h 1366683"/>
              <a:gd name="connsiteX30" fmla="*/ 1415846 w 4592269"/>
              <a:gd name="connsiteY30" fmla="*/ 117987 h 1366683"/>
              <a:gd name="connsiteX31" fmla="*/ 1838633 w 4592269"/>
              <a:gd name="connsiteY31" fmla="*/ 88490 h 1366683"/>
              <a:gd name="connsiteX32" fmla="*/ 1917291 w 4592269"/>
              <a:gd name="connsiteY32" fmla="*/ 78658 h 1366683"/>
              <a:gd name="connsiteX33" fmla="*/ 1946788 w 4592269"/>
              <a:gd name="connsiteY33" fmla="*/ 68825 h 1366683"/>
              <a:gd name="connsiteX34" fmla="*/ 1995949 w 4592269"/>
              <a:gd name="connsiteY34" fmla="*/ 58993 h 1366683"/>
              <a:gd name="connsiteX35" fmla="*/ 2113936 w 4592269"/>
              <a:gd name="connsiteY35" fmla="*/ 88490 h 1366683"/>
              <a:gd name="connsiteX36" fmla="*/ 2172930 w 4592269"/>
              <a:gd name="connsiteY36" fmla="*/ 127819 h 1366683"/>
              <a:gd name="connsiteX37" fmla="*/ 2202426 w 4592269"/>
              <a:gd name="connsiteY37" fmla="*/ 147483 h 1366683"/>
              <a:gd name="connsiteX38" fmla="*/ 2251588 w 4592269"/>
              <a:gd name="connsiteY38" fmla="*/ 157316 h 1366683"/>
              <a:gd name="connsiteX39" fmla="*/ 2290917 w 4592269"/>
              <a:gd name="connsiteY39" fmla="*/ 167148 h 1366683"/>
              <a:gd name="connsiteX40" fmla="*/ 2379407 w 4592269"/>
              <a:gd name="connsiteY40" fmla="*/ 176980 h 1366683"/>
              <a:gd name="connsiteX41" fmla="*/ 2566220 w 4592269"/>
              <a:gd name="connsiteY41" fmla="*/ 157316 h 1366683"/>
              <a:gd name="connsiteX42" fmla="*/ 2625213 w 4592269"/>
              <a:gd name="connsiteY42" fmla="*/ 117987 h 1366683"/>
              <a:gd name="connsiteX43" fmla="*/ 2703871 w 4592269"/>
              <a:gd name="connsiteY43" fmla="*/ 88490 h 1366683"/>
              <a:gd name="connsiteX44" fmla="*/ 2723536 w 4592269"/>
              <a:gd name="connsiteY44" fmla="*/ 58993 h 1366683"/>
              <a:gd name="connsiteX45" fmla="*/ 2753033 w 4592269"/>
              <a:gd name="connsiteY45" fmla="*/ 49161 h 1366683"/>
              <a:gd name="connsiteX46" fmla="*/ 2821859 w 4592269"/>
              <a:gd name="connsiteY46" fmla="*/ 29496 h 1366683"/>
              <a:gd name="connsiteX47" fmla="*/ 2880852 w 4592269"/>
              <a:gd name="connsiteY47" fmla="*/ 39329 h 1366683"/>
              <a:gd name="connsiteX48" fmla="*/ 2900517 w 4592269"/>
              <a:gd name="connsiteY48" fmla="*/ 68825 h 1366683"/>
              <a:gd name="connsiteX49" fmla="*/ 2930013 w 4592269"/>
              <a:gd name="connsiteY49" fmla="*/ 98322 h 1366683"/>
              <a:gd name="connsiteX50" fmla="*/ 2959510 w 4592269"/>
              <a:gd name="connsiteY50" fmla="*/ 117987 h 1366683"/>
              <a:gd name="connsiteX51" fmla="*/ 2998839 w 4592269"/>
              <a:gd name="connsiteY51" fmla="*/ 147483 h 1366683"/>
              <a:gd name="connsiteX52" fmla="*/ 3028336 w 4592269"/>
              <a:gd name="connsiteY52" fmla="*/ 176980 h 1366683"/>
              <a:gd name="connsiteX53" fmla="*/ 3077497 w 4592269"/>
              <a:gd name="connsiteY53" fmla="*/ 206477 h 1366683"/>
              <a:gd name="connsiteX54" fmla="*/ 3116826 w 4592269"/>
              <a:gd name="connsiteY54" fmla="*/ 235974 h 1366683"/>
              <a:gd name="connsiteX55" fmla="*/ 3362633 w 4592269"/>
              <a:gd name="connsiteY55" fmla="*/ 226141 h 1366683"/>
              <a:gd name="connsiteX56" fmla="*/ 3392130 w 4592269"/>
              <a:gd name="connsiteY56" fmla="*/ 196645 h 1366683"/>
              <a:gd name="connsiteX57" fmla="*/ 3510117 w 4592269"/>
              <a:gd name="connsiteY57" fmla="*/ 127819 h 1366683"/>
              <a:gd name="connsiteX58" fmla="*/ 3539613 w 4592269"/>
              <a:gd name="connsiteY58" fmla="*/ 108154 h 1366683"/>
              <a:gd name="connsiteX59" fmla="*/ 3628104 w 4592269"/>
              <a:gd name="connsiteY59" fmla="*/ 49161 h 1366683"/>
              <a:gd name="connsiteX60" fmla="*/ 3667433 w 4592269"/>
              <a:gd name="connsiteY60" fmla="*/ 39329 h 1366683"/>
              <a:gd name="connsiteX61" fmla="*/ 3696930 w 4592269"/>
              <a:gd name="connsiteY61" fmla="*/ 29496 h 1366683"/>
              <a:gd name="connsiteX62" fmla="*/ 3765755 w 4592269"/>
              <a:gd name="connsiteY62" fmla="*/ 0 h 1366683"/>
              <a:gd name="connsiteX63" fmla="*/ 3844413 w 4592269"/>
              <a:gd name="connsiteY63" fmla="*/ 29496 h 1366683"/>
              <a:gd name="connsiteX64" fmla="*/ 3883742 w 4592269"/>
              <a:gd name="connsiteY64" fmla="*/ 98322 h 1366683"/>
              <a:gd name="connsiteX65" fmla="*/ 3913239 w 4592269"/>
              <a:gd name="connsiteY65" fmla="*/ 127819 h 1366683"/>
              <a:gd name="connsiteX66" fmla="*/ 3932904 w 4592269"/>
              <a:gd name="connsiteY66" fmla="*/ 157316 h 1366683"/>
              <a:gd name="connsiteX67" fmla="*/ 4011562 w 4592269"/>
              <a:gd name="connsiteY67" fmla="*/ 235974 h 1366683"/>
              <a:gd name="connsiteX68" fmla="*/ 4070555 w 4592269"/>
              <a:gd name="connsiteY68" fmla="*/ 285135 h 1366683"/>
              <a:gd name="connsiteX69" fmla="*/ 4257368 w 4592269"/>
              <a:gd name="connsiteY69" fmla="*/ 275303 h 1366683"/>
              <a:gd name="connsiteX70" fmla="*/ 4326194 w 4592269"/>
              <a:gd name="connsiteY70" fmla="*/ 216309 h 1366683"/>
              <a:gd name="connsiteX71" fmla="*/ 4365523 w 4592269"/>
              <a:gd name="connsiteY71" fmla="*/ 196645 h 1366683"/>
              <a:gd name="connsiteX72" fmla="*/ 4434349 w 4592269"/>
              <a:gd name="connsiteY72" fmla="*/ 157316 h 1366683"/>
              <a:gd name="connsiteX73" fmla="*/ 4483510 w 4592269"/>
              <a:gd name="connsiteY73" fmla="*/ 108154 h 1366683"/>
              <a:gd name="connsiteX74" fmla="*/ 4542504 w 4592269"/>
              <a:gd name="connsiteY74" fmla="*/ 88490 h 1366683"/>
              <a:gd name="connsiteX75" fmla="*/ 4591665 w 4592269"/>
              <a:gd name="connsiteY75" fmla="*/ 157316 h 1366683"/>
              <a:gd name="connsiteX76" fmla="*/ 4581833 w 4592269"/>
              <a:gd name="connsiteY76" fmla="*/ 1002890 h 1366683"/>
              <a:gd name="connsiteX77" fmla="*/ 4591665 w 4592269"/>
              <a:gd name="connsiteY77" fmla="*/ 1366683 h 1366683"/>
              <a:gd name="connsiteX0" fmla="*/ 0 w 4592269"/>
              <a:gd name="connsiteY0" fmla="*/ 1356851 h 1366683"/>
              <a:gd name="connsiteX1" fmla="*/ 19665 w 4592269"/>
              <a:gd name="connsiteY1" fmla="*/ 1209367 h 1366683"/>
              <a:gd name="connsiteX2" fmla="*/ 49162 w 4592269"/>
              <a:gd name="connsiteY2" fmla="*/ 1120877 h 1366683"/>
              <a:gd name="connsiteX3" fmla="*/ 39985 w 4592269"/>
              <a:gd name="connsiteY3" fmla="*/ 33085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294968 w 4592269"/>
              <a:gd name="connsiteY9" fmla="*/ 855406 h 1366683"/>
              <a:gd name="connsiteX10" fmla="*/ 540775 w 4592269"/>
              <a:gd name="connsiteY10" fmla="*/ 845574 h 1366683"/>
              <a:gd name="connsiteX11" fmla="*/ 609600 w 4592269"/>
              <a:gd name="connsiteY11" fmla="*/ 825909 h 1366683"/>
              <a:gd name="connsiteX12" fmla="*/ 648930 w 4592269"/>
              <a:gd name="connsiteY12" fmla="*/ 796412 h 1366683"/>
              <a:gd name="connsiteX13" fmla="*/ 688259 w 4592269"/>
              <a:gd name="connsiteY13" fmla="*/ 776748 h 1366683"/>
              <a:gd name="connsiteX14" fmla="*/ 766917 w 4592269"/>
              <a:gd name="connsiteY14" fmla="*/ 707922 h 1366683"/>
              <a:gd name="connsiteX15" fmla="*/ 806246 w 4592269"/>
              <a:gd name="connsiteY15" fmla="*/ 688258 h 1366683"/>
              <a:gd name="connsiteX16" fmla="*/ 835742 w 4592269"/>
              <a:gd name="connsiteY16" fmla="*/ 658761 h 1366683"/>
              <a:gd name="connsiteX17" fmla="*/ 894736 w 4592269"/>
              <a:gd name="connsiteY17" fmla="*/ 560438 h 1366683"/>
              <a:gd name="connsiteX18" fmla="*/ 934065 w 4592269"/>
              <a:gd name="connsiteY18" fmla="*/ 521109 h 1366683"/>
              <a:gd name="connsiteX19" fmla="*/ 973394 w 4592269"/>
              <a:gd name="connsiteY19" fmla="*/ 462116 h 1366683"/>
              <a:gd name="connsiteX20" fmla="*/ 1012723 w 4592269"/>
              <a:gd name="connsiteY20" fmla="*/ 403122 h 1366683"/>
              <a:gd name="connsiteX21" fmla="*/ 1032388 w 4592269"/>
              <a:gd name="connsiteY21" fmla="*/ 373625 h 1366683"/>
              <a:gd name="connsiteX22" fmla="*/ 1042220 w 4592269"/>
              <a:gd name="connsiteY22" fmla="*/ 344129 h 1366683"/>
              <a:gd name="connsiteX23" fmla="*/ 1120878 w 4592269"/>
              <a:gd name="connsiteY23" fmla="*/ 285135 h 1366683"/>
              <a:gd name="connsiteX24" fmla="*/ 1140542 w 4592269"/>
              <a:gd name="connsiteY24" fmla="*/ 245806 h 1366683"/>
              <a:gd name="connsiteX25" fmla="*/ 1170039 w 4592269"/>
              <a:gd name="connsiteY25" fmla="*/ 226141 h 1366683"/>
              <a:gd name="connsiteX26" fmla="*/ 1238865 w 4592269"/>
              <a:gd name="connsiteY26" fmla="*/ 176980 h 1366683"/>
              <a:gd name="connsiteX27" fmla="*/ 1278194 w 4592269"/>
              <a:gd name="connsiteY27" fmla="*/ 167148 h 1366683"/>
              <a:gd name="connsiteX28" fmla="*/ 1307691 w 4592269"/>
              <a:gd name="connsiteY28" fmla="*/ 147483 h 1366683"/>
              <a:gd name="connsiteX29" fmla="*/ 1347020 w 4592269"/>
              <a:gd name="connsiteY29" fmla="*/ 137651 h 1366683"/>
              <a:gd name="connsiteX30" fmla="*/ 1376517 w 4592269"/>
              <a:gd name="connsiteY30" fmla="*/ 127819 h 1366683"/>
              <a:gd name="connsiteX31" fmla="*/ 1415846 w 4592269"/>
              <a:gd name="connsiteY31" fmla="*/ 117987 h 1366683"/>
              <a:gd name="connsiteX32" fmla="*/ 1838633 w 4592269"/>
              <a:gd name="connsiteY32" fmla="*/ 88490 h 1366683"/>
              <a:gd name="connsiteX33" fmla="*/ 1917291 w 4592269"/>
              <a:gd name="connsiteY33" fmla="*/ 78658 h 1366683"/>
              <a:gd name="connsiteX34" fmla="*/ 1946788 w 4592269"/>
              <a:gd name="connsiteY34" fmla="*/ 68825 h 1366683"/>
              <a:gd name="connsiteX35" fmla="*/ 1995949 w 4592269"/>
              <a:gd name="connsiteY35" fmla="*/ 58993 h 1366683"/>
              <a:gd name="connsiteX36" fmla="*/ 2113936 w 4592269"/>
              <a:gd name="connsiteY36" fmla="*/ 88490 h 1366683"/>
              <a:gd name="connsiteX37" fmla="*/ 2172930 w 4592269"/>
              <a:gd name="connsiteY37" fmla="*/ 127819 h 1366683"/>
              <a:gd name="connsiteX38" fmla="*/ 2202426 w 4592269"/>
              <a:gd name="connsiteY38" fmla="*/ 147483 h 1366683"/>
              <a:gd name="connsiteX39" fmla="*/ 2251588 w 4592269"/>
              <a:gd name="connsiteY39" fmla="*/ 157316 h 1366683"/>
              <a:gd name="connsiteX40" fmla="*/ 2290917 w 4592269"/>
              <a:gd name="connsiteY40" fmla="*/ 167148 h 1366683"/>
              <a:gd name="connsiteX41" fmla="*/ 2379407 w 4592269"/>
              <a:gd name="connsiteY41" fmla="*/ 176980 h 1366683"/>
              <a:gd name="connsiteX42" fmla="*/ 2566220 w 4592269"/>
              <a:gd name="connsiteY42" fmla="*/ 157316 h 1366683"/>
              <a:gd name="connsiteX43" fmla="*/ 2625213 w 4592269"/>
              <a:gd name="connsiteY43" fmla="*/ 117987 h 1366683"/>
              <a:gd name="connsiteX44" fmla="*/ 2703871 w 4592269"/>
              <a:gd name="connsiteY44" fmla="*/ 88490 h 1366683"/>
              <a:gd name="connsiteX45" fmla="*/ 2723536 w 4592269"/>
              <a:gd name="connsiteY45" fmla="*/ 58993 h 1366683"/>
              <a:gd name="connsiteX46" fmla="*/ 2753033 w 4592269"/>
              <a:gd name="connsiteY46" fmla="*/ 49161 h 1366683"/>
              <a:gd name="connsiteX47" fmla="*/ 2821859 w 4592269"/>
              <a:gd name="connsiteY47" fmla="*/ 29496 h 1366683"/>
              <a:gd name="connsiteX48" fmla="*/ 2880852 w 4592269"/>
              <a:gd name="connsiteY48" fmla="*/ 39329 h 1366683"/>
              <a:gd name="connsiteX49" fmla="*/ 2900517 w 4592269"/>
              <a:gd name="connsiteY49" fmla="*/ 68825 h 1366683"/>
              <a:gd name="connsiteX50" fmla="*/ 2930013 w 4592269"/>
              <a:gd name="connsiteY50" fmla="*/ 98322 h 1366683"/>
              <a:gd name="connsiteX51" fmla="*/ 2959510 w 4592269"/>
              <a:gd name="connsiteY51" fmla="*/ 117987 h 1366683"/>
              <a:gd name="connsiteX52" fmla="*/ 2998839 w 4592269"/>
              <a:gd name="connsiteY52" fmla="*/ 147483 h 1366683"/>
              <a:gd name="connsiteX53" fmla="*/ 3028336 w 4592269"/>
              <a:gd name="connsiteY53" fmla="*/ 176980 h 1366683"/>
              <a:gd name="connsiteX54" fmla="*/ 3077497 w 4592269"/>
              <a:gd name="connsiteY54" fmla="*/ 206477 h 1366683"/>
              <a:gd name="connsiteX55" fmla="*/ 3116826 w 4592269"/>
              <a:gd name="connsiteY55" fmla="*/ 235974 h 1366683"/>
              <a:gd name="connsiteX56" fmla="*/ 3362633 w 4592269"/>
              <a:gd name="connsiteY56" fmla="*/ 226141 h 1366683"/>
              <a:gd name="connsiteX57" fmla="*/ 3392130 w 4592269"/>
              <a:gd name="connsiteY57" fmla="*/ 196645 h 1366683"/>
              <a:gd name="connsiteX58" fmla="*/ 3510117 w 4592269"/>
              <a:gd name="connsiteY58" fmla="*/ 127819 h 1366683"/>
              <a:gd name="connsiteX59" fmla="*/ 3539613 w 4592269"/>
              <a:gd name="connsiteY59" fmla="*/ 108154 h 1366683"/>
              <a:gd name="connsiteX60" fmla="*/ 3628104 w 4592269"/>
              <a:gd name="connsiteY60" fmla="*/ 49161 h 1366683"/>
              <a:gd name="connsiteX61" fmla="*/ 3667433 w 4592269"/>
              <a:gd name="connsiteY61" fmla="*/ 39329 h 1366683"/>
              <a:gd name="connsiteX62" fmla="*/ 3696930 w 4592269"/>
              <a:gd name="connsiteY62" fmla="*/ 29496 h 1366683"/>
              <a:gd name="connsiteX63" fmla="*/ 3765755 w 4592269"/>
              <a:gd name="connsiteY63" fmla="*/ 0 h 1366683"/>
              <a:gd name="connsiteX64" fmla="*/ 3844413 w 4592269"/>
              <a:gd name="connsiteY64" fmla="*/ 29496 h 1366683"/>
              <a:gd name="connsiteX65" fmla="*/ 3883742 w 4592269"/>
              <a:gd name="connsiteY65" fmla="*/ 98322 h 1366683"/>
              <a:gd name="connsiteX66" fmla="*/ 3913239 w 4592269"/>
              <a:gd name="connsiteY66" fmla="*/ 127819 h 1366683"/>
              <a:gd name="connsiteX67" fmla="*/ 3932904 w 4592269"/>
              <a:gd name="connsiteY67" fmla="*/ 157316 h 1366683"/>
              <a:gd name="connsiteX68" fmla="*/ 4011562 w 4592269"/>
              <a:gd name="connsiteY68" fmla="*/ 235974 h 1366683"/>
              <a:gd name="connsiteX69" fmla="*/ 4070555 w 4592269"/>
              <a:gd name="connsiteY69" fmla="*/ 285135 h 1366683"/>
              <a:gd name="connsiteX70" fmla="*/ 4257368 w 4592269"/>
              <a:gd name="connsiteY70" fmla="*/ 275303 h 1366683"/>
              <a:gd name="connsiteX71" fmla="*/ 4326194 w 4592269"/>
              <a:gd name="connsiteY71" fmla="*/ 216309 h 1366683"/>
              <a:gd name="connsiteX72" fmla="*/ 4365523 w 4592269"/>
              <a:gd name="connsiteY72" fmla="*/ 196645 h 1366683"/>
              <a:gd name="connsiteX73" fmla="*/ 4434349 w 4592269"/>
              <a:gd name="connsiteY73" fmla="*/ 157316 h 1366683"/>
              <a:gd name="connsiteX74" fmla="*/ 4483510 w 4592269"/>
              <a:gd name="connsiteY74" fmla="*/ 108154 h 1366683"/>
              <a:gd name="connsiteX75" fmla="*/ 4542504 w 4592269"/>
              <a:gd name="connsiteY75" fmla="*/ 88490 h 1366683"/>
              <a:gd name="connsiteX76" fmla="*/ 4591665 w 4592269"/>
              <a:gd name="connsiteY76" fmla="*/ 157316 h 1366683"/>
              <a:gd name="connsiteX77" fmla="*/ 4581833 w 4592269"/>
              <a:gd name="connsiteY77" fmla="*/ 1002890 h 1366683"/>
              <a:gd name="connsiteX78" fmla="*/ 4591665 w 4592269"/>
              <a:gd name="connsiteY78" fmla="*/ 1366683 h 1366683"/>
              <a:gd name="connsiteX0" fmla="*/ 0 w 4592269"/>
              <a:gd name="connsiteY0" fmla="*/ 1356851 h 1366683"/>
              <a:gd name="connsiteX1" fmla="*/ 19665 w 4592269"/>
              <a:gd name="connsiteY1" fmla="*/ 1209367 h 1366683"/>
              <a:gd name="connsiteX2" fmla="*/ 13602 w 4592269"/>
              <a:gd name="connsiteY2" fmla="*/ 308077 h 1366683"/>
              <a:gd name="connsiteX3" fmla="*/ 39985 w 4592269"/>
              <a:gd name="connsiteY3" fmla="*/ 33085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294968 w 4592269"/>
              <a:gd name="connsiteY9" fmla="*/ 855406 h 1366683"/>
              <a:gd name="connsiteX10" fmla="*/ 540775 w 4592269"/>
              <a:gd name="connsiteY10" fmla="*/ 845574 h 1366683"/>
              <a:gd name="connsiteX11" fmla="*/ 609600 w 4592269"/>
              <a:gd name="connsiteY11" fmla="*/ 825909 h 1366683"/>
              <a:gd name="connsiteX12" fmla="*/ 648930 w 4592269"/>
              <a:gd name="connsiteY12" fmla="*/ 796412 h 1366683"/>
              <a:gd name="connsiteX13" fmla="*/ 688259 w 4592269"/>
              <a:gd name="connsiteY13" fmla="*/ 776748 h 1366683"/>
              <a:gd name="connsiteX14" fmla="*/ 766917 w 4592269"/>
              <a:gd name="connsiteY14" fmla="*/ 707922 h 1366683"/>
              <a:gd name="connsiteX15" fmla="*/ 806246 w 4592269"/>
              <a:gd name="connsiteY15" fmla="*/ 688258 h 1366683"/>
              <a:gd name="connsiteX16" fmla="*/ 835742 w 4592269"/>
              <a:gd name="connsiteY16" fmla="*/ 658761 h 1366683"/>
              <a:gd name="connsiteX17" fmla="*/ 894736 w 4592269"/>
              <a:gd name="connsiteY17" fmla="*/ 560438 h 1366683"/>
              <a:gd name="connsiteX18" fmla="*/ 934065 w 4592269"/>
              <a:gd name="connsiteY18" fmla="*/ 521109 h 1366683"/>
              <a:gd name="connsiteX19" fmla="*/ 973394 w 4592269"/>
              <a:gd name="connsiteY19" fmla="*/ 462116 h 1366683"/>
              <a:gd name="connsiteX20" fmla="*/ 1012723 w 4592269"/>
              <a:gd name="connsiteY20" fmla="*/ 403122 h 1366683"/>
              <a:gd name="connsiteX21" fmla="*/ 1032388 w 4592269"/>
              <a:gd name="connsiteY21" fmla="*/ 373625 h 1366683"/>
              <a:gd name="connsiteX22" fmla="*/ 1042220 w 4592269"/>
              <a:gd name="connsiteY22" fmla="*/ 344129 h 1366683"/>
              <a:gd name="connsiteX23" fmla="*/ 1120878 w 4592269"/>
              <a:gd name="connsiteY23" fmla="*/ 285135 h 1366683"/>
              <a:gd name="connsiteX24" fmla="*/ 1140542 w 4592269"/>
              <a:gd name="connsiteY24" fmla="*/ 245806 h 1366683"/>
              <a:gd name="connsiteX25" fmla="*/ 1170039 w 4592269"/>
              <a:gd name="connsiteY25" fmla="*/ 226141 h 1366683"/>
              <a:gd name="connsiteX26" fmla="*/ 1238865 w 4592269"/>
              <a:gd name="connsiteY26" fmla="*/ 176980 h 1366683"/>
              <a:gd name="connsiteX27" fmla="*/ 1278194 w 4592269"/>
              <a:gd name="connsiteY27" fmla="*/ 167148 h 1366683"/>
              <a:gd name="connsiteX28" fmla="*/ 1307691 w 4592269"/>
              <a:gd name="connsiteY28" fmla="*/ 147483 h 1366683"/>
              <a:gd name="connsiteX29" fmla="*/ 1347020 w 4592269"/>
              <a:gd name="connsiteY29" fmla="*/ 137651 h 1366683"/>
              <a:gd name="connsiteX30" fmla="*/ 1376517 w 4592269"/>
              <a:gd name="connsiteY30" fmla="*/ 127819 h 1366683"/>
              <a:gd name="connsiteX31" fmla="*/ 1415846 w 4592269"/>
              <a:gd name="connsiteY31" fmla="*/ 117987 h 1366683"/>
              <a:gd name="connsiteX32" fmla="*/ 1838633 w 4592269"/>
              <a:gd name="connsiteY32" fmla="*/ 88490 h 1366683"/>
              <a:gd name="connsiteX33" fmla="*/ 1917291 w 4592269"/>
              <a:gd name="connsiteY33" fmla="*/ 78658 h 1366683"/>
              <a:gd name="connsiteX34" fmla="*/ 1946788 w 4592269"/>
              <a:gd name="connsiteY34" fmla="*/ 68825 h 1366683"/>
              <a:gd name="connsiteX35" fmla="*/ 1995949 w 4592269"/>
              <a:gd name="connsiteY35" fmla="*/ 58993 h 1366683"/>
              <a:gd name="connsiteX36" fmla="*/ 2113936 w 4592269"/>
              <a:gd name="connsiteY36" fmla="*/ 88490 h 1366683"/>
              <a:gd name="connsiteX37" fmla="*/ 2172930 w 4592269"/>
              <a:gd name="connsiteY37" fmla="*/ 127819 h 1366683"/>
              <a:gd name="connsiteX38" fmla="*/ 2202426 w 4592269"/>
              <a:gd name="connsiteY38" fmla="*/ 147483 h 1366683"/>
              <a:gd name="connsiteX39" fmla="*/ 2251588 w 4592269"/>
              <a:gd name="connsiteY39" fmla="*/ 157316 h 1366683"/>
              <a:gd name="connsiteX40" fmla="*/ 2290917 w 4592269"/>
              <a:gd name="connsiteY40" fmla="*/ 167148 h 1366683"/>
              <a:gd name="connsiteX41" fmla="*/ 2379407 w 4592269"/>
              <a:gd name="connsiteY41" fmla="*/ 176980 h 1366683"/>
              <a:gd name="connsiteX42" fmla="*/ 2566220 w 4592269"/>
              <a:gd name="connsiteY42" fmla="*/ 157316 h 1366683"/>
              <a:gd name="connsiteX43" fmla="*/ 2625213 w 4592269"/>
              <a:gd name="connsiteY43" fmla="*/ 117987 h 1366683"/>
              <a:gd name="connsiteX44" fmla="*/ 2703871 w 4592269"/>
              <a:gd name="connsiteY44" fmla="*/ 88490 h 1366683"/>
              <a:gd name="connsiteX45" fmla="*/ 2723536 w 4592269"/>
              <a:gd name="connsiteY45" fmla="*/ 58993 h 1366683"/>
              <a:gd name="connsiteX46" fmla="*/ 2753033 w 4592269"/>
              <a:gd name="connsiteY46" fmla="*/ 49161 h 1366683"/>
              <a:gd name="connsiteX47" fmla="*/ 2821859 w 4592269"/>
              <a:gd name="connsiteY47" fmla="*/ 29496 h 1366683"/>
              <a:gd name="connsiteX48" fmla="*/ 2880852 w 4592269"/>
              <a:gd name="connsiteY48" fmla="*/ 39329 h 1366683"/>
              <a:gd name="connsiteX49" fmla="*/ 2900517 w 4592269"/>
              <a:gd name="connsiteY49" fmla="*/ 68825 h 1366683"/>
              <a:gd name="connsiteX50" fmla="*/ 2930013 w 4592269"/>
              <a:gd name="connsiteY50" fmla="*/ 98322 h 1366683"/>
              <a:gd name="connsiteX51" fmla="*/ 2959510 w 4592269"/>
              <a:gd name="connsiteY51" fmla="*/ 117987 h 1366683"/>
              <a:gd name="connsiteX52" fmla="*/ 2998839 w 4592269"/>
              <a:gd name="connsiteY52" fmla="*/ 147483 h 1366683"/>
              <a:gd name="connsiteX53" fmla="*/ 3028336 w 4592269"/>
              <a:gd name="connsiteY53" fmla="*/ 176980 h 1366683"/>
              <a:gd name="connsiteX54" fmla="*/ 3077497 w 4592269"/>
              <a:gd name="connsiteY54" fmla="*/ 206477 h 1366683"/>
              <a:gd name="connsiteX55" fmla="*/ 3116826 w 4592269"/>
              <a:gd name="connsiteY55" fmla="*/ 235974 h 1366683"/>
              <a:gd name="connsiteX56" fmla="*/ 3362633 w 4592269"/>
              <a:gd name="connsiteY56" fmla="*/ 226141 h 1366683"/>
              <a:gd name="connsiteX57" fmla="*/ 3392130 w 4592269"/>
              <a:gd name="connsiteY57" fmla="*/ 196645 h 1366683"/>
              <a:gd name="connsiteX58" fmla="*/ 3510117 w 4592269"/>
              <a:gd name="connsiteY58" fmla="*/ 127819 h 1366683"/>
              <a:gd name="connsiteX59" fmla="*/ 3539613 w 4592269"/>
              <a:gd name="connsiteY59" fmla="*/ 108154 h 1366683"/>
              <a:gd name="connsiteX60" fmla="*/ 3628104 w 4592269"/>
              <a:gd name="connsiteY60" fmla="*/ 49161 h 1366683"/>
              <a:gd name="connsiteX61" fmla="*/ 3667433 w 4592269"/>
              <a:gd name="connsiteY61" fmla="*/ 39329 h 1366683"/>
              <a:gd name="connsiteX62" fmla="*/ 3696930 w 4592269"/>
              <a:gd name="connsiteY62" fmla="*/ 29496 h 1366683"/>
              <a:gd name="connsiteX63" fmla="*/ 3765755 w 4592269"/>
              <a:gd name="connsiteY63" fmla="*/ 0 h 1366683"/>
              <a:gd name="connsiteX64" fmla="*/ 3844413 w 4592269"/>
              <a:gd name="connsiteY64" fmla="*/ 29496 h 1366683"/>
              <a:gd name="connsiteX65" fmla="*/ 3883742 w 4592269"/>
              <a:gd name="connsiteY65" fmla="*/ 98322 h 1366683"/>
              <a:gd name="connsiteX66" fmla="*/ 3913239 w 4592269"/>
              <a:gd name="connsiteY66" fmla="*/ 127819 h 1366683"/>
              <a:gd name="connsiteX67" fmla="*/ 3932904 w 4592269"/>
              <a:gd name="connsiteY67" fmla="*/ 157316 h 1366683"/>
              <a:gd name="connsiteX68" fmla="*/ 4011562 w 4592269"/>
              <a:gd name="connsiteY68" fmla="*/ 235974 h 1366683"/>
              <a:gd name="connsiteX69" fmla="*/ 4070555 w 4592269"/>
              <a:gd name="connsiteY69" fmla="*/ 285135 h 1366683"/>
              <a:gd name="connsiteX70" fmla="*/ 4257368 w 4592269"/>
              <a:gd name="connsiteY70" fmla="*/ 275303 h 1366683"/>
              <a:gd name="connsiteX71" fmla="*/ 4326194 w 4592269"/>
              <a:gd name="connsiteY71" fmla="*/ 216309 h 1366683"/>
              <a:gd name="connsiteX72" fmla="*/ 4365523 w 4592269"/>
              <a:gd name="connsiteY72" fmla="*/ 196645 h 1366683"/>
              <a:gd name="connsiteX73" fmla="*/ 4434349 w 4592269"/>
              <a:gd name="connsiteY73" fmla="*/ 157316 h 1366683"/>
              <a:gd name="connsiteX74" fmla="*/ 4483510 w 4592269"/>
              <a:gd name="connsiteY74" fmla="*/ 108154 h 1366683"/>
              <a:gd name="connsiteX75" fmla="*/ 4542504 w 4592269"/>
              <a:gd name="connsiteY75" fmla="*/ 88490 h 1366683"/>
              <a:gd name="connsiteX76" fmla="*/ 4591665 w 4592269"/>
              <a:gd name="connsiteY76" fmla="*/ 157316 h 1366683"/>
              <a:gd name="connsiteX77" fmla="*/ 4581833 w 4592269"/>
              <a:gd name="connsiteY77" fmla="*/ 1002890 h 1366683"/>
              <a:gd name="connsiteX78" fmla="*/ 4591665 w 4592269"/>
              <a:gd name="connsiteY78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39985 w 4592269"/>
              <a:gd name="connsiteY3" fmla="*/ 33085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294968 w 4592269"/>
              <a:gd name="connsiteY9" fmla="*/ 855406 h 1366683"/>
              <a:gd name="connsiteX10" fmla="*/ 540775 w 4592269"/>
              <a:gd name="connsiteY10" fmla="*/ 845574 h 1366683"/>
              <a:gd name="connsiteX11" fmla="*/ 609600 w 4592269"/>
              <a:gd name="connsiteY11" fmla="*/ 825909 h 1366683"/>
              <a:gd name="connsiteX12" fmla="*/ 648930 w 4592269"/>
              <a:gd name="connsiteY12" fmla="*/ 796412 h 1366683"/>
              <a:gd name="connsiteX13" fmla="*/ 688259 w 4592269"/>
              <a:gd name="connsiteY13" fmla="*/ 776748 h 1366683"/>
              <a:gd name="connsiteX14" fmla="*/ 766917 w 4592269"/>
              <a:gd name="connsiteY14" fmla="*/ 707922 h 1366683"/>
              <a:gd name="connsiteX15" fmla="*/ 806246 w 4592269"/>
              <a:gd name="connsiteY15" fmla="*/ 688258 h 1366683"/>
              <a:gd name="connsiteX16" fmla="*/ 835742 w 4592269"/>
              <a:gd name="connsiteY16" fmla="*/ 658761 h 1366683"/>
              <a:gd name="connsiteX17" fmla="*/ 894736 w 4592269"/>
              <a:gd name="connsiteY17" fmla="*/ 560438 h 1366683"/>
              <a:gd name="connsiteX18" fmla="*/ 934065 w 4592269"/>
              <a:gd name="connsiteY18" fmla="*/ 521109 h 1366683"/>
              <a:gd name="connsiteX19" fmla="*/ 973394 w 4592269"/>
              <a:gd name="connsiteY19" fmla="*/ 462116 h 1366683"/>
              <a:gd name="connsiteX20" fmla="*/ 1012723 w 4592269"/>
              <a:gd name="connsiteY20" fmla="*/ 403122 h 1366683"/>
              <a:gd name="connsiteX21" fmla="*/ 1032388 w 4592269"/>
              <a:gd name="connsiteY21" fmla="*/ 373625 h 1366683"/>
              <a:gd name="connsiteX22" fmla="*/ 1042220 w 4592269"/>
              <a:gd name="connsiteY22" fmla="*/ 344129 h 1366683"/>
              <a:gd name="connsiteX23" fmla="*/ 1120878 w 4592269"/>
              <a:gd name="connsiteY23" fmla="*/ 285135 h 1366683"/>
              <a:gd name="connsiteX24" fmla="*/ 1140542 w 4592269"/>
              <a:gd name="connsiteY24" fmla="*/ 245806 h 1366683"/>
              <a:gd name="connsiteX25" fmla="*/ 1170039 w 4592269"/>
              <a:gd name="connsiteY25" fmla="*/ 226141 h 1366683"/>
              <a:gd name="connsiteX26" fmla="*/ 1238865 w 4592269"/>
              <a:gd name="connsiteY26" fmla="*/ 176980 h 1366683"/>
              <a:gd name="connsiteX27" fmla="*/ 1278194 w 4592269"/>
              <a:gd name="connsiteY27" fmla="*/ 167148 h 1366683"/>
              <a:gd name="connsiteX28" fmla="*/ 1307691 w 4592269"/>
              <a:gd name="connsiteY28" fmla="*/ 147483 h 1366683"/>
              <a:gd name="connsiteX29" fmla="*/ 1347020 w 4592269"/>
              <a:gd name="connsiteY29" fmla="*/ 137651 h 1366683"/>
              <a:gd name="connsiteX30" fmla="*/ 1376517 w 4592269"/>
              <a:gd name="connsiteY30" fmla="*/ 127819 h 1366683"/>
              <a:gd name="connsiteX31" fmla="*/ 1415846 w 4592269"/>
              <a:gd name="connsiteY31" fmla="*/ 117987 h 1366683"/>
              <a:gd name="connsiteX32" fmla="*/ 1838633 w 4592269"/>
              <a:gd name="connsiteY32" fmla="*/ 88490 h 1366683"/>
              <a:gd name="connsiteX33" fmla="*/ 1917291 w 4592269"/>
              <a:gd name="connsiteY33" fmla="*/ 78658 h 1366683"/>
              <a:gd name="connsiteX34" fmla="*/ 1946788 w 4592269"/>
              <a:gd name="connsiteY34" fmla="*/ 68825 h 1366683"/>
              <a:gd name="connsiteX35" fmla="*/ 1995949 w 4592269"/>
              <a:gd name="connsiteY35" fmla="*/ 58993 h 1366683"/>
              <a:gd name="connsiteX36" fmla="*/ 2113936 w 4592269"/>
              <a:gd name="connsiteY36" fmla="*/ 88490 h 1366683"/>
              <a:gd name="connsiteX37" fmla="*/ 2172930 w 4592269"/>
              <a:gd name="connsiteY37" fmla="*/ 127819 h 1366683"/>
              <a:gd name="connsiteX38" fmla="*/ 2202426 w 4592269"/>
              <a:gd name="connsiteY38" fmla="*/ 147483 h 1366683"/>
              <a:gd name="connsiteX39" fmla="*/ 2251588 w 4592269"/>
              <a:gd name="connsiteY39" fmla="*/ 157316 h 1366683"/>
              <a:gd name="connsiteX40" fmla="*/ 2290917 w 4592269"/>
              <a:gd name="connsiteY40" fmla="*/ 167148 h 1366683"/>
              <a:gd name="connsiteX41" fmla="*/ 2379407 w 4592269"/>
              <a:gd name="connsiteY41" fmla="*/ 176980 h 1366683"/>
              <a:gd name="connsiteX42" fmla="*/ 2566220 w 4592269"/>
              <a:gd name="connsiteY42" fmla="*/ 157316 h 1366683"/>
              <a:gd name="connsiteX43" fmla="*/ 2625213 w 4592269"/>
              <a:gd name="connsiteY43" fmla="*/ 117987 h 1366683"/>
              <a:gd name="connsiteX44" fmla="*/ 2703871 w 4592269"/>
              <a:gd name="connsiteY44" fmla="*/ 88490 h 1366683"/>
              <a:gd name="connsiteX45" fmla="*/ 2723536 w 4592269"/>
              <a:gd name="connsiteY45" fmla="*/ 58993 h 1366683"/>
              <a:gd name="connsiteX46" fmla="*/ 2753033 w 4592269"/>
              <a:gd name="connsiteY46" fmla="*/ 49161 h 1366683"/>
              <a:gd name="connsiteX47" fmla="*/ 2821859 w 4592269"/>
              <a:gd name="connsiteY47" fmla="*/ 29496 h 1366683"/>
              <a:gd name="connsiteX48" fmla="*/ 2880852 w 4592269"/>
              <a:gd name="connsiteY48" fmla="*/ 39329 h 1366683"/>
              <a:gd name="connsiteX49" fmla="*/ 2900517 w 4592269"/>
              <a:gd name="connsiteY49" fmla="*/ 68825 h 1366683"/>
              <a:gd name="connsiteX50" fmla="*/ 2930013 w 4592269"/>
              <a:gd name="connsiteY50" fmla="*/ 98322 h 1366683"/>
              <a:gd name="connsiteX51" fmla="*/ 2959510 w 4592269"/>
              <a:gd name="connsiteY51" fmla="*/ 117987 h 1366683"/>
              <a:gd name="connsiteX52" fmla="*/ 2998839 w 4592269"/>
              <a:gd name="connsiteY52" fmla="*/ 147483 h 1366683"/>
              <a:gd name="connsiteX53" fmla="*/ 3028336 w 4592269"/>
              <a:gd name="connsiteY53" fmla="*/ 176980 h 1366683"/>
              <a:gd name="connsiteX54" fmla="*/ 3077497 w 4592269"/>
              <a:gd name="connsiteY54" fmla="*/ 206477 h 1366683"/>
              <a:gd name="connsiteX55" fmla="*/ 3116826 w 4592269"/>
              <a:gd name="connsiteY55" fmla="*/ 235974 h 1366683"/>
              <a:gd name="connsiteX56" fmla="*/ 3362633 w 4592269"/>
              <a:gd name="connsiteY56" fmla="*/ 226141 h 1366683"/>
              <a:gd name="connsiteX57" fmla="*/ 3392130 w 4592269"/>
              <a:gd name="connsiteY57" fmla="*/ 196645 h 1366683"/>
              <a:gd name="connsiteX58" fmla="*/ 3510117 w 4592269"/>
              <a:gd name="connsiteY58" fmla="*/ 127819 h 1366683"/>
              <a:gd name="connsiteX59" fmla="*/ 3539613 w 4592269"/>
              <a:gd name="connsiteY59" fmla="*/ 108154 h 1366683"/>
              <a:gd name="connsiteX60" fmla="*/ 3628104 w 4592269"/>
              <a:gd name="connsiteY60" fmla="*/ 49161 h 1366683"/>
              <a:gd name="connsiteX61" fmla="*/ 3667433 w 4592269"/>
              <a:gd name="connsiteY61" fmla="*/ 39329 h 1366683"/>
              <a:gd name="connsiteX62" fmla="*/ 3696930 w 4592269"/>
              <a:gd name="connsiteY62" fmla="*/ 29496 h 1366683"/>
              <a:gd name="connsiteX63" fmla="*/ 3765755 w 4592269"/>
              <a:gd name="connsiteY63" fmla="*/ 0 h 1366683"/>
              <a:gd name="connsiteX64" fmla="*/ 3844413 w 4592269"/>
              <a:gd name="connsiteY64" fmla="*/ 29496 h 1366683"/>
              <a:gd name="connsiteX65" fmla="*/ 3883742 w 4592269"/>
              <a:gd name="connsiteY65" fmla="*/ 98322 h 1366683"/>
              <a:gd name="connsiteX66" fmla="*/ 3913239 w 4592269"/>
              <a:gd name="connsiteY66" fmla="*/ 127819 h 1366683"/>
              <a:gd name="connsiteX67" fmla="*/ 3932904 w 4592269"/>
              <a:gd name="connsiteY67" fmla="*/ 157316 h 1366683"/>
              <a:gd name="connsiteX68" fmla="*/ 4011562 w 4592269"/>
              <a:gd name="connsiteY68" fmla="*/ 235974 h 1366683"/>
              <a:gd name="connsiteX69" fmla="*/ 4070555 w 4592269"/>
              <a:gd name="connsiteY69" fmla="*/ 285135 h 1366683"/>
              <a:gd name="connsiteX70" fmla="*/ 4257368 w 4592269"/>
              <a:gd name="connsiteY70" fmla="*/ 275303 h 1366683"/>
              <a:gd name="connsiteX71" fmla="*/ 4326194 w 4592269"/>
              <a:gd name="connsiteY71" fmla="*/ 216309 h 1366683"/>
              <a:gd name="connsiteX72" fmla="*/ 4365523 w 4592269"/>
              <a:gd name="connsiteY72" fmla="*/ 196645 h 1366683"/>
              <a:gd name="connsiteX73" fmla="*/ 4434349 w 4592269"/>
              <a:gd name="connsiteY73" fmla="*/ 157316 h 1366683"/>
              <a:gd name="connsiteX74" fmla="*/ 4483510 w 4592269"/>
              <a:gd name="connsiteY74" fmla="*/ 108154 h 1366683"/>
              <a:gd name="connsiteX75" fmla="*/ 4542504 w 4592269"/>
              <a:gd name="connsiteY75" fmla="*/ 88490 h 1366683"/>
              <a:gd name="connsiteX76" fmla="*/ 4591665 w 4592269"/>
              <a:gd name="connsiteY76" fmla="*/ 157316 h 1366683"/>
              <a:gd name="connsiteX77" fmla="*/ 4581833 w 4592269"/>
              <a:gd name="connsiteY77" fmla="*/ 1002890 h 1366683"/>
              <a:gd name="connsiteX78" fmla="*/ 4591665 w 4592269"/>
              <a:gd name="connsiteY78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294968 w 4592269"/>
              <a:gd name="connsiteY9" fmla="*/ 855406 h 1366683"/>
              <a:gd name="connsiteX10" fmla="*/ 540775 w 4592269"/>
              <a:gd name="connsiteY10" fmla="*/ 845574 h 1366683"/>
              <a:gd name="connsiteX11" fmla="*/ 609600 w 4592269"/>
              <a:gd name="connsiteY11" fmla="*/ 825909 h 1366683"/>
              <a:gd name="connsiteX12" fmla="*/ 648930 w 4592269"/>
              <a:gd name="connsiteY12" fmla="*/ 796412 h 1366683"/>
              <a:gd name="connsiteX13" fmla="*/ 688259 w 4592269"/>
              <a:gd name="connsiteY13" fmla="*/ 776748 h 1366683"/>
              <a:gd name="connsiteX14" fmla="*/ 766917 w 4592269"/>
              <a:gd name="connsiteY14" fmla="*/ 707922 h 1366683"/>
              <a:gd name="connsiteX15" fmla="*/ 806246 w 4592269"/>
              <a:gd name="connsiteY15" fmla="*/ 688258 h 1366683"/>
              <a:gd name="connsiteX16" fmla="*/ 835742 w 4592269"/>
              <a:gd name="connsiteY16" fmla="*/ 658761 h 1366683"/>
              <a:gd name="connsiteX17" fmla="*/ 894736 w 4592269"/>
              <a:gd name="connsiteY17" fmla="*/ 560438 h 1366683"/>
              <a:gd name="connsiteX18" fmla="*/ 934065 w 4592269"/>
              <a:gd name="connsiteY18" fmla="*/ 521109 h 1366683"/>
              <a:gd name="connsiteX19" fmla="*/ 973394 w 4592269"/>
              <a:gd name="connsiteY19" fmla="*/ 462116 h 1366683"/>
              <a:gd name="connsiteX20" fmla="*/ 1012723 w 4592269"/>
              <a:gd name="connsiteY20" fmla="*/ 403122 h 1366683"/>
              <a:gd name="connsiteX21" fmla="*/ 1032388 w 4592269"/>
              <a:gd name="connsiteY21" fmla="*/ 373625 h 1366683"/>
              <a:gd name="connsiteX22" fmla="*/ 1042220 w 4592269"/>
              <a:gd name="connsiteY22" fmla="*/ 344129 h 1366683"/>
              <a:gd name="connsiteX23" fmla="*/ 1120878 w 4592269"/>
              <a:gd name="connsiteY23" fmla="*/ 285135 h 1366683"/>
              <a:gd name="connsiteX24" fmla="*/ 1140542 w 4592269"/>
              <a:gd name="connsiteY24" fmla="*/ 245806 h 1366683"/>
              <a:gd name="connsiteX25" fmla="*/ 1170039 w 4592269"/>
              <a:gd name="connsiteY25" fmla="*/ 226141 h 1366683"/>
              <a:gd name="connsiteX26" fmla="*/ 1238865 w 4592269"/>
              <a:gd name="connsiteY26" fmla="*/ 176980 h 1366683"/>
              <a:gd name="connsiteX27" fmla="*/ 1278194 w 4592269"/>
              <a:gd name="connsiteY27" fmla="*/ 167148 h 1366683"/>
              <a:gd name="connsiteX28" fmla="*/ 1307691 w 4592269"/>
              <a:gd name="connsiteY28" fmla="*/ 147483 h 1366683"/>
              <a:gd name="connsiteX29" fmla="*/ 1347020 w 4592269"/>
              <a:gd name="connsiteY29" fmla="*/ 137651 h 1366683"/>
              <a:gd name="connsiteX30" fmla="*/ 1376517 w 4592269"/>
              <a:gd name="connsiteY30" fmla="*/ 127819 h 1366683"/>
              <a:gd name="connsiteX31" fmla="*/ 1415846 w 4592269"/>
              <a:gd name="connsiteY31" fmla="*/ 117987 h 1366683"/>
              <a:gd name="connsiteX32" fmla="*/ 1838633 w 4592269"/>
              <a:gd name="connsiteY32" fmla="*/ 88490 h 1366683"/>
              <a:gd name="connsiteX33" fmla="*/ 1917291 w 4592269"/>
              <a:gd name="connsiteY33" fmla="*/ 78658 h 1366683"/>
              <a:gd name="connsiteX34" fmla="*/ 1946788 w 4592269"/>
              <a:gd name="connsiteY34" fmla="*/ 68825 h 1366683"/>
              <a:gd name="connsiteX35" fmla="*/ 1995949 w 4592269"/>
              <a:gd name="connsiteY35" fmla="*/ 58993 h 1366683"/>
              <a:gd name="connsiteX36" fmla="*/ 2113936 w 4592269"/>
              <a:gd name="connsiteY36" fmla="*/ 88490 h 1366683"/>
              <a:gd name="connsiteX37" fmla="*/ 2172930 w 4592269"/>
              <a:gd name="connsiteY37" fmla="*/ 127819 h 1366683"/>
              <a:gd name="connsiteX38" fmla="*/ 2202426 w 4592269"/>
              <a:gd name="connsiteY38" fmla="*/ 147483 h 1366683"/>
              <a:gd name="connsiteX39" fmla="*/ 2251588 w 4592269"/>
              <a:gd name="connsiteY39" fmla="*/ 157316 h 1366683"/>
              <a:gd name="connsiteX40" fmla="*/ 2290917 w 4592269"/>
              <a:gd name="connsiteY40" fmla="*/ 167148 h 1366683"/>
              <a:gd name="connsiteX41" fmla="*/ 2379407 w 4592269"/>
              <a:gd name="connsiteY41" fmla="*/ 176980 h 1366683"/>
              <a:gd name="connsiteX42" fmla="*/ 2566220 w 4592269"/>
              <a:gd name="connsiteY42" fmla="*/ 157316 h 1366683"/>
              <a:gd name="connsiteX43" fmla="*/ 2625213 w 4592269"/>
              <a:gd name="connsiteY43" fmla="*/ 117987 h 1366683"/>
              <a:gd name="connsiteX44" fmla="*/ 2703871 w 4592269"/>
              <a:gd name="connsiteY44" fmla="*/ 88490 h 1366683"/>
              <a:gd name="connsiteX45" fmla="*/ 2723536 w 4592269"/>
              <a:gd name="connsiteY45" fmla="*/ 58993 h 1366683"/>
              <a:gd name="connsiteX46" fmla="*/ 2753033 w 4592269"/>
              <a:gd name="connsiteY46" fmla="*/ 49161 h 1366683"/>
              <a:gd name="connsiteX47" fmla="*/ 2821859 w 4592269"/>
              <a:gd name="connsiteY47" fmla="*/ 29496 h 1366683"/>
              <a:gd name="connsiteX48" fmla="*/ 2880852 w 4592269"/>
              <a:gd name="connsiteY48" fmla="*/ 39329 h 1366683"/>
              <a:gd name="connsiteX49" fmla="*/ 2900517 w 4592269"/>
              <a:gd name="connsiteY49" fmla="*/ 68825 h 1366683"/>
              <a:gd name="connsiteX50" fmla="*/ 2930013 w 4592269"/>
              <a:gd name="connsiteY50" fmla="*/ 98322 h 1366683"/>
              <a:gd name="connsiteX51" fmla="*/ 2959510 w 4592269"/>
              <a:gd name="connsiteY51" fmla="*/ 117987 h 1366683"/>
              <a:gd name="connsiteX52" fmla="*/ 2998839 w 4592269"/>
              <a:gd name="connsiteY52" fmla="*/ 147483 h 1366683"/>
              <a:gd name="connsiteX53" fmla="*/ 3028336 w 4592269"/>
              <a:gd name="connsiteY53" fmla="*/ 176980 h 1366683"/>
              <a:gd name="connsiteX54" fmla="*/ 3077497 w 4592269"/>
              <a:gd name="connsiteY54" fmla="*/ 206477 h 1366683"/>
              <a:gd name="connsiteX55" fmla="*/ 3116826 w 4592269"/>
              <a:gd name="connsiteY55" fmla="*/ 235974 h 1366683"/>
              <a:gd name="connsiteX56" fmla="*/ 3362633 w 4592269"/>
              <a:gd name="connsiteY56" fmla="*/ 226141 h 1366683"/>
              <a:gd name="connsiteX57" fmla="*/ 3392130 w 4592269"/>
              <a:gd name="connsiteY57" fmla="*/ 196645 h 1366683"/>
              <a:gd name="connsiteX58" fmla="*/ 3510117 w 4592269"/>
              <a:gd name="connsiteY58" fmla="*/ 127819 h 1366683"/>
              <a:gd name="connsiteX59" fmla="*/ 3539613 w 4592269"/>
              <a:gd name="connsiteY59" fmla="*/ 108154 h 1366683"/>
              <a:gd name="connsiteX60" fmla="*/ 3628104 w 4592269"/>
              <a:gd name="connsiteY60" fmla="*/ 49161 h 1366683"/>
              <a:gd name="connsiteX61" fmla="*/ 3667433 w 4592269"/>
              <a:gd name="connsiteY61" fmla="*/ 39329 h 1366683"/>
              <a:gd name="connsiteX62" fmla="*/ 3696930 w 4592269"/>
              <a:gd name="connsiteY62" fmla="*/ 29496 h 1366683"/>
              <a:gd name="connsiteX63" fmla="*/ 3765755 w 4592269"/>
              <a:gd name="connsiteY63" fmla="*/ 0 h 1366683"/>
              <a:gd name="connsiteX64" fmla="*/ 3844413 w 4592269"/>
              <a:gd name="connsiteY64" fmla="*/ 29496 h 1366683"/>
              <a:gd name="connsiteX65" fmla="*/ 3883742 w 4592269"/>
              <a:gd name="connsiteY65" fmla="*/ 98322 h 1366683"/>
              <a:gd name="connsiteX66" fmla="*/ 3913239 w 4592269"/>
              <a:gd name="connsiteY66" fmla="*/ 127819 h 1366683"/>
              <a:gd name="connsiteX67" fmla="*/ 3932904 w 4592269"/>
              <a:gd name="connsiteY67" fmla="*/ 157316 h 1366683"/>
              <a:gd name="connsiteX68" fmla="*/ 4011562 w 4592269"/>
              <a:gd name="connsiteY68" fmla="*/ 235974 h 1366683"/>
              <a:gd name="connsiteX69" fmla="*/ 4070555 w 4592269"/>
              <a:gd name="connsiteY69" fmla="*/ 285135 h 1366683"/>
              <a:gd name="connsiteX70" fmla="*/ 4257368 w 4592269"/>
              <a:gd name="connsiteY70" fmla="*/ 275303 h 1366683"/>
              <a:gd name="connsiteX71" fmla="*/ 4326194 w 4592269"/>
              <a:gd name="connsiteY71" fmla="*/ 216309 h 1366683"/>
              <a:gd name="connsiteX72" fmla="*/ 4365523 w 4592269"/>
              <a:gd name="connsiteY72" fmla="*/ 196645 h 1366683"/>
              <a:gd name="connsiteX73" fmla="*/ 4434349 w 4592269"/>
              <a:gd name="connsiteY73" fmla="*/ 157316 h 1366683"/>
              <a:gd name="connsiteX74" fmla="*/ 4483510 w 4592269"/>
              <a:gd name="connsiteY74" fmla="*/ 108154 h 1366683"/>
              <a:gd name="connsiteX75" fmla="*/ 4542504 w 4592269"/>
              <a:gd name="connsiteY75" fmla="*/ 88490 h 1366683"/>
              <a:gd name="connsiteX76" fmla="*/ 4591665 w 4592269"/>
              <a:gd name="connsiteY76" fmla="*/ 157316 h 1366683"/>
              <a:gd name="connsiteX77" fmla="*/ 4581833 w 4592269"/>
              <a:gd name="connsiteY77" fmla="*/ 1002890 h 1366683"/>
              <a:gd name="connsiteX78" fmla="*/ 4591665 w 4592269"/>
              <a:gd name="connsiteY78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294968 w 4592269"/>
              <a:gd name="connsiteY9" fmla="*/ 855406 h 1366683"/>
              <a:gd name="connsiteX10" fmla="*/ 550935 w 4592269"/>
              <a:gd name="connsiteY10" fmla="*/ 378214 h 1366683"/>
              <a:gd name="connsiteX11" fmla="*/ 609600 w 4592269"/>
              <a:gd name="connsiteY11" fmla="*/ 825909 h 1366683"/>
              <a:gd name="connsiteX12" fmla="*/ 648930 w 4592269"/>
              <a:gd name="connsiteY12" fmla="*/ 796412 h 1366683"/>
              <a:gd name="connsiteX13" fmla="*/ 688259 w 4592269"/>
              <a:gd name="connsiteY13" fmla="*/ 776748 h 1366683"/>
              <a:gd name="connsiteX14" fmla="*/ 766917 w 4592269"/>
              <a:gd name="connsiteY14" fmla="*/ 707922 h 1366683"/>
              <a:gd name="connsiteX15" fmla="*/ 806246 w 4592269"/>
              <a:gd name="connsiteY15" fmla="*/ 688258 h 1366683"/>
              <a:gd name="connsiteX16" fmla="*/ 835742 w 4592269"/>
              <a:gd name="connsiteY16" fmla="*/ 658761 h 1366683"/>
              <a:gd name="connsiteX17" fmla="*/ 894736 w 4592269"/>
              <a:gd name="connsiteY17" fmla="*/ 560438 h 1366683"/>
              <a:gd name="connsiteX18" fmla="*/ 934065 w 4592269"/>
              <a:gd name="connsiteY18" fmla="*/ 521109 h 1366683"/>
              <a:gd name="connsiteX19" fmla="*/ 973394 w 4592269"/>
              <a:gd name="connsiteY19" fmla="*/ 462116 h 1366683"/>
              <a:gd name="connsiteX20" fmla="*/ 1012723 w 4592269"/>
              <a:gd name="connsiteY20" fmla="*/ 403122 h 1366683"/>
              <a:gd name="connsiteX21" fmla="*/ 1032388 w 4592269"/>
              <a:gd name="connsiteY21" fmla="*/ 373625 h 1366683"/>
              <a:gd name="connsiteX22" fmla="*/ 1042220 w 4592269"/>
              <a:gd name="connsiteY22" fmla="*/ 344129 h 1366683"/>
              <a:gd name="connsiteX23" fmla="*/ 1120878 w 4592269"/>
              <a:gd name="connsiteY23" fmla="*/ 285135 h 1366683"/>
              <a:gd name="connsiteX24" fmla="*/ 1140542 w 4592269"/>
              <a:gd name="connsiteY24" fmla="*/ 245806 h 1366683"/>
              <a:gd name="connsiteX25" fmla="*/ 1170039 w 4592269"/>
              <a:gd name="connsiteY25" fmla="*/ 226141 h 1366683"/>
              <a:gd name="connsiteX26" fmla="*/ 1238865 w 4592269"/>
              <a:gd name="connsiteY26" fmla="*/ 176980 h 1366683"/>
              <a:gd name="connsiteX27" fmla="*/ 1278194 w 4592269"/>
              <a:gd name="connsiteY27" fmla="*/ 167148 h 1366683"/>
              <a:gd name="connsiteX28" fmla="*/ 1307691 w 4592269"/>
              <a:gd name="connsiteY28" fmla="*/ 147483 h 1366683"/>
              <a:gd name="connsiteX29" fmla="*/ 1347020 w 4592269"/>
              <a:gd name="connsiteY29" fmla="*/ 137651 h 1366683"/>
              <a:gd name="connsiteX30" fmla="*/ 1376517 w 4592269"/>
              <a:gd name="connsiteY30" fmla="*/ 127819 h 1366683"/>
              <a:gd name="connsiteX31" fmla="*/ 1415846 w 4592269"/>
              <a:gd name="connsiteY31" fmla="*/ 117987 h 1366683"/>
              <a:gd name="connsiteX32" fmla="*/ 1838633 w 4592269"/>
              <a:gd name="connsiteY32" fmla="*/ 88490 h 1366683"/>
              <a:gd name="connsiteX33" fmla="*/ 1917291 w 4592269"/>
              <a:gd name="connsiteY33" fmla="*/ 78658 h 1366683"/>
              <a:gd name="connsiteX34" fmla="*/ 1946788 w 4592269"/>
              <a:gd name="connsiteY34" fmla="*/ 68825 h 1366683"/>
              <a:gd name="connsiteX35" fmla="*/ 1995949 w 4592269"/>
              <a:gd name="connsiteY35" fmla="*/ 58993 h 1366683"/>
              <a:gd name="connsiteX36" fmla="*/ 2113936 w 4592269"/>
              <a:gd name="connsiteY36" fmla="*/ 88490 h 1366683"/>
              <a:gd name="connsiteX37" fmla="*/ 2172930 w 4592269"/>
              <a:gd name="connsiteY37" fmla="*/ 127819 h 1366683"/>
              <a:gd name="connsiteX38" fmla="*/ 2202426 w 4592269"/>
              <a:gd name="connsiteY38" fmla="*/ 147483 h 1366683"/>
              <a:gd name="connsiteX39" fmla="*/ 2251588 w 4592269"/>
              <a:gd name="connsiteY39" fmla="*/ 157316 h 1366683"/>
              <a:gd name="connsiteX40" fmla="*/ 2290917 w 4592269"/>
              <a:gd name="connsiteY40" fmla="*/ 167148 h 1366683"/>
              <a:gd name="connsiteX41" fmla="*/ 2379407 w 4592269"/>
              <a:gd name="connsiteY41" fmla="*/ 176980 h 1366683"/>
              <a:gd name="connsiteX42" fmla="*/ 2566220 w 4592269"/>
              <a:gd name="connsiteY42" fmla="*/ 157316 h 1366683"/>
              <a:gd name="connsiteX43" fmla="*/ 2625213 w 4592269"/>
              <a:gd name="connsiteY43" fmla="*/ 117987 h 1366683"/>
              <a:gd name="connsiteX44" fmla="*/ 2703871 w 4592269"/>
              <a:gd name="connsiteY44" fmla="*/ 88490 h 1366683"/>
              <a:gd name="connsiteX45" fmla="*/ 2723536 w 4592269"/>
              <a:gd name="connsiteY45" fmla="*/ 58993 h 1366683"/>
              <a:gd name="connsiteX46" fmla="*/ 2753033 w 4592269"/>
              <a:gd name="connsiteY46" fmla="*/ 49161 h 1366683"/>
              <a:gd name="connsiteX47" fmla="*/ 2821859 w 4592269"/>
              <a:gd name="connsiteY47" fmla="*/ 29496 h 1366683"/>
              <a:gd name="connsiteX48" fmla="*/ 2880852 w 4592269"/>
              <a:gd name="connsiteY48" fmla="*/ 39329 h 1366683"/>
              <a:gd name="connsiteX49" fmla="*/ 2900517 w 4592269"/>
              <a:gd name="connsiteY49" fmla="*/ 68825 h 1366683"/>
              <a:gd name="connsiteX50" fmla="*/ 2930013 w 4592269"/>
              <a:gd name="connsiteY50" fmla="*/ 98322 h 1366683"/>
              <a:gd name="connsiteX51" fmla="*/ 2959510 w 4592269"/>
              <a:gd name="connsiteY51" fmla="*/ 117987 h 1366683"/>
              <a:gd name="connsiteX52" fmla="*/ 2998839 w 4592269"/>
              <a:gd name="connsiteY52" fmla="*/ 147483 h 1366683"/>
              <a:gd name="connsiteX53" fmla="*/ 3028336 w 4592269"/>
              <a:gd name="connsiteY53" fmla="*/ 176980 h 1366683"/>
              <a:gd name="connsiteX54" fmla="*/ 3077497 w 4592269"/>
              <a:gd name="connsiteY54" fmla="*/ 206477 h 1366683"/>
              <a:gd name="connsiteX55" fmla="*/ 3116826 w 4592269"/>
              <a:gd name="connsiteY55" fmla="*/ 235974 h 1366683"/>
              <a:gd name="connsiteX56" fmla="*/ 3362633 w 4592269"/>
              <a:gd name="connsiteY56" fmla="*/ 226141 h 1366683"/>
              <a:gd name="connsiteX57" fmla="*/ 3392130 w 4592269"/>
              <a:gd name="connsiteY57" fmla="*/ 196645 h 1366683"/>
              <a:gd name="connsiteX58" fmla="*/ 3510117 w 4592269"/>
              <a:gd name="connsiteY58" fmla="*/ 127819 h 1366683"/>
              <a:gd name="connsiteX59" fmla="*/ 3539613 w 4592269"/>
              <a:gd name="connsiteY59" fmla="*/ 108154 h 1366683"/>
              <a:gd name="connsiteX60" fmla="*/ 3628104 w 4592269"/>
              <a:gd name="connsiteY60" fmla="*/ 49161 h 1366683"/>
              <a:gd name="connsiteX61" fmla="*/ 3667433 w 4592269"/>
              <a:gd name="connsiteY61" fmla="*/ 39329 h 1366683"/>
              <a:gd name="connsiteX62" fmla="*/ 3696930 w 4592269"/>
              <a:gd name="connsiteY62" fmla="*/ 29496 h 1366683"/>
              <a:gd name="connsiteX63" fmla="*/ 3765755 w 4592269"/>
              <a:gd name="connsiteY63" fmla="*/ 0 h 1366683"/>
              <a:gd name="connsiteX64" fmla="*/ 3844413 w 4592269"/>
              <a:gd name="connsiteY64" fmla="*/ 29496 h 1366683"/>
              <a:gd name="connsiteX65" fmla="*/ 3883742 w 4592269"/>
              <a:gd name="connsiteY65" fmla="*/ 98322 h 1366683"/>
              <a:gd name="connsiteX66" fmla="*/ 3913239 w 4592269"/>
              <a:gd name="connsiteY66" fmla="*/ 127819 h 1366683"/>
              <a:gd name="connsiteX67" fmla="*/ 3932904 w 4592269"/>
              <a:gd name="connsiteY67" fmla="*/ 157316 h 1366683"/>
              <a:gd name="connsiteX68" fmla="*/ 4011562 w 4592269"/>
              <a:gd name="connsiteY68" fmla="*/ 235974 h 1366683"/>
              <a:gd name="connsiteX69" fmla="*/ 4070555 w 4592269"/>
              <a:gd name="connsiteY69" fmla="*/ 285135 h 1366683"/>
              <a:gd name="connsiteX70" fmla="*/ 4257368 w 4592269"/>
              <a:gd name="connsiteY70" fmla="*/ 275303 h 1366683"/>
              <a:gd name="connsiteX71" fmla="*/ 4326194 w 4592269"/>
              <a:gd name="connsiteY71" fmla="*/ 216309 h 1366683"/>
              <a:gd name="connsiteX72" fmla="*/ 4365523 w 4592269"/>
              <a:gd name="connsiteY72" fmla="*/ 196645 h 1366683"/>
              <a:gd name="connsiteX73" fmla="*/ 4434349 w 4592269"/>
              <a:gd name="connsiteY73" fmla="*/ 157316 h 1366683"/>
              <a:gd name="connsiteX74" fmla="*/ 4483510 w 4592269"/>
              <a:gd name="connsiteY74" fmla="*/ 108154 h 1366683"/>
              <a:gd name="connsiteX75" fmla="*/ 4542504 w 4592269"/>
              <a:gd name="connsiteY75" fmla="*/ 88490 h 1366683"/>
              <a:gd name="connsiteX76" fmla="*/ 4591665 w 4592269"/>
              <a:gd name="connsiteY76" fmla="*/ 157316 h 1366683"/>
              <a:gd name="connsiteX77" fmla="*/ 4581833 w 4592269"/>
              <a:gd name="connsiteY77" fmla="*/ 1002890 h 1366683"/>
              <a:gd name="connsiteX78" fmla="*/ 4591665 w 4592269"/>
              <a:gd name="connsiteY78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61008 w 4592269"/>
              <a:gd name="connsiteY9" fmla="*/ 509966 h 1366683"/>
              <a:gd name="connsiteX10" fmla="*/ 550935 w 4592269"/>
              <a:gd name="connsiteY10" fmla="*/ 378214 h 1366683"/>
              <a:gd name="connsiteX11" fmla="*/ 609600 w 4592269"/>
              <a:gd name="connsiteY11" fmla="*/ 825909 h 1366683"/>
              <a:gd name="connsiteX12" fmla="*/ 648930 w 4592269"/>
              <a:gd name="connsiteY12" fmla="*/ 796412 h 1366683"/>
              <a:gd name="connsiteX13" fmla="*/ 688259 w 4592269"/>
              <a:gd name="connsiteY13" fmla="*/ 776748 h 1366683"/>
              <a:gd name="connsiteX14" fmla="*/ 766917 w 4592269"/>
              <a:gd name="connsiteY14" fmla="*/ 707922 h 1366683"/>
              <a:gd name="connsiteX15" fmla="*/ 806246 w 4592269"/>
              <a:gd name="connsiteY15" fmla="*/ 688258 h 1366683"/>
              <a:gd name="connsiteX16" fmla="*/ 835742 w 4592269"/>
              <a:gd name="connsiteY16" fmla="*/ 658761 h 1366683"/>
              <a:gd name="connsiteX17" fmla="*/ 894736 w 4592269"/>
              <a:gd name="connsiteY17" fmla="*/ 560438 h 1366683"/>
              <a:gd name="connsiteX18" fmla="*/ 934065 w 4592269"/>
              <a:gd name="connsiteY18" fmla="*/ 521109 h 1366683"/>
              <a:gd name="connsiteX19" fmla="*/ 973394 w 4592269"/>
              <a:gd name="connsiteY19" fmla="*/ 462116 h 1366683"/>
              <a:gd name="connsiteX20" fmla="*/ 1012723 w 4592269"/>
              <a:gd name="connsiteY20" fmla="*/ 403122 h 1366683"/>
              <a:gd name="connsiteX21" fmla="*/ 1032388 w 4592269"/>
              <a:gd name="connsiteY21" fmla="*/ 373625 h 1366683"/>
              <a:gd name="connsiteX22" fmla="*/ 1042220 w 4592269"/>
              <a:gd name="connsiteY22" fmla="*/ 344129 h 1366683"/>
              <a:gd name="connsiteX23" fmla="*/ 1120878 w 4592269"/>
              <a:gd name="connsiteY23" fmla="*/ 285135 h 1366683"/>
              <a:gd name="connsiteX24" fmla="*/ 1140542 w 4592269"/>
              <a:gd name="connsiteY24" fmla="*/ 245806 h 1366683"/>
              <a:gd name="connsiteX25" fmla="*/ 1170039 w 4592269"/>
              <a:gd name="connsiteY25" fmla="*/ 226141 h 1366683"/>
              <a:gd name="connsiteX26" fmla="*/ 1238865 w 4592269"/>
              <a:gd name="connsiteY26" fmla="*/ 176980 h 1366683"/>
              <a:gd name="connsiteX27" fmla="*/ 1278194 w 4592269"/>
              <a:gd name="connsiteY27" fmla="*/ 167148 h 1366683"/>
              <a:gd name="connsiteX28" fmla="*/ 1307691 w 4592269"/>
              <a:gd name="connsiteY28" fmla="*/ 147483 h 1366683"/>
              <a:gd name="connsiteX29" fmla="*/ 1347020 w 4592269"/>
              <a:gd name="connsiteY29" fmla="*/ 137651 h 1366683"/>
              <a:gd name="connsiteX30" fmla="*/ 1376517 w 4592269"/>
              <a:gd name="connsiteY30" fmla="*/ 127819 h 1366683"/>
              <a:gd name="connsiteX31" fmla="*/ 1415846 w 4592269"/>
              <a:gd name="connsiteY31" fmla="*/ 117987 h 1366683"/>
              <a:gd name="connsiteX32" fmla="*/ 1838633 w 4592269"/>
              <a:gd name="connsiteY32" fmla="*/ 88490 h 1366683"/>
              <a:gd name="connsiteX33" fmla="*/ 1917291 w 4592269"/>
              <a:gd name="connsiteY33" fmla="*/ 78658 h 1366683"/>
              <a:gd name="connsiteX34" fmla="*/ 1946788 w 4592269"/>
              <a:gd name="connsiteY34" fmla="*/ 68825 h 1366683"/>
              <a:gd name="connsiteX35" fmla="*/ 1995949 w 4592269"/>
              <a:gd name="connsiteY35" fmla="*/ 58993 h 1366683"/>
              <a:gd name="connsiteX36" fmla="*/ 2113936 w 4592269"/>
              <a:gd name="connsiteY36" fmla="*/ 88490 h 1366683"/>
              <a:gd name="connsiteX37" fmla="*/ 2172930 w 4592269"/>
              <a:gd name="connsiteY37" fmla="*/ 127819 h 1366683"/>
              <a:gd name="connsiteX38" fmla="*/ 2202426 w 4592269"/>
              <a:gd name="connsiteY38" fmla="*/ 147483 h 1366683"/>
              <a:gd name="connsiteX39" fmla="*/ 2251588 w 4592269"/>
              <a:gd name="connsiteY39" fmla="*/ 157316 h 1366683"/>
              <a:gd name="connsiteX40" fmla="*/ 2290917 w 4592269"/>
              <a:gd name="connsiteY40" fmla="*/ 167148 h 1366683"/>
              <a:gd name="connsiteX41" fmla="*/ 2379407 w 4592269"/>
              <a:gd name="connsiteY41" fmla="*/ 176980 h 1366683"/>
              <a:gd name="connsiteX42" fmla="*/ 2566220 w 4592269"/>
              <a:gd name="connsiteY42" fmla="*/ 157316 h 1366683"/>
              <a:gd name="connsiteX43" fmla="*/ 2625213 w 4592269"/>
              <a:gd name="connsiteY43" fmla="*/ 117987 h 1366683"/>
              <a:gd name="connsiteX44" fmla="*/ 2703871 w 4592269"/>
              <a:gd name="connsiteY44" fmla="*/ 88490 h 1366683"/>
              <a:gd name="connsiteX45" fmla="*/ 2723536 w 4592269"/>
              <a:gd name="connsiteY45" fmla="*/ 58993 h 1366683"/>
              <a:gd name="connsiteX46" fmla="*/ 2753033 w 4592269"/>
              <a:gd name="connsiteY46" fmla="*/ 49161 h 1366683"/>
              <a:gd name="connsiteX47" fmla="*/ 2821859 w 4592269"/>
              <a:gd name="connsiteY47" fmla="*/ 29496 h 1366683"/>
              <a:gd name="connsiteX48" fmla="*/ 2880852 w 4592269"/>
              <a:gd name="connsiteY48" fmla="*/ 39329 h 1366683"/>
              <a:gd name="connsiteX49" fmla="*/ 2900517 w 4592269"/>
              <a:gd name="connsiteY49" fmla="*/ 68825 h 1366683"/>
              <a:gd name="connsiteX50" fmla="*/ 2930013 w 4592269"/>
              <a:gd name="connsiteY50" fmla="*/ 98322 h 1366683"/>
              <a:gd name="connsiteX51" fmla="*/ 2959510 w 4592269"/>
              <a:gd name="connsiteY51" fmla="*/ 117987 h 1366683"/>
              <a:gd name="connsiteX52" fmla="*/ 2998839 w 4592269"/>
              <a:gd name="connsiteY52" fmla="*/ 147483 h 1366683"/>
              <a:gd name="connsiteX53" fmla="*/ 3028336 w 4592269"/>
              <a:gd name="connsiteY53" fmla="*/ 176980 h 1366683"/>
              <a:gd name="connsiteX54" fmla="*/ 3077497 w 4592269"/>
              <a:gd name="connsiteY54" fmla="*/ 206477 h 1366683"/>
              <a:gd name="connsiteX55" fmla="*/ 3116826 w 4592269"/>
              <a:gd name="connsiteY55" fmla="*/ 235974 h 1366683"/>
              <a:gd name="connsiteX56" fmla="*/ 3362633 w 4592269"/>
              <a:gd name="connsiteY56" fmla="*/ 226141 h 1366683"/>
              <a:gd name="connsiteX57" fmla="*/ 3392130 w 4592269"/>
              <a:gd name="connsiteY57" fmla="*/ 196645 h 1366683"/>
              <a:gd name="connsiteX58" fmla="*/ 3510117 w 4592269"/>
              <a:gd name="connsiteY58" fmla="*/ 127819 h 1366683"/>
              <a:gd name="connsiteX59" fmla="*/ 3539613 w 4592269"/>
              <a:gd name="connsiteY59" fmla="*/ 108154 h 1366683"/>
              <a:gd name="connsiteX60" fmla="*/ 3628104 w 4592269"/>
              <a:gd name="connsiteY60" fmla="*/ 49161 h 1366683"/>
              <a:gd name="connsiteX61" fmla="*/ 3667433 w 4592269"/>
              <a:gd name="connsiteY61" fmla="*/ 39329 h 1366683"/>
              <a:gd name="connsiteX62" fmla="*/ 3696930 w 4592269"/>
              <a:gd name="connsiteY62" fmla="*/ 29496 h 1366683"/>
              <a:gd name="connsiteX63" fmla="*/ 3765755 w 4592269"/>
              <a:gd name="connsiteY63" fmla="*/ 0 h 1366683"/>
              <a:gd name="connsiteX64" fmla="*/ 3844413 w 4592269"/>
              <a:gd name="connsiteY64" fmla="*/ 29496 h 1366683"/>
              <a:gd name="connsiteX65" fmla="*/ 3883742 w 4592269"/>
              <a:gd name="connsiteY65" fmla="*/ 98322 h 1366683"/>
              <a:gd name="connsiteX66" fmla="*/ 3913239 w 4592269"/>
              <a:gd name="connsiteY66" fmla="*/ 127819 h 1366683"/>
              <a:gd name="connsiteX67" fmla="*/ 3932904 w 4592269"/>
              <a:gd name="connsiteY67" fmla="*/ 157316 h 1366683"/>
              <a:gd name="connsiteX68" fmla="*/ 4011562 w 4592269"/>
              <a:gd name="connsiteY68" fmla="*/ 235974 h 1366683"/>
              <a:gd name="connsiteX69" fmla="*/ 4070555 w 4592269"/>
              <a:gd name="connsiteY69" fmla="*/ 285135 h 1366683"/>
              <a:gd name="connsiteX70" fmla="*/ 4257368 w 4592269"/>
              <a:gd name="connsiteY70" fmla="*/ 275303 h 1366683"/>
              <a:gd name="connsiteX71" fmla="*/ 4326194 w 4592269"/>
              <a:gd name="connsiteY71" fmla="*/ 216309 h 1366683"/>
              <a:gd name="connsiteX72" fmla="*/ 4365523 w 4592269"/>
              <a:gd name="connsiteY72" fmla="*/ 196645 h 1366683"/>
              <a:gd name="connsiteX73" fmla="*/ 4434349 w 4592269"/>
              <a:gd name="connsiteY73" fmla="*/ 157316 h 1366683"/>
              <a:gd name="connsiteX74" fmla="*/ 4483510 w 4592269"/>
              <a:gd name="connsiteY74" fmla="*/ 108154 h 1366683"/>
              <a:gd name="connsiteX75" fmla="*/ 4542504 w 4592269"/>
              <a:gd name="connsiteY75" fmla="*/ 88490 h 1366683"/>
              <a:gd name="connsiteX76" fmla="*/ 4591665 w 4592269"/>
              <a:gd name="connsiteY76" fmla="*/ 157316 h 1366683"/>
              <a:gd name="connsiteX77" fmla="*/ 4581833 w 4592269"/>
              <a:gd name="connsiteY77" fmla="*/ 1002890 h 1366683"/>
              <a:gd name="connsiteX78" fmla="*/ 4591665 w 4592269"/>
              <a:gd name="connsiteY78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61008 w 4592269"/>
              <a:gd name="connsiteY9" fmla="*/ 509966 h 1366683"/>
              <a:gd name="connsiteX10" fmla="*/ 550935 w 4592269"/>
              <a:gd name="connsiteY10" fmla="*/ 378214 h 1366683"/>
              <a:gd name="connsiteX11" fmla="*/ 609600 w 4592269"/>
              <a:gd name="connsiteY11" fmla="*/ 825909 h 1366683"/>
              <a:gd name="connsiteX12" fmla="*/ 648930 w 4592269"/>
              <a:gd name="connsiteY12" fmla="*/ 466212 h 1366683"/>
              <a:gd name="connsiteX13" fmla="*/ 688259 w 4592269"/>
              <a:gd name="connsiteY13" fmla="*/ 776748 h 1366683"/>
              <a:gd name="connsiteX14" fmla="*/ 766917 w 4592269"/>
              <a:gd name="connsiteY14" fmla="*/ 707922 h 1366683"/>
              <a:gd name="connsiteX15" fmla="*/ 806246 w 4592269"/>
              <a:gd name="connsiteY15" fmla="*/ 688258 h 1366683"/>
              <a:gd name="connsiteX16" fmla="*/ 835742 w 4592269"/>
              <a:gd name="connsiteY16" fmla="*/ 658761 h 1366683"/>
              <a:gd name="connsiteX17" fmla="*/ 894736 w 4592269"/>
              <a:gd name="connsiteY17" fmla="*/ 560438 h 1366683"/>
              <a:gd name="connsiteX18" fmla="*/ 934065 w 4592269"/>
              <a:gd name="connsiteY18" fmla="*/ 521109 h 1366683"/>
              <a:gd name="connsiteX19" fmla="*/ 973394 w 4592269"/>
              <a:gd name="connsiteY19" fmla="*/ 462116 h 1366683"/>
              <a:gd name="connsiteX20" fmla="*/ 1012723 w 4592269"/>
              <a:gd name="connsiteY20" fmla="*/ 403122 h 1366683"/>
              <a:gd name="connsiteX21" fmla="*/ 1032388 w 4592269"/>
              <a:gd name="connsiteY21" fmla="*/ 373625 h 1366683"/>
              <a:gd name="connsiteX22" fmla="*/ 1042220 w 4592269"/>
              <a:gd name="connsiteY22" fmla="*/ 344129 h 1366683"/>
              <a:gd name="connsiteX23" fmla="*/ 1120878 w 4592269"/>
              <a:gd name="connsiteY23" fmla="*/ 285135 h 1366683"/>
              <a:gd name="connsiteX24" fmla="*/ 1140542 w 4592269"/>
              <a:gd name="connsiteY24" fmla="*/ 245806 h 1366683"/>
              <a:gd name="connsiteX25" fmla="*/ 1170039 w 4592269"/>
              <a:gd name="connsiteY25" fmla="*/ 226141 h 1366683"/>
              <a:gd name="connsiteX26" fmla="*/ 1238865 w 4592269"/>
              <a:gd name="connsiteY26" fmla="*/ 176980 h 1366683"/>
              <a:gd name="connsiteX27" fmla="*/ 1278194 w 4592269"/>
              <a:gd name="connsiteY27" fmla="*/ 167148 h 1366683"/>
              <a:gd name="connsiteX28" fmla="*/ 1307691 w 4592269"/>
              <a:gd name="connsiteY28" fmla="*/ 147483 h 1366683"/>
              <a:gd name="connsiteX29" fmla="*/ 1347020 w 4592269"/>
              <a:gd name="connsiteY29" fmla="*/ 137651 h 1366683"/>
              <a:gd name="connsiteX30" fmla="*/ 1376517 w 4592269"/>
              <a:gd name="connsiteY30" fmla="*/ 127819 h 1366683"/>
              <a:gd name="connsiteX31" fmla="*/ 1415846 w 4592269"/>
              <a:gd name="connsiteY31" fmla="*/ 117987 h 1366683"/>
              <a:gd name="connsiteX32" fmla="*/ 1838633 w 4592269"/>
              <a:gd name="connsiteY32" fmla="*/ 88490 h 1366683"/>
              <a:gd name="connsiteX33" fmla="*/ 1917291 w 4592269"/>
              <a:gd name="connsiteY33" fmla="*/ 78658 h 1366683"/>
              <a:gd name="connsiteX34" fmla="*/ 1946788 w 4592269"/>
              <a:gd name="connsiteY34" fmla="*/ 68825 h 1366683"/>
              <a:gd name="connsiteX35" fmla="*/ 1995949 w 4592269"/>
              <a:gd name="connsiteY35" fmla="*/ 58993 h 1366683"/>
              <a:gd name="connsiteX36" fmla="*/ 2113936 w 4592269"/>
              <a:gd name="connsiteY36" fmla="*/ 88490 h 1366683"/>
              <a:gd name="connsiteX37" fmla="*/ 2172930 w 4592269"/>
              <a:gd name="connsiteY37" fmla="*/ 127819 h 1366683"/>
              <a:gd name="connsiteX38" fmla="*/ 2202426 w 4592269"/>
              <a:gd name="connsiteY38" fmla="*/ 147483 h 1366683"/>
              <a:gd name="connsiteX39" fmla="*/ 2251588 w 4592269"/>
              <a:gd name="connsiteY39" fmla="*/ 157316 h 1366683"/>
              <a:gd name="connsiteX40" fmla="*/ 2290917 w 4592269"/>
              <a:gd name="connsiteY40" fmla="*/ 167148 h 1366683"/>
              <a:gd name="connsiteX41" fmla="*/ 2379407 w 4592269"/>
              <a:gd name="connsiteY41" fmla="*/ 176980 h 1366683"/>
              <a:gd name="connsiteX42" fmla="*/ 2566220 w 4592269"/>
              <a:gd name="connsiteY42" fmla="*/ 157316 h 1366683"/>
              <a:gd name="connsiteX43" fmla="*/ 2625213 w 4592269"/>
              <a:gd name="connsiteY43" fmla="*/ 117987 h 1366683"/>
              <a:gd name="connsiteX44" fmla="*/ 2703871 w 4592269"/>
              <a:gd name="connsiteY44" fmla="*/ 88490 h 1366683"/>
              <a:gd name="connsiteX45" fmla="*/ 2723536 w 4592269"/>
              <a:gd name="connsiteY45" fmla="*/ 58993 h 1366683"/>
              <a:gd name="connsiteX46" fmla="*/ 2753033 w 4592269"/>
              <a:gd name="connsiteY46" fmla="*/ 49161 h 1366683"/>
              <a:gd name="connsiteX47" fmla="*/ 2821859 w 4592269"/>
              <a:gd name="connsiteY47" fmla="*/ 29496 h 1366683"/>
              <a:gd name="connsiteX48" fmla="*/ 2880852 w 4592269"/>
              <a:gd name="connsiteY48" fmla="*/ 39329 h 1366683"/>
              <a:gd name="connsiteX49" fmla="*/ 2900517 w 4592269"/>
              <a:gd name="connsiteY49" fmla="*/ 68825 h 1366683"/>
              <a:gd name="connsiteX50" fmla="*/ 2930013 w 4592269"/>
              <a:gd name="connsiteY50" fmla="*/ 98322 h 1366683"/>
              <a:gd name="connsiteX51" fmla="*/ 2959510 w 4592269"/>
              <a:gd name="connsiteY51" fmla="*/ 117987 h 1366683"/>
              <a:gd name="connsiteX52" fmla="*/ 2998839 w 4592269"/>
              <a:gd name="connsiteY52" fmla="*/ 147483 h 1366683"/>
              <a:gd name="connsiteX53" fmla="*/ 3028336 w 4592269"/>
              <a:gd name="connsiteY53" fmla="*/ 176980 h 1366683"/>
              <a:gd name="connsiteX54" fmla="*/ 3077497 w 4592269"/>
              <a:gd name="connsiteY54" fmla="*/ 206477 h 1366683"/>
              <a:gd name="connsiteX55" fmla="*/ 3116826 w 4592269"/>
              <a:gd name="connsiteY55" fmla="*/ 235974 h 1366683"/>
              <a:gd name="connsiteX56" fmla="*/ 3362633 w 4592269"/>
              <a:gd name="connsiteY56" fmla="*/ 226141 h 1366683"/>
              <a:gd name="connsiteX57" fmla="*/ 3392130 w 4592269"/>
              <a:gd name="connsiteY57" fmla="*/ 196645 h 1366683"/>
              <a:gd name="connsiteX58" fmla="*/ 3510117 w 4592269"/>
              <a:gd name="connsiteY58" fmla="*/ 127819 h 1366683"/>
              <a:gd name="connsiteX59" fmla="*/ 3539613 w 4592269"/>
              <a:gd name="connsiteY59" fmla="*/ 108154 h 1366683"/>
              <a:gd name="connsiteX60" fmla="*/ 3628104 w 4592269"/>
              <a:gd name="connsiteY60" fmla="*/ 49161 h 1366683"/>
              <a:gd name="connsiteX61" fmla="*/ 3667433 w 4592269"/>
              <a:gd name="connsiteY61" fmla="*/ 39329 h 1366683"/>
              <a:gd name="connsiteX62" fmla="*/ 3696930 w 4592269"/>
              <a:gd name="connsiteY62" fmla="*/ 29496 h 1366683"/>
              <a:gd name="connsiteX63" fmla="*/ 3765755 w 4592269"/>
              <a:gd name="connsiteY63" fmla="*/ 0 h 1366683"/>
              <a:gd name="connsiteX64" fmla="*/ 3844413 w 4592269"/>
              <a:gd name="connsiteY64" fmla="*/ 29496 h 1366683"/>
              <a:gd name="connsiteX65" fmla="*/ 3883742 w 4592269"/>
              <a:gd name="connsiteY65" fmla="*/ 98322 h 1366683"/>
              <a:gd name="connsiteX66" fmla="*/ 3913239 w 4592269"/>
              <a:gd name="connsiteY66" fmla="*/ 127819 h 1366683"/>
              <a:gd name="connsiteX67" fmla="*/ 3932904 w 4592269"/>
              <a:gd name="connsiteY67" fmla="*/ 157316 h 1366683"/>
              <a:gd name="connsiteX68" fmla="*/ 4011562 w 4592269"/>
              <a:gd name="connsiteY68" fmla="*/ 235974 h 1366683"/>
              <a:gd name="connsiteX69" fmla="*/ 4070555 w 4592269"/>
              <a:gd name="connsiteY69" fmla="*/ 285135 h 1366683"/>
              <a:gd name="connsiteX70" fmla="*/ 4257368 w 4592269"/>
              <a:gd name="connsiteY70" fmla="*/ 275303 h 1366683"/>
              <a:gd name="connsiteX71" fmla="*/ 4326194 w 4592269"/>
              <a:gd name="connsiteY71" fmla="*/ 216309 h 1366683"/>
              <a:gd name="connsiteX72" fmla="*/ 4365523 w 4592269"/>
              <a:gd name="connsiteY72" fmla="*/ 196645 h 1366683"/>
              <a:gd name="connsiteX73" fmla="*/ 4434349 w 4592269"/>
              <a:gd name="connsiteY73" fmla="*/ 157316 h 1366683"/>
              <a:gd name="connsiteX74" fmla="*/ 4483510 w 4592269"/>
              <a:gd name="connsiteY74" fmla="*/ 108154 h 1366683"/>
              <a:gd name="connsiteX75" fmla="*/ 4542504 w 4592269"/>
              <a:gd name="connsiteY75" fmla="*/ 88490 h 1366683"/>
              <a:gd name="connsiteX76" fmla="*/ 4591665 w 4592269"/>
              <a:gd name="connsiteY76" fmla="*/ 157316 h 1366683"/>
              <a:gd name="connsiteX77" fmla="*/ 4581833 w 4592269"/>
              <a:gd name="connsiteY77" fmla="*/ 1002890 h 1366683"/>
              <a:gd name="connsiteX78" fmla="*/ 4591665 w 4592269"/>
              <a:gd name="connsiteY78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61008 w 4592269"/>
              <a:gd name="connsiteY9" fmla="*/ 509966 h 1366683"/>
              <a:gd name="connsiteX10" fmla="*/ 550935 w 4592269"/>
              <a:gd name="connsiteY10" fmla="*/ 378214 h 1366683"/>
              <a:gd name="connsiteX11" fmla="*/ 609600 w 4592269"/>
              <a:gd name="connsiteY11" fmla="*/ 825909 h 1366683"/>
              <a:gd name="connsiteX12" fmla="*/ 648930 w 4592269"/>
              <a:gd name="connsiteY12" fmla="*/ 466212 h 1366683"/>
              <a:gd name="connsiteX13" fmla="*/ 713659 w 4592269"/>
              <a:gd name="connsiteY13" fmla="*/ 380508 h 1366683"/>
              <a:gd name="connsiteX14" fmla="*/ 766917 w 4592269"/>
              <a:gd name="connsiteY14" fmla="*/ 707922 h 1366683"/>
              <a:gd name="connsiteX15" fmla="*/ 806246 w 4592269"/>
              <a:gd name="connsiteY15" fmla="*/ 688258 h 1366683"/>
              <a:gd name="connsiteX16" fmla="*/ 835742 w 4592269"/>
              <a:gd name="connsiteY16" fmla="*/ 658761 h 1366683"/>
              <a:gd name="connsiteX17" fmla="*/ 894736 w 4592269"/>
              <a:gd name="connsiteY17" fmla="*/ 560438 h 1366683"/>
              <a:gd name="connsiteX18" fmla="*/ 934065 w 4592269"/>
              <a:gd name="connsiteY18" fmla="*/ 521109 h 1366683"/>
              <a:gd name="connsiteX19" fmla="*/ 973394 w 4592269"/>
              <a:gd name="connsiteY19" fmla="*/ 462116 h 1366683"/>
              <a:gd name="connsiteX20" fmla="*/ 1012723 w 4592269"/>
              <a:gd name="connsiteY20" fmla="*/ 403122 h 1366683"/>
              <a:gd name="connsiteX21" fmla="*/ 1032388 w 4592269"/>
              <a:gd name="connsiteY21" fmla="*/ 373625 h 1366683"/>
              <a:gd name="connsiteX22" fmla="*/ 1042220 w 4592269"/>
              <a:gd name="connsiteY22" fmla="*/ 344129 h 1366683"/>
              <a:gd name="connsiteX23" fmla="*/ 1120878 w 4592269"/>
              <a:gd name="connsiteY23" fmla="*/ 285135 h 1366683"/>
              <a:gd name="connsiteX24" fmla="*/ 1140542 w 4592269"/>
              <a:gd name="connsiteY24" fmla="*/ 245806 h 1366683"/>
              <a:gd name="connsiteX25" fmla="*/ 1170039 w 4592269"/>
              <a:gd name="connsiteY25" fmla="*/ 226141 h 1366683"/>
              <a:gd name="connsiteX26" fmla="*/ 1238865 w 4592269"/>
              <a:gd name="connsiteY26" fmla="*/ 176980 h 1366683"/>
              <a:gd name="connsiteX27" fmla="*/ 1278194 w 4592269"/>
              <a:gd name="connsiteY27" fmla="*/ 167148 h 1366683"/>
              <a:gd name="connsiteX28" fmla="*/ 1307691 w 4592269"/>
              <a:gd name="connsiteY28" fmla="*/ 147483 h 1366683"/>
              <a:gd name="connsiteX29" fmla="*/ 1347020 w 4592269"/>
              <a:gd name="connsiteY29" fmla="*/ 137651 h 1366683"/>
              <a:gd name="connsiteX30" fmla="*/ 1376517 w 4592269"/>
              <a:gd name="connsiteY30" fmla="*/ 127819 h 1366683"/>
              <a:gd name="connsiteX31" fmla="*/ 1415846 w 4592269"/>
              <a:gd name="connsiteY31" fmla="*/ 117987 h 1366683"/>
              <a:gd name="connsiteX32" fmla="*/ 1838633 w 4592269"/>
              <a:gd name="connsiteY32" fmla="*/ 88490 h 1366683"/>
              <a:gd name="connsiteX33" fmla="*/ 1917291 w 4592269"/>
              <a:gd name="connsiteY33" fmla="*/ 78658 h 1366683"/>
              <a:gd name="connsiteX34" fmla="*/ 1946788 w 4592269"/>
              <a:gd name="connsiteY34" fmla="*/ 68825 h 1366683"/>
              <a:gd name="connsiteX35" fmla="*/ 1995949 w 4592269"/>
              <a:gd name="connsiteY35" fmla="*/ 58993 h 1366683"/>
              <a:gd name="connsiteX36" fmla="*/ 2113936 w 4592269"/>
              <a:gd name="connsiteY36" fmla="*/ 88490 h 1366683"/>
              <a:gd name="connsiteX37" fmla="*/ 2172930 w 4592269"/>
              <a:gd name="connsiteY37" fmla="*/ 127819 h 1366683"/>
              <a:gd name="connsiteX38" fmla="*/ 2202426 w 4592269"/>
              <a:gd name="connsiteY38" fmla="*/ 147483 h 1366683"/>
              <a:gd name="connsiteX39" fmla="*/ 2251588 w 4592269"/>
              <a:gd name="connsiteY39" fmla="*/ 157316 h 1366683"/>
              <a:gd name="connsiteX40" fmla="*/ 2290917 w 4592269"/>
              <a:gd name="connsiteY40" fmla="*/ 167148 h 1366683"/>
              <a:gd name="connsiteX41" fmla="*/ 2379407 w 4592269"/>
              <a:gd name="connsiteY41" fmla="*/ 176980 h 1366683"/>
              <a:gd name="connsiteX42" fmla="*/ 2566220 w 4592269"/>
              <a:gd name="connsiteY42" fmla="*/ 157316 h 1366683"/>
              <a:gd name="connsiteX43" fmla="*/ 2625213 w 4592269"/>
              <a:gd name="connsiteY43" fmla="*/ 117987 h 1366683"/>
              <a:gd name="connsiteX44" fmla="*/ 2703871 w 4592269"/>
              <a:gd name="connsiteY44" fmla="*/ 88490 h 1366683"/>
              <a:gd name="connsiteX45" fmla="*/ 2723536 w 4592269"/>
              <a:gd name="connsiteY45" fmla="*/ 58993 h 1366683"/>
              <a:gd name="connsiteX46" fmla="*/ 2753033 w 4592269"/>
              <a:gd name="connsiteY46" fmla="*/ 49161 h 1366683"/>
              <a:gd name="connsiteX47" fmla="*/ 2821859 w 4592269"/>
              <a:gd name="connsiteY47" fmla="*/ 29496 h 1366683"/>
              <a:gd name="connsiteX48" fmla="*/ 2880852 w 4592269"/>
              <a:gd name="connsiteY48" fmla="*/ 39329 h 1366683"/>
              <a:gd name="connsiteX49" fmla="*/ 2900517 w 4592269"/>
              <a:gd name="connsiteY49" fmla="*/ 68825 h 1366683"/>
              <a:gd name="connsiteX50" fmla="*/ 2930013 w 4592269"/>
              <a:gd name="connsiteY50" fmla="*/ 98322 h 1366683"/>
              <a:gd name="connsiteX51" fmla="*/ 2959510 w 4592269"/>
              <a:gd name="connsiteY51" fmla="*/ 117987 h 1366683"/>
              <a:gd name="connsiteX52" fmla="*/ 2998839 w 4592269"/>
              <a:gd name="connsiteY52" fmla="*/ 147483 h 1366683"/>
              <a:gd name="connsiteX53" fmla="*/ 3028336 w 4592269"/>
              <a:gd name="connsiteY53" fmla="*/ 176980 h 1366683"/>
              <a:gd name="connsiteX54" fmla="*/ 3077497 w 4592269"/>
              <a:gd name="connsiteY54" fmla="*/ 206477 h 1366683"/>
              <a:gd name="connsiteX55" fmla="*/ 3116826 w 4592269"/>
              <a:gd name="connsiteY55" fmla="*/ 235974 h 1366683"/>
              <a:gd name="connsiteX56" fmla="*/ 3362633 w 4592269"/>
              <a:gd name="connsiteY56" fmla="*/ 226141 h 1366683"/>
              <a:gd name="connsiteX57" fmla="*/ 3392130 w 4592269"/>
              <a:gd name="connsiteY57" fmla="*/ 196645 h 1366683"/>
              <a:gd name="connsiteX58" fmla="*/ 3510117 w 4592269"/>
              <a:gd name="connsiteY58" fmla="*/ 127819 h 1366683"/>
              <a:gd name="connsiteX59" fmla="*/ 3539613 w 4592269"/>
              <a:gd name="connsiteY59" fmla="*/ 108154 h 1366683"/>
              <a:gd name="connsiteX60" fmla="*/ 3628104 w 4592269"/>
              <a:gd name="connsiteY60" fmla="*/ 49161 h 1366683"/>
              <a:gd name="connsiteX61" fmla="*/ 3667433 w 4592269"/>
              <a:gd name="connsiteY61" fmla="*/ 39329 h 1366683"/>
              <a:gd name="connsiteX62" fmla="*/ 3696930 w 4592269"/>
              <a:gd name="connsiteY62" fmla="*/ 29496 h 1366683"/>
              <a:gd name="connsiteX63" fmla="*/ 3765755 w 4592269"/>
              <a:gd name="connsiteY63" fmla="*/ 0 h 1366683"/>
              <a:gd name="connsiteX64" fmla="*/ 3844413 w 4592269"/>
              <a:gd name="connsiteY64" fmla="*/ 29496 h 1366683"/>
              <a:gd name="connsiteX65" fmla="*/ 3883742 w 4592269"/>
              <a:gd name="connsiteY65" fmla="*/ 98322 h 1366683"/>
              <a:gd name="connsiteX66" fmla="*/ 3913239 w 4592269"/>
              <a:gd name="connsiteY66" fmla="*/ 127819 h 1366683"/>
              <a:gd name="connsiteX67" fmla="*/ 3932904 w 4592269"/>
              <a:gd name="connsiteY67" fmla="*/ 157316 h 1366683"/>
              <a:gd name="connsiteX68" fmla="*/ 4011562 w 4592269"/>
              <a:gd name="connsiteY68" fmla="*/ 235974 h 1366683"/>
              <a:gd name="connsiteX69" fmla="*/ 4070555 w 4592269"/>
              <a:gd name="connsiteY69" fmla="*/ 285135 h 1366683"/>
              <a:gd name="connsiteX70" fmla="*/ 4257368 w 4592269"/>
              <a:gd name="connsiteY70" fmla="*/ 275303 h 1366683"/>
              <a:gd name="connsiteX71" fmla="*/ 4326194 w 4592269"/>
              <a:gd name="connsiteY71" fmla="*/ 216309 h 1366683"/>
              <a:gd name="connsiteX72" fmla="*/ 4365523 w 4592269"/>
              <a:gd name="connsiteY72" fmla="*/ 196645 h 1366683"/>
              <a:gd name="connsiteX73" fmla="*/ 4434349 w 4592269"/>
              <a:gd name="connsiteY73" fmla="*/ 157316 h 1366683"/>
              <a:gd name="connsiteX74" fmla="*/ 4483510 w 4592269"/>
              <a:gd name="connsiteY74" fmla="*/ 108154 h 1366683"/>
              <a:gd name="connsiteX75" fmla="*/ 4542504 w 4592269"/>
              <a:gd name="connsiteY75" fmla="*/ 88490 h 1366683"/>
              <a:gd name="connsiteX76" fmla="*/ 4591665 w 4592269"/>
              <a:gd name="connsiteY76" fmla="*/ 157316 h 1366683"/>
              <a:gd name="connsiteX77" fmla="*/ 4581833 w 4592269"/>
              <a:gd name="connsiteY77" fmla="*/ 1002890 h 1366683"/>
              <a:gd name="connsiteX78" fmla="*/ 4591665 w 4592269"/>
              <a:gd name="connsiteY78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61008 w 4592269"/>
              <a:gd name="connsiteY9" fmla="*/ 509966 h 1366683"/>
              <a:gd name="connsiteX10" fmla="*/ 550935 w 4592269"/>
              <a:gd name="connsiteY10" fmla="*/ 378214 h 1366683"/>
              <a:gd name="connsiteX11" fmla="*/ 609600 w 4592269"/>
              <a:gd name="connsiteY11" fmla="*/ 825909 h 1366683"/>
              <a:gd name="connsiteX12" fmla="*/ 648930 w 4592269"/>
              <a:gd name="connsiteY12" fmla="*/ 466212 h 1366683"/>
              <a:gd name="connsiteX13" fmla="*/ 713659 w 4592269"/>
              <a:gd name="connsiteY13" fmla="*/ 380508 h 1366683"/>
              <a:gd name="connsiteX14" fmla="*/ 766917 w 4592269"/>
              <a:gd name="connsiteY14" fmla="*/ 707922 h 1366683"/>
              <a:gd name="connsiteX15" fmla="*/ 821486 w 4592269"/>
              <a:gd name="connsiteY15" fmla="*/ 373298 h 1366683"/>
              <a:gd name="connsiteX16" fmla="*/ 835742 w 4592269"/>
              <a:gd name="connsiteY16" fmla="*/ 658761 h 1366683"/>
              <a:gd name="connsiteX17" fmla="*/ 894736 w 4592269"/>
              <a:gd name="connsiteY17" fmla="*/ 560438 h 1366683"/>
              <a:gd name="connsiteX18" fmla="*/ 934065 w 4592269"/>
              <a:gd name="connsiteY18" fmla="*/ 521109 h 1366683"/>
              <a:gd name="connsiteX19" fmla="*/ 973394 w 4592269"/>
              <a:gd name="connsiteY19" fmla="*/ 462116 h 1366683"/>
              <a:gd name="connsiteX20" fmla="*/ 1012723 w 4592269"/>
              <a:gd name="connsiteY20" fmla="*/ 403122 h 1366683"/>
              <a:gd name="connsiteX21" fmla="*/ 1032388 w 4592269"/>
              <a:gd name="connsiteY21" fmla="*/ 373625 h 1366683"/>
              <a:gd name="connsiteX22" fmla="*/ 1042220 w 4592269"/>
              <a:gd name="connsiteY22" fmla="*/ 344129 h 1366683"/>
              <a:gd name="connsiteX23" fmla="*/ 1120878 w 4592269"/>
              <a:gd name="connsiteY23" fmla="*/ 285135 h 1366683"/>
              <a:gd name="connsiteX24" fmla="*/ 1140542 w 4592269"/>
              <a:gd name="connsiteY24" fmla="*/ 245806 h 1366683"/>
              <a:gd name="connsiteX25" fmla="*/ 1170039 w 4592269"/>
              <a:gd name="connsiteY25" fmla="*/ 226141 h 1366683"/>
              <a:gd name="connsiteX26" fmla="*/ 1238865 w 4592269"/>
              <a:gd name="connsiteY26" fmla="*/ 176980 h 1366683"/>
              <a:gd name="connsiteX27" fmla="*/ 1278194 w 4592269"/>
              <a:gd name="connsiteY27" fmla="*/ 167148 h 1366683"/>
              <a:gd name="connsiteX28" fmla="*/ 1307691 w 4592269"/>
              <a:gd name="connsiteY28" fmla="*/ 147483 h 1366683"/>
              <a:gd name="connsiteX29" fmla="*/ 1347020 w 4592269"/>
              <a:gd name="connsiteY29" fmla="*/ 137651 h 1366683"/>
              <a:gd name="connsiteX30" fmla="*/ 1376517 w 4592269"/>
              <a:gd name="connsiteY30" fmla="*/ 127819 h 1366683"/>
              <a:gd name="connsiteX31" fmla="*/ 1415846 w 4592269"/>
              <a:gd name="connsiteY31" fmla="*/ 117987 h 1366683"/>
              <a:gd name="connsiteX32" fmla="*/ 1838633 w 4592269"/>
              <a:gd name="connsiteY32" fmla="*/ 88490 h 1366683"/>
              <a:gd name="connsiteX33" fmla="*/ 1917291 w 4592269"/>
              <a:gd name="connsiteY33" fmla="*/ 78658 h 1366683"/>
              <a:gd name="connsiteX34" fmla="*/ 1946788 w 4592269"/>
              <a:gd name="connsiteY34" fmla="*/ 68825 h 1366683"/>
              <a:gd name="connsiteX35" fmla="*/ 1995949 w 4592269"/>
              <a:gd name="connsiteY35" fmla="*/ 58993 h 1366683"/>
              <a:gd name="connsiteX36" fmla="*/ 2113936 w 4592269"/>
              <a:gd name="connsiteY36" fmla="*/ 88490 h 1366683"/>
              <a:gd name="connsiteX37" fmla="*/ 2172930 w 4592269"/>
              <a:gd name="connsiteY37" fmla="*/ 127819 h 1366683"/>
              <a:gd name="connsiteX38" fmla="*/ 2202426 w 4592269"/>
              <a:gd name="connsiteY38" fmla="*/ 147483 h 1366683"/>
              <a:gd name="connsiteX39" fmla="*/ 2251588 w 4592269"/>
              <a:gd name="connsiteY39" fmla="*/ 157316 h 1366683"/>
              <a:gd name="connsiteX40" fmla="*/ 2290917 w 4592269"/>
              <a:gd name="connsiteY40" fmla="*/ 167148 h 1366683"/>
              <a:gd name="connsiteX41" fmla="*/ 2379407 w 4592269"/>
              <a:gd name="connsiteY41" fmla="*/ 176980 h 1366683"/>
              <a:gd name="connsiteX42" fmla="*/ 2566220 w 4592269"/>
              <a:gd name="connsiteY42" fmla="*/ 157316 h 1366683"/>
              <a:gd name="connsiteX43" fmla="*/ 2625213 w 4592269"/>
              <a:gd name="connsiteY43" fmla="*/ 117987 h 1366683"/>
              <a:gd name="connsiteX44" fmla="*/ 2703871 w 4592269"/>
              <a:gd name="connsiteY44" fmla="*/ 88490 h 1366683"/>
              <a:gd name="connsiteX45" fmla="*/ 2723536 w 4592269"/>
              <a:gd name="connsiteY45" fmla="*/ 58993 h 1366683"/>
              <a:gd name="connsiteX46" fmla="*/ 2753033 w 4592269"/>
              <a:gd name="connsiteY46" fmla="*/ 49161 h 1366683"/>
              <a:gd name="connsiteX47" fmla="*/ 2821859 w 4592269"/>
              <a:gd name="connsiteY47" fmla="*/ 29496 h 1366683"/>
              <a:gd name="connsiteX48" fmla="*/ 2880852 w 4592269"/>
              <a:gd name="connsiteY48" fmla="*/ 39329 h 1366683"/>
              <a:gd name="connsiteX49" fmla="*/ 2900517 w 4592269"/>
              <a:gd name="connsiteY49" fmla="*/ 68825 h 1366683"/>
              <a:gd name="connsiteX50" fmla="*/ 2930013 w 4592269"/>
              <a:gd name="connsiteY50" fmla="*/ 98322 h 1366683"/>
              <a:gd name="connsiteX51" fmla="*/ 2959510 w 4592269"/>
              <a:gd name="connsiteY51" fmla="*/ 117987 h 1366683"/>
              <a:gd name="connsiteX52" fmla="*/ 2998839 w 4592269"/>
              <a:gd name="connsiteY52" fmla="*/ 147483 h 1366683"/>
              <a:gd name="connsiteX53" fmla="*/ 3028336 w 4592269"/>
              <a:gd name="connsiteY53" fmla="*/ 176980 h 1366683"/>
              <a:gd name="connsiteX54" fmla="*/ 3077497 w 4592269"/>
              <a:gd name="connsiteY54" fmla="*/ 206477 h 1366683"/>
              <a:gd name="connsiteX55" fmla="*/ 3116826 w 4592269"/>
              <a:gd name="connsiteY55" fmla="*/ 235974 h 1366683"/>
              <a:gd name="connsiteX56" fmla="*/ 3362633 w 4592269"/>
              <a:gd name="connsiteY56" fmla="*/ 226141 h 1366683"/>
              <a:gd name="connsiteX57" fmla="*/ 3392130 w 4592269"/>
              <a:gd name="connsiteY57" fmla="*/ 196645 h 1366683"/>
              <a:gd name="connsiteX58" fmla="*/ 3510117 w 4592269"/>
              <a:gd name="connsiteY58" fmla="*/ 127819 h 1366683"/>
              <a:gd name="connsiteX59" fmla="*/ 3539613 w 4592269"/>
              <a:gd name="connsiteY59" fmla="*/ 108154 h 1366683"/>
              <a:gd name="connsiteX60" fmla="*/ 3628104 w 4592269"/>
              <a:gd name="connsiteY60" fmla="*/ 49161 h 1366683"/>
              <a:gd name="connsiteX61" fmla="*/ 3667433 w 4592269"/>
              <a:gd name="connsiteY61" fmla="*/ 39329 h 1366683"/>
              <a:gd name="connsiteX62" fmla="*/ 3696930 w 4592269"/>
              <a:gd name="connsiteY62" fmla="*/ 29496 h 1366683"/>
              <a:gd name="connsiteX63" fmla="*/ 3765755 w 4592269"/>
              <a:gd name="connsiteY63" fmla="*/ 0 h 1366683"/>
              <a:gd name="connsiteX64" fmla="*/ 3844413 w 4592269"/>
              <a:gd name="connsiteY64" fmla="*/ 29496 h 1366683"/>
              <a:gd name="connsiteX65" fmla="*/ 3883742 w 4592269"/>
              <a:gd name="connsiteY65" fmla="*/ 98322 h 1366683"/>
              <a:gd name="connsiteX66" fmla="*/ 3913239 w 4592269"/>
              <a:gd name="connsiteY66" fmla="*/ 127819 h 1366683"/>
              <a:gd name="connsiteX67" fmla="*/ 3932904 w 4592269"/>
              <a:gd name="connsiteY67" fmla="*/ 157316 h 1366683"/>
              <a:gd name="connsiteX68" fmla="*/ 4011562 w 4592269"/>
              <a:gd name="connsiteY68" fmla="*/ 235974 h 1366683"/>
              <a:gd name="connsiteX69" fmla="*/ 4070555 w 4592269"/>
              <a:gd name="connsiteY69" fmla="*/ 285135 h 1366683"/>
              <a:gd name="connsiteX70" fmla="*/ 4257368 w 4592269"/>
              <a:gd name="connsiteY70" fmla="*/ 275303 h 1366683"/>
              <a:gd name="connsiteX71" fmla="*/ 4326194 w 4592269"/>
              <a:gd name="connsiteY71" fmla="*/ 216309 h 1366683"/>
              <a:gd name="connsiteX72" fmla="*/ 4365523 w 4592269"/>
              <a:gd name="connsiteY72" fmla="*/ 196645 h 1366683"/>
              <a:gd name="connsiteX73" fmla="*/ 4434349 w 4592269"/>
              <a:gd name="connsiteY73" fmla="*/ 157316 h 1366683"/>
              <a:gd name="connsiteX74" fmla="*/ 4483510 w 4592269"/>
              <a:gd name="connsiteY74" fmla="*/ 108154 h 1366683"/>
              <a:gd name="connsiteX75" fmla="*/ 4542504 w 4592269"/>
              <a:gd name="connsiteY75" fmla="*/ 88490 h 1366683"/>
              <a:gd name="connsiteX76" fmla="*/ 4591665 w 4592269"/>
              <a:gd name="connsiteY76" fmla="*/ 157316 h 1366683"/>
              <a:gd name="connsiteX77" fmla="*/ 4581833 w 4592269"/>
              <a:gd name="connsiteY77" fmla="*/ 1002890 h 1366683"/>
              <a:gd name="connsiteX78" fmla="*/ 4591665 w 4592269"/>
              <a:gd name="connsiteY78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61008 w 4592269"/>
              <a:gd name="connsiteY9" fmla="*/ 509966 h 1366683"/>
              <a:gd name="connsiteX10" fmla="*/ 550935 w 4592269"/>
              <a:gd name="connsiteY10" fmla="*/ 378214 h 1366683"/>
              <a:gd name="connsiteX11" fmla="*/ 609600 w 4592269"/>
              <a:gd name="connsiteY11" fmla="*/ 825909 h 1366683"/>
              <a:gd name="connsiteX12" fmla="*/ 648930 w 4592269"/>
              <a:gd name="connsiteY12" fmla="*/ 466212 h 1366683"/>
              <a:gd name="connsiteX13" fmla="*/ 713659 w 4592269"/>
              <a:gd name="connsiteY13" fmla="*/ 380508 h 1366683"/>
              <a:gd name="connsiteX14" fmla="*/ 766917 w 4592269"/>
              <a:gd name="connsiteY14" fmla="*/ 707922 h 1366683"/>
              <a:gd name="connsiteX15" fmla="*/ 821486 w 4592269"/>
              <a:gd name="connsiteY15" fmla="*/ 373298 h 1366683"/>
              <a:gd name="connsiteX16" fmla="*/ 850982 w 4592269"/>
              <a:gd name="connsiteY16" fmla="*/ 267601 h 1366683"/>
              <a:gd name="connsiteX17" fmla="*/ 894736 w 4592269"/>
              <a:gd name="connsiteY17" fmla="*/ 560438 h 1366683"/>
              <a:gd name="connsiteX18" fmla="*/ 934065 w 4592269"/>
              <a:gd name="connsiteY18" fmla="*/ 521109 h 1366683"/>
              <a:gd name="connsiteX19" fmla="*/ 973394 w 4592269"/>
              <a:gd name="connsiteY19" fmla="*/ 462116 h 1366683"/>
              <a:gd name="connsiteX20" fmla="*/ 1012723 w 4592269"/>
              <a:gd name="connsiteY20" fmla="*/ 403122 h 1366683"/>
              <a:gd name="connsiteX21" fmla="*/ 1032388 w 4592269"/>
              <a:gd name="connsiteY21" fmla="*/ 373625 h 1366683"/>
              <a:gd name="connsiteX22" fmla="*/ 1042220 w 4592269"/>
              <a:gd name="connsiteY22" fmla="*/ 344129 h 1366683"/>
              <a:gd name="connsiteX23" fmla="*/ 1120878 w 4592269"/>
              <a:gd name="connsiteY23" fmla="*/ 285135 h 1366683"/>
              <a:gd name="connsiteX24" fmla="*/ 1140542 w 4592269"/>
              <a:gd name="connsiteY24" fmla="*/ 245806 h 1366683"/>
              <a:gd name="connsiteX25" fmla="*/ 1170039 w 4592269"/>
              <a:gd name="connsiteY25" fmla="*/ 226141 h 1366683"/>
              <a:gd name="connsiteX26" fmla="*/ 1238865 w 4592269"/>
              <a:gd name="connsiteY26" fmla="*/ 176980 h 1366683"/>
              <a:gd name="connsiteX27" fmla="*/ 1278194 w 4592269"/>
              <a:gd name="connsiteY27" fmla="*/ 167148 h 1366683"/>
              <a:gd name="connsiteX28" fmla="*/ 1307691 w 4592269"/>
              <a:gd name="connsiteY28" fmla="*/ 147483 h 1366683"/>
              <a:gd name="connsiteX29" fmla="*/ 1347020 w 4592269"/>
              <a:gd name="connsiteY29" fmla="*/ 137651 h 1366683"/>
              <a:gd name="connsiteX30" fmla="*/ 1376517 w 4592269"/>
              <a:gd name="connsiteY30" fmla="*/ 127819 h 1366683"/>
              <a:gd name="connsiteX31" fmla="*/ 1415846 w 4592269"/>
              <a:gd name="connsiteY31" fmla="*/ 117987 h 1366683"/>
              <a:gd name="connsiteX32" fmla="*/ 1838633 w 4592269"/>
              <a:gd name="connsiteY32" fmla="*/ 88490 h 1366683"/>
              <a:gd name="connsiteX33" fmla="*/ 1917291 w 4592269"/>
              <a:gd name="connsiteY33" fmla="*/ 78658 h 1366683"/>
              <a:gd name="connsiteX34" fmla="*/ 1946788 w 4592269"/>
              <a:gd name="connsiteY34" fmla="*/ 68825 h 1366683"/>
              <a:gd name="connsiteX35" fmla="*/ 1995949 w 4592269"/>
              <a:gd name="connsiteY35" fmla="*/ 58993 h 1366683"/>
              <a:gd name="connsiteX36" fmla="*/ 2113936 w 4592269"/>
              <a:gd name="connsiteY36" fmla="*/ 88490 h 1366683"/>
              <a:gd name="connsiteX37" fmla="*/ 2172930 w 4592269"/>
              <a:gd name="connsiteY37" fmla="*/ 127819 h 1366683"/>
              <a:gd name="connsiteX38" fmla="*/ 2202426 w 4592269"/>
              <a:gd name="connsiteY38" fmla="*/ 147483 h 1366683"/>
              <a:gd name="connsiteX39" fmla="*/ 2251588 w 4592269"/>
              <a:gd name="connsiteY39" fmla="*/ 157316 h 1366683"/>
              <a:gd name="connsiteX40" fmla="*/ 2290917 w 4592269"/>
              <a:gd name="connsiteY40" fmla="*/ 167148 h 1366683"/>
              <a:gd name="connsiteX41" fmla="*/ 2379407 w 4592269"/>
              <a:gd name="connsiteY41" fmla="*/ 176980 h 1366683"/>
              <a:gd name="connsiteX42" fmla="*/ 2566220 w 4592269"/>
              <a:gd name="connsiteY42" fmla="*/ 157316 h 1366683"/>
              <a:gd name="connsiteX43" fmla="*/ 2625213 w 4592269"/>
              <a:gd name="connsiteY43" fmla="*/ 117987 h 1366683"/>
              <a:gd name="connsiteX44" fmla="*/ 2703871 w 4592269"/>
              <a:gd name="connsiteY44" fmla="*/ 88490 h 1366683"/>
              <a:gd name="connsiteX45" fmla="*/ 2723536 w 4592269"/>
              <a:gd name="connsiteY45" fmla="*/ 58993 h 1366683"/>
              <a:gd name="connsiteX46" fmla="*/ 2753033 w 4592269"/>
              <a:gd name="connsiteY46" fmla="*/ 49161 h 1366683"/>
              <a:gd name="connsiteX47" fmla="*/ 2821859 w 4592269"/>
              <a:gd name="connsiteY47" fmla="*/ 29496 h 1366683"/>
              <a:gd name="connsiteX48" fmla="*/ 2880852 w 4592269"/>
              <a:gd name="connsiteY48" fmla="*/ 39329 h 1366683"/>
              <a:gd name="connsiteX49" fmla="*/ 2900517 w 4592269"/>
              <a:gd name="connsiteY49" fmla="*/ 68825 h 1366683"/>
              <a:gd name="connsiteX50" fmla="*/ 2930013 w 4592269"/>
              <a:gd name="connsiteY50" fmla="*/ 98322 h 1366683"/>
              <a:gd name="connsiteX51" fmla="*/ 2959510 w 4592269"/>
              <a:gd name="connsiteY51" fmla="*/ 117987 h 1366683"/>
              <a:gd name="connsiteX52" fmla="*/ 2998839 w 4592269"/>
              <a:gd name="connsiteY52" fmla="*/ 147483 h 1366683"/>
              <a:gd name="connsiteX53" fmla="*/ 3028336 w 4592269"/>
              <a:gd name="connsiteY53" fmla="*/ 176980 h 1366683"/>
              <a:gd name="connsiteX54" fmla="*/ 3077497 w 4592269"/>
              <a:gd name="connsiteY54" fmla="*/ 206477 h 1366683"/>
              <a:gd name="connsiteX55" fmla="*/ 3116826 w 4592269"/>
              <a:gd name="connsiteY55" fmla="*/ 235974 h 1366683"/>
              <a:gd name="connsiteX56" fmla="*/ 3362633 w 4592269"/>
              <a:gd name="connsiteY56" fmla="*/ 226141 h 1366683"/>
              <a:gd name="connsiteX57" fmla="*/ 3392130 w 4592269"/>
              <a:gd name="connsiteY57" fmla="*/ 196645 h 1366683"/>
              <a:gd name="connsiteX58" fmla="*/ 3510117 w 4592269"/>
              <a:gd name="connsiteY58" fmla="*/ 127819 h 1366683"/>
              <a:gd name="connsiteX59" fmla="*/ 3539613 w 4592269"/>
              <a:gd name="connsiteY59" fmla="*/ 108154 h 1366683"/>
              <a:gd name="connsiteX60" fmla="*/ 3628104 w 4592269"/>
              <a:gd name="connsiteY60" fmla="*/ 49161 h 1366683"/>
              <a:gd name="connsiteX61" fmla="*/ 3667433 w 4592269"/>
              <a:gd name="connsiteY61" fmla="*/ 39329 h 1366683"/>
              <a:gd name="connsiteX62" fmla="*/ 3696930 w 4592269"/>
              <a:gd name="connsiteY62" fmla="*/ 29496 h 1366683"/>
              <a:gd name="connsiteX63" fmla="*/ 3765755 w 4592269"/>
              <a:gd name="connsiteY63" fmla="*/ 0 h 1366683"/>
              <a:gd name="connsiteX64" fmla="*/ 3844413 w 4592269"/>
              <a:gd name="connsiteY64" fmla="*/ 29496 h 1366683"/>
              <a:gd name="connsiteX65" fmla="*/ 3883742 w 4592269"/>
              <a:gd name="connsiteY65" fmla="*/ 98322 h 1366683"/>
              <a:gd name="connsiteX66" fmla="*/ 3913239 w 4592269"/>
              <a:gd name="connsiteY66" fmla="*/ 127819 h 1366683"/>
              <a:gd name="connsiteX67" fmla="*/ 3932904 w 4592269"/>
              <a:gd name="connsiteY67" fmla="*/ 157316 h 1366683"/>
              <a:gd name="connsiteX68" fmla="*/ 4011562 w 4592269"/>
              <a:gd name="connsiteY68" fmla="*/ 235974 h 1366683"/>
              <a:gd name="connsiteX69" fmla="*/ 4070555 w 4592269"/>
              <a:gd name="connsiteY69" fmla="*/ 285135 h 1366683"/>
              <a:gd name="connsiteX70" fmla="*/ 4257368 w 4592269"/>
              <a:gd name="connsiteY70" fmla="*/ 275303 h 1366683"/>
              <a:gd name="connsiteX71" fmla="*/ 4326194 w 4592269"/>
              <a:gd name="connsiteY71" fmla="*/ 216309 h 1366683"/>
              <a:gd name="connsiteX72" fmla="*/ 4365523 w 4592269"/>
              <a:gd name="connsiteY72" fmla="*/ 196645 h 1366683"/>
              <a:gd name="connsiteX73" fmla="*/ 4434349 w 4592269"/>
              <a:gd name="connsiteY73" fmla="*/ 157316 h 1366683"/>
              <a:gd name="connsiteX74" fmla="*/ 4483510 w 4592269"/>
              <a:gd name="connsiteY74" fmla="*/ 108154 h 1366683"/>
              <a:gd name="connsiteX75" fmla="*/ 4542504 w 4592269"/>
              <a:gd name="connsiteY75" fmla="*/ 88490 h 1366683"/>
              <a:gd name="connsiteX76" fmla="*/ 4591665 w 4592269"/>
              <a:gd name="connsiteY76" fmla="*/ 157316 h 1366683"/>
              <a:gd name="connsiteX77" fmla="*/ 4581833 w 4592269"/>
              <a:gd name="connsiteY77" fmla="*/ 1002890 h 1366683"/>
              <a:gd name="connsiteX78" fmla="*/ 4591665 w 4592269"/>
              <a:gd name="connsiteY78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61008 w 4592269"/>
              <a:gd name="connsiteY9" fmla="*/ 509966 h 1366683"/>
              <a:gd name="connsiteX10" fmla="*/ 550935 w 4592269"/>
              <a:gd name="connsiteY10" fmla="*/ 378214 h 1366683"/>
              <a:gd name="connsiteX11" fmla="*/ 609600 w 4592269"/>
              <a:gd name="connsiteY11" fmla="*/ 825909 h 1366683"/>
              <a:gd name="connsiteX12" fmla="*/ 648930 w 4592269"/>
              <a:gd name="connsiteY12" fmla="*/ 466212 h 1366683"/>
              <a:gd name="connsiteX13" fmla="*/ 713659 w 4592269"/>
              <a:gd name="connsiteY13" fmla="*/ 380508 h 1366683"/>
              <a:gd name="connsiteX14" fmla="*/ 766917 w 4592269"/>
              <a:gd name="connsiteY14" fmla="*/ 707922 h 1366683"/>
              <a:gd name="connsiteX15" fmla="*/ 766425 w 4592269"/>
              <a:gd name="connsiteY15" fmla="*/ 274975 h 1366683"/>
              <a:gd name="connsiteX16" fmla="*/ 821486 w 4592269"/>
              <a:gd name="connsiteY16" fmla="*/ 373298 h 1366683"/>
              <a:gd name="connsiteX17" fmla="*/ 850982 w 4592269"/>
              <a:gd name="connsiteY17" fmla="*/ 267601 h 1366683"/>
              <a:gd name="connsiteX18" fmla="*/ 894736 w 4592269"/>
              <a:gd name="connsiteY18" fmla="*/ 560438 h 1366683"/>
              <a:gd name="connsiteX19" fmla="*/ 934065 w 4592269"/>
              <a:gd name="connsiteY19" fmla="*/ 521109 h 1366683"/>
              <a:gd name="connsiteX20" fmla="*/ 973394 w 4592269"/>
              <a:gd name="connsiteY20" fmla="*/ 462116 h 1366683"/>
              <a:gd name="connsiteX21" fmla="*/ 1012723 w 4592269"/>
              <a:gd name="connsiteY21" fmla="*/ 403122 h 1366683"/>
              <a:gd name="connsiteX22" fmla="*/ 1032388 w 4592269"/>
              <a:gd name="connsiteY22" fmla="*/ 373625 h 1366683"/>
              <a:gd name="connsiteX23" fmla="*/ 1042220 w 4592269"/>
              <a:gd name="connsiteY23" fmla="*/ 344129 h 1366683"/>
              <a:gd name="connsiteX24" fmla="*/ 1120878 w 4592269"/>
              <a:gd name="connsiteY24" fmla="*/ 285135 h 1366683"/>
              <a:gd name="connsiteX25" fmla="*/ 1140542 w 4592269"/>
              <a:gd name="connsiteY25" fmla="*/ 245806 h 1366683"/>
              <a:gd name="connsiteX26" fmla="*/ 1170039 w 4592269"/>
              <a:gd name="connsiteY26" fmla="*/ 226141 h 1366683"/>
              <a:gd name="connsiteX27" fmla="*/ 1238865 w 4592269"/>
              <a:gd name="connsiteY27" fmla="*/ 176980 h 1366683"/>
              <a:gd name="connsiteX28" fmla="*/ 1278194 w 4592269"/>
              <a:gd name="connsiteY28" fmla="*/ 167148 h 1366683"/>
              <a:gd name="connsiteX29" fmla="*/ 1307691 w 4592269"/>
              <a:gd name="connsiteY29" fmla="*/ 147483 h 1366683"/>
              <a:gd name="connsiteX30" fmla="*/ 1347020 w 4592269"/>
              <a:gd name="connsiteY30" fmla="*/ 137651 h 1366683"/>
              <a:gd name="connsiteX31" fmla="*/ 1376517 w 4592269"/>
              <a:gd name="connsiteY31" fmla="*/ 127819 h 1366683"/>
              <a:gd name="connsiteX32" fmla="*/ 1415846 w 4592269"/>
              <a:gd name="connsiteY32" fmla="*/ 117987 h 1366683"/>
              <a:gd name="connsiteX33" fmla="*/ 1838633 w 4592269"/>
              <a:gd name="connsiteY33" fmla="*/ 88490 h 1366683"/>
              <a:gd name="connsiteX34" fmla="*/ 1917291 w 4592269"/>
              <a:gd name="connsiteY34" fmla="*/ 78658 h 1366683"/>
              <a:gd name="connsiteX35" fmla="*/ 1946788 w 4592269"/>
              <a:gd name="connsiteY35" fmla="*/ 68825 h 1366683"/>
              <a:gd name="connsiteX36" fmla="*/ 1995949 w 4592269"/>
              <a:gd name="connsiteY36" fmla="*/ 58993 h 1366683"/>
              <a:gd name="connsiteX37" fmla="*/ 2113936 w 4592269"/>
              <a:gd name="connsiteY37" fmla="*/ 88490 h 1366683"/>
              <a:gd name="connsiteX38" fmla="*/ 2172930 w 4592269"/>
              <a:gd name="connsiteY38" fmla="*/ 127819 h 1366683"/>
              <a:gd name="connsiteX39" fmla="*/ 2202426 w 4592269"/>
              <a:gd name="connsiteY39" fmla="*/ 147483 h 1366683"/>
              <a:gd name="connsiteX40" fmla="*/ 2251588 w 4592269"/>
              <a:gd name="connsiteY40" fmla="*/ 157316 h 1366683"/>
              <a:gd name="connsiteX41" fmla="*/ 2290917 w 4592269"/>
              <a:gd name="connsiteY41" fmla="*/ 167148 h 1366683"/>
              <a:gd name="connsiteX42" fmla="*/ 2379407 w 4592269"/>
              <a:gd name="connsiteY42" fmla="*/ 176980 h 1366683"/>
              <a:gd name="connsiteX43" fmla="*/ 2566220 w 4592269"/>
              <a:gd name="connsiteY43" fmla="*/ 157316 h 1366683"/>
              <a:gd name="connsiteX44" fmla="*/ 2625213 w 4592269"/>
              <a:gd name="connsiteY44" fmla="*/ 117987 h 1366683"/>
              <a:gd name="connsiteX45" fmla="*/ 2703871 w 4592269"/>
              <a:gd name="connsiteY45" fmla="*/ 88490 h 1366683"/>
              <a:gd name="connsiteX46" fmla="*/ 2723536 w 4592269"/>
              <a:gd name="connsiteY46" fmla="*/ 58993 h 1366683"/>
              <a:gd name="connsiteX47" fmla="*/ 2753033 w 4592269"/>
              <a:gd name="connsiteY47" fmla="*/ 49161 h 1366683"/>
              <a:gd name="connsiteX48" fmla="*/ 2821859 w 4592269"/>
              <a:gd name="connsiteY48" fmla="*/ 29496 h 1366683"/>
              <a:gd name="connsiteX49" fmla="*/ 2880852 w 4592269"/>
              <a:gd name="connsiteY49" fmla="*/ 39329 h 1366683"/>
              <a:gd name="connsiteX50" fmla="*/ 2900517 w 4592269"/>
              <a:gd name="connsiteY50" fmla="*/ 68825 h 1366683"/>
              <a:gd name="connsiteX51" fmla="*/ 2930013 w 4592269"/>
              <a:gd name="connsiteY51" fmla="*/ 98322 h 1366683"/>
              <a:gd name="connsiteX52" fmla="*/ 2959510 w 4592269"/>
              <a:gd name="connsiteY52" fmla="*/ 117987 h 1366683"/>
              <a:gd name="connsiteX53" fmla="*/ 2998839 w 4592269"/>
              <a:gd name="connsiteY53" fmla="*/ 147483 h 1366683"/>
              <a:gd name="connsiteX54" fmla="*/ 3028336 w 4592269"/>
              <a:gd name="connsiteY54" fmla="*/ 176980 h 1366683"/>
              <a:gd name="connsiteX55" fmla="*/ 3077497 w 4592269"/>
              <a:gd name="connsiteY55" fmla="*/ 206477 h 1366683"/>
              <a:gd name="connsiteX56" fmla="*/ 3116826 w 4592269"/>
              <a:gd name="connsiteY56" fmla="*/ 235974 h 1366683"/>
              <a:gd name="connsiteX57" fmla="*/ 3362633 w 4592269"/>
              <a:gd name="connsiteY57" fmla="*/ 226141 h 1366683"/>
              <a:gd name="connsiteX58" fmla="*/ 3392130 w 4592269"/>
              <a:gd name="connsiteY58" fmla="*/ 196645 h 1366683"/>
              <a:gd name="connsiteX59" fmla="*/ 3510117 w 4592269"/>
              <a:gd name="connsiteY59" fmla="*/ 127819 h 1366683"/>
              <a:gd name="connsiteX60" fmla="*/ 3539613 w 4592269"/>
              <a:gd name="connsiteY60" fmla="*/ 108154 h 1366683"/>
              <a:gd name="connsiteX61" fmla="*/ 3628104 w 4592269"/>
              <a:gd name="connsiteY61" fmla="*/ 49161 h 1366683"/>
              <a:gd name="connsiteX62" fmla="*/ 3667433 w 4592269"/>
              <a:gd name="connsiteY62" fmla="*/ 39329 h 1366683"/>
              <a:gd name="connsiteX63" fmla="*/ 3696930 w 4592269"/>
              <a:gd name="connsiteY63" fmla="*/ 29496 h 1366683"/>
              <a:gd name="connsiteX64" fmla="*/ 3765755 w 4592269"/>
              <a:gd name="connsiteY64" fmla="*/ 0 h 1366683"/>
              <a:gd name="connsiteX65" fmla="*/ 3844413 w 4592269"/>
              <a:gd name="connsiteY65" fmla="*/ 29496 h 1366683"/>
              <a:gd name="connsiteX66" fmla="*/ 3883742 w 4592269"/>
              <a:gd name="connsiteY66" fmla="*/ 98322 h 1366683"/>
              <a:gd name="connsiteX67" fmla="*/ 3913239 w 4592269"/>
              <a:gd name="connsiteY67" fmla="*/ 127819 h 1366683"/>
              <a:gd name="connsiteX68" fmla="*/ 3932904 w 4592269"/>
              <a:gd name="connsiteY68" fmla="*/ 157316 h 1366683"/>
              <a:gd name="connsiteX69" fmla="*/ 4011562 w 4592269"/>
              <a:gd name="connsiteY69" fmla="*/ 235974 h 1366683"/>
              <a:gd name="connsiteX70" fmla="*/ 4070555 w 4592269"/>
              <a:gd name="connsiteY70" fmla="*/ 285135 h 1366683"/>
              <a:gd name="connsiteX71" fmla="*/ 4257368 w 4592269"/>
              <a:gd name="connsiteY71" fmla="*/ 275303 h 1366683"/>
              <a:gd name="connsiteX72" fmla="*/ 4326194 w 4592269"/>
              <a:gd name="connsiteY72" fmla="*/ 216309 h 1366683"/>
              <a:gd name="connsiteX73" fmla="*/ 4365523 w 4592269"/>
              <a:gd name="connsiteY73" fmla="*/ 196645 h 1366683"/>
              <a:gd name="connsiteX74" fmla="*/ 4434349 w 4592269"/>
              <a:gd name="connsiteY74" fmla="*/ 157316 h 1366683"/>
              <a:gd name="connsiteX75" fmla="*/ 4483510 w 4592269"/>
              <a:gd name="connsiteY75" fmla="*/ 108154 h 1366683"/>
              <a:gd name="connsiteX76" fmla="*/ 4542504 w 4592269"/>
              <a:gd name="connsiteY76" fmla="*/ 88490 h 1366683"/>
              <a:gd name="connsiteX77" fmla="*/ 4591665 w 4592269"/>
              <a:gd name="connsiteY77" fmla="*/ 157316 h 1366683"/>
              <a:gd name="connsiteX78" fmla="*/ 4581833 w 4592269"/>
              <a:gd name="connsiteY78" fmla="*/ 1002890 h 1366683"/>
              <a:gd name="connsiteX79" fmla="*/ 4591665 w 4592269"/>
              <a:gd name="connsiteY79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61008 w 4592269"/>
              <a:gd name="connsiteY9" fmla="*/ 509966 h 1366683"/>
              <a:gd name="connsiteX10" fmla="*/ 550935 w 4592269"/>
              <a:gd name="connsiteY10" fmla="*/ 378214 h 1366683"/>
              <a:gd name="connsiteX11" fmla="*/ 604520 w 4592269"/>
              <a:gd name="connsiteY11" fmla="*/ 368709 h 1366683"/>
              <a:gd name="connsiteX12" fmla="*/ 648930 w 4592269"/>
              <a:gd name="connsiteY12" fmla="*/ 466212 h 1366683"/>
              <a:gd name="connsiteX13" fmla="*/ 713659 w 4592269"/>
              <a:gd name="connsiteY13" fmla="*/ 380508 h 1366683"/>
              <a:gd name="connsiteX14" fmla="*/ 766917 w 4592269"/>
              <a:gd name="connsiteY14" fmla="*/ 707922 h 1366683"/>
              <a:gd name="connsiteX15" fmla="*/ 766425 w 4592269"/>
              <a:gd name="connsiteY15" fmla="*/ 274975 h 1366683"/>
              <a:gd name="connsiteX16" fmla="*/ 821486 w 4592269"/>
              <a:gd name="connsiteY16" fmla="*/ 373298 h 1366683"/>
              <a:gd name="connsiteX17" fmla="*/ 850982 w 4592269"/>
              <a:gd name="connsiteY17" fmla="*/ 267601 h 1366683"/>
              <a:gd name="connsiteX18" fmla="*/ 894736 w 4592269"/>
              <a:gd name="connsiteY18" fmla="*/ 560438 h 1366683"/>
              <a:gd name="connsiteX19" fmla="*/ 934065 w 4592269"/>
              <a:gd name="connsiteY19" fmla="*/ 521109 h 1366683"/>
              <a:gd name="connsiteX20" fmla="*/ 973394 w 4592269"/>
              <a:gd name="connsiteY20" fmla="*/ 462116 h 1366683"/>
              <a:gd name="connsiteX21" fmla="*/ 1012723 w 4592269"/>
              <a:gd name="connsiteY21" fmla="*/ 403122 h 1366683"/>
              <a:gd name="connsiteX22" fmla="*/ 1032388 w 4592269"/>
              <a:gd name="connsiteY22" fmla="*/ 373625 h 1366683"/>
              <a:gd name="connsiteX23" fmla="*/ 1042220 w 4592269"/>
              <a:gd name="connsiteY23" fmla="*/ 344129 h 1366683"/>
              <a:gd name="connsiteX24" fmla="*/ 1120878 w 4592269"/>
              <a:gd name="connsiteY24" fmla="*/ 285135 h 1366683"/>
              <a:gd name="connsiteX25" fmla="*/ 1140542 w 4592269"/>
              <a:gd name="connsiteY25" fmla="*/ 245806 h 1366683"/>
              <a:gd name="connsiteX26" fmla="*/ 1170039 w 4592269"/>
              <a:gd name="connsiteY26" fmla="*/ 226141 h 1366683"/>
              <a:gd name="connsiteX27" fmla="*/ 1238865 w 4592269"/>
              <a:gd name="connsiteY27" fmla="*/ 176980 h 1366683"/>
              <a:gd name="connsiteX28" fmla="*/ 1278194 w 4592269"/>
              <a:gd name="connsiteY28" fmla="*/ 167148 h 1366683"/>
              <a:gd name="connsiteX29" fmla="*/ 1307691 w 4592269"/>
              <a:gd name="connsiteY29" fmla="*/ 147483 h 1366683"/>
              <a:gd name="connsiteX30" fmla="*/ 1347020 w 4592269"/>
              <a:gd name="connsiteY30" fmla="*/ 137651 h 1366683"/>
              <a:gd name="connsiteX31" fmla="*/ 1376517 w 4592269"/>
              <a:gd name="connsiteY31" fmla="*/ 127819 h 1366683"/>
              <a:gd name="connsiteX32" fmla="*/ 1415846 w 4592269"/>
              <a:gd name="connsiteY32" fmla="*/ 117987 h 1366683"/>
              <a:gd name="connsiteX33" fmla="*/ 1838633 w 4592269"/>
              <a:gd name="connsiteY33" fmla="*/ 88490 h 1366683"/>
              <a:gd name="connsiteX34" fmla="*/ 1917291 w 4592269"/>
              <a:gd name="connsiteY34" fmla="*/ 78658 h 1366683"/>
              <a:gd name="connsiteX35" fmla="*/ 1946788 w 4592269"/>
              <a:gd name="connsiteY35" fmla="*/ 68825 h 1366683"/>
              <a:gd name="connsiteX36" fmla="*/ 1995949 w 4592269"/>
              <a:gd name="connsiteY36" fmla="*/ 58993 h 1366683"/>
              <a:gd name="connsiteX37" fmla="*/ 2113936 w 4592269"/>
              <a:gd name="connsiteY37" fmla="*/ 88490 h 1366683"/>
              <a:gd name="connsiteX38" fmla="*/ 2172930 w 4592269"/>
              <a:gd name="connsiteY38" fmla="*/ 127819 h 1366683"/>
              <a:gd name="connsiteX39" fmla="*/ 2202426 w 4592269"/>
              <a:gd name="connsiteY39" fmla="*/ 147483 h 1366683"/>
              <a:gd name="connsiteX40" fmla="*/ 2251588 w 4592269"/>
              <a:gd name="connsiteY40" fmla="*/ 157316 h 1366683"/>
              <a:gd name="connsiteX41" fmla="*/ 2290917 w 4592269"/>
              <a:gd name="connsiteY41" fmla="*/ 167148 h 1366683"/>
              <a:gd name="connsiteX42" fmla="*/ 2379407 w 4592269"/>
              <a:gd name="connsiteY42" fmla="*/ 176980 h 1366683"/>
              <a:gd name="connsiteX43" fmla="*/ 2566220 w 4592269"/>
              <a:gd name="connsiteY43" fmla="*/ 157316 h 1366683"/>
              <a:gd name="connsiteX44" fmla="*/ 2625213 w 4592269"/>
              <a:gd name="connsiteY44" fmla="*/ 117987 h 1366683"/>
              <a:gd name="connsiteX45" fmla="*/ 2703871 w 4592269"/>
              <a:gd name="connsiteY45" fmla="*/ 88490 h 1366683"/>
              <a:gd name="connsiteX46" fmla="*/ 2723536 w 4592269"/>
              <a:gd name="connsiteY46" fmla="*/ 58993 h 1366683"/>
              <a:gd name="connsiteX47" fmla="*/ 2753033 w 4592269"/>
              <a:gd name="connsiteY47" fmla="*/ 49161 h 1366683"/>
              <a:gd name="connsiteX48" fmla="*/ 2821859 w 4592269"/>
              <a:gd name="connsiteY48" fmla="*/ 29496 h 1366683"/>
              <a:gd name="connsiteX49" fmla="*/ 2880852 w 4592269"/>
              <a:gd name="connsiteY49" fmla="*/ 39329 h 1366683"/>
              <a:gd name="connsiteX50" fmla="*/ 2900517 w 4592269"/>
              <a:gd name="connsiteY50" fmla="*/ 68825 h 1366683"/>
              <a:gd name="connsiteX51" fmla="*/ 2930013 w 4592269"/>
              <a:gd name="connsiteY51" fmla="*/ 98322 h 1366683"/>
              <a:gd name="connsiteX52" fmla="*/ 2959510 w 4592269"/>
              <a:gd name="connsiteY52" fmla="*/ 117987 h 1366683"/>
              <a:gd name="connsiteX53" fmla="*/ 2998839 w 4592269"/>
              <a:gd name="connsiteY53" fmla="*/ 147483 h 1366683"/>
              <a:gd name="connsiteX54" fmla="*/ 3028336 w 4592269"/>
              <a:gd name="connsiteY54" fmla="*/ 176980 h 1366683"/>
              <a:gd name="connsiteX55" fmla="*/ 3077497 w 4592269"/>
              <a:gd name="connsiteY55" fmla="*/ 206477 h 1366683"/>
              <a:gd name="connsiteX56" fmla="*/ 3116826 w 4592269"/>
              <a:gd name="connsiteY56" fmla="*/ 235974 h 1366683"/>
              <a:gd name="connsiteX57" fmla="*/ 3362633 w 4592269"/>
              <a:gd name="connsiteY57" fmla="*/ 226141 h 1366683"/>
              <a:gd name="connsiteX58" fmla="*/ 3392130 w 4592269"/>
              <a:gd name="connsiteY58" fmla="*/ 196645 h 1366683"/>
              <a:gd name="connsiteX59" fmla="*/ 3510117 w 4592269"/>
              <a:gd name="connsiteY59" fmla="*/ 127819 h 1366683"/>
              <a:gd name="connsiteX60" fmla="*/ 3539613 w 4592269"/>
              <a:gd name="connsiteY60" fmla="*/ 108154 h 1366683"/>
              <a:gd name="connsiteX61" fmla="*/ 3628104 w 4592269"/>
              <a:gd name="connsiteY61" fmla="*/ 49161 h 1366683"/>
              <a:gd name="connsiteX62" fmla="*/ 3667433 w 4592269"/>
              <a:gd name="connsiteY62" fmla="*/ 39329 h 1366683"/>
              <a:gd name="connsiteX63" fmla="*/ 3696930 w 4592269"/>
              <a:gd name="connsiteY63" fmla="*/ 29496 h 1366683"/>
              <a:gd name="connsiteX64" fmla="*/ 3765755 w 4592269"/>
              <a:gd name="connsiteY64" fmla="*/ 0 h 1366683"/>
              <a:gd name="connsiteX65" fmla="*/ 3844413 w 4592269"/>
              <a:gd name="connsiteY65" fmla="*/ 29496 h 1366683"/>
              <a:gd name="connsiteX66" fmla="*/ 3883742 w 4592269"/>
              <a:gd name="connsiteY66" fmla="*/ 98322 h 1366683"/>
              <a:gd name="connsiteX67" fmla="*/ 3913239 w 4592269"/>
              <a:gd name="connsiteY67" fmla="*/ 127819 h 1366683"/>
              <a:gd name="connsiteX68" fmla="*/ 3932904 w 4592269"/>
              <a:gd name="connsiteY68" fmla="*/ 157316 h 1366683"/>
              <a:gd name="connsiteX69" fmla="*/ 4011562 w 4592269"/>
              <a:gd name="connsiteY69" fmla="*/ 235974 h 1366683"/>
              <a:gd name="connsiteX70" fmla="*/ 4070555 w 4592269"/>
              <a:gd name="connsiteY70" fmla="*/ 285135 h 1366683"/>
              <a:gd name="connsiteX71" fmla="*/ 4257368 w 4592269"/>
              <a:gd name="connsiteY71" fmla="*/ 275303 h 1366683"/>
              <a:gd name="connsiteX72" fmla="*/ 4326194 w 4592269"/>
              <a:gd name="connsiteY72" fmla="*/ 216309 h 1366683"/>
              <a:gd name="connsiteX73" fmla="*/ 4365523 w 4592269"/>
              <a:gd name="connsiteY73" fmla="*/ 196645 h 1366683"/>
              <a:gd name="connsiteX74" fmla="*/ 4434349 w 4592269"/>
              <a:gd name="connsiteY74" fmla="*/ 157316 h 1366683"/>
              <a:gd name="connsiteX75" fmla="*/ 4483510 w 4592269"/>
              <a:gd name="connsiteY75" fmla="*/ 108154 h 1366683"/>
              <a:gd name="connsiteX76" fmla="*/ 4542504 w 4592269"/>
              <a:gd name="connsiteY76" fmla="*/ 88490 h 1366683"/>
              <a:gd name="connsiteX77" fmla="*/ 4591665 w 4592269"/>
              <a:gd name="connsiteY77" fmla="*/ 157316 h 1366683"/>
              <a:gd name="connsiteX78" fmla="*/ 4581833 w 4592269"/>
              <a:gd name="connsiteY78" fmla="*/ 1002890 h 1366683"/>
              <a:gd name="connsiteX79" fmla="*/ 4591665 w 4592269"/>
              <a:gd name="connsiteY79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96568 w 4592269"/>
              <a:gd name="connsiteY9" fmla="*/ 189926 h 1366683"/>
              <a:gd name="connsiteX10" fmla="*/ 550935 w 4592269"/>
              <a:gd name="connsiteY10" fmla="*/ 378214 h 1366683"/>
              <a:gd name="connsiteX11" fmla="*/ 604520 w 4592269"/>
              <a:gd name="connsiteY11" fmla="*/ 368709 h 1366683"/>
              <a:gd name="connsiteX12" fmla="*/ 648930 w 4592269"/>
              <a:gd name="connsiteY12" fmla="*/ 466212 h 1366683"/>
              <a:gd name="connsiteX13" fmla="*/ 713659 w 4592269"/>
              <a:gd name="connsiteY13" fmla="*/ 380508 h 1366683"/>
              <a:gd name="connsiteX14" fmla="*/ 766917 w 4592269"/>
              <a:gd name="connsiteY14" fmla="*/ 707922 h 1366683"/>
              <a:gd name="connsiteX15" fmla="*/ 766425 w 4592269"/>
              <a:gd name="connsiteY15" fmla="*/ 274975 h 1366683"/>
              <a:gd name="connsiteX16" fmla="*/ 821486 w 4592269"/>
              <a:gd name="connsiteY16" fmla="*/ 373298 h 1366683"/>
              <a:gd name="connsiteX17" fmla="*/ 850982 w 4592269"/>
              <a:gd name="connsiteY17" fmla="*/ 267601 h 1366683"/>
              <a:gd name="connsiteX18" fmla="*/ 894736 w 4592269"/>
              <a:gd name="connsiteY18" fmla="*/ 560438 h 1366683"/>
              <a:gd name="connsiteX19" fmla="*/ 934065 w 4592269"/>
              <a:gd name="connsiteY19" fmla="*/ 521109 h 1366683"/>
              <a:gd name="connsiteX20" fmla="*/ 973394 w 4592269"/>
              <a:gd name="connsiteY20" fmla="*/ 462116 h 1366683"/>
              <a:gd name="connsiteX21" fmla="*/ 1012723 w 4592269"/>
              <a:gd name="connsiteY21" fmla="*/ 403122 h 1366683"/>
              <a:gd name="connsiteX22" fmla="*/ 1032388 w 4592269"/>
              <a:gd name="connsiteY22" fmla="*/ 373625 h 1366683"/>
              <a:gd name="connsiteX23" fmla="*/ 1042220 w 4592269"/>
              <a:gd name="connsiteY23" fmla="*/ 344129 h 1366683"/>
              <a:gd name="connsiteX24" fmla="*/ 1120878 w 4592269"/>
              <a:gd name="connsiteY24" fmla="*/ 285135 h 1366683"/>
              <a:gd name="connsiteX25" fmla="*/ 1140542 w 4592269"/>
              <a:gd name="connsiteY25" fmla="*/ 245806 h 1366683"/>
              <a:gd name="connsiteX26" fmla="*/ 1170039 w 4592269"/>
              <a:gd name="connsiteY26" fmla="*/ 226141 h 1366683"/>
              <a:gd name="connsiteX27" fmla="*/ 1238865 w 4592269"/>
              <a:gd name="connsiteY27" fmla="*/ 176980 h 1366683"/>
              <a:gd name="connsiteX28" fmla="*/ 1278194 w 4592269"/>
              <a:gd name="connsiteY28" fmla="*/ 167148 h 1366683"/>
              <a:gd name="connsiteX29" fmla="*/ 1307691 w 4592269"/>
              <a:gd name="connsiteY29" fmla="*/ 147483 h 1366683"/>
              <a:gd name="connsiteX30" fmla="*/ 1347020 w 4592269"/>
              <a:gd name="connsiteY30" fmla="*/ 137651 h 1366683"/>
              <a:gd name="connsiteX31" fmla="*/ 1376517 w 4592269"/>
              <a:gd name="connsiteY31" fmla="*/ 127819 h 1366683"/>
              <a:gd name="connsiteX32" fmla="*/ 1415846 w 4592269"/>
              <a:gd name="connsiteY32" fmla="*/ 117987 h 1366683"/>
              <a:gd name="connsiteX33" fmla="*/ 1838633 w 4592269"/>
              <a:gd name="connsiteY33" fmla="*/ 88490 h 1366683"/>
              <a:gd name="connsiteX34" fmla="*/ 1917291 w 4592269"/>
              <a:gd name="connsiteY34" fmla="*/ 78658 h 1366683"/>
              <a:gd name="connsiteX35" fmla="*/ 1946788 w 4592269"/>
              <a:gd name="connsiteY35" fmla="*/ 68825 h 1366683"/>
              <a:gd name="connsiteX36" fmla="*/ 1995949 w 4592269"/>
              <a:gd name="connsiteY36" fmla="*/ 58993 h 1366683"/>
              <a:gd name="connsiteX37" fmla="*/ 2113936 w 4592269"/>
              <a:gd name="connsiteY37" fmla="*/ 88490 h 1366683"/>
              <a:gd name="connsiteX38" fmla="*/ 2172930 w 4592269"/>
              <a:gd name="connsiteY38" fmla="*/ 127819 h 1366683"/>
              <a:gd name="connsiteX39" fmla="*/ 2202426 w 4592269"/>
              <a:gd name="connsiteY39" fmla="*/ 147483 h 1366683"/>
              <a:gd name="connsiteX40" fmla="*/ 2251588 w 4592269"/>
              <a:gd name="connsiteY40" fmla="*/ 157316 h 1366683"/>
              <a:gd name="connsiteX41" fmla="*/ 2290917 w 4592269"/>
              <a:gd name="connsiteY41" fmla="*/ 167148 h 1366683"/>
              <a:gd name="connsiteX42" fmla="*/ 2379407 w 4592269"/>
              <a:gd name="connsiteY42" fmla="*/ 176980 h 1366683"/>
              <a:gd name="connsiteX43" fmla="*/ 2566220 w 4592269"/>
              <a:gd name="connsiteY43" fmla="*/ 157316 h 1366683"/>
              <a:gd name="connsiteX44" fmla="*/ 2625213 w 4592269"/>
              <a:gd name="connsiteY44" fmla="*/ 117987 h 1366683"/>
              <a:gd name="connsiteX45" fmla="*/ 2703871 w 4592269"/>
              <a:gd name="connsiteY45" fmla="*/ 88490 h 1366683"/>
              <a:gd name="connsiteX46" fmla="*/ 2723536 w 4592269"/>
              <a:gd name="connsiteY46" fmla="*/ 58993 h 1366683"/>
              <a:gd name="connsiteX47" fmla="*/ 2753033 w 4592269"/>
              <a:gd name="connsiteY47" fmla="*/ 49161 h 1366683"/>
              <a:gd name="connsiteX48" fmla="*/ 2821859 w 4592269"/>
              <a:gd name="connsiteY48" fmla="*/ 29496 h 1366683"/>
              <a:gd name="connsiteX49" fmla="*/ 2880852 w 4592269"/>
              <a:gd name="connsiteY49" fmla="*/ 39329 h 1366683"/>
              <a:gd name="connsiteX50" fmla="*/ 2900517 w 4592269"/>
              <a:gd name="connsiteY50" fmla="*/ 68825 h 1366683"/>
              <a:gd name="connsiteX51" fmla="*/ 2930013 w 4592269"/>
              <a:gd name="connsiteY51" fmla="*/ 98322 h 1366683"/>
              <a:gd name="connsiteX52" fmla="*/ 2959510 w 4592269"/>
              <a:gd name="connsiteY52" fmla="*/ 117987 h 1366683"/>
              <a:gd name="connsiteX53" fmla="*/ 2998839 w 4592269"/>
              <a:gd name="connsiteY53" fmla="*/ 147483 h 1366683"/>
              <a:gd name="connsiteX54" fmla="*/ 3028336 w 4592269"/>
              <a:gd name="connsiteY54" fmla="*/ 176980 h 1366683"/>
              <a:gd name="connsiteX55" fmla="*/ 3077497 w 4592269"/>
              <a:gd name="connsiteY55" fmla="*/ 206477 h 1366683"/>
              <a:gd name="connsiteX56" fmla="*/ 3116826 w 4592269"/>
              <a:gd name="connsiteY56" fmla="*/ 235974 h 1366683"/>
              <a:gd name="connsiteX57" fmla="*/ 3362633 w 4592269"/>
              <a:gd name="connsiteY57" fmla="*/ 226141 h 1366683"/>
              <a:gd name="connsiteX58" fmla="*/ 3392130 w 4592269"/>
              <a:gd name="connsiteY58" fmla="*/ 196645 h 1366683"/>
              <a:gd name="connsiteX59" fmla="*/ 3510117 w 4592269"/>
              <a:gd name="connsiteY59" fmla="*/ 127819 h 1366683"/>
              <a:gd name="connsiteX60" fmla="*/ 3539613 w 4592269"/>
              <a:gd name="connsiteY60" fmla="*/ 108154 h 1366683"/>
              <a:gd name="connsiteX61" fmla="*/ 3628104 w 4592269"/>
              <a:gd name="connsiteY61" fmla="*/ 49161 h 1366683"/>
              <a:gd name="connsiteX62" fmla="*/ 3667433 w 4592269"/>
              <a:gd name="connsiteY62" fmla="*/ 39329 h 1366683"/>
              <a:gd name="connsiteX63" fmla="*/ 3696930 w 4592269"/>
              <a:gd name="connsiteY63" fmla="*/ 29496 h 1366683"/>
              <a:gd name="connsiteX64" fmla="*/ 3765755 w 4592269"/>
              <a:gd name="connsiteY64" fmla="*/ 0 h 1366683"/>
              <a:gd name="connsiteX65" fmla="*/ 3844413 w 4592269"/>
              <a:gd name="connsiteY65" fmla="*/ 29496 h 1366683"/>
              <a:gd name="connsiteX66" fmla="*/ 3883742 w 4592269"/>
              <a:gd name="connsiteY66" fmla="*/ 98322 h 1366683"/>
              <a:gd name="connsiteX67" fmla="*/ 3913239 w 4592269"/>
              <a:gd name="connsiteY67" fmla="*/ 127819 h 1366683"/>
              <a:gd name="connsiteX68" fmla="*/ 3932904 w 4592269"/>
              <a:gd name="connsiteY68" fmla="*/ 157316 h 1366683"/>
              <a:gd name="connsiteX69" fmla="*/ 4011562 w 4592269"/>
              <a:gd name="connsiteY69" fmla="*/ 235974 h 1366683"/>
              <a:gd name="connsiteX70" fmla="*/ 4070555 w 4592269"/>
              <a:gd name="connsiteY70" fmla="*/ 285135 h 1366683"/>
              <a:gd name="connsiteX71" fmla="*/ 4257368 w 4592269"/>
              <a:gd name="connsiteY71" fmla="*/ 275303 h 1366683"/>
              <a:gd name="connsiteX72" fmla="*/ 4326194 w 4592269"/>
              <a:gd name="connsiteY72" fmla="*/ 216309 h 1366683"/>
              <a:gd name="connsiteX73" fmla="*/ 4365523 w 4592269"/>
              <a:gd name="connsiteY73" fmla="*/ 196645 h 1366683"/>
              <a:gd name="connsiteX74" fmla="*/ 4434349 w 4592269"/>
              <a:gd name="connsiteY74" fmla="*/ 157316 h 1366683"/>
              <a:gd name="connsiteX75" fmla="*/ 4483510 w 4592269"/>
              <a:gd name="connsiteY75" fmla="*/ 108154 h 1366683"/>
              <a:gd name="connsiteX76" fmla="*/ 4542504 w 4592269"/>
              <a:gd name="connsiteY76" fmla="*/ 88490 h 1366683"/>
              <a:gd name="connsiteX77" fmla="*/ 4591665 w 4592269"/>
              <a:gd name="connsiteY77" fmla="*/ 157316 h 1366683"/>
              <a:gd name="connsiteX78" fmla="*/ 4581833 w 4592269"/>
              <a:gd name="connsiteY78" fmla="*/ 1002890 h 1366683"/>
              <a:gd name="connsiteX79" fmla="*/ 4591665 w 4592269"/>
              <a:gd name="connsiteY79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96568 w 4592269"/>
              <a:gd name="connsiteY9" fmla="*/ 189926 h 1366683"/>
              <a:gd name="connsiteX10" fmla="*/ 586495 w 4592269"/>
              <a:gd name="connsiteY10" fmla="*/ 180094 h 1366683"/>
              <a:gd name="connsiteX11" fmla="*/ 604520 w 4592269"/>
              <a:gd name="connsiteY11" fmla="*/ 368709 h 1366683"/>
              <a:gd name="connsiteX12" fmla="*/ 648930 w 4592269"/>
              <a:gd name="connsiteY12" fmla="*/ 466212 h 1366683"/>
              <a:gd name="connsiteX13" fmla="*/ 713659 w 4592269"/>
              <a:gd name="connsiteY13" fmla="*/ 380508 h 1366683"/>
              <a:gd name="connsiteX14" fmla="*/ 766917 w 4592269"/>
              <a:gd name="connsiteY14" fmla="*/ 707922 h 1366683"/>
              <a:gd name="connsiteX15" fmla="*/ 766425 w 4592269"/>
              <a:gd name="connsiteY15" fmla="*/ 274975 h 1366683"/>
              <a:gd name="connsiteX16" fmla="*/ 821486 w 4592269"/>
              <a:gd name="connsiteY16" fmla="*/ 373298 h 1366683"/>
              <a:gd name="connsiteX17" fmla="*/ 850982 w 4592269"/>
              <a:gd name="connsiteY17" fmla="*/ 267601 h 1366683"/>
              <a:gd name="connsiteX18" fmla="*/ 894736 w 4592269"/>
              <a:gd name="connsiteY18" fmla="*/ 560438 h 1366683"/>
              <a:gd name="connsiteX19" fmla="*/ 934065 w 4592269"/>
              <a:gd name="connsiteY19" fmla="*/ 521109 h 1366683"/>
              <a:gd name="connsiteX20" fmla="*/ 973394 w 4592269"/>
              <a:gd name="connsiteY20" fmla="*/ 462116 h 1366683"/>
              <a:gd name="connsiteX21" fmla="*/ 1012723 w 4592269"/>
              <a:gd name="connsiteY21" fmla="*/ 403122 h 1366683"/>
              <a:gd name="connsiteX22" fmla="*/ 1032388 w 4592269"/>
              <a:gd name="connsiteY22" fmla="*/ 373625 h 1366683"/>
              <a:gd name="connsiteX23" fmla="*/ 1042220 w 4592269"/>
              <a:gd name="connsiteY23" fmla="*/ 344129 h 1366683"/>
              <a:gd name="connsiteX24" fmla="*/ 1120878 w 4592269"/>
              <a:gd name="connsiteY24" fmla="*/ 285135 h 1366683"/>
              <a:gd name="connsiteX25" fmla="*/ 1140542 w 4592269"/>
              <a:gd name="connsiteY25" fmla="*/ 245806 h 1366683"/>
              <a:gd name="connsiteX26" fmla="*/ 1170039 w 4592269"/>
              <a:gd name="connsiteY26" fmla="*/ 226141 h 1366683"/>
              <a:gd name="connsiteX27" fmla="*/ 1238865 w 4592269"/>
              <a:gd name="connsiteY27" fmla="*/ 176980 h 1366683"/>
              <a:gd name="connsiteX28" fmla="*/ 1278194 w 4592269"/>
              <a:gd name="connsiteY28" fmla="*/ 167148 h 1366683"/>
              <a:gd name="connsiteX29" fmla="*/ 1307691 w 4592269"/>
              <a:gd name="connsiteY29" fmla="*/ 147483 h 1366683"/>
              <a:gd name="connsiteX30" fmla="*/ 1347020 w 4592269"/>
              <a:gd name="connsiteY30" fmla="*/ 137651 h 1366683"/>
              <a:gd name="connsiteX31" fmla="*/ 1376517 w 4592269"/>
              <a:gd name="connsiteY31" fmla="*/ 127819 h 1366683"/>
              <a:gd name="connsiteX32" fmla="*/ 1415846 w 4592269"/>
              <a:gd name="connsiteY32" fmla="*/ 117987 h 1366683"/>
              <a:gd name="connsiteX33" fmla="*/ 1838633 w 4592269"/>
              <a:gd name="connsiteY33" fmla="*/ 88490 h 1366683"/>
              <a:gd name="connsiteX34" fmla="*/ 1917291 w 4592269"/>
              <a:gd name="connsiteY34" fmla="*/ 78658 h 1366683"/>
              <a:gd name="connsiteX35" fmla="*/ 1946788 w 4592269"/>
              <a:gd name="connsiteY35" fmla="*/ 68825 h 1366683"/>
              <a:gd name="connsiteX36" fmla="*/ 1995949 w 4592269"/>
              <a:gd name="connsiteY36" fmla="*/ 58993 h 1366683"/>
              <a:gd name="connsiteX37" fmla="*/ 2113936 w 4592269"/>
              <a:gd name="connsiteY37" fmla="*/ 88490 h 1366683"/>
              <a:gd name="connsiteX38" fmla="*/ 2172930 w 4592269"/>
              <a:gd name="connsiteY38" fmla="*/ 127819 h 1366683"/>
              <a:gd name="connsiteX39" fmla="*/ 2202426 w 4592269"/>
              <a:gd name="connsiteY39" fmla="*/ 147483 h 1366683"/>
              <a:gd name="connsiteX40" fmla="*/ 2251588 w 4592269"/>
              <a:gd name="connsiteY40" fmla="*/ 157316 h 1366683"/>
              <a:gd name="connsiteX41" fmla="*/ 2290917 w 4592269"/>
              <a:gd name="connsiteY41" fmla="*/ 167148 h 1366683"/>
              <a:gd name="connsiteX42" fmla="*/ 2379407 w 4592269"/>
              <a:gd name="connsiteY42" fmla="*/ 176980 h 1366683"/>
              <a:gd name="connsiteX43" fmla="*/ 2566220 w 4592269"/>
              <a:gd name="connsiteY43" fmla="*/ 157316 h 1366683"/>
              <a:gd name="connsiteX44" fmla="*/ 2625213 w 4592269"/>
              <a:gd name="connsiteY44" fmla="*/ 117987 h 1366683"/>
              <a:gd name="connsiteX45" fmla="*/ 2703871 w 4592269"/>
              <a:gd name="connsiteY45" fmla="*/ 88490 h 1366683"/>
              <a:gd name="connsiteX46" fmla="*/ 2723536 w 4592269"/>
              <a:gd name="connsiteY46" fmla="*/ 58993 h 1366683"/>
              <a:gd name="connsiteX47" fmla="*/ 2753033 w 4592269"/>
              <a:gd name="connsiteY47" fmla="*/ 49161 h 1366683"/>
              <a:gd name="connsiteX48" fmla="*/ 2821859 w 4592269"/>
              <a:gd name="connsiteY48" fmla="*/ 29496 h 1366683"/>
              <a:gd name="connsiteX49" fmla="*/ 2880852 w 4592269"/>
              <a:gd name="connsiteY49" fmla="*/ 39329 h 1366683"/>
              <a:gd name="connsiteX50" fmla="*/ 2900517 w 4592269"/>
              <a:gd name="connsiteY50" fmla="*/ 68825 h 1366683"/>
              <a:gd name="connsiteX51" fmla="*/ 2930013 w 4592269"/>
              <a:gd name="connsiteY51" fmla="*/ 98322 h 1366683"/>
              <a:gd name="connsiteX52" fmla="*/ 2959510 w 4592269"/>
              <a:gd name="connsiteY52" fmla="*/ 117987 h 1366683"/>
              <a:gd name="connsiteX53" fmla="*/ 2998839 w 4592269"/>
              <a:gd name="connsiteY53" fmla="*/ 147483 h 1366683"/>
              <a:gd name="connsiteX54" fmla="*/ 3028336 w 4592269"/>
              <a:gd name="connsiteY54" fmla="*/ 176980 h 1366683"/>
              <a:gd name="connsiteX55" fmla="*/ 3077497 w 4592269"/>
              <a:gd name="connsiteY55" fmla="*/ 206477 h 1366683"/>
              <a:gd name="connsiteX56" fmla="*/ 3116826 w 4592269"/>
              <a:gd name="connsiteY56" fmla="*/ 235974 h 1366683"/>
              <a:gd name="connsiteX57" fmla="*/ 3362633 w 4592269"/>
              <a:gd name="connsiteY57" fmla="*/ 226141 h 1366683"/>
              <a:gd name="connsiteX58" fmla="*/ 3392130 w 4592269"/>
              <a:gd name="connsiteY58" fmla="*/ 196645 h 1366683"/>
              <a:gd name="connsiteX59" fmla="*/ 3510117 w 4592269"/>
              <a:gd name="connsiteY59" fmla="*/ 127819 h 1366683"/>
              <a:gd name="connsiteX60" fmla="*/ 3539613 w 4592269"/>
              <a:gd name="connsiteY60" fmla="*/ 108154 h 1366683"/>
              <a:gd name="connsiteX61" fmla="*/ 3628104 w 4592269"/>
              <a:gd name="connsiteY61" fmla="*/ 49161 h 1366683"/>
              <a:gd name="connsiteX62" fmla="*/ 3667433 w 4592269"/>
              <a:gd name="connsiteY62" fmla="*/ 39329 h 1366683"/>
              <a:gd name="connsiteX63" fmla="*/ 3696930 w 4592269"/>
              <a:gd name="connsiteY63" fmla="*/ 29496 h 1366683"/>
              <a:gd name="connsiteX64" fmla="*/ 3765755 w 4592269"/>
              <a:gd name="connsiteY64" fmla="*/ 0 h 1366683"/>
              <a:gd name="connsiteX65" fmla="*/ 3844413 w 4592269"/>
              <a:gd name="connsiteY65" fmla="*/ 29496 h 1366683"/>
              <a:gd name="connsiteX66" fmla="*/ 3883742 w 4592269"/>
              <a:gd name="connsiteY66" fmla="*/ 98322 h 1366683"/>
              <a:gd name="connsiteX67" fmla="*/ 3913239 w 4592269"/>
              <a:gd name="connsiteY67" fmla="*/ 127819 h 1366683"/>
              <a:gd name="connsiteX68" fmla="*/ 3932904 w 4592269"/>
              <a:gd name="connsiteY68" fmla="*/ 157316 h 1366683"/>
              <a:gd name="connsiteX69" fmla="*/ 4011562 w 4592269"/>
              <a:gd name="connsiteY69" fmla="*/ 235974 h 1366683"/>
              <a:gd name="connsiteX70" fmla="*/ 4070555 w 4592269"/>
              <a:gd name="connsiteY70" fmla="*/ 285135 h 1366683"/>
              <a:gd name="connsiteX71" fmla="*/ 4257368 w 4592269"/>
              <a:gd name="connsiteY71" fmla="*/ 275303 h 1366683"/>
              <a:gd name="connsiteX72" fmla="*/ 4326194 w 4592269"/>
              <a:gd name="connsiteY72" fmla="*/ 216309 h 1366683"/>
              <a:gd name="connsiteX73" fmla="*/ 4365523 w 4592269"/>
              <a:gd name="connsiteY73" fmla="*/ 196645 h 1366683"/>
              <a:gd name="connsiteX74" fmla="*/ 4434349 w 4592269"/>
              <a:gd name="connsiteY74" fmla="*/ 157316 h 1366683"/>
              <a:gd name="connsiteX75" fmla="*/ 4483510 w 4592269"/>
              <a:gd name="connsiteY75" fmla="*/ 108154 h 1366683"/>
              <a:gd name="connsiteX76" fmla="*/ 4542504 w 4592269"/>
              <a:gd name="connsiteY76" fmla="*/ 88490 h 1366683"/>
              <a:gd name="connsiteX77" fmla="*/ 4591665 w 4592269"/>
              <a:gd name="connsiteY77" fmla="*/ 157316 h 1366683"/>
              <a:gd name="connsiteX78" fmla="*/ 4581833 w 4592269"/>
              <a:gd name="connsiteY78" fmla="*/ 1002890 h 1366683"/>
              <a:gd name="connsiteX79" fmla="*/ 4591665 w 4592269"/>
              <a:gd name="connsiteY79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96568 w 4592269"/>
              <a:gd name="connsiteY9" fmla="*/ 189926 h 1366683"/>
              <a:gd name="connsiteX10" fmla="*/ 586495 w 4592269"/>
              <a:gd name="connsiteY10" fmla="*/ 180094 h 1366683"/>
              <a:gd name="connsiteX11" fmla="*/ 604520 w 4592269"/>
              <a:gd name="connsiteY11" fmla="*/ 368709 h 1366683"/>
              <a:gd name="connsiteX12" fmla="*/ 709890 w 4592269"/>
              <a:gd name="connsiteY12" fmla="*/ 186812 h 1366683"/>
              <a:gd name="connsiteX13" fmla="*/ 713659 w 4592269"/>
              <a:gd name="connsiteY13" fmla="*/ 380508 h 1366683"/>
              <a:gd name="connsiteX14" fmla="*/ 766917 w 4592269"/>
              <a:gd name="connsiteY14" fmla="*/ 707922 h 1366683"/>
              <a:gd name="connsiteX15" fmla="*/ 766425 w 4592269"/>
              <a:gd name="connsiteY15" fmla="*/ 274975 h 1366683"/>
              <a:gd name="connsiteX16" fmla="*/ 821486 w 4592269"/>
              <a:gd name="connsiteY16" fmla="*/ 373298 h 1366683"/>
              <a:gd name="connsiteX17" fmla="*/ 850982 w 4592269"/>
              <a:gd name="connsiteY17" fmla="*/ 267601 h 1366683"/>
              <a:gd name="connsiteX18" fmla="*/ 894736 w 4592269"/>
              <a:gd name="connsiteY18" fmla="*/ 560438 h 1366683"/>
              <a:gd name="connsiteX19" fmla="*/ 934065 w 4592269"/>
              <a:gd name="connsiteY19" fmla="*/ 521109 h 1366683"/>
              <a:gd name="connsiteX20" fmla="*/ 973394 w 4592269"/>
              <a:gd name="connsiteY20" fmla="*/ 462116 h 1366683"/>
              <a:gd name="connsiteX21" fmla="*/ 1012723 w 4592269"/>
              <a:gd name="connsiteY21" fmla="*/ 403122 h 1366683"/>
              <a:gd name="connsiteX22" fmla="*/ 1032388 w 4592269"/>
              <a:gd name="connsiteY22" fmla="*/ 373625 h 1366683"/>
              <a:gd name="connsiteX23" fmla="*/ 1042220 w 4592269"/>
              <a:gd name="connsiteY23" fmla="*/ 344129 h 1366683"/>
              <a:gd name="connsiteX24" fmla="*/ 1120878 w 4592269"/>
              <a:gd name="connsiteY24" fmla="*/ 285135 h 1366683"/>
              <a:gd name="connsiteX25" fmla="*/ 1140542 w 4592269"/>
              <a:gd name="connsiteY25" fmla="*/ 245806 h 1366683"/>
              <a:gd name="connsiteX26" fmla="*/ 1170039 w 4592269"/>
              <a:gd name="connsiteY26" fmla="*/ 226141 h 1366683"/>
              <a:gd name="connsiteX27" fmla="*/ 1238865 w 4592269"/>
              <a:gd name="connsiteY27" fmla="*/ 176980 h 1366683"/>
              <a:gd name="connsiteX28" fmla="*/ 1278194 w 4592269"/>
              <a:gd name="connsiteY28" fmla="*/ 167148 h 1366683"/>
              <a:gd name="connsiteX29" fmla="*/ 1307691 w 4592269"/>
              <a:gd name="connsiteY29" fmla="*/ 147483 h 1366683"/>
              <a:gd name="connsiteX30" fmla="*/ 1347020 w 4592269"/>
              <a:gd name="connsiteY30" fmla="*/ 137651 h 1366683"/>
              <a:gd name="connsiteX31" fmla="*/ 1376517 w 4592269"/>
              <a:gd name="connsiteY31" fmla="*/ 127819 h 1366683"/>
              <a:gd name="connsiteX32" fmla="*/ 1415846 w 4592269"/>
              <a:gd name="connsiteY32" fmla="*/ 117987 h 1366683"/>
              <a:gd name="connsiteX33" fmla="*/ 1838633 w 4592269"/>
              <a:gd name="connsiteY33" fmla="*/ 88490 h 1366683"/>
              <a:gd name="connsiteX34" fmla="*/ 1917291 w 4592269"/>
              <a:gd name="connsiteY34" fmla="*/ 78658 h 1366683"/>
              <a:gd name="connsiteX35" fmla="*/ 1946788 w 4592269"/>
              <a:gd name="connsiteY35" fmla="*/ 68825 h 1366683"/>
              <a:gd name="connsiteX36" fmla="*/ 1995949 w 4592269"/>
              <a:gd name="connsiteY36" fmla="*/ 58993 h 1366683"/>
              <a:gd name="connsiteX37" fmla="*/ 2113936 w 4592269"/>
              <a:gd name="connsiteY37" fmla="*/ 88490 h 1366683"/>
              <a:gd name="connsiteX38" fmla="*/ 2172930 w 4592269"/>
              <a:gd name="connsiteY38" fmla="*/ 127819 h 1366683"/>
              <a:gd name="connsiteX39" fmla="*/ 2202426 w 4592269"/>
              <a:gd name="connsiteY39" fmla="*/ 147483 h 1366683"/>
              <a:gd name="connsiteX40" fmla="*/ 2251588 w 4592269"/>
              <a:gd name="connsiteY40" fmla="*/ 157316 h 1366683"/>
              <a:gd name="connsiteX41" fmla="*/ 2290917 w 4592269"/>
              <a:gd name="connsiteY41" fmla="*/ 167148 h 1366683"/>
              <a:gd name="connsiteX42" fmla="*/ 2379407 w 4592269"/>
              <a:gd name="connsiteY42" fmla="*/ 176980 h 1366683"/>
              <a:gd name="connsiteX43" fmla="*/ 2566220 w 4592269"/>
              <a:gd name="connsiteY43" fmla="*/ 157316 h 1366683"/>
              <a:gd name="connsiteX44" fmla="*/ 2625213 w 4592269"/>
              <a:gd name="connsiteY44" fmla="*/ 117987 h 1366683"/>
              <a:gd name="connsiteX45" fmla="*/ 2703871 w 4592269"/>
              <a:gd name="connsiteY45" fmla="*/ 88490 h 1366683"/>
              <a:gd name="connsiteX46" fmla="*/ 2723536 w 4592269"/>
              <a:gd name="connsiteY46" fmla="*/ 58993 h 1366683"/>
              <a:gd name="connsiteX47" fmla="*/ 2753033 w 4592269"/>
              <a:gd name="connsiteY47" fmla="*/ 49161 h 1366683"/>
              <a:gd name="connsiteX48" fmla="*/ 2821859 w 4592269"/>
              <a:gd name="connsiteY48" fmla="*/ 29496 h 1366683"/>
              <a:gd name="connsiteX49" fmla="*/ 2880852 w 4592269"/>
              <a:gd name="connsiteY49" fmla="*/ 39329 h 1366683"/>
              <a:gd name="connsiteX50" fmla="*/ 2900517 w 4592269"/>
              <a:gd name="connsiteY50" fmla="*/ 68825 h 1366683"/>
              <a:gd name="connsiteX51" fmla="*/ 2930013 w 4592269"/>
              <a:gd name="connsiteY51" fmla="*/ 98322 h 1366683"/>
              <a:gd name="connsiteX52" fmla="*/ 2959510 w 4592269"/>
              <a:gd name="connsiteY52" fmla="*/ 117987 h 1366683"/>
              <a:gd name="connsiteX53" fmla="*/ 2998839 w 4592269"/>
              <a:gd name="connsiteY53" fmla="*/ 147483 h 1366683"/>
              <a:gd name="connsiteX54" fmla="*/ 3028336 w 4592269"/>
              <a:gd name="connsiteY54" fmla="*/ 176980 h 1366683"/>
              <a:gd name="connsiteX55" fmla="*/ 3077497 w 4592269"/>
              <a:gd name="connsiteY55" fmla="*/ 206477 h 1366683"/>
              <a:gd name="connsiteX56" fmla="*/ 3116826 w 4592269"/>
              <a:gd name="connsiteY56" fmla="*/ 235974 h 1366683"/>
              <a:gd name="connsiteX57" fmla="*/ 3362633 w 4592269"/>
              <a:gd name="connsiteY57" fmla="*/ 226141 h 1366683"/>
              <a:gd name="connsiteX58" fmla="*/ 3392130 w 4592269"/>
              <a:gd name="connsiteY58" fmla="*/ 196645 h 1366683"/>
              <a:gd name="connsiteX59" fmla="*/ 3510117 w 4592269"/>
              <a:gd name="connsiteY59" fmla="*/ 127819 h 1366683"/>
              <a:gd name="connsiteX60" fmla="*/ 3539613 w 4592269"/>
              <a:gd name="connsiteY60" fmla="*/ 108154 h 1366683"/>
              <a:gd name="connsiteX61" fmla="*/ 3628104 w 4592269"/>
              <a:gd name="connsiteY61" fmla="*/ 49161 h 1366683"/>
              <a:gd name="connsiteX62" fmla="*/ 3667433 w 4592269"/>
              <a:gd name="connsiteY62" fmla="*/ 39329 h 1366683"/>
              <a:gd name="connsiteX63" fmla="*/ 3696930 w 4592269"/>
              <a:gd name="connsiteY63" fmla="*/ 29496 h 1366683"/>
              <a:gd name="connsiteX64" fmla="*/ 3765755 w 4592269"/>
              <a:gd name="connsiteY64" fmla="*/ 0 h 1366683"/>
              <a:gd name="connsiteX65" fmla="*/ 3844413 w 4592269"/>
              <a:gd name="connsiteY65" fmla="*/ 29496 h 1366683"/>
              <a:gd name="connsiteX66" fmla="*/ 3883742 w 4592269"/>
              <a:gd name="connsiteY66" fmla="*/ 98322 h 1366683"/>
              <a:gd name="connsiteX67" fmla="*/ 3913239 w 4592269"/>
              <a:gd name="connsiteY67" fmla="*/ 127819 h 1366683"/>
              <a:gd name="connsiteX68" fmla="*/ 3932904 w 4592269"/>
              <a:gd name="connsiteY68" fmla="*/ 157316 h 1366683"/>
              <a:gd name="connsiteX69" fmla="*/ 4011562 w 4592269"/>
              <a:gd name="connsiteY69" fmla="*/ 235974 h 1366683"/>
              <a:gd name="connsiteX70" fmla="*/ 4070555 w 4592269"/>
              <a:gd name="connsiteY70" fmla="*/ 285135 h 1366683"/>
              <a:gd name="connsiteX71" fmla="*/ 4257368 w 4592269"/>
              <a:gd name="connsiteY71" fmla="*/ 275303 h 1366683"/>
              <a:gd name="connsiteX72" fmla="*/ 4326194 w 4592269"/>
              <a:gd name="connsiteY72" fmla="*/ 216309 h 1366683"/>
              <a:gd name="connsiteX73" fmla="*/ 4365523 w 4592269"/>
              <a:gd name="connsiteY73" fmla="*/ 196645 h 1366683"/>
              <a:gd name="connsiteX74" fmla="*/ 4434349 w 4592269"/>
              <a:gd name="connsiteY74" fmla="*/ 157316 h 1366683"/>
              <a:gd name="connsiteX75" fmla="*/ 4483510 w 4592269"/>
              <a:gd name="connsiteY75" fmla="*/ 108154 h 1366683"/>
              <a:gd name="connsiteX76" fmla="*/ 4542504 w 4592269"/>
              <a:gd name="connsiteY76" fmla="*/ 88490 h 1366683"/>
              <a:gd name="connsiteX77" fmla="*/ 4591665 w 4592269"/>
              <a:gd name="connsiteY77" fmla="*/ 157316 h 1366683"/>
              <a:gd name="connsiteX78" fmla="*/ 4581833 w 4592269"/>
              <a:gd name="connsiteY78" fmla="*/ 1002890 h 1366683"/>
              <a:gd name="connsiteX79" fmla="*/ 4591665 w 4592269"/>
              <a:gd name="connsiteY79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96568 w 4592269"/>
              <a:gd name="connsiteY9" fmla="*/ 189926 h 1366683"/>
              <a:gd name="connsiteX10" fmla="*/ 586495 w 4592269"/>
              <a:gd name="connsiteY10" fmla="*/ 180094 h 1366683"/>
              <a:gd name="connsiteX11" fmla="*/ 604520 w 4592269"/>
              <a:gd name="connsiteY11" fmla="*/ 368709 h 1366683"/>
              <a:gd name="connsiteX12" fmla="*/ 709890 w 4592269"/>
              <a:gd name="connsiteY12" fmla="*/ 186812 h 1366683"/>
              <a:gd name="connsiteX13" fmla="*/ 713659 w 4592269"/>
              <a:gd name="connsiteY13" fmla="*/ 380508 h 1366683"/>
              <a:gd name="connsiteX14" fmla="*/ 766917 w 4592269"/>
              <a:gd name="connsiteY14" fmla="*/ 707922 h 1366683"/>
              <a:gd name="connsiteX15" fmla="*/ 766425 w 4592269"/>
              <a:gd name="connsiteY15" fmla="*/ 274975 h 1366683"/>
              <a:gd name="connsiteX16" fmla="*/ 821486 w 4592269"/>
              <a:gd name="connsiteY16" fmla="*/ 373298 h 1366683"/>
              <a:gd name="connsiteX17" fmla="*/ 850982 w 4592269"/>
              <a:gd name="connsiteY17" fmla="*/ 267601 h 1366683"/>
              <a:gd name="connsiteX18" fmla="*/ 894736 w 4592269"/>
              <a:gd name="connsiteY18" fmla="*/ 560438 h 1366683"/>
              <a:gd name="connsiteX19" fmla="*/ 939145 w 4592269"/>
              <a:gd name="connsiteY19" fmla="*/ 175669 h 1366683"/>
              <a:gd name="connsiteX20" fmla="*/ 973394 w 4592269"/>
              <a:gd name="connsiteY20" fmla="*/ 462116 h 1366683"/>
              <a:gd name="connsiteX21" fmla="*/ 1012723 w 4592269"/>
              <a:gd name="connsiteY21" fmla="*/ 403122 h 1366683"/>
              <a:gd name="connsiteX22" fmla="*/ 1032388 w 4592269"/>
              <a:gd name="connsiteY22" fmla="*/ 373625 h 1366683"/>
              <a:gd name="connsiteX23" fmla="*/ 1042220 w 4592269"/>
              <a:gd name="connsiteY23" fmla="*/ 344129 h 1366683"/>
              <a:gd name="connsiteX24" fmla="*/ 1120878 w 4592269"/>
              <a:gd name="connsiteY24" fmla="*/ 285135 h 1366683"/>
              <a:gd name="connsiteX25" fmla="*/ 1140542 w 4592269"/>
              <a:gd name="connsiteY25" fmla="*/ 245806 h 1366683"/>
              <a:gd name="connsiteX26" fmla="*/ 1170039 w 4592269"/>
              <a:gd name="connsiteY26" fmla="*/ 226141 h 1366683"/>
              <a:gd name="connsiteX27" fmla="*/ 1238865 w 4592269"/>
              <a:gd name="connsiteY27" fmla="*/ 176980 h 1366683"/>
              <a:gd name="connsiteX28" fmla="*/ 1278194 w 4592269"/>
              <a:gd name="connsiteY28" fmla="*/ 167148 h 1366683"/>
              <a:gd name="connsiteX29" fmla="*/ 1307691 w 4592269"/>
              <a:gd name="connsiteY29" fmla="*/ 147483 h 1366683"/>
              <a:gd name="connsiteX30" fmla="*/ 1347020 w 4592269"/>
              <a:gd name="connsiteY30" fmla="*/ 137651 h 1366683"/>
              <a:gd name="connsiteX31" fmla="*/ 1376517 w 4592269"/>
              <a:gd name="connsiteY31" fmla="*/ 127819 h 1366683"/>
              <a:gd name="connsiteX32" fmla="*/ 1415846 w 4592269"/>
              <a:gd name="connsiteY32" fmla="*/ 117987 h 1366683"/>
              <a:gd name="connsiteX33" fmla="*/ 1838633 w 4592269"/>
              <a:gd name="connsiteY33" fmla="*/ 88490 h 1366683"/>
              <a:gd name="connsiteX34" fmla="*/ 1917291 w 4592269"/>
              <a:gd name="connsiteY34" fmla="*/ 78658 h 1366683"/>
              <a:gd name="connsiteX35" fmla="*/ 1946788 w 4592269"/>
              <a:gd name="connsiteY35" fmla="*/ 68825 h 1366683"/>
              <a:gd name="connsiteX36" fmla="*/ 1995949 w 4592269"/>
              <a:gd name="connsiteY36" fmla="*/ 58993 h 1366683"/>
              <a:gd name="connsiteX37" fmla="*/ 2113936 w 4592269"/>
              <a:gd name="connsiteY37" fmla="*/ 88490 h 1366683"/>
              <a:gd name="connsiteX38" fmla="*/ 2172930 w 4592269"/>
              <a:gd name="connsiteY38" fmla="*/ 127819 h 1366683"/>
              <a:gd name="connsiteX39" fmla="*/ 2202426 w 4592269"/>
              <a:gd name="connsiteY39" fmla="*/ 147483 h 1366683"/>
              <a:gd name="connsiteX40" fmla="*/ 2251588 w 4592269"/>
              <a:gd name="connsiteY40" fmla="*/ 157316 h 1366683"/>
              <a:gd name="connsiteX41" fmla="*/ 2290917 w 4592269"/>
              <a:gd name="connsiteY41" fmla="*/ 167148 h 1366683"/>
              <a:gd name="connsiteX42" fmla="*/ 2379407 w 4592269"/>
              <a:gd name="connsiteY42" fmla="*/ 176980 h 1366683"/>
              <a:gd name="connsiteX43" fmla="*/ 2566220 w 4592269"/>
              <a:gd name="connsiteY43" fmla="*/ 157316 h 1366683"/>
              <a:gd name="connsiteX44" fmla="*/ 2625213 w 4592269"/>
              <a:gd name="connsiteY44" fmla="*/ 117987 h 1366683"/>
              <a:gd name="connsiteX45" fmla="*/ 2703871 w 4592269"/>
              <a:gd name="connsiteY45" fmla="*/ 88490 h 1366683"/>
              <a:gd name="connsiteX46" fmla="*/ 2723536 w 4592269"/>
              <a:gd name="connsiteY46" fmla="*/ 58993 h 1366683"/>
              <a:gd name="connsiteX47" fmla="*/ 2753033 w 4592269"/>
              <a:gd name="connsiteY47" fmla="*/ 49161 h 1366683"/>
              <a:gd name="connsiteX48" fmla="*/ 2821859 w 4592269"/>
              <a:gd name="connsiteY48" fmla="*/ 29496 h 1366683"/>
              <a:gd name="connsiteX49" fmla="*/ 2880852 w 4592269"/>
              <a:gd name="connsiteY49" fmla="*/ 39329 h 1366683"/>
              <a:gd name="connsiteX50" fmla="*/ 2900517 w 4592269"/>
              <a:gd name="connsiteY50" fmla="*/ 68825 h 1366683"/>
              <a:gd name="connsiteX51" fmla="*/ 2930013 w 4592269"/>
              <a:gd name="connsiteY51" fmla="*/ 98322 h 1366683"/>
              <a:gd name="connsiteX52" fmla="*/ 2959510 w 4592269"/>
              <a:gd name="connsiteY52" fmla="*/ 117987 h 1366683"/>
              <a:gd name="connsiteX53" fmla="*/ 2998839 w 4592269"/>
              <a:gd name="connsiteY53" fmla="*/ 147483 h 1366683"/>
              <a:gd name="connsiteX54" fmla="*/ 3028336 w 4592269"/>
              <a:gd name="connsiteY54" fmla="*/ 176980 h 1366683"/>
              <a:gd name="connsiteX55" fmla="*/ 3077497 w 4592269"/>
              <a:gd name="connsiteY55" fmla="*/ 206477 h 1366683"/>
              <a:gd name="connsiteX56" fmla="*/ 3116826 w 4592269"/>
              <a:gd name="connsiteY56" fmla="*/ 235974 h 1366683"/>
              <a:gd name="connsiteX57" fmla="*/ 3362633 w 4592269"/>
              <a:gd name="connsiteY57" fmla="*/ 226141 h 1366683"/>
              <a:gd name="connsiteX58" fmla="*/ 3392130 w 4592269"/>
              <a:gd name="connsiteY58" fmla="*/ 196645 h 1366683"/>
              <a:gd name="connsiteX59" fmla="*/ 3510117 w 4592269"/>
              <a:gd name="connsiteY59" fmla="*/ 127819 h 1366683"/>
              <a:gd name="connsiteX60" fmla="*/ 3539613 w 4592269"/>
              <a:gd name="connsiteY60" fmla="*/ 108154 h 1366683"/>
              <a:gd name="connsiteX61" fmla="*/ 3628104 w 4592269"/>
              <a:gd name="connsiteY61" fmla="*/ 49161 h 1366683"/>
              <a:gd name="connsiteX62" fmla="*/ 3667433 w 4592269"/>
              <a:gd name="connsiteY62" fmla="*/ 39329 h 1366683"/>
              <a:gd name="connsiteX63" fmla="*/ 3696930 w 4592269"/>
              <a:gd name="connsiteY63" fmla="*/ 29496 h 1366683"/>
              <a:gd name="connsiteX64" fmla="*/ 3765755 w 4592269"/>
              <a:gd name="connsiteY64" fmla="*/ 0 h 1366683"/>
              <a:gd name="connsiteX65" fmla="*/ 3844413 w 4592269"/>
              <a:gd name="connsiteY65" fmla="*/ 29496 h 1366683"/>
              <a:gd name="connsiteX66" fmla="*/ 3883742 w 4592269"/>
              <a:gd name="connsiteY66" fmla="*/ 98322 h 1366683"/>
              <a:gd name="connsiteX67" fmla="*/ 3913239 w 4592269"/>
              <a:gd name="connsiteY67" fmla="*/ 127819 h 1366683"/>
              <a:gd name="connsiteX68" fmla="*/ 3932904 w 4592269"/>
              <a:gd name="connsiteY68" fmla="*/ 157316 h 1366683"/>
              <a:gd name="connsiteX69" fmla="*/ 4011562 w 4592269"/>
              <a:gd name="connsiteY69" fmla="*/ 235974 h 1366683"/>
              <a:gd name="connsiteX70" fmla="*/ 4070555 w 4592269"/>
              <a:gd name="connsiteY70" fmla="*/ 285135 h 1366683"/>
              <a:gd name="connsiteX71" fmla="*/ 4257368 w 4592269"/>
              <a:gd name="connsiteY71" fmla="*/ 275303 h 1366683"/>
              <a:gd name="connsiteX72" fmla="*/ 4326194 w 4592269"/>
              <a:gd name="connsiteY72" fmla="*/ 216309 h 1366683"/>
              <a:gd name="connsiteX73" fmla="*/ 4365523 w 4592269"/>
              <a:gd name="connsiteY73" fmla="*/ 196645 h 1366683"/>
              <a:gd name="connsiteX74" fmla="*/ 4434349 w 4592269"/>
              <a:gd name="connsiteY74" fmla="*/ 157316 h 1366683"/>
              <a:gd name="connsiteX75" fmla="*/ 4483510 w 4592269"/>
              <a:gd name="connsiteY75" fmla="*/ 108154 h 1366683"/>
              <a:gd name="connsiteX76" fmla="*/ 4542504 w 4592269"/>
              <a:gd name="connsiteY76" fmla="*/ 88490 h 1366683"/>
              <a:gd name="connsiteX77" fmla="*/ 4591665 w 4592269"/>
              <a:gd name="connsiteY77" fmla="*/ 157316 h 1366683"/>
              <a:gd name="connsiteX78" fmla="*/ 4581833 w 4592269"/>
              <a:gd name="connsiteY78" fmla="*/ 1002890 h 1366683"/>
              <a:gd name="connsiteX79" fmla="*/ 4591665 w 4592269"/>
              <a:gd name="connsiteY79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96568 w 4592269"/>
              <a:gd name="connsiteY9" fmla="*/ 189926 h 1366683"/>
              <a:gd name="connsiteX10" fmla="*/ 586495 w 4592269"/>
              <a:gd name="connsiteY10" fmla="*/ 180094 h 1366683"/>
              <a:gd name="connsiteX11" fmla="*/ 604520 w 4592269"/>
              <a:gd name="connsiteY11" fmla="*/ 368709 h 1366683"/>
              <a:gd name="connsiteX12" fmla="*/ 709890 w 4592269"/>
              <a:gd name="connsiteY12" fmla="*/ 186812 h 1366683"/>
              <a:gd name="connsiteX13" fmla="*/ 713659 w 4592269"/>
              <a:gd name="connsiteY13" fmla="*/ 380508 h 1366683"/>
              <a:gd name="connsiteX14" fmla="*/ 766917 w 4592269"/>
              <a:gd name="connsiteY14" fmla="*/ 707922 h 1366683"/>
              <a:gd name="connsiteX15" fmla="*/ 751185 w 4592269"/>
              <a:gd name="connsiteY15" fmla="*/ 264815 h 1366683"/>
              <a:gd name="connsiteX16" fmla="*/ 766425 w 4592269"/>
              <a:gd name="connsiteY16" fmla="*/ 274975 h 1366683"/>
              <a:gd name="connsiteX17" fmla="*/ 821486 w 4592269"/>
              <a:gd name="connsiteY17" fmla="*/ 373298 h 1366683"/>
              <a:gd name="connsiteX18" fmla="*/ 850982 w 4592269"/>
              <a:gd name="connsiteY18" fmla="*/ 267601 h 1366683"/>
              <a:gd name="connsiteX19" fmla="*/ 894736 w 4592269"/>
              <a:gd name="connsiteY19" fmla="*/ 560438 h 1366683"/>
              <a:gd name="connsiteX20" fmla="*/ 939145 w 4592269"/>
              <a:gd name="connsiteY20" fmla="*/ 175669 h 1366683"/>
              <a:gd name="connsiteX21" fmla="*/ 973394 w 4592269"/>
              <a:gd name="connsiteY21" fmla="*/ 462116 h 1366683"/>
              <a:gd name="connsiteX22" fmla="*/ 1012723 w 4592269"/>
              <a:gd name="connsiteY22" fmla="*/ 403122 h 1366683"/>
              <a:gd name="connsiteX23" fmla="*/ 1032388 w 4592269"/>
              <a:gd name="connsiteY23" fmla="*/ 373625 h 1366683"/>
              <a:gd name="connsiteX24" fmla="*/ 1042220 w 4592269"/>
              <a:gd name="connsiteY24" fmla="*/ 344129 h 1366683"/>
              <a:gd name="connsiteX25" fmla="*/ 1120878 w 4592269"/>
              <a:gd name="connsiteY25" fmla="*/ 285135 h 1366683"/>
              <a:gd name="connsiteX26" fmla="*/ 1140542 w 4592269"/>
              <a:gd name="connsiteY26" fmla="*/ 245806 h 1366683"/>
              <a:gd name="connsiteX27" fmla="*/ 1170039 w 4592269"/>
              <a:gd name="connsiteY27" fmla="*/ 226141 h 1366683"/>
              <a:gd name="connsiteX28" fmla="*/ 1238865 w 4592269"/>
              <a:gd name="connsiteY28" fmla="*/ 176980 h 1366683"/>
              <a:gd name="connsiteX29" fmla="*/ 1278194 w 4592269"/>
              <a:gd name="connsiteY29" fmla="*/ 167148 h 1366683"/>
              <a:gd name="connsiteX30" fmla="*/ 1307691 w 4592269"/>
              <a:gd name="connsiteY30" fmla="*/ 147483 h 1366683"/>
              <a:gd name="connsiteX31" fmla="*/ 1347020 w 4592269"/>
              <a:gd name="connsiteY31" fmla="*/ 137651 h 1366683"/>
              <a:gd name="connsiteX32" fmla="*/ 1376517 w 4592269"/>
              <a:gd name="connsiteY32" fmla="*/ 127819 h 1366683"/>
              <a:gd name="connsiteX33" fmla="*/ 1415846 w 4592269"/>
              <a:gd name="connsiteY33" fmla="*/ 117987 h 1366683"/>
              <a:gd name="connsiteX34" fmla="*/ 1838633 w 4592269"/>
              <a:gd name="connsiteY34" fmla="*/ 88490 h 1366683"/>
              <a:gd name="connsiteX35" fmla="*/ 1917291 w 4592269"/>
              <a:gd name="connsiteY35" fmla="*/ 78658 h 1366683"/>
              <a:gd name="connsiteX36" fmla="*/ 1946788 w 4592269"/>
              <a:gd name="connsiteY36" fmla="*/ 68825 h 1366683"/>
              <a:gd name="connsiteX37" fmla="*/ 1995949 w 4592269"/>
              <a:gd name="connsiteY37" fmla="*/ 58993 h 1366683"/>
              <a:gd name="connsiteX38" fmla="*/ 2113936 w 4592269"/>
              <a:gd name="connsiteY38" fmla="*/ 88490 h 1366683"/>
              <a:gd name="connsiteX39" fmla="*/ 2172930 w 4592269"/>
              <a:gd name="connsiteY39" fmla="*/ 127819 h 1366683"/>
              <a:gd name="connsiteX40" fmla="*/ 2202426 w 4592269"/>
              <a:gd name="connsiteY40" fmla="*/ 147483 h 1366683"/>
              <a:gd name="connsiteX41" fmla="*/ 2251588 w 4592269"/>
              <a:gd name="connsiteY41" fmla="*/ 157316 h 1366683"/>
              <a:gd name="connsiteX42" fmla="*/ 2290917 w 4592269"/>
              <a:gd name="connsiteY42" fmla="*/ 167148 h 1366683"/>
              <a:gd name="connsiteX43" fmla="*/ 2379407 w 4592269"/>
              <a:gd name="connsiteY43" fmla="*/ 176980 h 1366683"/>
              <a:gd name="connsiteX44" fmla="*/ 2566220 w 4592269"/>
              <a:gd name="connsiteY44" fmla="*/ 157316 h 1366683"/>
              <a:gd name="connsiteX45" fmla="*/ 2625213 w 4592269"/>
              <a:gd name="connsiteY45" fmla="*/ 117987 h 1366683"/>
              <a:gd name="connsiteX46" fmla="*/ 2703871 w 4592269"/>
              <a:gd name="connsiteY46" fmla="*/ 88490 h 1366683"/>
              <a:gd name="connsiteX47" fmla="*/ 2723536 w 4592269"/>
              <a:gd name="connsiteY47" fmla="*/ 58993 h 1366683"/>
              <a:gd name="connsiteX48" fmla="*/ 2753033 w 4592269"/>
              <a:gd name="connsiteY48" fmla="*/ 49161 h 1366683"/>
              <a:gd name="connsiteX49" fmla="*/ 2821859 w 4592269"/>
              <a:gd name="connsiteY49" fmla="*/ 29496 h 1366683"/>
              <a:gd name="connsiteX50" fmla="*/ 2880852 w 4592269"/>
              <a:gd name="connsiteY50" fmla="*/ 39329 h 1366683"/>
              <a:gd name="connsiteX51" fmla="*/ 2900517 w 4592269"/>
              <a:gd name="connsiteY51" fmla="*/ 68825 h 1366683"/>
              <a:gd name="connsiteX52" fmla="*/ 2930013 w 4592269"/>
              <a:gd name="connsiteY52" fmla="*/ 98322 h 1366683"/>
              <a:gd name="connsiteX53" fmla="*/ 2959510 w 4592269"/>
              <a:gd name="connsiteY53" fmla="*/ 117987 h 1366683"/>
              <a:gd name="connsiteX54" fmla="*/ 2998839 w 4592269"/>
              <a:gd name="connsiteY54" fmla="*/ 147483 h 1366683"/>
              <a:gd name="connsiteX55" fmla="*/ 3028336 w 4592269"/>
              <a:gd name="connsiteY55" fmla="*/ 176980 h 1366683"/>
              <a:gd name="connsiteX56" fmla="*/ 3077497 w 4592269"/>
              <a:gd name="connsiteY56" fmla="*/ 206477 h 1366683"/>
              <a:gd name="connsiteX57" fmla="*/ 3116826 w 4592269"/>
              <a:gd name="connsiteY57" fmla="*/ 235974 h 1366683"/>
              <a:gd name="connsiteX58" fmla="*/ 3362633 w 4592269"/>
              <a:gd name="connsiteY58" fmla="*/ 226141 h 1366683"/>
              <a:gd name="connsiteX59" fmla="*/ 3392130 w 4592269"/>
              <a:gd name="connsiteY59" fmla="*/ 196645 h 1366683"/>
              <a:gd name="connsiteX60" fmla="*/ 3510117 w 4592269"/>
              <a:gd name="connsiteY60" fmla="*/ 127819 h 1366683"/>
              <a:gd name="connsiteX61" fmla="*/ 3539613 w 4592269"/>
              <a:gd name="connsiteY61" fmla="*/ 108154 h 1366683"/>
              <a:gd name="connsiteX62" fmla="*/ 3628104 w 4592269"/>
              <a:gd name="connsiteY62" fmla="*/ 49161 h 1366683"/>
              <a:gd name="connsiteX63" fmla="*/ 3667433 w 4592269"/>
              <a:gd name="connsiteY63" fmla="*/ 39329 h 1366683"/>
              <a:gd name="connsiteX64" fmla="*/ 3696930 w 4592269"/>
              <a:gd name="connsiteY64" fmla="*/ 29496 h 1366683"/>
              <a:gd name="connsiteX65" fmla="*/ 3765755 w 4592269"/>
              <a:gd name="connsiteY65" fmla="*/ 0 h 1366683"/>
              <a:gd name="connsiteX66" fmla="*/ 3844413 w 4592269"/>
              <a:gd name="connsiteY66" fmla="*/ 29496 h 1366683"/>
              <a:gd name="connsiteX67" fmla="*/ 3883742 w 4592269"/>
              <a:gd name="connsiteY67" fmla="*/ 98322 h 1366683"/>
              <a:gd name="connsiteX68" fmla="*/ 3913239 w 4592269"/>
              <a:gd name="connsiteY68" fmla="*/ 127819 h 1366683"/>
              <a:gd name="connsiteX69" fmla="*/ 3932904 w 4592269"/>
              <a:gd name="connsiteY69" fmla="*/ 157316 h 1366683"/>
              <a:gd name="connsiteX70" fmla="*/ 4011562 w 4592269"/>
              <a:gd name="connsiteY70" fmla="*/ 235974 h 1366683"/>
              <a:gd name="connsiteX71" fmla="*/ 4070555 w 4592269"/>
              <a:gd name="connsiteY71" fmla="*/ 285135 h 1366683"/>
              <a:gd name="connsiteX72" fmla="*/ 4257368 w 4592269"/>
              <a:gd name="connsiteY72" fmla="*/ 275303 h 1366683"/>
              <a:gd name="connsiteX73" fmla="*/ 4326194 w 4592269"/>
              <a:gd name="connsiteY73" fmla="*/ 216309 h 1366683"/>
              <a:gd name="connsiteX74" fmla="*/ 4365523 w 4592269"/>
              <a:gd name="connsiteY74" fmla="*/ 196645 h 1366683"/>
              <a:gd name="connsiteX75" fmla="*/ 4434349 w 4592269"/>
              <a:gd name="connsiteY75" fmla="*/ 157316 h 1366683"/>
              <a:gd name="connsiteX76" fmla="*/ 4483510 w 4592269"/>
              <a:gd name="connsiteY76" fmla="*/ 108154 h 1366683"/>
              <a:gd name="connsiteX77" fmla="*/ 4542504 w 4592269"/>
              <a:gd name="connsiteY77" fmla="*/ 88490 h 1366683"/>
              <a:gd name="connsiteX78" fmla="*/ 4591665 w 4592269"/>
              <a:gd name="connsiteY78" fmla="*/ 157316 h 1366683"/>
              <a:gd name="connsiteX79" fmla="*/ 4581833 w 4592269"/>
              <a:gd name="connsiteY79" fmla="*/ 1002890 h 1366683"/>
              <a:gd name="connsiteX80" fmla="*/ 4591665 w 4592269"/>
              <a:gd name="connsiteY80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96568 w 4592269"/>
              <a:gd name="connsiteY9" fmla="*/ 189926 h 1366683"/>
              <a:gd name="connsiteX10" fmla="*/ 586495 w 4592269"/>
              <a:gd name="connsiteY10" fmla="*/ 180094 h 1366683"/>
              <a:gd name="connsiteX11" fmla="*/ 604520 w 4592269"/>
              <a:gd name="connsiteY11" fmla="*/ 368709 h 1366683"/>
              <a:gd name="connsiteX12" fmla="*/ 709890 w 4592269"/>
              <a:gd name="connsiteY12" fmla="*/ 186812 h 1366683"/>
              <a:gd name="connsiteX13" fmla="*/ 713659 w 4592269"/>
              <a:gd name="connsiteY13" fmla="*/ 380508 h 1366683"/>
              <a:gd name="connsiteX14" fmla="*/ 731357 w 4592269"/>
              <a:gd name="connsiteY14" fmla="*/ 347242 h 1366683"/>
              <a:gd name="connsiteX15" fmla="*/ 751185 w 4592269"/>
              <a:gd name="connsiteY15" fmla="*/ 264815 h 1366683"/>
              <a:gd name="connsiteX16" fmla="*/ 766425 w 4592269"/>
              <a:gd name="connsiteY16" fmla="*/ 274975 h 1366683"/>
              <a:gd name="connsiteX17" fmla="*/ 821486 w 4592269"/>
              <a:gd name="connsiteY17" fmla="*/ 373298 h 1366683"/>
              <a:gd name="connsiteX18" fmla="*/ 850982 w 4592269"/>
              <a:gd name="connsiteY18" fmla="*/ 267601 h 1366683"/>
              <a:gd name="connsiteX19" fmla="*/ 894736 w 4592269"/>
              <a:gd name="connsiteY19" fmla="*/ 560438 h 1366683"/>
              <a:gd name="connsiteX20" fmla="*/ 939145 w 4592269"/>
              <a:gd name="connsiteY20" fmla="*/ 175669 h 1366683"/>
              <a:gd name="connsiteX21" fmla="*/ 973394 w 4592269"/>
              <a:gd name="connsiteY21" fmla="*/ 462116 h 1366683"/>
              <a:gd name="connsiteX22" fmla="*/ 1012723 w 4592269"/>
              <a:gd name="connsiteY22" fmla="*/ 403122 h 1366683"/>
              <a:gd name="connsiteX23" fmla="*/ 1032388 w 4592269"/>
              <a:gd name="connsiteY23" fmla="*/ 373625 h 1366683"/>
              <a:gd name="connsiteX24" fmla="*/ 1042220 w 4592269"/>
              <a:gd name="connsiteY24" fmla="*/ 344129 h 1366683"/>
              <a:gd name="connsiteX25" fmla="*/ 1120878 w 4592269"/>
              <a:gd name="connsiteY25" fmla="*/ 285135 h 1366683"/>
              <a:gd name="connsiteX26" fmla="*/ 1140542 w 4592269"/>
              <a:gd name="connsiteY26" fmla="*/ 245806 h 1366683"/>
              <a:gd name="connsiteX27" fmla="*/ 1170039 w 4592269"/>
              <a:gd name="connsiteY27" fmla="*/ 226141 h 1366683"/>
              <a:gd name="connsiteX28" fmla="*/ 1238865 w 4592269"/>
              <a:gd name="connsiteY28" fmla="*/ 176980 h 1366683"/>
              <a:gd name="connsiteX29" fmla="*/ 1278194 w 4592269"/>
              <a:gd name="connsiteY29" fmla="*/ 167148 h 1366683"/>
              <a:gd name="connsiteX30" fmla="*/ 1307691 w 4592269"/>
              <a:gd name="connsiteY30" fmla="*/ 147483 h 1366683"/>
              <a:gd name="connsiteX31" fmla="*/ 1347020 w 4592269"/>
              <a:gd name="connsiteY31" fmla="*/ 137651 h 1366683"/>
              <a:gd name="connsiteX32" fmla="*/ 1376517 w 4592269"/>
              <a:gd name="connsiteY32" fmla="*/ 127819 h 1366683"/>
              <a:gd name="connsiteX33" fmla="*/ 1415846 w 4592269"/>
              <a:gd name="connsiteY33" fmla="*/ 117987 h 1366683"/>
              <a:gd name="connsiteX34" fmla="*/ 1838633 w 4592269"/>
              <a:gd name="connsiteY34" fmla="*/ 88490 h 1366683"/>
              <a:gd name="connsiteX35" fmla="*/ 1917291 w 4592269"/>
              <a:gd name="connsiteY35" fmla="*/ 78658 h 1366683"/>
              <a:gd name="connsiteX36" fmla="*/ 1946788 w 4592269"/>
              <a:gd name="connsiteY36" fmla="*/ 68825 h 1366683"/>
              <a:gd name="connsiteX37" fmla="*/ 1995949 w 4592269"/>
              <a:gd name="connsiteY37" fmla="*/ 58993 h 1366683"/>
              <a:gd name="connsiteX38" fmla="*/ 2113936 w 4592269"/>
              <a:gd name="connsiteY38" fmla="*/ 88490 h 1366683"/>
              <a:gd name="connsiteX39" fmla="*/ 2172930 w 4592269"/>
              <a:gd name="connsiteY39" fmla="*/ 127819 h 1366683"/>
              <a:gd name="connsiteX40" fmla="*/ 2202426 w 4592269"/>
              <a:gd name="connsiteY40" fmla="*/ 147483 h 1366683"/>
              <a:gd name="connsiteX41" fmla="*/ 2251588 w 4592269"/>
              <a:gd name="connsiteY41" fmla="*/ 157316 h 1366683"/>
              <a:gd name="connsiteX42" fmla="*/ 2290917 w 4592269"/>
              <a:gd name="connsiteY42" fmla="*/ 167148 h 1366683"/>
              <a:gd name="connsiteX43" fmla="*/ 2379407 w 4592269"/>
              <a:gd name="connsiteY43" fmla="*/ 176980 h 1366683"/>
              <a:gd name="connsiteX44" fmla="*/ 2566220 w 4592269"/>
              <a:gd name="connsiteY44" fmla="*/ 157316 h 1366683"/>
              <a:gd name="connsiteX45" fmla="*/ 2625213 w 4592269"/>
              <a:gd name="connsiteY45" fmla="*/ 117987 h 1366683"/>
              <a:gd name="connsiteX46" fmla="*/ 2703871 w 4592269"/>
              <a:gd name="connsiteY46" fmla="*/ 88490 h 1366683"/>
              <a:gd name="connsiteX47" fmla="*/ 2723536 w 4592269"/>
              <a:gd name="connsiteY47" fmla="*/ 58993 h 1366683"/>
              <a:gd name="connsiteX48" fmla="*/ 2753033 w 4592269"/>
              <a:gd name="connsiteY48" fmla="*/ 49161 h 1366683"/>
              <a:gd name="connsiteX49" fmla="*/ 2821859 w 4592269"/>
              <a:gd name="connsiteY49" fmla="*/ 29496 h 1366683"/>
              <a:gd name="connsiteX50" fmla="*/ 2880852 w 4592269"/>
              <a:gd name="connsiteY50" fmla="*/ 39329 h 1366683"/>
              <a:gd name="connsiteX51" fmla="*/ 2900517 w 4592269"/>
              <a:gd name="connsiteY51" fmla="*/ 68825 h 1366683"/>
              <a:gd name="connsiteX52" fmla="*/ 2930013 w 4592269"/>
              <a:gd name="connsiteY52" fmla="*/ 98322 h 1366683"/>
              <a:gd name="connsiteX53" fmla="*/ 2959510 w 4592269"/>
              <a:gd name="connsiteY53" fmla="*/ 117987 h 1366683"/>
              <a:gd name="connsiteX54" fmla="*/ 2998839 w 4592269"/>
              <a:gd name="connsiteY54" fmla="*/ 147483 h 1366683"/>
              <a:gd name="connsiteX55" fmla="*/ 3028336 w 4592269"/>
              <a:gd name="connsiteY55" fmla="*/ 176980 h 1366683"/>
              <a:gd name="connsiteX56" fmla="*/ 3077497 w 4592269"/>
              <a:gd name="connsiteY56" fmla="*/ 206477 h 1366683"/>
              <a:gd name="connsiteX57" fmla="*/ 3116826 w 4592269"/>
              <a:gd name="connsiteY57" fmla="*/ 235974 h 1366683"/>
              <a:gd name="connsiteX58" fmla="*/ 3362633 w 4592269"/>
              <a:gd name="connsiteY58" fmla="*/ 226141 h 1366683"/>
              <a:gd name="connsiteX59" fmla="*/ 3392130 w 4592269"/>
              <a:gd name="connsiteY59" fmla="*/ 196645 h 1366683"/>
              <a:gd name="connsiteX60" fmla="*/ 3510117 w 4592269"/>
              <a:gd name="connsiteY60" fmla="*/ 127819 h 1366683"/>
              <a:gd name="connsiteX61" fmla="*/ 3539613 w 4592269"/>
              <a:gd name="connsiteY61" fmla="*/ 108154 h 1366683"/>
              <a:gd name="connsiteX62" fmla="*/ 3628104 w 4592269"/>
              <a:gd name="connsiteY62" fmla="*/ 49161 h 1366683"/>
              <a:gd name="connsiteX63" fmla="*/ 3667433 w 4592269"/>
              <a:gd name="connsiteY63" fmla="*/ 39329 h 1366683"/>
              <a:gd name="connsiteX64" fmla="*/ 3696930 w 4592269"/>
              <a:gd name="connsiteY64" fmla="*/ 29496 h 1366683"/>
              <a:gd name="connsiteX65" fmla="*/ 3765755 w 4592269"/>
              <a:gd name="connsiteY65" fmla="*/ 0 h 1366683"/>
              <a:gd name="connsiteX66" fmla="*/ 3844413 w 4592269"/>
              <a:gd name="connsiteY66" fmla="*/ 29496 h 1366683"/>
              <a:gd name="connsiteX67" fmla="*/ 3883742 w 4592269"/>
              <a:gd name="connsiteY67" fmla="*/ 98322 h 1366683"/>
              <a:gd name="connsiteX68" fmla="*/ 3913239 w 4592269"/>
              <a:gd name="connsiteY68" fmla="*/ 127819 h 1366683"/>
              <a:gd name="connsiteX69" fmla="*/ 3932904 w 4592269"/>
              <a:gd name="connsiteY69" fmla="*/ 157316 h 1366683"/>
              <a:gd name="connsiteX70" fmla="*/ 4011562 w 4592269"/>
              <a:gd name="connsiteY70" fmla="*/ 235974 h 1366683"/>
              <a:gd name="connsiteX71" fmla="*/ 4070555 w 4592269"/>
              <a:gd name="connsiteY71" fmla="*/ 285135 h 1366683"/>
              <a:gd name="connsiteX72" fmla="*/ 4257368 w 4592269"/>
              <a:gd name="connsiteY72" fmla="*/ 275303 h 1366683"/>
              <a:gd name="connsiteX73" fmla="*/ 4326194 w 4592269"/>
              <a:gd name="connsiteY73" fmla="*/ 216309 h 1366683"/>
              <a:gd name="connsiteX74" fmla="*/ 4365523 w 4592269"/>
              <a:gd name="connsiteY74" fmla="*/ 196645 h 1366683"/>
              <a:gd name="connsiteX75" fmla="*/ 4434349 w 4592269"/>
              <a:gd name="connsiteY75" fmla="*/ 157316 h 1366683"/>
              <a:gd name="connsiteX76" fmla="*/ 4483510 w 4592269"/>
              <a:gd name="connsiteY76" fmla="*/ 108154 h 1366683"/>
              <a:gd name="connsiteX77" fmla="*/ 4542504 w 4592269"/>
              <a:gd name="connsiteY77" fmla="*/ 88490 h 1366683"/>
              <a:gd name="connsiteX78" fmla="*/ 4591665 w 4592269"/>
              <a:gd name="connsiteY78" fmla="*/ 157316 h 1366683"/>
              <a:gd name="connsiteX79" fmla="*/ 4581833 w 4592269"/>
              <a:gd name="connsiteY79" fmla="*/ 1002890 h 1366683"/>
              <a:gd name="connsiteX80" fmla="*/ 4591665 w 4592269"/>
              <a:gd name="connsiteY80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96568 w 4592269"/>
              <a:gd name="connsiteY9" fmla="*/ 189926 h 1366683"/>
              <a:gd name="connsiteX10" fmla="*/ 586495 w 4592269"/>
              <a:gd name="connsiteY10" fmla="*/ 180094 h 1366683"/>
              <a:gd name="connsiteX11" fmla="*/ 604520 w 4592269"/>
              <a:gd name="connsiteY11" fmla="*/ 368709 h 1366683"/>
              <a:gd name="connsiteX12" fmla="*/ 709890 w 4592269"/>
              <a:gd name="connsiteY12" fmla="*/ 186812 h 1366683"/>
              <a:gd name="connsiteX13" fmla="*/ 713659 w 4592269"/>
              <a:gd name="connsiteY13" fmla="*/ 380508 h 1366683"/>
              <a:gd name="connsiteX14" fmla="*/ 731357 w 4592269"/>
              <a:gd name="connsiteY14" fmla="*/ 347242 h 1366683"/>
              <a:gd name="connsiteX15" fmla="*/ 751185 w 4592269"/>
              <a:gd name="connsiteY15" fmla="*/ 264815 h 1366683"/>
              <a:gd name="connsiteX16" fmla="*/ 766425 w 4592269"/>
              <a:gd name="connsiteY16" fmla="*/ 274975 h 1366683"/>
              <a:gd name="connsiteX17" fmla="*/ 821486 w 4592269"/>
              <a:gd name="connsiteY17" fmla="*/ 373298 h 1366683"/>
              <a:gd name="connsiteX18" fmla="*/ 850982 w 4592269"/>
              <a:gd name="connsiteY18" fmla="*/ 267601 h 1366683"/>
              <a:gd name="connsiteX19" fmla="*/ 889656 w 4592269"/>
              <a:gd name="connsiteY19" fmla="*/ 367398 h 1366683"/>
              <a:gd name="connsiteX20" fmla="*/ 939145 w 4592269"/>
              <a:gd name="connsiteY20" fmla="*/ 175669 h 1366683"/>
              <a:gd name="connsiteX21" fmla="*/ 973394 w 4592269"/>
              <a:gd name="connsiteY21" fmla="*/ 462116 h 1366683"/>
              <a:gd name="connsiteX22" fmla="*/ 1012723 w 4592269"/>
              <a:gd name="connsiteY22" fmla="*/ 403122 h 1366683"/>
              <a:gd name="connsiteX23" fmla="*/ 1032388 w 4592269"/>
              <a:gd name="connsiteY23" fmla="*/ 373625 h 1366683"/>
              <a:gd name="connsiteX24" fmla="*/ 1042220 w 4592269"/>
              <a:gd name="connsiteY24" fmla="*/ 344129 h 1366683"/>
              <a:gd name="connsiteX25" fmla="*/ 1120878 w 4592269"/>
              <a:gd name="connsiteY25" fmla="*/ 285135 h 1366683"/>
              <a:gd name="connsiteX26" fmla="*/ 1140542 w 4592269"/>
              <a:gd name="connsiteY26" fmla="*/ 245806 h 1366683"/>
              <a:gd name="connsiteX27" fmla="*/ 1170039 w 4592269"/>
              <a:gd name="connsiteY27" fmla="*/ 226141 h 1366683"/>
              <a:gd name="connsiteX28" fmla="*/ 1238865 w 4592269"/>
              <a:gd name="connsiteY28" fmla="*/ 176980 h 1366683"/>
              <a:gd name="connsiteX29" fmla="*/ 1278194 w 4592269"/>
              <a:gd name="connsiteY29" fmla="*/ 167148 h 1366683"/>
              <a:gd name="connsiteX30" fmla="*/ 1307691 w 4592269"/>
              <a:gd name="connsiteY30" fmla="*/ 147483 h 1366683"/>
              <a:gd name="connsiteX31" fmla="*/ 1347020 w 4592269"/>
              <a:gd name="connsiteY31" fmla="*/ 137651 h 1366683"/>
              <a:gd name="connsiteX32" fmla="*/ 1376517 w 4592269"/>
              <a:gd name="connsiteY32" fmla="*/ 127819 h 1366683"/>
              <a:gd name="connsiteX33" fmla="*/ 1415846 w 4592269"/>
              <a:gd name="connsiteY33" fmla="*/ 117987 h 1366683"/>
              <a:gd name="connsiteX34" fmla="*/ 1838633 w 4592269"/>
              <a:gd name="connsiteY34" fmla="*/ 88490 h 1366683"/>
              <a:gd name="connsiteX35" fmla="*/ 1917291 w 4592269"/>
              <a:gd name="connsiteY35" fmla="*/ 78658 h 1366683"/>
              <a:gd name="connsiteX36" fmla="*/ 1946788 w 4592269"/>
              <a:gd name="connsiteY36" fmla="*/ 68825 h 1366683"/>
              <a:gd name="connsiteX37" fmla="*/ 1995949 w 4592269"/>
              <a:gd name="connsiteY37" fmla="*/ 58993 h 1366683"/>
              <a:gd name="connsiteX38" fmla="*/ 2113936 w 4592269"/>
              <a:gd name="connsiteY38" fmla="*/ 88490 h 1366683"/>
              <a:gd name="connsiteX39" fmla="*/ 2172930 w 4592269"/>
              <a:gd name="connsiteY39" fmla="*/ 127819 h 1366683"/>
              <a:gd name="connsiteX40" fmla="*/ 2202426 w 4592269"/>
              <a:gd name="connsiteY40" fmla="*/ 147483 h 1366683"/>
              <a:gd name="connsiteX41" fmla="*/ 2251588 w 4592269"/>
              <a:gd name="connsiteY41" fmla="*/ 157316 h 1366683"/>
              <a:gd name="connsiteX42" fmla="*/ 2290917 w 4592269"/>
              <a:gd name="connsiteY42" fmla="*/ 167148 h 1366683"/>
              <a:gd name="connsiteX43" fmla="*/ 2379407 w 4592269"/>
              <a:gd name="connsiteY43" fmla="*/ 176980 h 1366683"/>
              <a:gd name="connsiteX44" fmla="*/ 2566220 w 4592269"/>
              <a:gd name="connsiteY44" fmla="*/ 157316 h 1366683"/>
              <a:gd name="connsiteX45" fmla="*/ 2625213 w 4592269"/>
              <a:gd name="connsiteY45" fmla="*/ 117987 h 1366683"/>
              <a:gd name="connsiteX46" fmla="*/ 2703871 w 4592269"/>
              <a:gd name="connsiteY46" fmla="*/ 88490 h 1366683"/>
              <a:gd name="connsiteX47" fmla="*/ 2723536 w 4592269"/>
              <a:gd name="connsiteY47" fmla="*/ 58993 h 1366683"/>
              <a:gd name="connsiteX48" fmla="*/ 2753033 w 4592269"/>
              <a:gd name="connsiteY48" fmla="*/ 49161 h 1366683"/>
              <a:gd name="connsiteX49" fmla="*/ 2821859 w 4592269"/>
              <a:gd name="connsiteY49" fmla="*/ 29496 h 1366683"/>
              <a:gd name="connsiteX50" fmla="*/ 2880852 w 4592269"/>
              <a:gd name="connsiteY50" fmla="*/ 39329 h 1366683"/>
              <a:gd name="connsiteX51" fmla="*/ 2900517 w 4592269"/>
              <a:gd name="connsiteY51" fmla="*/ 68825 h 1366683"/>
              <a:gd name="connsiteX52" fmla="*/ 2930013 w 4592269"/>
              <a:gd name="connsiteY52" fmla="*/ 98322 h 1366683"/>
              <a:gd name="connsiteX53" fmla="*/ 2959510 w 4592269"/>
              <a:gd name="connsiteY53" fmla="*/ 117987 h 1366683"/>
              <a:gd name="connsiteX54" fmla="*/ 2998839 w 4592269"/>
              <a:gd name="connsiteY54" fmla="*/ 147483 h 1366683"/>
              <a:gd name="connsiteX55" fmla="*/ 3028336 w 4592269"/>
              <a:gd name="connsiteY55" fmla="*/ 176980 h 1366683"/>
              <a:gd name="connsiteX56" fmla="*/ 3077497 w 4592269"/>
              <a:gd name="connsiteY56" fmla="*/ 206477 h 1366683"/>
              <a:gd name="connsiteX57" fmla="*/ 3116826 w 4592269"/>
              <a:gd name="connsiteY57" fmla="*/ 235974 h 1366683"/>
              <a:gd name="connsiteX58" fmla="*/ 3362633 w 4592269"/>
              <a:gd name="connsiteY58" fmla="*/ 226141 h 1366683"/>
              <a:gd name="connsiteX59" fmla="*/ 3392130 w 4592269"/>
              <a:gd name="connsiteY59" fmla="*/ 196645 h 1366683"/>
              <a:gd name="connsiteX60" fmla="*/ 3510117 w 4592269"/>
              <a:gd name="connsiteY60" fmla="*/ 127819 h 1366683"/>
              <a:gd name="connsiteX61" fmla="*/ 3539613 w 4592269"/>
              <a:gd name="connsiteY61" fmla="*/ 108154 h 1366683"/>
              <a:gd name="connsiteX62" fmla="*/ 3628104 w 4592269"/>
              <a:gd name="connsiteY62" fmla="*/ 49161 h 1366683"/>
              <a:gd name="connsiteX63" fmla="*/ 3667433 w 4592269"/>
              <a:gd name="connsiteY63" fmla="*/ 39329 h 1366683"/>
              <a:gd name="connsiteX64" fmla="*/ 3696930 w 4592269"/>
              <a:gd name="connsiteY64" fmla="*/ 29496 h 1366683"/>
              <a:gd name="connsiteX65" fmla="*/ 3765755 w 4592269"/>
              <a:gd name="connsiteY65" fmla="*/ 0 h 1366683"/>
              <a:gd name="connsiteX66" fmla="*/ 3844413 w 4592269"/>
              <a:gd name="connsiteY66" fmla="*/ 29496 h 1366683"/>
              <a:gd name="connsiteX67" fmla="*/ 3883742 w 4592269"/>
              <a:gd name="connsiteY67" fmla="*/ 98322 h 1366683"/>
              <a:gd name="connsiteX68" fmla="*/ 3913239 w 4592269"/>
              <a:gd name="connsiteY68" fmla="*/ 127819 h 1366683"/>
              <a:gd name="connsiteX69" fmla="*/ 3932904 w 4592269"/>
              <a:gd name="connsiteY69" fmla="*/ 157316 h 1366683"/>
              <a:gd name="connsiteX70" fmla="*/ 4011562 w 4592269"/>
              <a:gd name="connsiteY70" fmla="*/ 235974 h 1366683"/>
              <a:gd name="connsiteX71" fmla="*/ 4070555 w 4592269"/>
              <a:gd name="connsiteY71" fmla="*/ 285135 h 1366683"/>
              <a:gd name="connsiteX72" fmla="*/ 4257368 w 4592269"/>
              <a:gd name="connsiteY72" fmla="*/ 275303 h 1366683"/>
              <a:gd name="connsiteX73" fmla="*/ 4326194 w 4592269"/>
              <a:gd name="connsiteY73" fmla="*/ 216309 h 1366683"/>
              <a:gd name="connsiteX74" fmla="*/ 4365523 w 4592269"/>
              <a:gd name="connsiteY74" fmla="*/ 196645 h 1366683"/>
              <a:gd name="connsiteX75" fmla="*/ 4434349 w 4592269"/>
              <a:gd name="connsiteY75" fmla="*/ 157316 h 1366683"/>
              <a:gd name="connsiteX76" fmla="*/ 4483510 w 4592269"/>
              <a:gd name="connsiteY76" fmla="*/ 108154 h 1366683"/>
              <a:gd name="connsiteX77" fmla="*/ 4542504 w 4592269"/>
              <a:gd name="connsiteY77" fmla="*/ 88490 h 1366683"/>
              <a:gd name="connsiteX78" fmla="*/ 4591665 w 4592269"/>
              <a:gd name="connsiteY78" fmla="*/ 157316 h 1366683"/>
              <a:gd name="connsiteX79" fmla="*/ 4581833 w 4592269"/>
              <a:gd name="connsiteY79" fmla="*/ 1002890 h 1366683"/>
              <a:gd name="connsiteX80" fmla="*/ 4591665 w 4592269"/>
              <a:gd name="connsiteY80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96568 w 4592269"/>
              <a:gd name="connsiteY9" fmla="*/ 189926 h 1366683"/>
              <a:gd name="connsiteX10" fmla="*/ 586495 w 4592269"/>
              <a:gd name="connsiteY10" fmla="*/ 180094 h 1366683"/>
              <a:gd name="connsiteX11" fmla="*/ 604520 w 4592269"/>
              <a:gd name="connsiteY11" fmla="*/ 368709 h 1366683"/>
              <a:gd name="connsiteX12" fmla="*/ 709890 w 4592269"/>
              <a:gd name="connsiteY12" fmla="*/ 186812 h 1366683"/>
              <a:gd name="connsiteX13" fmla="*/ 713659 w 4592269"/>
              <a:gd name="connsiteY13" fmla="*/ 380508 h 1366683"/>
              <a:gd name="connsiteX14" fmla="*/ 731357 w 4592269"/>
              <a:gd name="connsiteY14" fmla="*/ 347242 h 1366683"/>
              <a:gd name="connsiteX15" fmla="*/ 751185 w 4592269"/>
              <a:gd name="connsiteY15" fmla="*/ 264815 h 1366683"/>
              <a:gd name="connsiteX16" fmla="*/ 766425 w 4592269"/>
              <a:gd name="connsiteY16" fmla="*/ 274975 h 1366683"/>
              <a:gd name="connsiteX17" fmla="*/ 821486 w 4592269"/>
              <a:gd name="connsiteY17" fmla="*/ 373298 h 1366683"/>
              <a:gd name="connsiteX18" fmla="*/ 850982 w 4592269"/>
              <a:gd name="connsiteY18" fmla="*/ 267601 h 1366683"/>
              <a:gd name="connsiteX19" fmla="*/ 889656 w 4592269"/>
              <a:gd name="connsiteY19" fmla="*/ 367398 h 1366683"/>
              <a:gd name="connsiteX20" fmla="*/ 939145 w 4592269"/>
              <a:gd name="connsiteY20" fmla="*/ 175669 h 1366683"/>
              <a:gd name="connsiteX21" fmla="*/ 1008954 w 4592269"/>
              <a:gd name="connsiteY21" fmla="*/ 330036 h 1366683"/>
              <a:gd name="connsiteX22" fmla="*/ 1012723 w 4592269"/>
              <a:gd name="connsiteY22" fmla="*/ 403122 h 1366683"/>
              <a:gd name="connsiteX23" fmla="*/ 1032388 w 4592269"/>
              <a:gd name="connsiteY23" fmla="*/ 373625 h 1366683"/>
              <a:gd name="connsiteX24" fmla="*/ 1042220 w 4592269"/>
              <a:gd name="connsiteY24" fmla="*/ 344129 h 1366683"/>
              <a:gd name="connsiteX25" fmla="*/ 1120878 w 4592269"/>
              <a:gd name="connsiteY25" fmla="*/ 285135 h 1366683"/>
              <a:gd name="connsiteX26" fmla="*/ 1140542 w 4592269"/>
              <a:gd name="connsiteY26" fmla="*/ 245806 h 1366683"/>
              <a:gd name="connsiteX27" fmla="*/ 1170039 w 4592269"/>
              <a:gd name="connsiteY27" fmla="*/ 226141 h 1366683"/>
              <a:gd name="connsiteX28" fmla="*/ 1238865 w 4592269"/>
              <a:gd name="connsiteY28" fmla="*/ 176980 h 1366683"/>
              <a:gd name="connsiteX29" fmla="*/ 1278194 w 4592269"/>
              <a:gd name="connsiteY29" fmla="*/ 167148 h 1366683"/>
              <a:gd name="connsiteX30" fmla="*/ 1307691 w 4592269"/>
              <a:gd name="connsiteY30" fmla="*/ 147483 h 1366683"/>
              <a:gd name="connsiteX31" fmla="*/ 1347020 w 4592269"/>
              <a:gd name="connsiteY31" fmla="*/ 137651 h 1366683"/>
              <a:gd name="connsiteX32" fmla="*/ 1376517 w 4592269"/>
              <a:gd name="connsiteY32" fmla="*/ 127819 h 1366683"/>
              <a:gd name="connsiteX33" fmla="*/ 1415846 w 4592269"/>
              <a:gd name="connsiteY33" fmla="*/ 117987 h 1366683"/>
              <a:gd name="connsiteX34" fmla="*/ 1838633 w 4592269"/>
              <a:gd name="connsiteY34" fmla="*/ 88490 h 1366683"/>
              <a:gd name="connsiteX35" fmla="*/ 1917291 w 4592269"/>
              <a:gd name="connsiteY35" fmla="*/ 78658 h 1366683"/>
              <a:gd name="connsiteX36" fmla="*/ 1946788 w 4592269"/>
              <a:gd name="connsiteY36" fmla="*/ 68825 h 1366683"/>
              <a:gd name="connsiteX37" fmla="*/ 1995949 w 4592269"/>
              <a:gd name="connsiteY37" fmla="*/ 58993 h 1366683"/>
              <a:gd name="connsiteX38" fmla="*/ 2113936 w 4592269"/>
              <a:gd name="connsiteY38" fmla="*/ 88490 h 1366683"/>
              <a:gd name="connsiteX39" fmla="*/ 2172930 w 4592269"/>
              <a:gd name="connsiteY39" fmla="*/ 127819 h 1366683"/>
              <a:gd name="connsiteX40" fmla="*/ 2202426 w 4592269"/>
              <a:gd name="connsiteY40" fmla="*/ 147483 h 1366683"/>
              <a:gd name="connsiteX41" fmla="*/ 2251588 w 4592269"/>
              <a:gd name="connsiteY41" fmla="*/ 157316 h 1366683"/>
              <a:gd name="connsiteX42" fmla="*/ 2290917 w 4592269"/>
              <a:gd name="connsiteY42" fmla="*/ 167148 h 1366683"/>
              <a:gd name="connsiteX43" fmla="*/ 2379407 w 4592269"/>
              <a:gd name="connsiteY43" fmla="*/ 176980 h 1366683"/>
              <a:gd name="connsiteX44" fmla="*/ 2566220 w 4592269"/>
              <a:gd name="connsiteY44" fmla="*/ 157316 h 1366683"/>
              <a:gd name="connsiteX45" fmla="*/ 2625213 w 4592269"/>
              <a:gd name="connsiteY45" fmla="*/ 117987 h 1366683"/>
              <a:gd name="connsiteX46" fmla="*/ 2703871 w 4592269"/>
              <a:gd name="connsiteY46" fmla="*/ 88490 h 1366683"/>
              <a:gd name="connsiteX47" fmla="*/ 2723536 w 4592269"/>
              <a:gd name="connsiteY47" fmla="*/ 58993 h 1366683"/>
              <a:gd name="connsiteX48" fmla="*/ 2753033 w 4592269"/>
              <a:gd name="connsiteY48" fmla="*/ 49161 h 1366683"/>
              <a:gd name="connsiteX49" fmla="*/ 2821859 w 4592269"/>
              <a:gd name="connsiteY49" fmla="*/ 29496 h 1366683"/>
              <a:gd name="connsiteX50" fmla="*/ 2880852 w 4592269"/>
              <a:gd name="connsiteY50" fmla="*/ 39329 h 1366683"/>
              <a:gd name="connsiteX51" fmla="*/ 2900517 w 4592269"/>
              <a:gd name="connsiteY51" fmla="*/ 68825 h 1366683"/>
              <a:gd name="connsiteX52" fmla="*/ 2930013 w 4592269"/>
              <a:gd name="connsiteY52" fmla="*/ 98322 h 1366683"/>
              <a:gd name="connsiteX53" fmla="*/ 2959510 w 4592269"/>
              <a:gd name="connsiteY53" fmla="*/ 117987 h 1366683"/>
              <a:gd name="connsiteX54" fmla="*/ 2998839 w 4592269"/>
              <a:gd name="connsiteY54" fmla="*/ 147483 h 1366683"/>
              <a:gd name="connsiteX55" fmla="*/ 3028336 w 4592269"/>
              <a:gd name="connsiteY55" fmla="*/ 176980 h 1366683"/>
              <a:gd name="connsiteX56" fmla="*/ 3077497 w 4592269"/>
              <a:gd name="connsiteY56" fmla="*/ 206477 h 1366683"/>
              <a:gd name="connsiteX57" fmla="*/ 3116826 w 4592269"/>
              <a:gd name="connsiteY57" fmla="*/ 235974 h 1366683"/>
              <a:gd name="connsiteX58" fmla="*/ 3362633 w 4592269"/>
              <a:gd name="connsiteY58" fmla="*/ 226141 h 1366683"/>
              <a:gd name="connsiteX59" fmla="*/ 3392130 w 4592269"/>
              <a:gd name="connsiteY59" fmla="*/ 196645 h 1366683"/>
              <a:gd name="connsiteX60" fmla="*/ 3510117 w 4592269"/>
              <a:gd name="connsiteY60" fmla="*/ 127819 h 1366683"/>
              <a:gd name="connsiteX61" fmla="*/ 3539613 w 4592269"/>
              <a:gd name="connsiteY61" fmla="*/ 108154 h 1366683"/>
              <a:gd name="connsiteX62" fmla="*/ 3628104 w 4592269"/>
              <a:gd name="connsiteY62" fmla="*/ 49161 h 1366683"/>
              <a:gd name="connsiteX63" fmla="*/ 3667433 w 4592269"/>
              <a:gd name="connsiteY63" fmla="*/ 39329 h 1366683"/>
              <a:gd name="connsiteX64" fmla="*/ 3696930 w 4592269"/>
              <a:gd name="connsiteY64" fmla="*/ 29496 h 1366683"/>
              <a:gd name="connsiteX65" fmla="*/ 3765755 w 4592269"/>
              <a:gd name="connsiteY65" fmla="*/ 0 h 1366683"/>
              <a:gd name="connsiteX66" fmla="*/ 3844413 w 4592269"/>
              <a:gd name="connsiteY66" fmla="*/ 29496 h 1366683"/>
              <a:gd name="connsiteX67" fmla="*/ 3883742 w 4592269"/>
              <a:gd name="connsiteY67" fmla="*/ 98322 h 1366683"/>
              <a:gd name="connsiteX68" fmla="*/ 3913239 w 4592269"/>
              <a:gd name="connsiteY68" fmla="*/ 127819 h 1366683"/>
              <a:gd name="connsiteX69" fmla="*/ 3932904 w 4592269"/>
              <a:gd name="connsiteY69" fmla="*/ 157316 h 1366683"/>
              <a:gd name="connsiteX70" fmla="*/ 4011562 w 4592269"/>
              <a:gd name="connsiteY70" fmla="*/ 235974 h 1366683"/>
              <a:gd name="connsiteX71" fmla="*/ 4070555 w 4592269"/>
              <a:gd name="connsiteY71" fmla="*/ 285135 h 1366683"/>
              <a:gd name="connsiteX72" fmla="*/ 4257368 w 4592269"/>
              <a:gd name="connsiteY72" fmla="*/ 275303 h 1366683"/>
              <a:gd name="connsiteX73" fmla="*/ 4326194 w 4592269"/>
              <a:gd name="connsiteY73" fmla="*/ 216309 h 1366683"/>
              <a:gd name="connsiteX74" fmla="*/ 4365523 w 4592269"/>
              <a:gd name="connsiteY74" fmla="*/ 196645 h 1366683"/>
              <a:gd name="connsiteX75" fmla="*/ 4434349 w 4592269"/>
              <a:gd name="connsiteY75" fmla="*/ 157316 h 1366683"/>
              <a:gd name="connsiteX76" fmla="*/ 4483510 w 4592269"/>
              <a:gd name="connsiteY76" fmla="*/ 108154 h 1366683"/>
              <a:gd name="connsiteX77" fmla="*/ 4542504 w 4592269"/>
              <a:gd name="connsiteY77" fmla="*/ 88490 h 1366683"/>
              <a:gd name="connsiteX78" fmla="*/ 4591665 w 4592269"/>
              <a:gd name="connsiteY78" fmla="*/ 157316 h 1366683"/>
              <a:gd name="connsiteX79" fmla="*/ 4581833 w 4592269"/>
              <a:gd name="connsiteY79" fmla="*/ 1002890 h 1366683"/>
              <a:gd name="connsiteX80" fmla="*/ 4591665 w 4592269"/>
              <a:gd name="connsiteY80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96568 w 4592269"/>
              <a:gd name="connsiteY9" fmla="*/ 189926 h 1366683"/>
              <a:gd name="connsiteX10" fmla="*/ 586495 w 4592269"/>
              <a:gd name="connsiteY10" fmla="*/ 180094 h 1366683"/>
              <a:gd name="connsiteX11" fmla="*/ 604520 w 4592269"/>
              <a:gd name="connsiteY11" fmla="*/ 368709 h 1366683"/>
              <a:gd name="connsiteX12" fmla="*/ 709890 w 4592269"/>
              <a:gd name="connsiteY12" fmla="*/ 186812 h 1366683"/>
              <a:gd name="connsiteX13" fmla="*/ 713659 w 4592269"/>
              <a:gd name="connsiteY13" fmla="*/ 380508 h 1366683"/>
              <a:gd name="connsiteX14" fmla="*/ 731357 w 4592269"/>
              <a:gd name="connsiteY14" fmla="*/ 347242 h 1366683"/>
              <a:gd name="connsiteX15" fmla="*/ 751185 w 4592269"/>
              <a:gd name="connsiteY15" fmla="*/ 264815 h 1366683"/>
              <a:gd name="connsiteX16" fmla="*/ 766425 w 4592269"/>
              <a:gd name="connsiteY16" fmla="*/ 274975 h 1366683"/>
              <a:gd name="connsiteX17" fmla="*/ 821486 w 4592269"/>
              <a:gd name="connsiteY17" fmla="*/ 373298 h 1366683"/>
              <a:gd name="connsiteX18" fmla="*/ 850982 w 4592269"/>
              <a:gd name="connsiteY18" fmla="*/ 267601 h 1366683"/>
              <a:gd name="connsiteX19" fmla="*/ 889656 w 4592269"/>
              <a:gd name="connsiteY19" fmla="*/ 367398 h 1366683"/>
              <a:gd name="connsiteX20" fmla="*/ 939145 w 4592269"/>
              <a:gd name="connsiteY20" fmla="*/ 175669 h 1366683"/>
              <a:gd name="connsiteX21" fmla="*/ 1008954 w 4592269"/>
              <a:gd name="connsiteY21" fmla="*/ 330036 h 1366683"/>
              <a:gd name="connsiteX22" fmla="*/ 1012723 w 4592269"/>
              <a:gd name="connsiteY22" fmla="*/ 403122 h 1366683"/>
              <a:gd name="connsiteX23" fmla="*/ 1057788 w 4592269"/>
              <a:gd name="connsiteY23" fmla="*/ 256785 h 1366683"/>
              <a:gd name="connsiteX24" fmla="*/ 1042220 w 4592269"/>
              <a:gd name="connsiteY24" fmla="*/ 344129 h 1366683"/>
              <a:gd name="connsiteX25" fmla="*/ 1120878 w 4592269"/>
              <a:gd name="connsiteY25" fmla="*/ 285135 h 1366683"/>
              <a:gd name="connsiteX26" fmla="*/ 1140542 w 4592269"/>
              <a:gd name="connsiteY26" fmla="*/ 245806 h 1366683"/>
              <a:gd name="connsiteX27" fmla="*/ 1170039 w 4592269"/>
              <a:gd name="connsiteY27" fmla="*/ 226141 h 1366683"/>
              <a:gd name="connsiteX28" fmla="*/ 1238865 w 4592269"/>
              <a:gd name="connsiteY28" fmla="*/ 176980 h 1366683"/>
              <a:gd name="connsiteX29" fmla="*/ 1278194 w 4592269"/>
              <a:gd name="connsiteY29" fmla="*/ 167148 h 1366683"/>
              <a:gd name="connsiteX30" fmla="*/ 1307691 w 4592269"/>
              <a:gd name="connsiteY30" fmla="*/ 147483 h 1366683"/>
              <a:gd name="connsiteX31" fmla="*/ 1347020 w 4592269"/>
              <a:gd name="connsiteY31" fmla="*/ 137651 h 1366683"/>
              <a:gd name="connsiteX32" fmla="*/ 1376517 w 4592269"/>
              <a:gd name="connsiteY32" fmla="*/ 127819 h 1366683"/>
              <a:gd name="connsiteX33" fmla="*/ 1415846 w 4592269"/>
              <a:gd name="connsiteY33" fmla="*/ 117987 h 1366683"/>
              <a:gd name="connsiteX34" fmla="*/ 1838633 w 4592269"/>
              <a:gd name="connsiteY34" fmla="*/ 88490 h 1366683"/>
              <a:gd name="connsiteX35" fmla="*/ 1917291 w 4592269"/>
              <a:gd name="connsiteY35" fmla="*/ 78658 h 1366683"/>
              <a:gd name="connsiteX36" fmla="*/ 1946788 w 4592269"/>
              <a:gd name="connsiteY36" fmla="*/ 68825 h 1366683"/>
              <a:gd name="connsiteX37" fmla="*/ 1995949 w 4592269"/>
              <a:gd name="connsiteY37" fmla="*/ 58993 h 1366683"/>
              <a:gd name="connsiteX38" fmla="*/ 2113936 w 4592269"/>
              <a:gd name="connsiteY38" fmla="*/ 88490 h 1366683"/>
              <a:gd name="connsiteX39" fmla="*/ 2172930 w 4592269"/>
              <a:gd name="connsiteY39" fmla="*/ 127819 h 1366683"/>
              <a:gd name="connsiteX40" fmla="*/ 2202426 w 4592269"/>
              <a:gd name="connsiteY40" fmla="*/ 147483 h 1366683"/>
              <a:gd name="connsiteX41" fmla="*/ 2251588 w 4592269"/>
              <a:gd name="connsiteY41" fmla="*/ 157316 h 1366683"/>
              <a:gd name="connsiteX42" fmla="*/ 2290917 w 4592269"/>
              <a:gd name="connsiteY42" fmla="*/ 167148 h 1366683"/>
              <a:gd name="connsiteX43" fmla="*/ 2379407 w 4592269"/>
              <a:gd name="connsiteY43" fmla="*/ 176980 h 1366683"/>
              <a:gd name="connsiteX44" fmla="*/ 2566220 w 4592269"/>
              <a:gd name="connsiteY44" fmla="*/ 157316 h 1366683"/>
              <a:gd name="connsiteX45" fmla="*/ 2625213 w 4592269"/>
              <a:gd name="connsiteY45" fmla="*/ 117987 h 1366683"/>
              <a:gd name="connsiteX46" fmla="*/ 2703871 w 4592269"/>
              <a:gd name="connsiteY46" fmla="*/ 88490 h 1366683"/>
              <a:gd name="connsiteX47" fmla="*/ 2723536 w 4592269"/>
              <a:gd name="connsiteY47" fmla="*/ 58993 h 1366683"/>
              <a:gd name="connsiteX48" fmla="*/ 2753033 w 4592269"/>
              <a:gd name="connsiteY48" fmla="*/ 49161 h 1366683"/>
              <a:gd name="connsiteX49" fmla="*/ 2821859 w 4592269"/>
              <a:gd name="connsiteY49" fmla="*/ 29496 h 1366683"/>
              <a:gd name="connsiteX50" fmla="*/ 2880852 w 4592269"/>
              <a:gd name="connsiteY50" fmla="*/ 39329 h 1366683"/>
              <a:gd name="connsiteX51" fmla="*/ 2900517 w 4592269"/>
              <a:gd name="connsiteY51" fmla="*/ 68825 h 1366683"/>
              <a:gd name="connsiteX52" fmla="*/ 2930013 w 4592269"/>
              <a:gd name="connsiteY52" fmla="*/ 98322 h 1366683"/>
              <a:gd name="connsiteX53" fmla="*/ 2959510 w 4592269"/>
              <a:gd name="connsiteY53" fmla="*/ 117987 h 1366683"/>
              <a:gd name="connsiteX54" fmla="*/ 2998839 w 4592269"/>
              <a:gd name="connsiteY54" fmla="*/ 147483 h 1366683"/>
              <a:gd name="connsiteX55" fmla="*/ 3028336 w 4592269"/>
              <a:gd name="connsiteY55" fmla="*/ 176980 h 1366683"/>
              <a:gd name="connsiteX56" fmla="*/ 3077497 w 4592269"/>
              <a:gd name="connsiteY56" fmla="*/ 206477 h 1366683"/>
              <a:gd name="connsiteX57" fmla="*/ 3116826 w 4592269"/>
              <a:gd name="connsiteY57" fmla="*/ 235974 h 1366683"/>
              <a:gd name="connsiteX58" fmla="*/ 3362633 w 4592269"/>
              <a:gd name="connsiteY58" fmla="*/ 226141 h 1366683"/>
              <a:gd name="connsiteX59" fmla="*/ 3392130 w 4592269"/>
              <a:gd name="connsiteY59" fmla="*/ 196645 h 1366683"/>
              <a:gd name="connsiteX60" fmla="*/ 3510117 w 4592269"/>
              <a:gd name="connsiteY60" fmla="*/ 127819 h 1366683"/>
              <a:gd name="connsiteX61" fmla="*/ 3539613 w 4592269"/>
              <a:gd name="connsiteY61" fmla="*/ 108154 h 1366683"/>
              <a:gd name="connsiteX62" fmla="*/ 3628104 w 4592269"/>
              <a:gd name="connsiteY62" fmla="*/ 49161 h 1366683"/>
              <a:gd name="connsiteX63" fmla="*/ 3667433 w 4592269"/>
              <a:gd name="connsiteY63" fmla="*/ 39329 h 1366683"/>
              <a:gd name="connsiteX64" fmla="*/ 3696930 w 4592269"/>
              <a:gd name="connsiteY64" fmla="*/ 29496 h 1366683"/>
              <a:gd name="connsiteX65" fmla="*/ 3765755 w 4592269"/>
              <a:gd name="connsiteY65" fmla="*/ 0 h 1366683"/>
              <a:gd name="connsiteX66" fmla="*/ 3844413 w 4592269"/>
              <a:gd name="connsiteY66" fmla="*/ 29496 h 1366683"/>
              <a:gd name="connsiteX67" fmla="*/ 3883742 w 4592269"/>
              <a:gd name="connsiteY67" fmla="*/ 98322 h 1366683"/>
              <a:gd name="connsiteX68" fmla="*/ 3913239 w 4592269"/>
              <a:gd name="connsiteY68" fmla="*/ 127819 h 1366683"/>
              <a:gd name="connsiteX69" fmla="*/ 3932904 w 4592269"/>
              <a:gd name="connsiteY69" fmla="*/ 157316 h 1366683"/>
              <a:gd name="connsiteX70" fmla="*/ 4011562 w 4592269"/>
              <a:gd name="connsiteY70" fmla="*/ 235974 h 1366683"/>
              <a:gd name="connsiteX71" fmla="*/ 4070555 w 4592269"/>
              <a:gd name="connsiteY71" fmla="*/ 285135 h 1366683"/>
              <a:gd name="connsiteX72" fmla="*/ 4257368 w 4592269"/>
              <a:gd name="connsiteY72" fmla="*/ 275303 h 1366683"/>
              <a:gd name="connsiteX73" fmla="*/ 4326194 w 4592269"/>
              <a:gd name="connsiteY73" fmla="*/ 216309 h 1366683"/>
              <a:gd name="connsiteX74" fmla="*/ 4365523 w 4592269"/>
              <a:gd name="connsiteY74" fmla="*/ 196645 h 1366683"/>
              <a:gd name="connsiteX75" fmla="*/ 4434349 w 4592269"/>
              <a:gd name="connsiteY75" fmla="*/ 157316 h 1366683"/>
              <a:gd name="connsiteX76" fmla="*/ 4483510 w 4592269"/>
              <a:gd name="connsiteY76" fmla="*/ 108154 h 1366683"/>
              <a:gd name="connsiteX77" fmla="*/ 4542504 w 4592269"/>
              <a:gd name="connsiteY77" fmla="*/ 88490 h 1366683"/>
              <a:gd name="connsiteX78" fmla="*/ 4591665 w 4592269"/>
              <a:gd name="connsiteY78" fmla="*/ 157316 h 1366683"/>
              <a:gd name="connsiteX79" fmla="*/ 4581833 w 4592269"/>
              <a:gd name="connsiteY79" fmla="*/ 1002890 h 1366683"/>
              <a:gd name="connsiteX80" fmla="*/ 4591665 w 4592269"/>
              <a:gd name="connsiteY80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96568 w 4592269"/>
              <a:gd name="connsiteY9" fmla="*/ 189926 h 1366683"/>
              <a:gd name="connsiteX10" fmla="*/ 586495 w 4592269"/>
              <a:gd name="connsiteY10" fmla="*/ 180094 h 1366683"/>
              <a:gd name="connsiteX11" fmla="*/ 604520 w 4592269"/>
              <a:gd name="connsiteY11" fmla="*/ 368709 h 1366683"/>
              <a:gd name="connsiteX12" fmla="*/ 709890 w 4592269"/>
              <a:gd name="connsiteY12" fmla="*/ 186812 h 1366683"/>
              <a:gd name="connsiteX13" fmla="*/ 713659 w 4592269"/>
              <a:gd name="connsiteY13" fmla="*/ 380508 h 1366683"/>
              <a:gd name="connsiteX14" fmla="*/ 731357 w 4592269"/>
              <a:gd name="connsiteY14" fmla="*/ 347242 h 1366683"/>
              <a:gd name="connsiteX15" fmla="*/ 751185 w 4592269"/>
              <a:gd name="connsiteY15" fmla="*/ 264815 h 1366683"/>
              <a:gd name="connsiteX16" fmla="*/ 766425 w 4592269"/>
              <a:gd name="connsiteY16" fmla="*/ 274975 h 1366683"/>
              <a:gd name="connsiteX17" fmla="*/ 821486 w 4592269"/>
              <a:gd name="connsiteY17" fmla="*/ 373298 h 1366683"/>
              <a:gd name="connsiteX18" fmla="*/ 850982 w 4592269"/>
              <a:gd name="connsiteY18" fmla="*/ 267601 h 1366683"/>
              <a:gd name="connsiteX19" fmla="*/ 889656 w 4592269"/>
              <a:gd name="connsiteY19" fmla="*/ 367398 h 1366683"/>
              <a:gd name="connsiteX20" fmla="*/ 939145 w 4592269"/>
              <a:gd name="connsiteY20" fmla="*/ 175669 h 1366683"/>
              <a:gd name="connsiteX21" fmla="*/ 1008954 w 4592269"/>
              <a:gd name="connsiteY21" fmla="*/ 330036 h 1366683"/>
              <a:gd name="connsiteX22" fmla="*/ 1027963 w 4592269"/>
              <a:gd name="connsiteY22" fmla="*/ 316762 h 1366683"/>
              <a:gd name="connsiteX23" fmla="*/ 1057788 w 4592269"/>
              <a:gd name="connsiteY23" fmla="*/ 256785 h 1366683"/>
              <a:gd name="connsiteX24" fmla="*/ 1042220 w 4592269"/>
              <a:gd name="connsiteY24" fmla="*/ 344129 h 1366683"/>
              <a:gd name="connsiteX25" fmla="*/ 1120878 w 4592269"/>
              <a:gd name="connsiteY25" fmla="*/ 285135 h 1366683"/>
              <a:gd name="connsiteX26" fmla="*/ 1140542 w 4592269"/>
              <a:gd name="connsiteY26" fmla="*/ 245806 h 1366683"/>
              <a:gd name="connsiteX27" fmla="*/ 1170039 w 4592269"/>
              <a:gd name="connsiteY27" fmla="*/ 226141 h 1366683"/>
              <a:gd name="connsiteX28" fmla="*/ 1238865 w 4592269"/>
              <a:gd name="connsiteY28" fmla="*/ 176980 h 1366683"/>
              <a:gd name="connsiteX29" fmla="*/ 1278194 w 4592269"/>
              <a:gd name="connsiteY29" fmla="*/ 167148 h 1366683"/>
              <a:gd name="connsiteX30" fmla="*/ 1307691 w 4592269"/>
              <a:gd name="connsiteY30" fmla="*/ 147483 h 1366683"/>
              <a:gd name="connsiteX31" fmla="*/ 1347020 w 4592269"/>
              <a:gd name="connsiteY31" fmla="*/ 137651 h 1366683"/>
              <a:gd name="connsiteX32" fmla="*/ 1376517 w 4592269"/>
              <a:gd name="connsiteY32" fmla="*/ 127819 h 1366683"/>
              <a:gd name="connsiteX33" fmla="*/ 1415846 w 4592269"/>
              <a:gd name="connsiteY33" fmla="*/ 117987 h 1366683"/>
              <a:gd name="connsiteX34" fmla="*/ 1838633 w 4592269"/>
              <a:gd name="connsiteY34" fmla="*/ 88490 h 1366683"/>
              <a:gd name="connsiteX35" fmla="*/ 1917291 w 4592269"/>
              <a:gd name="connsiteY35" fmla="*/ 78658 h 1366683"/>
              <a:gd name="connsiteX36" fmla="*/ 1946788 w 4592269"/>
              <a:gd name="connsiteY36" fmla="*/ 68825 h 1366683"/>
              <a:gd name="connsiteX37" fmla="*/ 1995949 w 4592269"/>
              <a:gd name="connsiteY37" fmla="*/ 58993 h 1366683"/>
              <a:gd name="connsiteX38" fmla="*/ 2113936 w 4592269"/>
              <a:gd name="connsiteY38" fmla="*/ 88490 h 1366683"/>
              <a:gd name="connsiteX39" fmla="*/ 2172930 w 4592269"/>
              <a:gd name="connsiteY39" fmla="*/ 127819 h 1366683"/>
              <a:gd name="connsiteX40" fmla="*/ 2202426 w 4592269"/>
              <a:gd name="connsiteY40" fmla="*/ 147483 h 1366683"/>
              <a:gd name="connsiteX41" fmla="*/ 2251588 w 4592269"/>
              <a:gd name="connsiteY41" fmla="*/ 157316 h 1366683"/>
              <a:gd name="connsiteX42" fmla="*/ 2290917 w 4592269"/>
              <a:gd name="connsiteY42" fmla="*/ 167148 h 1366683"/>
              <a:gd name="connsiteX43" fmla="*/ 2379407 w 4592269"/>
              <a:gd name="connsiteY43" fmla="*/ 176980 h 1366683"/>
              <a:gd name="connsiteX44" fmla="*/ 2566220 w 4592269"/>
              <a:gd name="connsiteY44" fmla="*/ 157316 h 1366683"/>
              <a:gd name="connsiteX45" fmla="*/ 2625213 w 4592269"/>
              <a:gd name="connsiteY45" fmla="*/ 117987 h 1366683"/>
              <a:gd name="connsiteX46" fmla="*/ 2703871 w 4592269"/>
              <a:gd name="connsiteY46" fmla="*/ 88490 h 1366683"/>
              <a:gd name="connsiteX47" fmla="*/ 2723536 w 4592269"/>
              <a:gd name="connsiteY47" fmla="*/ 58993 h 1366683"/>
              <a:gd name="connsiteX48" fmla="*/ 2753033 w 4592269"/>
              <a:gd name="connsiteY48" fmla="*/ 49161 h 1366683"/>
              <a:gd name="connsiteX49" fmla="*/ 2821859 w 4592269"/>
              <a:gd name="connsiteY49" fmla="*/ 29496 h 1366683"/>
              <a:gd name="connsiteX50" fmla="*/ 2880852 w 4592269"/>
              <a:gd name="connsiteY50" fmla="*/ 39329 h 1366683"/>
              <a:gd name="connsiteX51" fmla="*/ 2900517 w 4592269"/>
              <a:gd name="connsiteY51" fmla="*/ 68825 h 1366683"/>
              <a:gd name="connsiteX52" fmla="*/ 2930013 w 4592269"/>
              <a:gd name="connsiteY52" fmla="*/ 98322 h 1366683"/>
              <a:gd name="connsiteX53" fmla="*/ 2959510 w 4592269"/>
              <a:gd name="connsiteY53" fmla="*/ 117987 h 1366683"/>
              <a:gd name="connsiteX54" fmla="*/ 2998839 w 4592269"/>
              <a:gd name="connsiteY54" fmla="*/ 147483 h 1366683"/>
              <a:gd name="connsiteX55" fmla="*/ 3028336 w 4592269"/>
              <a:gd name="connsiteY55" fmla="*/ 176980 h 1366683"/>
              <a:gd name="connsiteX56" fmla="*/ 3077497 w 4592269"/>
              <a:gd name="connsiteY56" fmla="*/ 206477 h 1366683"/>
              <a:gd name="connsiteX57" fmla="*/ 3116826 w 4592269"/>
              <a:gd name="connsiteY57" fmla="*/ 235974 h 1366683"/>
              <a:gd name="connsiteX58" fmla="*/ 3362633 w 4592269"/>
              <a:gd name="connsiteY58" fmla="*/ 226141 h 1366683"/>
              <a:gd name="connsiteX59" fmla="*/ 3392130 w 4592269"/>
              <a:gd name="connsiteY59" fmla="*/ 196645 h 1366683"/>
              <a:gd name="connsiteX60" fmla="*/ 3510117 w 4592269"/>
              <a:gd name="connsiteY60" fmla="*/ 127819 h 1366683"/>
              <a:gd name="connsiteX61" fmla="*/ 3539613 w 4592269"/>
              <a:gd name="connsiteY61" fmla="*/ 108154 h 1366683"/>
              <a:gd name="connsiteX62" fmla="*/ 3628104 w 4592269"/>
              <a:gd name="connsiteY62" fmla="*/ 49161 h 1366683"/>
              <a:gd name="connsiteX63" fmla="*/ 3667433 w 4592269"/>
              <a:gd name="connsiteY63" fmla="*/ 39329 h 1366683"/>
              <a:gd name="connsiteX64" fmla="*/ 3696930 w 4592269"/>
              <a:gd name="connsiteY64" fmla="*/ 29496 h 1366683"/>
              <a:gd name="connsiteX65" fmla="*/ 3765755 w 4592269"/>
              <a:gd name="connsiteY65" fmla="*/ 0 h 1366683"/>
              <a:gd name="connsiteX66" fmla="*/ 3844413 w 4592269"/>
              <a:gd name="connsiteY66" fmla="*/ 29496 h 1366683"/>
              <a:gd name="connsiteX67" fmla="*/ 3883742 w 4592269"/>
              <a:gd name="connsiteY67" fmla="*/ 98322 h 1366683"/>
              <a:gd name="connsiteX68" fmla="*/ 3913239 w 4592269"/>
              <a:gd name="connsiteY68" fmla="*/ 127819 h 1366683"/>
              <a:gd name="connsiteX69" fmla="*/ 3932904 w 4592269"/>
              <a:gd name="connsiteY69" fmla="*/ 157316 h 1366683"/>
              <a:gd name="connsiteX70" fmla="*/ 4011562 w 4592269"/>
              <a:gd name="connsiteY70" fmla="*/ 235974 h 1366683"/>
              <a:gd name="connsiteX71" fmla="*/ 4070555 w 4592269"/>
              <a:gd name="connsiteY71" fmla="*/ 285135 h 1366683"/>
              <a:gd name="connsiteX72" fmla="*/ 4257368 w 4592269"/>
              <a:gd name="connsiteY72" fmla="*/ 275303 h 1366683"/>
              <a:gd name="connsiteX73" fmla="*/ 4326194 w 4592269"/>
              <a:gd name="connsiteY73" fmla="*/ 216309 h 1366683"/>
              <a:gd name="connsiteX74" fmla="*/ 4365523 w 4592269"/>
              <a:gd name="connsiteY74" fmla="*/ 196645 h 1366683"/>
              <a:gd name="connsiteX75" fmla="*/ 4434349 w 4592269"/>
              <a:gd name="connsiteY75" fmla="*/ 157316 h 1366683"/>
              <a:gd name="connsiteX76" fmla="*/ 4483510 w 4592269"/>
              <a:gd name="connsiteY76" fmla="*/ 108154 h 1366683"/>
              <a:gd name="connsiteX77" fmla="*/ 4542504 w 4592269"/>
              <a:gd name="connsiteY77" fmla="*/ 88490 h 1366683"/>
              <a:gd name="connsiteX78" fmla="*/ 4591665 w 4592269"/>
              <a:gd name="connsiteY78" fmla="*/ 157316 h 1366683"/>
              <a:gd name="connsiteX79" fmla="*/ 4581833 w 4592269"/>
              <a:gd name="connsiteY79" fmla="*/ 1002890 h 1366683"/>
              <a:gd name="connsiteX80" fmla="*/ 4591665 w 4592269"/>
              <a:gd name="connsiteY80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96568 w 4592269"/>
              <a:gd name="connsiteY9" fmla="*/ 189926 h 1366683"/>
              <a:gd name="connsiteX10" fmla="*/ 586495 w 4592269"/>
              <a:gd name="connsiteY10" fmla="*/ 180094 h 1366683"/>
              <a:gd name="connsiteX11" fmla="*/ 604520 w 4592269"/>
              <a:gd name="connsiteY11" fmla="*/ 368709 h 1366683"/>
              <a:gd name="connsiteX12" fmla="*/ 709890 w 4592269"/>
              <a:gd name="connsiteY12" fmla="*/ 186812 h 1366683"/>
              <a:gd name="connsiteX13" fmla="*/ 713659 w 4592269"/>
              <a:gd name="connsiteY13" fmla="*/ 380508 h 1366683"/>
              <a:gd name="connsiteX14" fmla="*/ 731357 w 4592269"/>
              <a:gd name="connsiteY14" fmla="*/ 347242 h 1366683"/>
              <a:gd name="connsiteX15" fmla="*/ 751185 w 4592269"/>
              <a:gd name="connsiteY15" fmla="*/ 264815 h 1366683"/>
              <a:gd name="connsiteX16" fmla="*/ 766425 w 4592269"/>
              <a:gd name="connsiteY16" fmla="*/ 274975 h 1366683"/>
              <a:gd name="connsiteX17" fmla="*/ 821486 w 4592269"/>
              <a:gd name="connsiteY17" fmla="*/ 373298 h 1366683"/>
              <a:gd name="connsiteX18" fmla="*/ 850982 w 4592269"/>
              <a:gd name="connsiteY18" fmla="*/ 267601 h 1366683"/>
              <a:gd name="connsiteX19" fmla="*/ 889656 w 4592269"/>
              <a:gd name="connsiteY19" fmla="*/ 367398 h 1366683"/>
              <a:gd name="connsiteX20" fmla="*/ 939145 w 4592269"/>
              <a:gd name="connsiteY20" fmla="*/ 175669 h 1366683"/>
              <a:gd name="connsiteX21" fmla="*/ 1008954 w 4592269"/>
              <a:gd name="connsiteY21" fmla="*/ 330036 h 1366683"/>
              <a:gd name="connsiteX22" fmla="*/ 1027963 w 4592269"/>
              <a:gd name="connsiteY22" fmla="*/ 316762 h 1366683"/>
              <a:gd name="connsiteX23" fmla="*/ 1057788 w 4592269"/>
              <a:gd name="connsiteY23" fmla="*/ 256785 h 1366683"/>
              <a:gd name="connsiteX24" fmla="*/ 1067620 w 4592269"/>
              <a:gd name="connsiteY24" fmla="*/ 242529 h 1366683"/>
              <a:gd name="connsiteX25" fmla="*/ 1120878 w 4592269"/>
              <a:gd name="connsiteY25" fmla="*/ 285135 h 1366683"/>
              <a:gd name="connsiteX26" fmla="*/ 1140542 w 4592269"/>
              <a:gd name="connsiteY26" fmla="*/ 245806 h 1366683"/>
              <a:gd name="connsiteX27" fmla="*/ 1170039 w 4592269"/>
              <a:gd name="connsiteY27" fmla="*/ 226141 h 1366683"/>
              <a:gd name="connsiteX28" fmla="*/ 1238865 w 4592269"/>
              <a:gd name="connsiteY28" fmla="*/ 176980 h 1366683"/>
              <a:gd name="connsiteX29" fmla="*/ 1278194 w 4592269"/>
              <a:gd name="connsiteY29" fmla="*/ 167148 h 1366683"/>
              <a:gd name="connsiteX30" fmla="*/ 1307691 w 4592269"/>
              <a:gd name="connsiteY30" fmla="*/ 147483 h 1366683"/>
              <a:gd name="connsiteX31" fmla="*/ 1347020 w 4592269"/>
              <a:gd name="connsiteY31" fmla="*/ 137651 h 1366683"/>
              <a:gd name="connsiteX32" fmla="*/ 1376517 w 4592269"/>
              <a:gd name="connsiteY32" fmla="*/ 127819 h 1366683"/>
              <a:gd name="connsiteX33" fmla="*/ 1415846 w 4592269"/>
              <a:gd name="connsiteY33" fmla="*/ 117987 h 1366683"/>
              <a:gd name="connsiteX34" fmla="*/ 1838633 w 4592269"/>
              <a:gd name="connsiteY34" fmla="*/ 88490 h 1366683"/>
              <a:gd name="connsiteX35" fmla="*/ 1917291 w 4592269"/>
              <a:gd name="connsiteY35" fmla="*/ 78658 h 1366683"/>
              <a:gd name="connsiteX36" fmla="*/ 1946788 w 4592269"/>
              <a:gd name="connsiteY36" fmla="*/ 68825 h 1366683"/>
              <a:gd name="connsiteX37" fmla="*/ 1995949 w 4592269"/>
              <a:gd name="connsiteY37" fmla="*/ 58993 h 1366683"/>
              <a:gd name="connsiteX38" fmla="*/ 2113936 w 4592269"/>
              <a:gd name="connsiteY38" fmla="*/ 88490 h 1366683"/>
              <a:gd name="connsiteX39" fmla="*/ 2172930 w 4592269"/>
              <a:gd name="connsiteY39" fmla="*/ 127819 h 1366683"/>
              <a:gd name="connsiteX40" fmla="*/ 2202426 w 4592269"/>
              <a:gd name="connsiteY40" fmla="*/ 147483 h 1366683"/>
              <a:gd name="connsiteX41" fmla="*/ 2251588 w 4592269"/>
              <a:gd name="connsiteY41" fmla="*/ 157316 h 1366683"/>
              <a:gd name="connsiteX42" fmla="*/ 2290917 w 4592269"/>
              <a:gd name="connsiteY42" fmla="*/ 167148 h 1366683"/>
              <a:gd name="connsiteX43" fmla="*/ 2379407 w 4592269"/>
              <a:gd name="connsiteY43" fmla="*/ 176980 h 1366683"/>
              <a:gd name="connsiteX44" fmla="*/ 2566220 w 4592269"/>
              <a:gd name="connsiteY44" fmla="*/ 157316 h 1366683"/>
              <a:gd name="connsiteX45" fmla="*/ 2625213 w 4592269"/>
              <a:gd name="connsiteY45" fmla="*/ 117987 h 1366683"/>
              <a:gd name="connsiteX46" fmla="*/ 2703871 w 4592269"/>
              <a:gd name="connsiteY46" fmla="*/ 88490 h 1366683"/>
              <a:gd name="connsiteX47" fmla="*/ 2723536 w 4592269"/>
              <a:gd name="connsiteY47" fmla="*/ 58993 h 1366683"/>
              <a:gd name="connsiteX48" fmla="*/ 2753033 w 4592269"/>
              <a:gd name="connsiteY48" fmla="*/ 49161 h 1366683"/>
              <a:gd name="connsiteX49" fmla="*/ 2821859 w 4592269"/>
              <a:gd name="connsiteY49" fmla="*/ 29496 h 1366683"/>
              <a:gd name="connsiteX50" fmla="*/ 2880852 w 4592269"/>
              <a:gd name="connsiteY50" fmla="*/ 39329 h 1366683"/>
              <a:gd name="connsiteX51" fmla="*/ 2900517 w 4592269"/>
              <a:gd name="connsiteY51" fmla="*/ 68825 h 1366683"/>
              <a:gd name="connsiteX52" fmla="*/ 2930013 w 4592269"/>
              <a:gd name="connsiteY52" fmla="*/ 98322 h 1366683"/>
              <a:gd name="connsiteX53" fmla="*/ 2959510 w 4592269"/>
              <a:gd name="connsiteY53" fmla="*/ 117987 h 1366683"/>
              <a:gd name="connsiteX54" fmla="*/ 2998839 w 4592269"/>
              <a:gd name="connsiteY54" fmla="*/ 147483 h 1366683"/>
              <a:gd name="connsiteX55" fmla="*/ 3028336 w 4592269"/>
              <a:gd name="connsiteY55" fmla="*/ 176980 h 1366683"/>
              <a:gd name="connsiteX56" fmla="*/ 3077497 w 4592269"/>
              <a:gd name="connsiteY56" fmla="*/ 206477 h 1366683"/>
              <a:gd name="connsiteX57" fmla="*/ 3116826 w 4592269"/>
              <a:gd name="connsiteY57" fmla="*/ 235974 h 1366683"/>
              <a:gd name="connsiteX58" fmla="*/ 3362633 w 4592269"/>
              <a:gd name="connsiteY58" fmla="*/ 226141 h 1366683"/>
              <a:gd name="connsiteX59" fmla="*/ 3392130 w 4592269"/>
              <a:gd name="connsiteY59" fmla="*/ 196645 h 1366683"/>
              <a:gd name="connsiteX60" fmla="*/ 3510117 w 4592269"/>
              <a:gd name="connsiteY60" fmla="*/ 127819 h 1366683"/>
              <a:gd name="connsiteX61" fmla="*/ 3539613 w 4592269"/>
              <a:gd name="connsiteY61" fmla="*/ 108154 h 1366683"/>
              <a:gd name="connsiteX62" fmla="*/ 3628104 w 4592269"/>
              <a:gd name="connsiteY62" fmla="*/ 49161 h 1366683"/>
              <a:gd name="connsiteX63" fmla="*/ 3667433 w 4592269"/>
              <a:gd name="connsiteY63" fmla="*/ 39329 h 1366683"/>
              <a:gd name="connsiteX64" fmla="*/ 3696930 w 4592269"/>
              <a:gd name="connsiteY64" fmla="*/ 29496 h 1366683"/>
              <a:gd name="connsiteX65" fmla="*/ 3765755 w 4592269"/>
              <a:gd name="connsiteY65" fmla="*/ 0 h 1366683"/>
              <a:gd name="connsiteX66" fmla="*/ 3844413 w 4592269"/>
              <a:gd name="connsiteY66" fmla="*/ 29496 h 1366683"/>
              <a:gd name="connsiteX67" fmla="*/ 3883742 w 4592269"/>
              <a:gd name="connsiteY67" fmla="*/ 98322 h 1366683"/>
              <a:gd name="connsiteX68" fmla="*/ 3913239 w 4592269"/>
              <a:gd name="connsiteY68" fmla="*/ 127819 h 1366683"/>
              <a:gd name="connsiteX69" fmla="*/ 3932904 w 4592269"/>
              <a:gd name="connsiteY69" fmla="*/ 157316 h 1366683"/>
              <a:gd name="connsiteX70" fmla="*/ 4011562 w 4592269"/>
              <a:gd name="connsiteY70" fmla="*/ 235974 h 1366683"/>
              <a:gd name="connsiteX71" fmla="*/ 4070555 w 4592269"/>
              <a:gd name="connsiteY71" fmla="*/ 285135 h 1366683"/>
              <a:gd name="connsiteX72" fmla="*/ 4257368 w 4592269"/>
              <a:gd name="connsiteY72" fmla="*/ 275303 h 1366683"/>
              <a:gd name="connsiteX73" fmla="*/ 4326194 w 4592269"/>
              <a:gd name="connsiteY73" fmla="*/ 216309 h 1366683"/>
              <a:gd name="connsiteX74" fmla="*/ 4365523 w 4592269"/>
              <a:gd name="connsiteY74" fmla="*/ 196645 h 1366683"/>
              <a:gd name="connsiteX75" fmla="*/ 4434349 w 4592269"/>
              <a:gd name="connsiteY75" fmla="*/ 157316 h 1366683"/>
              <a:gd name="connsiteX76" fmla="*/ 4483510 w 4592269"/>
              <a:gd name="connsiteY76" fmla="*/ 108154 h 1366683"/>
              <a:gd name="connsiteX77" fmla="*/ 4542504 w 4592269"/>
              <a:gd name="connsiteY77" fmla="*/ 88490 h 1366683"/>
              <a:gd name="connsiteX78" fmla="*/ 4591665 w 4592269"/>
              <a:gd name="connsiteY78" fmla="*/ 157316 h 1366683"/>
              <a:gd name="connsiteX79" fmla="*/ 4581833 w 4592269"/>
              <a:gd name="connsiteY79" fmla="*/ 1002890 h 1366683"/>
              <a:gd name="connsiteX80" fmla="*/ 4591665 w 4592269"/>
              <a:gd name="connsiteY80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96568 w 4592269"/>
              <a:gd name="connsiteY9" fmla="*/ 189926 h 1366683"/>
              <a:gd name="connsiteX10" fmla="*/ 586495 w 4592269"/>
              <a:gd name="connsiteY10" fmla="*/ 180094 h 1366683"/>
              <a:gd name="connsiteX11" fmla="*/ 604520 w 4592269"/>
              <a:gd name="connsiteY11" fmla="*/ 368709 h 1366683"/>
              <a:gd name="connsiteX12" fmla="*/ 709890 w 4592269"/>
              <a:gd name="connsiteY12" fmla="*/ 186812 h 1366683"/>
              <a:gd name="connsiteX13" fmla="*/ 713659 w 4592269"/>
              <a:gd name="connsiteY13" fmla="*/ 380508 h 1366683"/>
              <a:gd name="connsiteX14" fmla="*/ 731357 w 4592269"/>
              <a:gd name="connsiteY14" fmla="*/ 347242 h 1366683"/>
              <a:gd name="connsiteX15" fmla="*/ 751185 w 4592269"/>
              <a:gd name="connsiteY15" fmla="*/ 264815 h 1366683"/>
              <a:gd name="connsiteX16" fmla="*/ 766425 w 4592269"/>
              <a:gd name="connsiteY16" fmla="*/ 274975 h 1366683"/>
              <a:gd name="connsiteX17" fmla="*/ 821486 w 4592269"/>
              <a:gd name="connsiteY17" fmla="*/ 373298 h 1366683"/>
              <a:gd name="connsiteX18" fmla="*/ 850982 w 4592269"/>
              <a:gd name="connsiteY18" fmla="*/ 267601 h 1366683"/>
              <a:gd name="connsiteX19" fmla="*/ 889656 w 4592269"/>
              <a:gd name="connsiteY19" fmla="*/ 367398 h 1366683"/>
              <a:gd name="connsiteX20" fmla="*/ 939145 w 4592269"/>
              <a:gd name="connsiteY20" fmla="*/ 175669 h 1366683"/>
              <a:gd name="connsiteX21" fmla="*/ 1008954 w 4592269"/>
              <a:gd name="connsiteY21" fmla="*/ 330036 h 1366683"/>
              <a:gd name="connsiteX22" fmla="*/ 1027963 w 4592269"/>
              <a:gd name="connsiteY22" fmla="*/ 260882 h 1366683"/>
              <a:gd name="connsiteX23" fmla="*/ 1057788 w 4592269"/>
              <a:gd name="connsiteY23" fmla="*/ 256785 h 1366683"/>
              <a:gd name="connsiteX24" fmla="*/ 1067620 w 4592269"/>
              <a:gd name="connsiteY24" fmla="*/ 242529 h 1366683"/>
              <a:gd name="connsiteX25" fmla="*/ 1120878 w 4592269"/>
              <a:gd name="connsiteY25" fmla="*/ 285135 h 1366683"/>
              <a:gd name="connsiteX26" fmla="*/ 1140542 w 4592269"/>
              <a:gd name="connsiteY26" fmla="*/ 245806 h 1366683"/>
              <a:gd name="connsiteX27" fmla="*/ 1170039 w 4592269"/>
              <a:gd name="connsiteY27" fmla="*/ 226141 h 1366683"/>
              <a:gd name="connsiteX28" fmla="*/ 1238865 w 4592269"/>
              <a:gd name="connsiteY28" fmla="*/ 176980 h 1366683"/>
              <a:gd name="connsiteX29" fmla="*/ 1278194 w 4592269"/>
              <a:gd name="connsiteY29" fmla="*/ 167148 h 1366683"/>
              <a:gd name="connsiteX30" fmla="*/ 1307691 w 4592269"/>
              <a:gd name="connsiteY30" fmla="*/ 147483 h 1366683"/>
              <a:gd name="connsiteX31" fmla="*/ 1347020 w 4592269"/>
              <a:gd name="connsiteY31" fmla="*/ 137651 h 1366683"/>
              <a:gd name="connsiteX32" fmla="*/ 1376517 w 4592269"/>
              <a:gd name="connsiteY32" fmla="*/ 127819 h 1366683"/>
              <a:gd name="connsiteX33" fmla="*/ 1415846 w 4592269"/>
              <a:gd name="connsiteY33" fmla="*/ 117987 h 1366683"/>
              <a:gd name="connsiteX34" fmla="*/ 1838633 w 4592269"/>
              <a:gd name="connsiteY34" fmla="*/ 88490 h 1366683"/>
              <a:gd name="connsiteX35" fmla="*/ 1917291 w 4592269"/>
              <a:gd name="connsiteY35" fmla="*/ 78658 h 1366683"/>
              <a:gd name="connsiteX36" fmla="*/ 1946788 w 4592269"/>
              <a:gd name="connsiteY36" fmla="*/ 68825 h 1366683"/>
              <a:gd name="connsiteX37" fmla="*/ 1995949 w 4592269"/>
              <a:gd name="connsiteY37" fmla="*/ 58993 h 1366683"/>
              <a:gd name="connsiteX38" fmla="*/ 2113936 w 4592269"/>
              <a:gd name="connsiteY38" fmla="*/ 88490 h 1366683"/>
              <a:gd name="connsiteX39" fmla="*/ 2172930 w 4592269"/>
              <a:gd name="connsiteY39" fmla="*/ 127819 h 1366683"/>
              <a:gd name="connsiteX40" fmla="*/ 2202426 w 4592269"/>
              <a:gd name="connsiteY40" fmla="*/ 147483 h 1366683"/>
              <a:gd name="connsiteX41" fmla="*/ 2251588 w 4592269"/>
              <a:gd name="connsiteY41" fmla="*/ 157316 h 1366683"/>
              <a:gd name="connsiteX42" fmla="*/ 2290917 w 4592269"/>
              <a:gd name="connsiteY42" fmla="*/ 167148 h 1366683"/>
              <a:gd name="connsiteX43" fmla="*/ 2379407 w 4592269"/>
              <a:gd name="connsiteY43" fmla="*/ 176980 h 1366683"/>
              <a:gd name="connsiteX44" fmla="*/ 2566220 w 4592269"/>
              <a:gd name="connsiteY44" fmla="*/ 157316 h 1366683"/>
              <a:gd name="connsiteX45" fmla="*/ 2625213 w 4592269"/>
              <a:gd name="connsiteY45" fmla="*/ 117987 h 1366683"/>
              <a:gd name="connsiteX46" fmla="*/ 2703871 w 4592269"/>
              <a:gd name="connsiteY46" fmla="*/ 88490 h 1366683"/>
              <a:gd name="connsiteX47" fmla="*/ 2723536 w 4592269"/>
              <a:gd name="connsiteY47" fmla="*/ 58993 h 1366683"/>
              <a:gd name="connsiteX48" fmla="*/ 2753033 w 4592269"/>
              <a:gd name="connsiteY48" fmla="*/ 49161 h 1366683"/>
              <a:gd name="connsiteX49" fmla="*/ 2821859 w 4592269"/>
              <a:gd name="connsiteY49" fmla="*/ 29496 h 1366683"/>
              <a:gd name="connsiteX50" fmla="*/ 2880852 w 4592269"/>
              <a:gd name="connsiteY50" fmla="*/ 39329 h 1366683"/>
              <a:gd name="connsiteX51" fmla="*/ 2900517 w 4592269"/>
              <a:gd name="connsiteY51" fmla="*/ 68825 h 1366683"/>
              <a:gd name="connsiteX52" fmla="*/ 2930013 w 4592269"/>
              <a:gd name="connsiteY52" fmla="*/ 98322 h 1366683"/>
              <a:gd name="connsiteX53" fmla="*/ 2959510 w 4592269"/>
              <a:gd name="connsiteY53" fmla="*/ 117987 h 1366683"/>
              <a:gd name="connsiteX54" fmla="*/ 2998839 w 4592269"/>
              <a:gd name="connsiteY54" fmla="*/ 147483 h 1366683"/>
              <a:gd name="connsiteX55" fmla="*/ 3028336 w 4592269"/>
              <a:gd name="connsiteY55" fmla="*/ 176980 h 1366683"/>
              <a:gd name="connsiteX56" fmla="*/ 3077497 w 4592269"/>
              <a:gd name="connsiteY56" fmla="*/ 206477 h 1366683"/>
              <a:gd name="connsiteX57" fmla="*/ 3116826 w 4592269"/>
              <a:gd name="connsiteY57" fmla="*/ 235974 h 1366683"/>
              <a:gd name="connsiteX58" fmla="*/ 3362633 w 4592269"/>
              <a:gd name="connsiteY58" fmla="*/ 226141 h 1366683"/>
              <a:gd name="connsiteX59" fmla="*/ 3392130 w 4592269"/>
              <a:gd name="connsiteY59" fmla="*/ 196645 h 1366683"/>
              <a:gd name="connsiteX60" fmla="*/ 3510117 w 4592269"/>
              <a:gd name="connsiteY60" fmla="*/ 127819 h 1366683"/>
              <a:gd name="connsiteX61" fmla="*/ 3539613 w 4592269"/>
              <a:gd name="connsiteY61" fmla="*/ 108154 h 1366683"/>
              <a:gd name="connsiteX62" fmla="*/ 3628104 w 4592269"/>
              <a:gd name="connsiteY62" fmla="*/ 49161 h 1366683"/>
              <a:gd name="connsiteX63" fmla="*/ 3667433 w 4592269"/>
              <a:gd name="connsiteY63" fmla="*/ 39329 h 1366683"/>
              <a:gd name="connsiteX64" fmla="*/ 3696930 w 4592269"/>
              <a:gd name="connsiteY64" fmla="*/ 29496 h 1366683"/>
              <a:gd name="connsiteX65" fmla="*/ 3765755 w 4592269"/>
              <a:gd name="connsiteY65" fmla="*/ 0 h 1366683"/>
              <a:gd name="connsiteX66" fmla="*/ 3844413 w 4592269"/>
              <a:gd name="connsiteY66" fmla="*/ 29496 h 1366683"/>
              <a:gd name="connsiteX67" fmla="*/ 3883742 w 4592269"/>
              <a:gd name="connsiteY67" fmla="*/ 98322 h 1366683"/>
              <a:gd name="connsiteX68" fmla="*/ 3913239 w 4592269"/>
              <a:gd name="connsiteY68" fmla="*/ 127819 h 1366683"/>
              <a:gd name="connsiteX69" fmla="*/ 3932904 w 4592269"/>
              <a:gd name="connsiteY69" fmla="*/ 157316 h 1366683"/>
              <a:gd name="connsiteX70" fmla="*/ 4011562 w 4592269"/>
              <a:gd name="connsiteY70" fmla="*/ 235974 h 1366683"/>
              <a:gd name="connsiteX71" fmla="*/ 4070555 w 4592269"/>
              <a:gd name="connsiteY71" fmla="*/ 285135 h 1366683"/>
              <a:gd name="connsiteX72" fmla="*/ 4257368 w 4592269"/>
              <a:gd name="connsiteY72" fmla="*/ 275303 h 1366683"/>
              <a:gd name="connsiteX73" fmla="*/ 4326194 w 4592269"/>
              <a:gd name="connsiteY73" fmla="*/ 216309 h 1366683"/>
              <a:gd name="connsiteX74" fmla="*/ 4365523 w 4592269"/>
              <a:gd name="connsiteY74" fmla="*/ 196645 h 1366683"/>
              <a:gd name="connsiteX75" fmla="*/ 4434349 w 4592269"/>
              <a:gd name="connsiteY75" fmla="*/ 157316 h 1366683"/>
              <a:gd name="connsiteX76" fmla="*/ 4483510 w 4592269"/>
              <a:gd name="connsiteY76" fmla="*/ 108154 h 1366683"/>
              <a:gd name="connsiteX77" fmla="*/ 4542504 w 4592269"/>
              <a:gd name="connsiteY77" fmla="*/ 88490 h 1366683"/>
              <a:gd name="connsiteX78" fmla="*/ 4591665 w 4592269"/>
              <a:gd name="connsiteY78" fmla="*/ 157316 h 1366683"/>
              <a:gd name="connsiteX79" fmla="*/ 4581833 w 4592269"/>
              <a:gd name="connsiteY79" fmla="*/ 1002890 h 1366683"/>
              <a:gd name="connsiteX80" fmla="*/ 4591665 w 4592269"/>
              <a:gd name="connsiteY80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96568 w 4592269"/>
              <a:gd name="connsiteY9" fmla="*/ 189926 h 1366683"/>
              <a:gd name="connsiteX10" fmla="*/ 586495 w 4592269"/>
              <a:gd name="connsiteY10" fmla="*/ 180094 h 1366683"/>
              <a:gd name="connsiteX11" fmla="*/ 604520 w 4592269"/>
              <a:gd name="connsiteY11" fmla="*/ 368709 h 1366683"/>
              <a:gd name="connsiteX12" fmla="*/ 709890 w 4592269"/>
              <a:gd name="connsiteY12" fmla="*/ 186812 h 1366683"/>
              <a:gd name="connsiteX13" fmla="*/ 713659 w 4592269"/>
              <a:gd name="connsiteY13" fmla="*/ 380508 h 1366683"/>
              <a:gd name="connsiteX14" fmla="*/ 731357 w 4592269"/>
              <a:gd name="connsiteY14" fmla="*/ 347242 h 1366683"/>
              <a:gd name="connsiteX15" fmla="*/ 751185 w 4592269"/>
              <a:gd name="connsiteY15" fmla="*/ 264815 h 1366683"/>
              <a:gd name="connsiteX16" fmla="*/ 766425 w 4592269"/>
              <a:gd name="connsiteY16" fmla="*/ 274975 h 1366683"/>
              <a:gd name="connsiteX17" fmla="*/ 821486 w 4592269"/>
              <a:gd name="connsiteY17" fmla="*/ 373298 h 1366683"/>
              <a:gd name="connsiteX18" fmla="*/ 850982 w 4592269"/>
              <a:gd name="connsiteY18" fmla="*/ 267601 h 1366683"/>
              <a:gd name="connsiteX19" fmla="*/ 889656 w 4592269"/>
              <a:gd name="connsiteY19" fmla="*/ 367398 h 1366683"/>
              <a:gd name="connsiteX20" fmla="*/ 939145 w 4592269"/>
              <a:gd name="connsiteY20" fmla="*/ 175669 h 1366683"/>
              <a:gd name="connsiteX21" fmla="*/ 1008954 w 4592269"/>
              <a:gd name="connsiteY21" fmla="*/ 269076 h 1366683"/>
              <a:gd name="connsiteX22" fmla="*/ 1027963 w 4592269"/>
              <a:gd name="connsiteY22" fmla="*/ 260882 h 1366683"/>
              <a:gd name="connsiteX23" fmla="*/ 1057788 w 4592269"/>
              <a:gd name="connsiteY23" fmla="*/ 256785 h 1366683"/>
              <a:gd name="connsiteX24" fmla="*/ 1067620 w 4592269"/>
              <a:gd name="connsiteY24" fmla="*/ 242529 h 1366683"/>
              <a:gd name="connsiteX25" fmla="*/ 1120878 w 4592269"/>
              <a:gd name="connsiteY25" fmla="*/ 285135 h 1366683"/>
              <a:gd name="connsiteX26" fmla="*/ 1140542 w 4592269"/>
              <a:gd name="connsiteY26" fmla="*/ 245806 h 1366683"/>
              <a:gd name="connsiteX27" fmla="*/ 1170039 w 4592269"/>
              <a:gd name="connsiteY27" fmla="*/ 226141 h 1366683"/>
              <a:gd name="connsiteX28" fmla="*/ 1238865 w 4592269"/>
              <a:gd name="connsiteY28" fmla="*/ 176980 h 1366683"/>
              <a:gd name="connsiteX29" fmla="*/ 1278194 w 4592269"/>
              <a:gd name="connsiteY29" fmla="*/ 167148 h 1366683"/>
              <a:gd name="connsiteX30" fmla="*/ 1307691 w 4592269"/>
              <a:gd name="connsiteY30" fmla="*/ 147483 h 1366683"/>
              <a:gd name="connsiteX31" fmla="*/ 1347020 w 4592269"/>
              <a:gd name="connsiteY31" fmla="*/ 137651 h 1366683"/>
              <a:gd name="connsiteX32" fmla="*/ 1376517 w 4592269"/>
              <a:gd name="connsiteY32" fmla="*/ 127819 h 1366683"/>
              <a:gd name="connsiteX33" fmla="*/ 1415846 w 4592269"/>
              <a:gd name="connsiteY33" fmla="*/ 117987 h 1366683"/>
              <a:gd name="connsiteX34" fmla="*/ 1838633 w 4592269"/>
              <a:gd name="connsiteY34" fmla="*/ 88490 h 1366683"/>
              <a:gd name="connsiteX35" fmla="*/ 1917291 w 4592269"/>
              <a:gd name="connsiteY35" fmla="*/ 78658 h 1366683"/>
              <a:gd name="connsiteX36" fmla="*/ 1946788 w 4592269"/>
              <a:gd name="connsiteY36" fmla="*/ 68825 h 1366683"/>
              <a:gd name="connsiteX37" fmla="*/ 1995949 w 4592269"/>
              <a:gd name="connsiteY37" fmla="*/ 58993 h 1366683"/>
              <a:gd name="connsiteX38" fmla="*/ 2113936 w 4592269"/>
              <a:gd name="connsiteY38" fmla="*/ 88490 h 1366683"/>
              <a:gd name="connsiteX39" fmla="*/ 2172930 w 4592269"/>
              <a:gd name="connsiteY39" fmla="*/ 127819 h 1366683"/>
              <a:gd name="connsiteX40" fmla="*/ 2202426 w 4592269"/>
              <a:gd name="connsiteY40" fmla="*/ 147483 h 1366683"/>
              <a:gd name="connsiteX41" fmla="*/ 2251588 w 4592269"/>
              <a:gd name="connsiteY41" fmla="*/ 157316 h 1366683"/>
              <a:gd name="connsiteX42" fmla="*/ 2290917 w 4592269"/>
              <a:gd name="connsiteY42" fmla="*/ 167148 h 1366683"/>
              <a:gd name="connsiteX43" fmla="*/ 2379407 w 4592269"/>
              <a:gd name="connsiteY43" fmla="*/ 176980 h 1366683"/>
              <a:gd name="connsiteX44" fmla="*/ 2566220 w 4592269"/>
              <a:gd name="connsiteY44" fmla="*/ 157316 h 1366683"/>
              <a:gd name="connsiteX45" fmla="*/ 2625213 w 4592269"/>
              <a:gd name="connsiteY45" fmla="*/ 117987 h 1366683"/>
              <a:gd name="connsiteX46" fmla="*/ 2703871 w 4592269"/>
              <a:gd name="connsiteY46" fmla="*/ 88490 h 1366683"/>
              <a:gd name="connsiteX47" fmla="*/ 2723536 w 4592269"/>
              <a:gd name="connsiteY47" fmla="*/ 58993 h 1366683"/>
              <a:gd name="connsiteX48" fmla="*/ 2753033 w 4592269"/>
              <a:gd name="connsiteY48" fmla="*/ 49161 h 1366683"/>
              <a:gd name="connsiteX49" fmla="*/ 2821859 w 4592269"/>
              <a:gd name="connsiteY49" fmla="*/ 29496 h 1366683"/>
              <a:gd name="connsiteX50" fmla="*/ 2880852 w 4592269"/>
              <a:gd name="connsiteY50" fmla="*/ 39329 h 1366683"/>
              <a:gd name="connsiteX51" fmla="*/ 2900517 w 4592269"/>
              <a:gd name="connsiteY51" fmla="*/ 68825 h 1366683"/>
              <a:gd name="connsiteX52" fmla="*/ 2930013 w 4592269"/>
              <a:gd name="connsiteY52" fmla="*/ 98322 h 1366683"/>
              <a:gd name="connsiteX53" fmla="*/ 2959510 w 4592269"/>
              <a:gd name="connsiteY53" fmla="*/ 117987 h 1366683"/>
              <a:gd name="connsiteX54" fmla="*/ 2998839 w 4592269"/>
              <a:gd name="connsiteY54" fmla="*/ 147483 h 1366683"/>
              <a:gd name="connsiteX55" fmla="*/ 3028336 w 4592269"/>
              <a:gd name="connsiteY55" fmla="*/ 176980 h 1366683"/>
              <a:gd name="connsiteX56" fmla="*/ 3077497 w 4592269"/>
              <a:gd name="connsiteY56" fmla="*/ 206477 h 1366683"/>
              <a:gd name="connsiteX57" fmla="*/ 3116826 w 4592269"/>
              <a:gd name="connsiteY57" fmla="*/ 235974 h 1366683"/>
              <a:gd name="connsiteX58" fmla="*/ 3362633 w 4592269"/>
              <a:gd name="connsiteY58" fmla="*/ 226141 h 1366683"/>
              <a:gd name="connsiteX59" fmla="*/ 3392130 w 4592269"/>
              <a:gd name="connsiteY59" fmla="*/ 196645 h 1366683"/>
              <a:gd name="connsiteX60" fmla="*/ 3510117 w 4592269"/>
              <a:gd name="connsiteY60" fmla="*/ 127819 h 1366683"/>
              <a:gd name="connsiteX61" fmla="*/ 3539613 w 4592269"/>
              <a:gd name="connsiteY61" fmla="*/ 108154 h 1366683"/>
              <a:gd name="connsiteX62" fmla="*/ 3628104 w 4592269"/>
              <a:gd name="connsiteY62" fmla="*/ 49161 h 1366683"/>
              <a:gd name="connsiteX63" fmla="*/ 3667433 w 4592269"/>
              <a:gd name="connsiteY63" fmla="*/ 39329 h 1366683"/>
              <a:gd name="connsiteX64" fmla="*/ 3696930 w 4592269"/>
              <a:gd name="connsiteY64" fmla="*/ 29496 h 1366683"/>
              <a:gd name="connsiteX65" fmla="*/ 3765755 w 4592269"/>
              <a:gd name="connsiteY65" fmla="*/ 0 h 1366683"/>
              <a:gd name="connsiteX66" fmla="*/ 3844413 w 4592269"/>
              <a:gd name="connsiteY66" fmla="*/ 29496 h 1366683"/>
              <a:gd name="connsiteX67" fmla="*/ 3883742 w 4592269"/>
              <a:gd name="connsiteY67" fmla="*/ 98322 h 1366683"/>
              <a:gd name="connsiteX68" fmla="*/ 3913239 w 4592269"/>
              <a:gd name="connsiteY68" fmla="*/ 127819 h 1366683"/>
              <a:gd name="connsiteX69" fmla="*/ 3932904 w 4592269"/>
              <a:gd name="connsiteY69" fmla="*/ 157316 h 1366683"/>
              <a:gd name="connsiteX70" fmla="*/ 4011562 w 4592269"/>
              <a:gd name="connsiteY70" fmla="*/ 235974 h 1366683"/>
              <a:gd name="connsiteX71" fmla="*/ 4070555 w 4592269"/>
              <a:gd name="connsiteY71" fmla="*/ 285135 h 1366683"/>
              <a:gd name="connsiteX72" fmla="*/ 4257368 w 4592269"/>
              <a:gd name="connsiteY72" fmla="*/ 275303 h 1366683"/>
              <a:gd name="connsiteX73" fmla="*/ 4326194 w 4592269"/>
              <a:gd name="connsiteY73" fmla="*/ 216309 h 1366683"/>
              <a:gd name="connsiteX74" fmla="*/ 4365523 w 4592269"/>
              <a:gd name="connsiteY74" fmla="*/ 196645 h 1366683"/>
              <a:gd name="connsiteX75" fmla="*/ 4434349 w 4592269"/>
              <a:gd name="connsiteY75" fmla="*/ 157316 h 1366683"/>
              <a:gd name="connsiteX76" fmla="*/ 4483510 w 4592269"/>
              <a:gd name="connsiteY76" fmla="*/ 108154 h 1366683"/>
              <a:gd name="connsiteX77" fmla="*/ 4542504 w 4592269"/>
              <a:gd name="connsiteY77" fmla="*/ 88490 h 1366683"/>
              <a:gd name="connsiteX78" fmla="*/ 4591665 w 4592269"/>
              <a:gd name="connsiteY78" fmla="*/ 157316 h 1366683"/>
              <a:gd name="connsiteX79" fmla="*/ 4581833 w 4592269"/>
              <a:gd name="connsiteY79" fmla="*/ 1002890 h 1366683"/>
              <a:gd name="connsiteX80" fmla="*/ 4591665 w 4592269"/>
              <a:gd name="connsiteY80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96568 w 4592269"/>
              <a:gd name="connsiteY9" fmla="*/ 189926 h 1366683"/>
              <a:gd name="connsiteX10" fmla="*/ 586495 w 4592269"/>
              <a:gd name="connsiteY10" fmla="*/ 180094 h 1366683"/>
              <a:gd name="connsiteX11" fmla="*/ 640080 w 4592269"/>
              <a:gd name="connsiteY11" fmla="*/ 277269 h 1366683"/>
              <a:gd name="connsiteX12" fmla="*/ 709890 w 4592269"/>
              <a:gd name="connsiteY12" fmla="*/ 186812 h 1366683"/>
              <a:gd name="connsiteX13" fmla="*/ 713659 w 4592269"/>
              <a:gd name="connsiteY13" fmla="*/ 380508 h 1366683"/>
              <a:gd name="connsiteX14" fmla="*/ 731357 w 4592269"/>
              <a:gd name="connsiteY14" fmla="*/ 347242 h 1366683"/>
              <a:gd name="connsiteX15" fmla="*/ 751185 w 4592269"/>
              <a:gd name="connsiteY15" fmla="*/ 264815 h 1366683"/>
              <a:gd name="connsiteX16" fmla="*/ 766425 w 4592269"/>
              <a:gd name="connsiteY16" fmla="*/ 274975 h 1366683"/>
              <a:gd name="connsiteX17" fmla="*/ 821486 w 4592269"/>
              <a:gd name="connsiteY17" fmla="*/ 373298 h 1366683"/>
              <a:gd name="connsiteX18" fmla="*/ 850982 w 4592269"/>
              <a:gd name="connsiteY18" fmla="*/ 267601 h 1366683"/>
              <a:gd name="connsiteX19" fmla="*/ 889656 w 4592269"/>
              <a:gd name="connsiteY19" fmla="*/ 367398 h 1366683"/>
              <a:gd name="connsiteX20" fmla="*/ 939145 w 4592269"/>
              <a:gd name="connsiteY20" fmla="*/ 175669 h 1366683"/>
              <a:gd name="connsiteX21" fmla="*/ 1008954 w 4592269"/>
              <a:gd name="connsiteY21" fmla="*/ 269076 h 1366683"/>
              <a:gd name="connsiteX22" fmla="*/ 1027963 w 4592269"/>
              <a:gd name="connsiteY22" fmla="*/ 260882 h 1366683"/>
              <a:gd name="connsiteX23" fmla="*/ 1057788 w 4592269"/>
              <a:gd name="connsiteY23" fmla="*/ 256785 h 1366683"/>
              <a:gd name="connsiteX24" fmla="*/ 1067620 w 4592269"/>
              <a:gd name="connsiteY24" fmla="*/ 242529 h 1366683"/>
              <a:gd name="connsiteX25" fmla="*/ 1120878 w 4592269"/>
              <a:gd name="connsiteY25" fmla="*/ 285135 h 1366683"/>
              <a:gd name="connsiteX26" fmla="*/ 1140542 w 4592269"/>
              <a:gd name="connsiteY26" fmla="*/ 245806 h 1366683"/>
              <a:gd name="connsiteX27" fmla="*/ 1170039 w 4592269"/>
              <a:gd name="connsiteY27" fmla="*/ 226141 h 1366683"/>
              <a:gd name="connsiteX28" fmla="*/ 1238865 w 4592269"/>
              <a:gd name="connsiteY28" fmla="*/ 176980 h 1366683"/>
              <a:gd name="connsiteX29" fmla="*/ 1278194 w 4592269"/>
              <a:gd name="connsiteY29" fmla="*/ 167148 h 1366683"/>
              <a:gd name="connsiteX30" fmla="*/ 1307691 w 4592269"/>
              <a:gd name="connsiteY30" fmla="*/ 147483 h 1366683"/>
              <a:gd name="connsiteX31" fmla="*/ 1347020 w 4592269"/>
              <a:gd name="connsiteY31" fmla="*/ 137651 h 1366683"/>
              <a:gd name="connsiteX32" fmla="*/ 1376517 w 4592269"/>
              <a:gd name="connsiteY32" fmla="*/ 127819 h 1366683"/>
              <a:gd name="connsiteX33" fmla="*/ 1415846 w 4592269"/>
              <a:gd name="connsiteY33" fmla="*/ 117987 h 1366683"/>
              <a:gd name="connsiteX34" fmla="*/ 1838633 w 4592269"/>
              <a:gd name="connsiteY34" fmla="*/ 88490 h 1366683"/>
              <a:gd name="connsiteX35" fmla="*/ 1917291 w 4592269"/>
              <a:gd name="connsiteY35" fmla="*/ 78658 h 1366683"/>
              <a:gd name="connsiteX36" fmla="*/ 1946788 w 4592269"/>
              <a:gd name="connsiteY36" fmla="*/ 68825 h 1366683"/>
              <a:gd name="connsiteX37" fmla="*/ 1995949 w 4592269"/>
              <a:gd name="connsiteY37" fmla="*/ 58993 h 1366683"/>
              <a:gd name="connsiteX38" fmla="*/ 2113936 w 4592269"/>
              <a:gd name="connsiteY38" fmla="*/ 88490 h 1366683"/>
              <a:gd name="connsiteX39" fmla="*/ 2172930 w 4592269"/>
              <a:gd name="connsiteY39" fmla="*/ 127819 h 1366683"/>
              <a:gd name="connsiteX40" fmla="*/ 2202426 w 4592269"/>
              <a:gd name="connsiteY40" fmla="*/ 147483 h 1366683"/>
              <a:gd name="connsiteX41" fmla="*/ 2251588 w 4592269"/>
              <a:gd name="connsiteY41" fmla="*/ 157316 h 1366683"/>
              <a:gd name="connsiteX42" fmla="*/ 2290917 w 4592269"/>
              <a:gd name="connsiteY42" fmla="*/ 167148 h 1366683"/>
              <a:gd name="connsiteX43" fmla="*/ 2379407 w 4592269"/>
              <a:gd name="connsiteY43" fmla="*/ 176980 h 1366683"/>
              <a:gd name="connsiteX44" fmla="*/ 2566220 w 4592269"/>
              <a:gd name="connsiteY44" fmla="*/ 157316 h 1366683"/>
              <a:gd name="connsiteX45" fmla="*/ 2625213 w 4592269"/>
              <a:gd name="connsiteY45" fmla="*/ 117987 h 1366683"/>
              <a:gd name="connsiteX46" fmla="*/ 2703871 w 4592269"/>
              <a:gd name="connsiteY46" fmla="*/ 88490 h 1366683"/>
              <a:gd name="connsiteX47" fmla="*/ 2723536 w 4592269"/>
              <a:gd name="connsiteY47" fmla="*/ 58993 h 1366683"/>
              <a:gd name="connsiteX48" fmla="*/ 2753033 w 4592269"/>
              <a:gd name="connsiteY48" fmla="*/ 49161 h 1366683"/>
              <a:gd name="connsiteX49" fmla="*/ 2821859 w 4592269"/>
              <a:gd name="connsiteY49" fmla="*/ 29496 h 1366683"/>
              <a:gd name="connsiteX50" fmla="*/ 2880852 w 4592269"/>
              <a:gd name="connsiteY50" fmla="*/ 39329 h 1366683"/>
              <a:gd name="connsiteX51" fmla="*/ 2900517 w 4592269"/>
              <a:gd name="connsiteY51" fmla="*/ 68825 h 1366683"/>
              <a:gd name="connsiteX52" fmla="*/ 2930013 w 4592269"/>
              <a:gd name="connsiteY52" fmla="*/ 98322 h 1366683"/>
              <a:gd name="connsiteX53" fmla="*/ 2959510 w 4592269"/>
              <a:gd name="connsiteY53" fmla="*/ 117987 h 1366683"/>
              <a:gd name="connsiteX54" fmla="*/ 2998839 w 4592269"/>
              <a:gd name="connsiteY54" fmla="*/ 147483 h 1366683"/>
              <a:gd name="connsiteX55" fmla="*/ 3028336 w 4592269"/>
              <a:gd name="connsiteY55" fmla="*/ 176980 h 1366683"/>
              <a:gd name="connsiteX56" fmla="*/ 3077497 w 4592269"/>
              <a:gd name="connsiteY56" fmla="*/ 206477 h 1366683"/>
              <a:gd name="connsiteX57" fmla="*/ 3116826 w 4592269"/>
              <a:gd name="connsiteY57" fmla="*/ 235974 h 1366683"/>
              <a:gd name="connsiteX58" fmla="*/ 3362633 w 4592269"/>
              <a:gd name="connsiteY58" fmla="*/ 226141 h 1366683"/>
              <a:gd name="connsiteX59" fmla="*/ 3392130 w 4592269"/>
              <a:gd name="connsiteY59" fmla="*/ 196645 h 1366683"/>
              <a:gd name="connsiteX60" fmla="*/ 3510117 w 4592269"/>
              <a:gd name="connsiteY60" fmla="*/ 127819 h 1366683"/>
              <a:gd name="connsiteX61" fmla="*/ 3539613 w 4592269"/>
              <a:gd name="connsiteY61" fmla="*/ 108154 h 1366683"/>
              <a:gd name="connsiteX62" fmla="*/ 3628104 w 4592269"/>
              <a:gd name="connsiteY62" fmla="*/ 49161 h 1366683"/>
              <a:gd name="connsiteX63" fmla="*/ 3667433 w 4592269"/>
              <a:gd name="connsiteY63" fmla="*/ 39329 h 1366683"/>
              <a:gd name="connsiteX64" fmla="*/ 3696930 w 4592269"/>
              <a:gd name="connsiteY64" fmla="*/ 29496 h 1366683"/>
              <a:gd name="connsiteX65" fmla="*/ 3765755 w 4592269"/>
              <a:gd name="connsiteY65" fmla="*/ 0 h 1366683"/>
              <a:gd name="connsiteX66" fmla="*/ 3844413 w 4592269"/>
              <a:gd name="connsiteY66" fmla="*/ 29496 h 1366683"/>
              <a:gd name="connsiteX67" fmla="*/ 3883742 w 4592269"/>
              <a:gd name="connsiteY67" fmla="*/ 98322 h 1366683"/>
              <a:gd name="connsiteX68" fmla="*/ 3913239 w 4592269"/>
              <a:gd name="connsiteY68" fmla="*/ 127819 h 1366683"/>
              <a:gd name="connsiteX69" fmla="*/ 3932904 w 4592269"/>
              <a:gd name="connsiteY69" fmla="*/ 157316 h 1366683"/>
              <a:gd name="connsiteX70" fmla="*/ 4011562 w 4592269"/>
              <a:gd name="connsiteY70" fmla="*/ 235974 h 1366683"/>
              <a:gd name="connsiteX71" fmla="*/ 4070555 w 4592269"/>
              <a:gd name="connsiteY71" fmla="*/ 285135 h 1366683"/>
              <a:gd name="connsiteX72" fmla="*/ 4257368 w 4592269"/>
              <a:gd name="connsiteY72" fmla="*/ 275303 h 1366683"/>
              <a:gd name="connsiteX73" fmla="*/ 4326194 w 4592269"/>
              <a:gd name="connsiteY73" fmla="*/ 216309 h 1366683"/>
              <a:gd name="connsiteX74" fmla="*/ 4365523 w 4592269"/>
              <a:gd name="connsiteY74" fmla="*/ 196645 h 1366683"/>
              <a:gd name="connsiteX75" fmla="*/ 4434349 w 4592269"/>
              <a:gd name="connsiteY75" fmla="*/ 157316 h 1366683"/>
              <a:gd name="connsiteX76" fmla="*/ 4483510 w 4592269"/>
              <a:gd name="connsiteY76" fmla="*/ 108154 h 1366683"/>
              <a:gd name="connsiteX77" fmla="*/ 4542504 w 4592269"/>
              <a:gd name="connsiteY77" fmla="*/ 88490 h 1366683"/>
              <a:gd name="connsiteX78" fmla="*/ 4591665 w 4592269"/>
              <a:gd name="connsiteY78" fmla="*/ 157316 h 1366683"/>
              <a:gd name="connsiteX79" fmla="*/ 4581833 w 4592269"/>
              <a:gd name="connsiteY79" fmla="*/ 1002890 h 1366683"/>
              <a:gd name="connsiteX80" fmla="*/ 4591665 w 4592269"/>
              <a:gd name="connsiteY80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96568 w 4592269"/>
              <a:gd name="connsiteY9" fmla="*/ 189926 h 1366683"/>
              <a:gd name="connsiteX10" fmla="*/ 586495 w 4592269"/>
              <a:gd name="connsiteY10" fmla="*/ 180094 h 1366683"/>
              <a:gd name="connsiteX11" fmla="*/ 640080 w 4592269"/>
              <a:gd name="connsiteY11" fmla="*/ 277269 h 1366683"/>
              <a:gd name="connsiteX12" fmla="*/ 709890 w 4592269"/>
              <a:gd name="connsiteY12" fmla="*/ 186812 h 1366683"/>
              <a:gd name="connsiteX13" fmla="*/ 713659 w 4592269"/>
              <a:gd name="connsiteY13" fmla="*/ 380508 h 1366683"/>
              <a:gd name="connsiteX14" fmla="*/ 736437 w 4592269"/>
              <a:gd name="connsiteY14" fmla="*/ 245642 h 1366683"/>
              <a:gd name="connsiteX15" fmla="*/ 751185 w 4592269"/>
              <a:gd name="connsiteY15" fmla="*/ 264815 h 1366683"/>
              <a:gd name="connsiteX16" fmla="*/ 766425 w 4592269"/>
              <a:gd name="connsiteY16" fmla="*/ 274975 h 1366683"/>
              <a:gd name="connsiteX17" fmla="*/ 821486 w 4592269"/>
              <a:gd name="connsiteY17" fmla="*/ 373298 h 1366683"/>
              <a:gd name="connsiteX18" fmla="*/ 850982 w 4592269"/>
              <a:gd name="connsiteY18" fmla="*/ 267601 h 1366683"/>
              <a:gd name="connsiteX19" fmla="*/ 889656 w 4592269"/>
              <a:gd name="connsiteY19" fmla="*/ 367398 h 1366683"/>
              <a:gd name="connsiteX20" fmla="*/ 939145 w 4592269"/>
              <a:gd name="connsiteY20" fmla="*/ 175669 h 1366683"/>
              <a:gd name="connsiteX21" fmla="*/ 1008954 w 4592269"/>
              <a:gd name="connsiteY21" fmla="*/ 269076 h 1366683"/>
              <a:gd name="connsiteX22" fmla="*/ 1027963 w 4592269"/>
              <a:gd name="connsiteY22" fmla="*/ 260882 h 1366683"/>
              <a:gd name="connsiteX23" fmla="*/ 1057788 w 4592269"/>
              <a:gd name="connsiteY23" fmla="*/ 256785 h 1366683"/>
              <a:gd name="connsiteX24" fmla="*/ 1067620 w 4592269"/>
              <a:gd name="connsiteY24" fmla="*/ 242529 h 1366683"/>
              <a:gd name="connsiteX25" fmla="*/ 1120878 w 4592269"/>
              <a:gd name="connsiteY25" fmla="*/ 285135 h 1366683"/>
              <a:gd name="connsiteX26" fmla="*/ 1140542 w 4592269"/>
              <a:gd name="connsiteY26" fmla="*/ 245806 h 1366683"/>
              <a:gd name="connsiteX27" fmla="*/ 1170039 w 4592269"/>
              <a:gd name="connsiteY27" fmla="*/ 226141 h 1366683"/>
              <a:gd name="connsiteX28" fmla="*/ 1238865 w 4592269"/>
              <a:gd name="connsiteY28" fmla="*/ 176980 h 1366683"/>
              <a:gd name="connsiteX29" fmla="*/ 1278194 w 4592269"/>
              <a:gd name="connsiteY29" fmla="*/ 167148 h 1366683"/>
              <a:gd name="connsiteX30" fmla="*/ 1307691 w 4592269"/>
              <a:gd name="connsiteY30" fmla="*/ 147483 h 1366683"/>
              <a:gd name="connsiteX31" fmla="*/ 1347020 w 4592269"/>
              <a:gd name="connsiteY31" fmla="*/ 137651 h 1366683"/>
              <a:gd name="connsiteX32" fmla="*/ 1376517 w 4592269"/>
              <a:gd name="connsiteY32" fmla="*/ 127819 h 1366683"/>
              <a:gd name="connsiteX33" fmla="*/ 1415846 w 4592269"/>
              <a:gd name="connsiteY33" fmla="*/ 117987 h 1366683"/>
              <a:gd name="connsiteX34" fmla="*/ 1838633 w 4592269"/>
              <a:gd name="connsiteY34" fmla="*/ 88490 h 1366683"/>
              <a:gd name="connsiteX35" fmla="*/ 1917291 w 4592269"/>
              <a:gd name="connsiteY35" fmla="*/ 78658 h 1366683"/>
              <a:gd name="connsiteX36" fmla="*/ 1946788 w 4592269"/>
              <a:gd name="connsiteY36" fmla="*/ 68825 h 1366683"/>
              <a:gd name="connsiteX37" fmla="*/ 1995949 w 4592269"/>
              <a:gd name="connsiteY37" fmla="*/ 58993 h 1366683"/>
              <a:gd name="connsiteX38" fmla="*/ 2113936 w 4592269"/>
              <a:gd name="connsiteY38" fmla="*/ 88490 h 1366683"/>
              <a:gd name="connsiteX39" fmla="*/ 2172930 w 4592269"/>
              <a:gd name="connsiteY39" fmla="*/ 127819 h 1366683"/>
              <a:gd name="connsiteX40" fmla="*/ 2202426 w 4592269"/>
              <a:gd name="connsiteY40" fmla="*/ 147483 h 1366683"/>
              <a:gd name="connsiteX41" fmla="*/ 2251588 w 4592269"/>
              <a:gd name="connsiteY41" fmla="*/ 157316 h 1366683"/>
              <a:gd name="connsiteX42" fmla="*/ 2290917 w 4592269"/>
              <a:gd name="connsiteY42" fmla="*/ 167148 h 1366683"/>
              <a:gd name="connsiteX43" fmla="*/ 2379407 w 4592269"/>
              <a:gd name="connsiteY43" fmla="*/ 176980 h 1366683"/>
              <a:gd name="connsiteX44" fmla="*/ 2566220 w 4592269"/>
              <a:gd name="connsiteY44" fmla="*/ 157316 h 1366683"/>
              <a:gd name="connsiteX45" fmla="*/ 2625213 w 4592269"/>
              <a:gd name="connsiteY45" fmla="*/ 117987 h 1366683"/>
              <a:gd name="connsiteX46" fmla="*/ 2703871 w 4592269"/>
              <a:gd name="connsiteY46" fmla="*/ 88490 h 1366683"/>
              <a:gd name="connsiteX47" fmla="*/ 2723536 w 4592269"/>
              <a:gd name="connsiteY47" fmla="*/ 58993 h 1366683"/>
              <a:gd name="connsiteX48" fmla="*/ 2753033 w 4592269"/>
              <a:gd name="connsiteY48" fmla="*/ 49161 h 1366683"/>
              <a:gd name="connsiteX49" fmla="*/ 2821859 w 4592269"/>
              <a:gd name="connsiteY49" fmla="*/ 29496 h 1366683"/>
              <a:gd name="connsiteX50" fmla="*/ 2880852 w 4592269"/>
              <a:gd name="connsiteY50" fmla="*/ 39329 h 1366683"/>
              <a:gd name="connsiteX51" fmla="*/ 2900517 w 4592269"/>
              <a:gd name="connsiteY51" fmla="*/ 68825 h 1366683"/>
              <a:gd name="connsiteX52" fmla="*/ 2930013 w 4592269"/>
              <a:gd name="connsiteY52" fmla="*/ 98322 h 1366683"/>
              <a:gd name="connsiteX53" fmla="*/ 2959510 w 4592269"/>
              <a:gd name="connsiteY53" fmla="*/ 117987 h 1366683"/>
              <a:gd name="connsiteX54" fmla="*/ 2998839 w 4592269"/>
              <a:gd name="connsiteY54" fmla="*/ 147483 h 1366683"/>
              <a:gd name="connsiteX55" fmla="*/ 3028336 w 4592269"/>
              <a:gd name="connsiteY55" fmla="*/ 176980 h 1366683"/>
              <a:gd name="connsiteX56" fmla="*/ 3077497 w 4592269"/>
              <a:gd name="connsiteY56" fmla="*/ 206477 h 1366683"/>
              <a:gd name="connsiteX57" fmla="*/ 3116826 w 4592269"/>
              <a:gd name="connsiteY57" fmla="*/ 235974 h 1366683"/>
              <a:gd name="connsiteX58" fmla="*/ 3362633 w 4592269"/>
              <a:gd name="connsiteY58" fmla="*/ 226141 h 1366683"/>
              <a:gd name="connsiteX59" fmla="*/ 3392130 w 4592269"/>
              <a:gd name="connsiteY59" fmla="*/ 196645 h 1366683"/>
              <a:gd name="connsiteX60" fmla="*/ 3510117 w 4592269"/>
              <a:gd name="connsiteY60" fmla="*/ 127819 h 1366683"/>
              <a:gd name="connsiteX61" fmla="*/ 3539613 w 4592269"/>
              <a:gd name="connsiteY61" fmla="*/ 108154 h 1366683"/>
              <a:gd name="connsiteX62" fmla="*/ 3628104 w 4592269"/>
              <a:gd name="connsiteY62" fmla="*/ 49161 h 1366683"/>
              <a:gd name="connsiteX63" fmla="*/ 3667433 w 4592269"/>
              <a:gd name="connsiteY63" fmla="*/ 39329 h 1366683"/>
              <a:gd name="connsiteX64" fmla="*/ 3696930 w 4592269"/>
              <a:gd name="connsiteY64" fmla="*/ 29496 h 1366683"/>
              <a:gd name="connsiteX65" fmla="*/ 3765755 w 4592269"/>
              <a:gd name="connsiteY65" fmla="*/ 0 h 1366683"/>
              <a:gd name="connsiteX66" fmla="*/ 3844413 w 4592269"/>
              <a:gd name="connsiteY66" fmla="*/ 29496 h 1366683"/>
              <a:gd name="connsiteX67" fmla="*/ 3883742 w 4592269"/>
              <a:gd name="connsiteY67" fmla="*/ 98322 h 1366683"/>
              <a:gd name="connsiteX68" fmla="*/ 3913239 w 4592269"/>
              <a:gd name="connsiteY68" fmla="*/ 127819 h 1366683"/>
              <a:gd name="connsiteX69" fmla="*/ 3932904 w 4592269"/>
              <a:gd name="connsiteY69" fmla="*/ 157316 h 1366683"/>
              <a:gd name="connsiteX70" fmla="*/ 4011562 w 4592269"/>
              <a:gd name="connsiteY70" fmla="*/ 235974 h 1366683"/>
              <a:gd name="connsiteX71" fmla="*/ 4070555 w 4592269"/>
              <a:gd name="connsiteY71" fmla="*/ 285135 h 1366683"/>
              <a:gd name="connsiteX72" fmla="*/ 4257368 w 4592269"/>
              <a:gd name="connsiteY72" fmla="*/ 275303 h 1366683"/>
              <a:gd name="connsiteX73" fmla="*/ 4326194 w 4592269"/>
              <a:gd name="connsiteY73" fmla="*/ 216309 h 1366683"/>
              <a:gd name="connsiteX74" fmla="*/ 4365523 w 4592269"/>
              <a:gd name="connsiteY74" fmla="*/ 196645 h 1366683"/>
              <a:gd name="connsiteX75" fmla="*/ 4434349 w 4592269"/>
              <a:gd name="connsiteY75" fmla="*/ 157316 h 1366683"/>
              <a:gd name="connsiteX76" fmla="*/ 4483510 w 4592269"/>
              <a:gd name="connsiteY76" fmla="*/ 108154 h 1366683"/>
              <a:gd name="connsiteX77" fmla="*/ 4542504 w 4592269"/>
              <a:gd name="connsiteY77" fmla="*/ 88490 h 1366683"/>
              <a:gd name="connsiteX78" fmla="*/ 4591665 w 4592269"/>
              <a:gd name="connsiteY78" fmla="*/ 157316 h 1366683"/>
              <a:gd name="connsiteX79" fmla="*/ 4581833 w 4592269"/>
              <a:gd name="connsiteY79" fmla="*/ 1002890 h 1366683"/>
              <a:gd name="connsiteX80" fmla="*/ 4591665 w 4592269"/>
              <a:gd name="connsiteY80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96568 w 4592269"/>
              <a:gd name="connsiteY9" fmla="*/ 189926 h 1366683"/>
              <a:gd name="connsiteX10" fmla="*/ 586495 w 4592269"/>
              <a:gd name="connsiteY10" fmla="*/ 180094 h 1366683"/>
              <a:gd name="connsiteX11" fmla="*/ 640080 w 4592269"/>
              <a:gd name="connsiteY11" fmla="*/ 277269 h 1366683"/>
              <a:gd name="connsiteX12" fmla="*/ 709890 w 4592269"/>
              <a:gd name="connsiteY12" fmla="*/ 186812 h 1366683"/>
              <a:gd name="connsiteX13" fmla="*/ 713659 w 4592269"/>
              <a:gd name="connsiteY13" fmla="*/ 309388 h 1366683"/>
              <a:gd name="connsiteX14" fmla="*/ 736437 w 4592269"/>
              <a:gd name="connsiteY14" fmla="*/ 245642 h 1366683"/>
              <a:gd name="connsiteX15" fmla="*/ 751185 w 4592269"/>
              <a:gd name="connsiteY15" fmla="*/ 264815 h 1366683"/>
              <a:gd name="connsiteX16" fmla="*/ 766425 w 4592269"/>
              <a:gd name="connsiteY16" fmla="*/ 274975 h 1366683"/>
              <a:gd name="connsiteX17" fmla="*/ 821486 w 4592269"/>
              <a:gd name="connsiteY17" fmla="*/ 373298 h 1366683"/>
              <a:gd name="connsiteX18" fmla="*/ 850982 w 4592269"/>
              <a:gd name="connsiteY18" fmla="*/ 267601 h 1366683"/>
              <a:gd name="connsiteX19" fmla="*/ 889656 w 4592269"/>
              <a:gd name="connsiteY19" fmla="*/ 367398 h 1366683"/>
              <a:gd name="connsiteX20" fmla="*/ 939145 w 4592269"/>
              <a:gd name="connsiteY20" fmla="*/ 175669 h 1366683"/>
              <a:gd name="connsiteX21" fmla="*/ 1008954 w 4592269"/>
              <a:gd name="connsiteY21" fmla="*/ 269076 h 1366683"/>
              <a:gd name="connsiteX22" fmla="*/ 1027963 w 4592269"/>
              <a:gd name="connsiteY22" fmla="*/ 260882 h 1366683"/>
              <a:gd name="connsiteX23" fmla="*/ 1057788 w 4592269"/>
              <a:gd name="connsiteY23" fmla="*/ 256785 h 1366683"/>
              <a:gd name="connsiteX24" fmla="*/ 1067620 w 4592269"/>
              <a:gd name="connsiteY24" fmla="*/ 242529 h 1366683"/>
              <a:gd name="connsiteX25" fmla="*/ 1120878 w 4592269"/>
              <a:gd name="connsiteY25" fmla="*/ 285135 h 1366683"/>
              <a:gd name="connsiteX26" fmla="*/ 1140542 w 4592269"/>
              <a:gd name="connsiteY26" fmla="*/ 245806 h 1366683"/>
              <a:gd name="connsiteX27" fmla="*/ 1170039 w 4592269"/>
              <a:gd name="connsiteY27" fmla="*/ 226141 h 1366683"/>
              <a:gd name="connsiteX28" fmla="*/ 1238865 w 4592269"/>
              <a:gd name="connsiteY28" fmla="*/ 176980 h 1366683"/>
              <a:gd name="connsiteX29" fmla="*/ 1278194 w 4592269"/>
              <a:gd name="connsiteY29" fmla="*/ 167148 h 1366683"/>
              <a:gd name="connsiteX30" fmla="*/ 1307691 w 4592269"/>
              <a:gd name="connsiteY30" fmla="*/ 147483 h 1366683"/>
              <a:gd name="connsiteX31" fmla="*/ 1347020 w 4592269"/>
              <a:gd name="connsiteY31" fmla="*/ 137651 h 1366683"/>
              <a:gd name="connsiteX32" fmla="*/ 1376517 w 4592269"/>
              <a:gd name="connsiteY32" fmla="*/ 127819 h 1366683"/>
              <a:gd name="connsiteX33" fmla="*/ 1415846 w 4592269"/>
              <a:gd name="connsiteY33" fmla="*/ 117987 h 1366683"/>
              <a:gd name="connsiteX34" fmla="*/ 1838633 w 4592269"/>
              <a:gd name="connsiteY34" fmla="*/ 88490 h 1366683"/>
              <a:gd name="connsiteX35" fmla="*/ 1917291 w 4592269"/>
              <a:gd name="connsiteY35" fmla="*/ 78658 h 1366683"/>
              <a:gd name="connsiteX36" fmla="*/ 1946788 w 4592269"/>
              <a:gd name="connsiteY36" fmla="*/ 68825 h 1366683"/>
              <a:gd name="connsiteX37" fmla="*/ 1995949 w 4592269"/>
              <a:gd name="connsiteY37" fmla="*/ 58993 h 1366683"/>
              <a:gd name="connsiteX38" fmla="*/ 2113936 w 4592269"/>
              <a:gd name="connsiteY38" fmla="*/ 88490 h 1366683"/>
              <a:gd name="connsiteX39" fmla="*/ 2172930 w 4592269"/>
              <a:gd name="connsiteY39" fmla="*/ 127819 h 1366683"/>
              <a:gd name="connsiteX40" fmla="*/ 2202426 w 4592269"/>
              <a:gd name="connsiteY40" fmla="*/ 147483 h 1366683"/>
              <a:gd name="connsiteX41" fmla="*/ 2251588 w 4592269"/>
              <a:gd name="connsiteY41" fmla="*/ 157316 h 1366683"/>
              <a:gd name="connsiteX42" fmla="*/ 2290917 w 4592269"/>
              <a:gd name="connsiteY42" fmla="*/ 167148 h 1366683"/>
              <a:gd name="connsiteX43" fmla="*/ 2379407 w 4592269"/>
              <a:gd name="connsiteY43" fmla="*/ 176980 h 1366683"/>
              <a:gd name="connsiteX44" fmla="*/ 2566220 w 4592269"/>
              <a:gd name="connsiteY44" fmla="*/ 157316 h 1366683"/>
              <a:gd name="connsiteX45" fmla="*/ 2625213 w 4592269"/>
              <a:gd name="connsiteY45" fmla="*/ 117987 h 1366683"/>
              <a:gd name="connsiteX46" fmla="*/ 2703871 w 4592269"/>
              <a:gd name="connsiteY46" fmla="*/ 88490 h 1366683"/>
              <a:gd name="connsiteX47" fmla="*/ 2723536 w 4592269"/>
              <a:gd name="connsiteY47" fmla="*/ 58993 h 1366683"/>
              <a:gd name="connsiteX48" fmla="*/ 2753033 w 4592269"/>
              <a:gd name="connsiteY48" fmla="*/ 49161 h 1366683"/>
              <a:gd name="connsiteX49" fmla="*/ 2821859 w 4592269"/>
              <a:gd name="connsiteY49" fmla="*/ 29496 h 1366683"/>
              <a:gd name="connsiteX50" fmla="*/ 2880852 w 4592269"/>
              <a:gd name="connsiteY50" fmla="*/ 39329 h 1366683"/>
              <a:gd name="connsiteX51" fmla="*/ 2900517 w 4592269"/>
              <a:gd name="connsiteY51" fmla="*/ 68825 h 1366683"/>
              <a:gd name="connsiteX52" fmla="*/ 2930013 w 4592269"/>
              <a:gd name="connsiteY52" fmla="*/ 98322 h 1366683"/>
              <a:gd name="connsiteX53" fmla="*/ 2959510 w 4592269"/>
              <a:gd name="connsiteY53" fmla="*/ 117987 h 1366683"/>
              <a:gd name="connsiteX54" fmla="*/ 2998839 w 4592269"/>
              <a:gd name="connsiteY54" fmla="*/ 147483 h 1366683"/>
              <a:gd name="connsiteX55" fmla="*/ 3028336 w 4592269"/>
              <a:gd name="connsiteY55" fmla="*/ 176980 h 1366683"/>
              <a:gd name="connsiteX56" fmla="*/ 3077497 w 4592269"/>
              <a:gd name="connsiteY56" fmla="*/ 206477 h 1366683"/>
              <a:gd name="connsiteX57" fmla="*/ 3116826 w 4592269"/>
              <a:gd name="connsiteY57" fmla="*/ 235974 h 1366683"/>
              <a:gd name="connsiteX58" fmla="*/ 3362633 w 4592269"/>
              <a:gd name="connsiteY58" fmla="*/ 226141 h 1366683"/>
              <a:gd name="connsiteX59" fmla="*/ 3392130 w 4592269"/>
              <a:gd name="connsiteY59" fmla="*/ 196645 h 1366683"/>
              <a:gd name="connsiteX60" fmla="*/ 3510117 w 4592269"/>
              <a:gd name="connsiteY60" fmla="*/ 127819 h 1366683"/>
              <a:gd name="connsiteX61" fmla="*/ 3539613 w 4592269"/>
              <a:gd name="connsiteY61" fmla="*/ 108154 h 1366683"/>
              <a:gd name="connsiteX62" fmla="*/ 3628104 w 4592269"/>
              <a:gd name="connsiteY62" fmla="*/ 49161 h 1366683"/>
              <a:gd name="connsiteX63" fmla="*/ 3667433 w 4592269"/>
              <a:gd name="connsiteY63" fmla="*/ 39329 h 1366683"/>
              <a:gd name="connsiteX64" fmla="*/ 3696930 w 4592269"/>
              <a:gd name="connsiteY64" fmla="*/ 29496 h 1366683"/>
              <a:gd name="connsiteX65" fmla="*/ 3765755 w 4592269"/>
              <a:gd name="connsiteY65" fmla="*/ 0 h 1366683"/>
              <a:gd name="connsiteX66" fmla="*/ 3844413 w 4592269"/>
              <a:gd name="connsiteY66" fmla="*/ 29496 h 1366683"/>
              <a:gd name="connsiteX67" fmla="*/ 3883742 w 4592269"/>
              <a:gd name="connsiteY67" fmla="*/ 98322 h 1366683"/>
              <a:gd name="connsiteX68" fmla="*/ 3913239 w 4592269"/>
              <a:gd name="connsiteY68" fmla="*/ 127819 h 1366683"/>
              <a:gd name="connsiteX69" fmla="*/ 3932904 w 4592269"/>
              <a:gd name="connsiteY69" fmla="*/ 157316 h 1366683"/>
              <a:gd name="connsiteX70" fmla="*/ 4011562 w 4592269"/>
              <a:gd name="connsiteY70" fmla="*/ 235974 h 1366683"/>
              <a:gd name="connsiteX71" fmla="*/ 4070555 w 4592269"/>
              <a:gd name="connsiteY71" fmla="*/ 285135 h 1366683"/>
              <a:gd name="connsiteX72" fmla="*/ 4257368 w 4592269"/>
              <a:gd name="connsiteY72" fmla="*/ 275303 h 1366683"/>
              <a:gd name="connsiteX73" fmla="*/ 4326194 w 4592269"/>
              <a:gd name="connsiteY73" fmla="*/ 216309 h 1366683"/>
              <a:gd name="connsiteX74" fmla="*/ 4365523 w 4592269"/>
              <a:gd name="connsiteY74" fmla="*/ 196645 h 1366683"/>
              <a:gd name="connsiteX75" fmla="*/ 4434349 w 4592269"/>
              <a:gd name="connsiteY75" fmla="*/ 157316 h 1366683"/>
              <a:gd name="connsiteX76" fmla="*/ 4483510 w 4592269"/>
              <a:gd name="connsiteY76" fmla="*/ 108154 h 1366683"/>
              <a:gd name="connsiteX77" fmla="*/ 4542504 w 4592269"/>
              <a:gd name="connsiteY77" fmla="*/ 88490 h 1366683"/>
              <a:gd name="connsiteX78" fmla="*/ 4591665 w 4592269"/>
              <a:gd name="connsiteY78" fmla="*/ 157316 h 1366683"/>
              <a:gd name="connsiteX79" fmla="*/ 4581833 w 4592269"/>
              <a:gd name="connsiteY79" fmla="*/ 1002890 h 1366683"/>
              <a:gd name="connsiteX80" fmla="*/ 4591665 w 4592269"/>
              <a:gd name="connsiteY80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96568 w 4592269"/>
              <a:gd name="connsiteY9" fmla="*/ 189926 h 1366683"/>
              <a:gd name="connsiteX10" fmla="*/ 586495 w 4592269"/>
              <a:gd name="connsiteY10" fmla="*/ 180094 h 1366683"/>
              <a:gd name="connsiteX11" fmla="*/ 640080 w 4592269"/>
              <a:gd name="connsiteY11" fmla="*/ 277269 h 1366683"/>
              <a:gd name="connsiteX12" fmla="*/ 709890 w 4592269"/>
              <a:gd name="connsiteY12" fmla="*/ 186812 h 1366683"/>
              <a:gd name="connsiteX13" fmla="*/ 713659 w 4592269"/>
              <a:gd name="connsiteY13" fmla="*/ 309388 h 1366683"/>
              <a:gd name="connsiteX14" fmla="*/ 736437 w 4592269"/>
              <a:gd name="connsiteY14" fmla="*/ 245642 h 1366683"/>
              <a:gd name="connsiteX15" fmla="*/ 751185 w 4592269"/>
              <a:gd name="connsiteY15" fmla="*/ 264815 h 1366683"/>
              <a:gd name="connsiteX16" fmla="*/ 766425 w 4592269"/>
              <a:gd name="connsiteY16" fmla="*/ 274975 h 1366683"/>
              <a:gd name="connsiteX17" fmla="*/ 816406 w 4592269"/>
              <a:gd name="connsiteY17" fmla="*/ 246298 h 1366683"/>
              <a:gd name="connsiteX18" fmla="*/ 850982 w 4592269"/>
              <a:gd name="connsiteY18" fmla="*/ 267601 h 1366683"/>
              <a:gd name="connsiteX19" fmla="*/ 889656 w 4592269"/>
              <a:gd name="connsiteY19" fmla="*/ 367398 h 1366683"/>
              <a:gd name="connsiteX20" fmla="*/ 939145 w 4592269"/>
              <a:gd name="connsiteY20" fmla="*/ 175669 h 1366683"/>
              <a:gd name="connsiteX21" fmla="*/ 1008954 w 4592269"/>
              <a:gd name="connsiteY21" fmla="*/ 269076 h 1366683"/>
              <a:gd name="connsiteX22" fmla="*/ 1027963 w 4592269"/>
              <a:gd name="connsiteY22" fmla="*/ 260882 h 1366683"/>
              <a:gd name="connsiteX23" fmla="*/ 1057788 w 4592269"/>
              <a:gd name="connsiteY23" fmla="*/ 256785 h 1366683"/>
              <a:gd name="connsiteX24" fmla="*/ 1067620 w 4592269"/>
              <a:gd name="connsiteY24" fmla="*/ 242529 h 1366683"/>
              <a:gd name="connsiteX25" fmla="*/ 1120878 w 4592269"/>
              <a:gd name="connsiteY25" fmla="*/ 285135 h 1366683"/>
              <a:gd name="connsiteX26" fmla="*/ 1140542 w 4592269"/>
              <a:gd name="connsiteY26" fmla="*/ 245806 h 1366683"/>
              <a:gd name="connsiteX27" fmla="*/ 1170039 w 4592269"/>
              <a:gd name="connsiteY27" fmla="*/ 226141 h 1366683"/>
              <a:gd name="connsiteX28" fmla="*/ 1238865 w 4592269"/>
              <a:gd name="connsiteY28" fmla="*/ 176980 h 1366683"/>
              <a:gd name="connsiteX29" fmla="*/ 1278194 w 4592269"/>
              <a:gd name="connsiteY29" fmla="*/ 167148 h 1366683"/>
              <a:gd name="connsiteX30" fmla="*/ 1307691 w 4592269"/>
              <a:gd name="connsiteY30" fmla="*/ 147483 h 1366683"/>
              <a:gd name="connsiteX31" fmla="*/ 1347020 w 4592269"/>
              <a:gd name="connsiteY31" fmla="*/ 137651 h 1366683"/>
              <a:gd name="connsiteX32" fmla="*/ 1376517 w 4592269"/>
              <a:gd name="connsiteY32" fmla="*/ 127819 h 1366683"/>
              <a:gd name="connsiteX33" fmla="*/ 1415846 w 4592269"/>
              <a:gd name="connsiteY33" fmla="*/ 117987 h 1366683"/>
              <a:gd name="connsiteX34" fmla="*/ 1838633 w 4592269"/>
              <a:gd name="connsiteY34" fmla="*/ 88490 h 1366683"/>
              <a:gd name="connsiteX35" fmla="*/ 1917291 w 4592269"/>
              <a:gd name="connsiteY35" fmla="*/ 78658 h 1366683"/>
              <a:gd name="connsiteX36" fmla="*/ 1946788 w 4592269"/>
              <a:gd name="connsiteY36" fmla="*/ 68825 h 1366683"/>
              <a:gd name="connsiteX37" fmla="*/ 1995949 w 4592269"/>
              <a:gd name="connsiteY37" fmla="*/ 58993 h 1366683"/>
              <a:gd name="connsiteX38" fmla="*/ 2113936 w 4592269"/>
              <a:gd name="connsiteY38" fmla="*/ 88490 h 1366683"/>
              <a:gd name="connsiteX39" fmla="*/ 2172930 w 4592269"/>
              <a:gd name="connsiteY39" fmla="*/ 127819 h 1366683"/>
              <a:gd name="connsiteX40" fmla="*/ 2202426 w 4592269"/>
              <a:gd name="connsiteY40" fmla="*/ 147483 h 1366683"/>
              <a:gd name="connsiteX41" fmla="*/ 2251588 w 4592269"/>
              <a:gd name="connsiteY41" fmla="*/ 157316 h 1366683"/>
              <a:gd name="connsiteX42" fmla="*/ 2290917 w 4592269"/>
              <a:gd name="connsiteY42" fmla="*/ 167148 h 1366683"/>
              <a:gd name="connsiteX43" fmla="*/ 2379407 w 4592269"/>
              <a:gd name="connsiteY43" fmla="*/ 176980 h 1366683"/>
              <a:gd name="connsiteX44" fmla="*/ 2566220 w 4592269"/>
              <a:gd name="connsiteY44" fmla="*/ 157316 h 1366683"/>
              <a:gd name="connsiteX45" fmla="*/ 2625213 w 4592269"/>
              <a:gd name="connsiteY45" fmla="*/ 117987 h 1366683"/>
              <a:gd name="connsiteX46" fmla="*/ 2703871 w 4592269"/>
              <a:gd name="connsiteY46" fmla="*/ 88490 h 1366683"/>
              <a:gd name="connsiteX47" fmla="*/ 2723536 w 4592269"/>
              <a:gd name="connsiteY47" fmla="*/ 58993 h 1366683"/>
              <a:gd name="connsiteX48" fmla="*/ 2753033 w 4592269"/>
              <a:gd name="connsiteY48" fmla="*/ 49161 h 1366683"/>
              <a:gd name="connsiteX49" fmla="*/ 2821859 w 4592269"/>
              <a:gd name="connsiteY49" fmla="*/ 29496 h 1366683"/>
              <a:gd name="connsiteX50" fmla="*/ 2880852 w 4592269"/>
              <a:gd name="connsiteY50" fmla="*/ 39329 h 1366683"/>
              <a:gd name="connsiteX51" fmla="*/ 2900517 w 4592269"/>
              <a:gd name="connsiteY51" fmla="*/ 68825 h 1366683"/>
              <a:gd name="connsiteX52" fmla="*/ 2930013 w 4592269"/>
              <a:gd name="connsiteY52" fmla="*/ 98322 h 1366683"/>
              <a:gd name="connsiteX53" fmla="*/ 2959510 w 4592269"/>
              <a:gd name="connsiteY53" fmla="*/ 117987 h 1366683"/>
              <a:gd name="connsiteX54" fmla="*/ 2998839 w 4592269"/>
              <a:gd name="connsiteY54" fmla="*/ 147483 h 1366683"/>
              <a:gd name="connsiteX55" fmla="*/ 3028336 w 4592269"/>
              <a:gd name="connsiteY55" fmla="*/ 176980 h 1366683"/>
              <a:gd name="connsiteX56" fmla="*/ 3077497 w 4592269"/>
              <a:gd name="connsiteY56" fmla="*/ 206477 h 1366683"/>
              <a:gd name="connsiteX57" fmla="*/ 3116826 w 4592269"/>
              <a:gd name="connsiteY57" fmla="*/ 235974 h 1366683"/>
              <a:gd name="connsiteX58" fmla="*/ 3362633 w 4592269"/>
              <a:gd name="connsiteY58" fmla="*/ 226141 h 1366683"/>
              <a:gd name="connsiteX59" fmla="*/ 3392130 w 4592269"/>
              <a:gd name="connsiteY59" fmla="*/ 196645 h 1366683"/>
              <a:gd name="connsiteX60" fmla="*/ 3510117 w 4592269"/>
              <a:gd name="connsiteY60" fmla="*/ 127819 h 1366683"/>
              <a:gd name="connsiteX61" fmla="*/ 3539613 w 4592269"/>
              <a:gd name="connsiteY61" fmla="*/ 108154 h 1366683"/>
              <a:gd name="connsiteX62" fmla="*/ 3628104 w 4592269"/>
              <a:gd name="connsiteY62" fmla="*/ 49161 h 1366683"/>
              <a:gd name="connsiteX63" fmla="*/ 3667433 w 4592269"/>
              <a:gd name="connsiteY63" fmla="*/ 39329 h 1366683"/>
              <a:gd name="connsiteX64" fmla="*/ 3696930 w 4592269"/>
              <a:gd name="connsiteY64" fmla="*/ 29496 h 1366683"/>
              <a:gd name="connsiteX65" fmla="*/ 3765755 w 4592269"/>
              <a:gd name="connsiteY65" fmla="*/ 0 h 1366683"/>
              <a:gd name="connsiteX66" fmla="*/ 3844413 w 4592269"/>
              <a:gd name="connsiteY66" fmla="*/ 29496 h 1366683"/>
              <a:gd name="connsiteX67" fmla="*/ 3883742 w 4592269"/>
              <a:gd name="connsiteY67" fmla="*/ 98322 h 1366683"/>
              <a:gd name="connsiteX68" fmla="*/ 3913239 w 4592269"/>
              <a:gd name="connsiteY68" fmla="*/ 127819 h 1366683"/>
              <a:gd name="connsiteX69" fmla="*/ 3932904 w 4592269"/>
              <a:gd name="connsiteY69" fmla="*/ 157316 h 1366683"/>
              <a:gd name="connsiteX70" fmla="*/ 4011562 w 4592269"/>
              <a:gd name="connsiteY70" fmla="*/ 235974 h 1366683"/>
              <a:gd name="connsiteX71" fmla="*/ 4070555 w 4592269"/>
              <a:gd name="connsiteY71" fmla="*/ 285135 h 1366683"/>
              <a:gd name="connsiteX72" fmla="*/ 4257368 w 4592269"/>
              <a:gd name="connsiteY72" fmla="*/ 275303 h 1366683"/>
              <a:gd name="connsiteX73" fmla="*/ 4326194 w 4592269"/>
              <a:gd name="connsiteY73" fmla="*/ 216309 h 1366683"/>
              <a:gd name="connsiteX74" fmla="*/ 4365523 w 4592269"/>
              <a:gd name="connsiteY74" fmla="*/ 196645 h 1366683"/>
              <a:gd name="connsiteX75" fmla="*/ 4434349 w 4592269"/>
              <a:gd name="connsiteY75" fmla="*/ 157316 h 1366683"/>
              <a:gd name="connsiteX76" fmla="*/ 4483510 w 4592269"/>
              <a:gd name="connsiteY76" fmla="*/ 108154 h 1366683"/>
              <a:gd name="connsiteX77" fmla="*/ 4542504 w 4592269"/>
              <a:gd name="connsiteY77" fmla="*/ 88490 h 1366683"/>
              <a:gd name="connsiteX78" fmla="*/ 4591665 w 4592269"/>
              <a:gd name="connsiteY78" fmla="*/ 157316 h 1366683"/>
              <a:gd name="connsiteX79" fmla="*/ 4581833 w 4592269"/>
              <a:gd name="connsiteY79" fmla="*/ 1002890 h 1366683"/>
              <a:gd name="connsiteX80" fmla="*/ 4591665 w 4592269"/>
              <a:gd name="connsiteY80" fmla="*/ 1366683 h 1366683"/>
              <a:gd name="connsiteX0" fmla="*/ 0 w 4592269"/>
              <a:gd name="connsiteY0" fmla="*/ 1356851 h 1366683"/>
              <a:gd name="connsiteX1" fmla="*/ 4425 w 4592269"/>
              <a:gd name="connsiteY1" fmla="*/ 350847 h 1366683"/>
              <a:gd name="connsiteX2" fmla="*/ 13602 w 4592269"/>
              <a:gd name="connsiteY2" fmla="*/ 308077 h 1366683"/>
              <a:gd name="connsiteX3" fmla="*/ 19665 w 4592269"/>
              <a:gd name="connsiteY3" fmla="*/ 188615 h 1366683"/>
              <a:gd name="connsiteX4" fmla="*/ 68826 w 4592269"/>
              <a:gd name="connsiteY4" fmla="*/ 117986 h 1366683"/>
              <a:gd name="connsiteX5" fmla="*/ 108483 w 4592269"/>
              <a:gd name="connsiteY5" fmla="*/ 204674 h 1366683"/>
              <a:gd name="connsiteX6" fmla="*/ 127492 w 4592269"/>
              <a:gd name="connsiteY6" fmla="*/ 192056 h 1366683"/>
              <a:gd name="connsiteX7" fmla="*/ 142077 w 4592269"/>
              <a:gd name="connsiteY7" fmla="*/ 248920 h 1366683"/>
              <a:gd name="connsiteX8" fmla="*/ 265471 w 4592269"/>
              <a:gd name="connsiteY8" fmla="*/ 117987 h 1366683"/>
              <a:gd name="connsiteX9" fmla="*/ 396568 w 4592269"/>
              <a:gd name="connsiteY9" fmla="*/ 189926 h 1366683"/>
              <a:gd name="connsiteX10" fmla="*/ 586495 w 4592269"/>
              <a:gd name="connsiteY10" fmla="*/ 180094 h 1366683"/>
              <a:gd name="connsiteX11" fmla="*/ 640080 w 4592269"/>
              <a:gd name="connsiteY11" fmla="*/ 277269 h 1366683"/>
              <a:gd name="connsiteX12" fmla="*/ 709890 w 4592269"/>
              <a:gd name="connsiteY12" fmla="*/ 186812 h 1366683"/>
              <a:gd name="connsiteX13" fmla="*/ 713659 w 4592269"/>
              <a:gd name="connsiteY13" fmla="*/ 309388 h 1366683"/>
              <a:gd name="connsiteX14" fmla="*/ 736437 w 4592269"/>
              <a:gd name="connsiteY14" fmla="*/ 245642 h 1366683"/>
              <a:gd name="connsiteX15" fmla="*/ 751185 w 4592269"/>
              <a:gd name="connsiteY15" fmla="*/ 264815 h 1366683"/>
              <a:gd name="connsiteX16" fmla="*/ 766425 w 4592269"/>
              <a:gd name="connsiteY16" fmla="*/ 274975 h 1366683"/>
              <a:gd name="connsiteX17" fmla="*/ 816406 w 4592269"/>
              <a:gd name="connsiteY17" fmla="*/ 246298 h 1366683"/>
              <a:gd name="connsiteX18" fmla="*/ 850982 w 4592269"/>
              <a:gd name="connsiteY18" fmla="*/ 267601 h 1366683"/>
              <a:gd name="connsiteX19" fmla="*/ 889656 w 4592269"/>
              <a:gd name="connsiteY19" fmla="*/ 265798 h 1366683"/>
              <a:gd name="connsiteX20" fmla="*/ 939145 w 4592269"/>
              <a:gd name="connsiteY20" fmla="*/ 175669 h 1366683"/>
              <a:gd name="connsiteX21" fmla="*/ 1008954 w 4592269"/>
              <a:gd name="connsiteY21" fmla="*/ 269076 h 1366683"/>
              <a:gd name="connsiteX22" fmla="*/ 1027963 w 4592269"/>
              <a:gd name="connsiteY22" fmla="*/ 260882 h 1366683"/>
              <a:gd name="connsiteX23" fmla="*/ 1057788 w 4592269"/>
              <a:gd name="connsiteY23" fmla="*/ 256785 h 1366683"/>
              <a:gd name="connsiteX24" fmla="*/ 1067620 w 4592269"/>
              <a:gd name="connsiteY24" fmla="*/ 242529 h 1366683"/>
              <a:gd name="connsiteX25" fmla="*/ 1120878 w 4592269"/>
              <a:gd name="connsiteY25" fmla="*/ 285135 h 1366683"/>
              <a:gd name="connsiteX26" fmla="*/ 1140542 w 4592269"/>
              <a:gd name="connsiteY26" fmla="*/ 245806 h 1366683"/>
              <a:gd name="connsiteX27" fmla="*/ 1170039 w 4592269"/>
              <a:gd name="connsiteY27" fmla="*/ 226141 h 1366683"/>
              <a:gd name="connsiteX28" fmla="*/ 1238865 w 4592269"/>
              <a:gd name="connsiteY28" fmla="*/ 176980 h 1366683"/>
              <a:gd name="connsiteX29" fmla="*/ 1278194 w 4592269"/>
              <a:gd name="connsiteY29" fmla="*/ 167148 h 1366683"/>
              <a:gd name="connsiteX30" fmla="*/ 1307691 w 4592269"/>
              <a:gd name="connsiteY30" fmla="*/ 147483 h 1366683"/>
              <a:gd name="connsiteX31" fmla="*/ 1347020 w 4592269"/>
              <a:gd name="connsiteY31" fmla="*/ 137651 h 1366683"/>
              <a:gd name="connsiteX32" fmla="*/ 1376517 w 4592269"/>
              <a:gd name="connsiteY32" fmla="*/ 127819 h 1366683"/>
              <a:gd name="connsiteX33" fmla="*/ 1415846 w 4592269"/>
              <a:gd name="connsiteY33" fmla="*/ 117987 h 1366683"/>
              <a:gd name="connsiteX34" fmla="*/ 1838633 w 4592269"/>
              <a:gd name="connsiteY34" fmla="*/ 88490 h 1366683"/>
              <a:gd name="connsiteX35" fmla="*/ 1917291 w 4592269"/>
              <a:gd name="connsiteY35" fmla="*/ 78658 h 1366683"/>
              <a:gd name="connsiteX36" fmla="*/ 1946788 w 4592269"/>
              <a:gd name="connsiteY36" fmla="*/ 68825 h 1366683"/>
              <a:gd name="connsiteX37" fmla="*/ 1995949 w 4592269"/>
              <a:gd name="connsiteY37" fmla="*/ 58993 h 1366683"/>
              <a:gd name="connsiteX38" fmla="*/ 2113936 w 4592269"/>
              <a:gd name="connsiteY38" fmla="*/ 88490 h 1366683"/>
              <a:gd name="connsiteX39" fmla="*/ 2172930 w 4592269"/>
              <a:gd name="connsiteY39" fmla="*/ 127819 h 1366683"/>
              <a:gd name="connsiteX40" fmla="*/ 2202426 w 4592269"/>
              <a:gd name="connsiteY40" fmla="*/ 147483 h 1366683"/>
              <a:gd name="connsiteX41" fmla="*/ 2251588 w 4592269"/>
              <a:gd name="connsiteY41" fmla="*/ 157316 h 1366683"/>
              <a:gd name="connsiteX42" fmla="*/ 2290917 w 4592269"/>
              <a:gd name="connsiteY42" fmla="*/ 167148 h 1366683"/>
              <a:gd name="connsiteX43" fmla="*/ 2379407 w 4592269"/>
              <a:gd name="connsiteY43" fmla="*/ 176980 h 1366683"/>
              <a:gd name="connsiteX44" fmla="*/ 2566220 w 4592269"/>
              <a:gd name="connsiteY44" fmla="*/ 157316 h 1366683"/>
              <a:gd name="connsiteX45" fmla="*/ 2625213 w 4592269"/>
              <a:gd name="connsiteY45" fmla="*/ 117987 h 1366683"/>
              <a:gd name="connsiteX46" fmla="*/ 2703871 w 4592269"/>
              <a:gd name="connsiteY46" fmla="*/ 88490 h 1366683"/>
              <a:gd name="connsiteX47" fmla="*/ 2723536 w 4592269"/>
              <a:gd name="connsiteY47" fmla="*/ 58993 h 1366683"/>
              <a:gd name="connsiteX48" fmla="*/ 2753033 w 4592269"/>
              <a:gd name="connsiteY48" fmla="*/ 49161 h 1366683"/>
              <a:gd name="connsiteX49" fmla="*/ 2821859 w 4592269"/>
              <a:gd name="connsiteY49" fmla="*/ 29496 h 1366683"/>
              <a:gd name="connsiteX50" fmla="*/ 2880852 w 4592269"/>
              <a:gd name="connsiteY50" fmla="*/ 39329 h 1366683"/>
              <a:gd name="connsiteX51" fmla="*/ 2900517 w 4592269"/>
              <a:gd name="connsiteY51" fmla="*/ 68825 h 1366683"/>
              <a:gd name="connsiteX52" fmla="*/ 2930013 w 4592269"/>
              <a:gd name="connsiteY52" fmla="*/ 98322 h 1366683"/>
              <a:gd name="connsiteX53" fmla="*/ 2959510 w 4592269"/>
              <a:gd name="connsiteY53" fmla="*/ 117987 h 1366683"/>
              <a:gd name="connsiteX54" fmla="*/ 2998839 w 4592269"/>
              <a:gd name="connsiteY54" fmla="*/ 147483 h 1366683"/>
              <a:gd name="connsiteX55" fmla="*/ 3028336 w 4592269"/>
              <a:gd name="connsiteY55" fmla="*/ 176980 h 1366683"/>
              <a:gd name="connsiteX56" fmla="*/ 3077497 w 4592269"/>
              <a:gd name="connsiteY56" fmla="*/ 206477 h 1366683"/>
              <a:gd name="connsiteX57" fmla="*/ 3116826 w 4592269"/>
              <a:gd name="connsiteY57" fmla="*/ 235974 h 1366683"/>
              <a:gd name="connsiteX58" fmla="*/ 3362633 w 4592269"/>
              <a:gd name="connsiteY58" fmla="*/ 226141 h 1366683"/>
              <a:gd name="connsiteX59" fmla="*/ 3392130 w 4592269"/>
              <a:gd name="connsiteY59" fmla="*/ 196645 h 1366683"/>
              <a:gd name="connsiteX60" fmla="*/ 3510117 w 4592269"/>
              <a:gd name="connsiteY60" fmla="*/ 127819 h 1366683"/>
              <a:gd name="connsiteX61" fmla="*/ 3539613 w 4592269"/>
              <a:gd name="connsiteY61" fmla="*/ 108154 h 1366683"/>
              <a:gd name="connsiteX62" fmla="*/ 3628104 w 4592269"/>
              <a:gd name="connsiteY62" fmla="*/ 49161 h 1366683"/>
              <a:gd name="connsiteX63" fmla="*/ 3667433 w 4592269"/>
              <a:gd name="connsiteY63" fmla="*/ 39329 h 1366683"/>
              <a:gd name="connsiteX64" fmla="*/ 3696930 w 4592269"/>
              <a:gd name="connsiteY64" fmla="*/ 29496 h 1366683"/>
              <a:gd name="connsiteX65" fmla="*/ 3765755 w 4592269"/>
              <a:gd name="connsiteY65" fmla="*/ 0 h 1366683"/>
              <a:gd name="connsiteX66" fmla="*/ 3844413 w 4592269"/>
              <a:gd name="connsiteY66" fmla="*/ 29496 h 1366683"/>
              <a:gd name="connsiteX67" fmla="*/ 3883742 w 4592269"/>
              <a:gd name="connsiteY67" fmla="*/ 98322 h 1366683"/>
              <a:gd name="connsiteX68" fmla="*/ 3913239 w 4592269"/>
              <a:gd name="connsiteY68" fmla="*/ 127819 h 1366683"/>
              <a:gd name="connsiteX69" fmla="*/ 3932904 w 4592269"/>
              <a:gd name="connsiteY69" fmla="*/ 157316 h 1366683"/>
              <a:gd name="connsiteX70" fmla="*/ 4011562 w 4592269"/>
              <a:gd name="connsiteY70" fmla="*/ 235974 h 1366683"/>
              <a:gd name="connsiteX71" fmla="*/ 4070555 w 4592269"/>
              <a:gd name="connsiteY71" fmla="*/ 285135 h 1366683"/>
              <a:gd name="connsiteX72" fmla="*/ 4257368 w 4592269"/>
              <a:gd name="connsiteY72" fmla="*/ 275303 h 1366683"/>
              <a:gd name="connsiteX73" fmla="*/ 4326194 w 4592269"/>
              <a:gd name="connsiteY73" fmla="*/ 216309 h 1366683"/>
              <a:gd name="connsiteX74" fmla="*/ 4365523 w 4592269"/>
              <a:gd name="connsiteY74" fmla="*/ 196645 h 1366683"/>
              <a:gd name="connsiteX75" fmla="*/ 4434349 w 4592269"/>
              <a:gd name="connsiteY75" fmla="*/ 157316 h 1366683"/>
              <a:gd name="connsiteX76" fmla="*/ 4483510 w 4592269"/>
              <a:gd name="connsiteY76" fmla="*/ 108154 h 1366683"/>
              <a:gd name="connsiteX77" fmla="*/ 4542504 w 4592269"/>
              <a:gd name="connsiteY77" fmla="*/ 88490 h 1366683"/>
              <a:gd name="connsiteX78" fmla="*/ 4591665 w 4592269"/>
              <a:gd name="connsiteY78" fmla="*/ 157316 h 1366683"/>
              <a:gd name="connsiteX79" fmla="*/ 4581833 w 4592269"/>
              <a:gd name="connsiteY79" fmla="*/ 1002890 h 1366683"/>
              <a:gd name="connsiteX80" fmla="*/ 4591665 w 4592269"/>
              <a:gd name="connsiteY80" fmla="*/ 1366683 h 13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592269" h="1366683">
                <a:moveTo>
                  <a:pt x="0" y="1356851"/>
                </a:moveTo>
                <a:cubicBezTo>
                  <a:pt x="4084" y="1316010"/>
                  <a:pt x="2158" y="525643"/>
                  <a:pt x="4425" y="350847"/>
                </a:cubicBezTo>
                <a:cubicBezTo>
                  <a:pt x="6692" y="176051"/>
                  <a:pt x="11062" y="335116"/>
                  <a:pt x="13602" y="308077"/>
                </a:cubicBezTo>
                <a:cubicBezTo>
                  <a:pt x="16142" y="281038"/>
                  <a:pt x="16388" y="355763"/>
                  <a:pt x="19665" y="188615"/>
                </a:cubicBezTo>
                <a:cubicBezTo>
                  <a:pt x="22942" y="21467"/>
                  <a:pt x="58256" y="262629"/>
                  <a:pt x="68826" y="117986"/>
                </a:cubicBezTo>
                <a:cubicBezTo>
                  <a:pt x="86304" y="48081"/>
                  <a:pt x="98705" y="192329"/>
                  <a:pt x="108483" y="204674"/>
                </a:cubicBezTo>
                <a:cubicBezTo>
                  <a:pt x="118261" y="217019"/>
                  <a:pt x="121893" y="184682"/>
                  <a:pt x="127492" y="192056"/>
                </a:cubicBezTo>
                <a:cubicBezTo>
                  <a:pt x="133091" y="199430"/>
                  <a:pt x="119081" y="261265"/>
                  <a:pt x="142077" y="248920"/>
                </a:cubicBezTo>
                <a:cubicBezTo>
                  <a:pt x="165073" y="236575"/>
                  <a:pt x="223056" y="127819"/>
                  <a:pt x="265471" y="117987"/>
                </a:cubicBezTo>
                <a:cubicBezTo>
                  <a:pt x="307886" y="108155"/>
                  <a:pt x="343064" y="179575"/>
                  <a:pt x="396568" y="189926"/>
                </a:cubicBezTo>
                <a:cubicBezTo>
                  <a:pt x="450072" y="200277"/>
                  <a:pt x="504559" y="183371"/>
                  <a:pt x="586495" y="180094"/>
                </a:cubicBezTo>
                <a:cubicBezTo>
                  <a:pt x="595006" y="177966"/>
                  <a:pt x="619514" y="276149"/>
                  <a:pt x="640080" y="277269"/>
                </a:cubicBezTo>
                <a:cubicBezTo>
                  <a:pt x="660646" y="278389"/>
                  <a:pt x="697627" y="181459"/>
                  <a:pt x="709890" y="186812"/>
                </a:cubicBezTo>
                <a:cubicBezTo>
                  <a:pt x="722153" y="192165"/>
                  <a:pt x="709235" y="299583"/>
                  <a:pt x="713659" y="309388"/>
                </a:cubicBezTo>
                <a:cubicBezTo>
                  <a:pt x="718083" y="319193"/>
                  <a:pt x="730183" y="253071"/>
                  <a:pt x="736437" y="245642"/>
                </a:cubicBezTo>
                <a:cubicBezTo>
                  <a:pt x="742691" y="238213"/>
                  <a:pt x="751267" y="336973"/>
                  <a:pt x="751185" y="264815"/>
                </a:cubicBezTo>
                <a:cubicBezTo>
                  <a:pt x="751103" y="192657"/>
                  <a:pt x="756402" y="317854"/>
                  <a:pt x="766425" y="274975"/>
                </a:cubicBezTo>
                <a:cubicBezTo>
                  <a:pt x="776448" y="232096"/>
                  <a:pt x="802313" y="311874"/>
                  <a:pt x="816406" y="246298"/>
                </a:cubicBezTo>
                <a:cubicBezTo>
                  <a:pt x="826238" y="236466"/>
                  <a:pt x="838774" y="264351"/>
                  <a:pt x="850982" y="267601"/>
                </a:cubicBezTo>
                <a:cubicBezTo>
                  <a:pt x="863190" y="270851"/>
                  <a:pt x="874962" y="281120"/>
                  <a:pt x="889656" y="265798"/>
                </a:cubicBezTo>
                <a:cubicBezTo>
                  <a:pt x="904350" y="250476"/>
                  <a:pt x="926035" y="188779"/>
                  <a:pt x="939145" y="175669"/>
                </a:cubicBezTo>
                <a:cubicBezTo>
                  <a:pt x="957949" y="119256"/>
                  <a:pt x="994151" y="254874"/>
                  <a:pt x="1008954" y="269076"/>
                </a:cubicBezTo>
                <a:cubicBezTo>
                  <a:pt x="1023757" y="283278"/>
                  <a:pt x="1019824" y="262930"/>
                  <a:pt x="1027963" y="260882"/>
                </a:cubicBezTo>
                <a:cubicBezTo>
                  <a:pt x="1036102" y="258834"/>
                  <a:pt x="1051179" y="259844"/>
                  <a:pt x="1057788" y="256785"/>
                </a:cubicBezTo>
                <a:cubicBezTo>
                  <a:pt x="1064398" y="253726"/>
                  <a:pt x="1057105" y="237804"/>
                  <a:pt x="1067620" y="242529"/>
                </a:cubicBezTo>
                <a:cubicBezTo>
                  <a:pt x="1078135" y="247254"/>
                  <a:pt x="1092633" y="302082"/>
                  <a:pt x="1120878" y="285135"/>
                </a:cubicBezTo>
                <a:cubicBezTo>
                  <a:pt x="1127433" y="272025"/>
                  <a:pt x="1131159" y="257066"/>
                  <a:pt x="1140542" y="245806"/>
                </a:cubicBezTo>
                <a:cubicBezTo>
                  <a:pt x="1148107" y="236728"/>
                  <a:pt x="1160423" y="233009"/>
                  <a:pt x="1170039" y="226141"/>
                </a:cubicBezTo>
                <a:cubicBezTo>
                  <a:pt x="1175071" y="222547"/>
                  <a:pt x="1227283" y="181944"/>
                  <a:pt x="1238865" y="176980"/>
                </a:cubicBezTo>
                <a:cubicBezTo>
                  <a:pt x="1251286" y="171657"/>
                  <a:pt x="1265084" y="170425"/>
                  <a:pt x="1278194" y="167148"/>
                </a:cubicBezTo>
                <a:cubicBezTo>
                  <a:pt x="1288026" y="160593"/>
                  <a:pt x="1296829" y="152138"/>
                  <a:pt x="1307691" y="147483"/>
                </a:cubicBezTo>
                <a:cubicBezTo>
                  <a:pt x="1320112" y="142160"/>
                  <a:pt x="1334027" y="141363"/>
                  <a:pt x="1347020" y="137651"/>
                </a:cubicBezTo>
                <a:cubicBezTo>
                  <a:pt x="1356985" y="134804"/>
                  <a:pt x="1366552" y="130666"/>
                  <a:pt x="1376517" y="127819"/>
                </a:cubicBezTo>
                <a:cubicBezTo>
                  <a:pt x="1389510" y="124107"/>
                  <a:pt x="1402903" y="121870"/>
                  <a:pt x="1415846" y="117987"/>
                </a:cubicBezTo>
                <a:cubicBezTo>
                  <a:pt x="1611183" y="59385"/>
                  <a:pt x="1329690" y="102245"/>
                  <a:pt x="1838633" y="88490"/>
                </a:cubicBezTo>
                <a:cubicBezTo>
                  <a:pt x="1864852" y="85213"/>
                  <a:pt x="1891294" y="83385"/>
                  <a:pt x="1917291" y="78658"/>
                </a:cubicBezTo>
                <a:cubicBezTo>
                  <a:pt x="1927488" y="76804"/>
                  <a:pt x="1936733" y="71339"/>
                  <a:pt x="1946788" y="68825"/>
                </a:cubicBezTo>
                <a:cubicBezTo>
                  <a:pt x="1963001" y="64772"/>
                  <a:pt x="1979562" y="62270"/>
                  <a:pt x="1995949" y="58993"/>
                </a:cubicBezTo>
                <a:cubicBezTo>
                  <a:pt x="2035278" y="68825"/>
                  <a:pt x="2076153" y="73797"/>
                  <a:pt x="2113936" y="88490"/>
                </a:cubicBezTo>
                <a:cubicBezTo>
                  <a:pt x="2135963" y="97056"/>
                  <a:pt x="2153265" y="114709"/>
                  <a:pt x="2172930" y="127819"/>
                </a:cubicBezTo>
                <a:cubicBezTo>
                  <a:pt x="2182762" y="134374"/>
                  <a:pt x="2190839" y="145165"/>
                  <a:pt x="2202426" y="147483"/>
                </a:cubicBezTo>
                <a:cubicBezTo>
                  <a:pt x="2218813" y="150761"/>
                  <a:pt x="2235274" y="153691"/>
                  <a:pt x="2251588" y="157316"/>
                </a:cubicBezTo>
                <a:cubicBezTo>
                  <a:pt x="2264779" y="160247"/>
                  <a:pt x="2277561" y="165093"/>
                  <a:pt x="2290917" y="167148"/>
                </a:cubicBezTo>
                <a:cubicBezTo>
                  <a:pt x="2320250" y="171661"/>
                  <a:pt x="2349910" y="173703"/>
                  <a:pt x="2379407" y="176980"/>
                </a:cubicBezTo>
                <a:cubicBezTo>
                  <a:pt x="2441678" y="170425"/>
                  <a:pt x="2504179" y="165776"/>
                  <a:pt x="2566220" y="157316"/>
                </a:cubicBezTo>
                <a:cubicBezTo>
                  <a:pt x="2607927" y="151629"/>
                  <a:pt x="2589704" y="143351"/>
                  <a:pt x="2625213" y="117987"/>
                </a:cubicBezTo>
                <a:cubicBezTo>
                  <a:pt x="2652900" y="98211"/>
                  <a:pt x="2672199" y="96408"/>
                  <a:pt x="2703871" y="88490"/>
                </a:cubicBezTo>
                <a:cubicBezTo>
                  <a:pt x="2710426" y="78658"/>
                  <a:pt x="2714308" y="66375"/>
                  <a:pt x="2723536" y="58993"/>
                </a:cubicBezTo>
                <a:cubicBezTo>
                  <a:pt x="2731629" y="52519"/>
                  <a:pt x="2743068" y="52008"/>
                  <a:pt x="2753033" y="49161"/>
                </a:cubicBezTo>
                <a:cubicBezTo>
                  <a:pt x="2839429" y="24477"/>
                  <a:pt x="2751155" y="53066"/>
                  <a:pt x="2821859" y="29496"/>
                </a:cubicBezTo>
                <a:cubicBezTo>
                  <a:pt x="2841523" y="32774"/>
                  <a:pt x="2863021" y="30414"/>
                  <a:pt x="2880852" y="39329"/>
                </a:cubicBezTo>
                <a:cubicBezTo>
                  <a:pt x="2891421" y="44614"/>
                  <a:pt x="2892952" y="59747"/>
                  <a:pt x="2900517" y="68825"/>
                </a:cubicBezTo>
                <a:cubicBezTo>
                  <a:pt x="2909419" y="79507"/>
                  <a:pt x="2919331" y="89420"/>
                  <a:pt x="2930013" y="98322"/>
                </a:cubicBezTo>
                <a:cubicBezTo>
                  <a:pt x="2939091" y="105887"/>
                  <a:pt x="2949894" y="111119"/>
                  <a:pt x="2959510" y="117987"/>
                </a:cubicBezTo>
                <a:cubicBezTo>
                  <a:pt x="2972845" y="127512"/>
                  <a:pt x="2986397" y="136819"/>
                  <a:pt x="2998839" y="147483"/>
                </a:cubicBezTo>
                <a:cubicBezTo>
                  <a:pt x="3009397" y="156532"/>
                  <a:pt x="3017212" y="168637"/>
                  <a:pt x="3028336" y="176980"/>
                </a:cubicBezTo>
                <a:cubicBezTo>
                  <a:pt x="3043624" y="188446"/>
                  <a:pt x="3061596" y="195876"/>
                  <a:pt x="3077497" y="206477"/>
                </a:cubicBezTo>
                <a:cubicBezTo>
                  <a:pt x="3091132" y="215567"/>
                  <a:pt x="3103716" y="226142"/>
                  <a:pt x="3116826" y="235974"/>
                </a:cubicBezTo>
                <a:cubicBezTo>
                  <a:pt x="3198762" y="232696"/>
                  <a:pt x="3281456" y="237738"/>
                  <a:pt x="3362633" y="226141"/>
                </a:cubicBezTo>
                <a:cubicBezTo>
                  <a:pt x="3376398" y="224175"/>
                  <a:pt x="3381006" y="204988"/>
                  <a:pt x="3392130" y="196645"/>
                </a:cubicBezTo>
                <a:cubicBezTo>
                  <a:pt x="3469823" y="138375"/>
                  <a:pt x="3452666" y="146969"/>
                  <a:pt x="3510117" y="127819"/>
                </a:cubicBezTo>
                <a:cubicBezTo>
                  <a:pt x="3519949" y="121264"/>
                  <a:pt x="3529997" y="115022"/>
                  <a:pt x="3539613" y="108154"/>
                </a:cubicBezTo>
                <a:cubicBezTo>
                  <a:pt x="3570209" y="86300"/>
                  <a:pt x="3592905" y="64805"/>
                  <a:pt x="3628104" y="49161"/>
                </a:cubicBezTo>
                <a:cubicBezTo>
                  <a:pt x="3640452" y="43673"/>
                  <a:pt x="3654440" y="43041"/>
                  <a:pt x="3667433" y="39329"/>
                </a:cubicBezTo>
                <a:cubicBezTo>
                  <a:pt x="3677398" y="36482"/>
                  <a:pt x="3687404" y="33579"/>
                  <a:pt x="3696930" y="29496"/>
                </a:cubicBezTo>
                <a:cubicBezTo>
                  <a:pt x="3781969" y="-6950"/>
                  <a:pt x="3696587" y="23056"/>
                  <a:pt x="3765755" y="0"/>
                </a:cubicBezTo>
                <a:cubicBezTo>
                  <a:pt x="3800929" y="7035"/>
                  <a:pt x="3819096" y="4179"/>
                  <a:pt x="3844413" y="29496"/>
                </a:cubicBezTo>
                <a:cubicBezTo>
                  <a:pt x="3867640" y="52723"/>
                  <a:pt x="3864460" y="71326"/>
                  <a:pt x="3883742" y="98322"/>
                </a:cubicBezTo>
                <a:cubicBezTo>
                  <a:pt x="3891824" y="109637"/>
                  <a:pt x="3904337" y="117137"/>
                  <a:pt x="3913239" y="127819"/>
                </a:cubicBezTo>
                <a:cubicBezTo>
                  <a:pt x="3920804" y="136897"/>
                  <a:pt x="3924955" y="148572"/>
                  <a:pt x="3932904" y="157316"/>
                </a:cubicBezTo>
                <a:cubicBezTo>
                  <a:pt x="3957847" y="184753"/>
                  <a:pt x="3989314" y="206310"/>
                  <a:pt x="4011562" y="235974"/>
                </a:cubicBezTo>
                <a:cubicBezTo>
                  <a:pt x="4047277" y="283594"/>
                  <a:pt x="4025513" y="270121"/>
                  <a:pt x="4070555" y="285135"/>
                </a:cubicBezTo>
                <a:cubicBezTo>
                  <a:pt x="4132826" y="281858"/>
                  <a:pt x="4195933" y="285987"/>
                  <a:pt x="4257368" y="275303"/>
                </a:cubicBezTo>
                <a:cubicBezTo>
                  <a:pt x="4279634" y="271431"/>
                  <a:pt x="4309028" y="228571"/>
                  <a:pt x="4326194" y="216309"/>
                </a:cubicBezTo>
                <a:cubicBezTo>
                  <a:pt x="4338121" y="207790"/>
                  <a:pt x="4353094" y="204413"/>
                  <a:pt x="4365523" y="196645"/>
                </a:cubicBezTo>
                <a:cubicBezTo>
                  <a:pt x="4433553" y="154126"/>
                  <a:pt x="4376398" y="176633"/>
                  <a:pt x="4434349" y="157316"/>
                </a:cubicBezTo>
                <a:cubicBezTo>
                  <a:pt x="4452288" y="130407"/>
                  <a:pt x="4452461" y="121954"/>
                  <a:pt x="4483510" y="108154"/>
                </a:cubicBezTo>
                <a:cubicBezTo>
                  <a:pt x="4502452" y="99735"/>
                  <a:pt x="4542504" y="88490"/>
                  <a:pt x="4542504" y="88490"/>
                </a:cubicBezTo>
                <a:cubicBezTo>
                  <a:pt x="4570908" y="107426"/>
                  <a:pt x="4591177" y="112893"/>
                  <a:pt x="4591665" y="157316"/>
                </a:cubicBezTo>
                <a:cubicBezTo>
                  <a:pt x="4594763" y="439176"/>
                  <a:pt x="4585110" y="721032"/>
                  <a:pt x="4581833" y="1002890"/>
                </a:cubicBezTo>
                <a:cubicBezTo>
                  <a:pt x="4593658" y="1274872"/>
                  <a:pt x="4591665" y="1153580"/>
                  <a:pt x="4591665" y="1366683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0" y="76824"/>
            <a:ext cx="10515600" cy="1069806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Challenge 2 – Expected priority rates are not fixed </a:t>
            </a:r>
            <a:endParaRPr lang="he-IL" b="1" i="1" dirty="0"/>
          </a:p>
        </p:txBody>
      </p:sp>
      <p:sp>
        <p:nvSpPr>
          <p:cNvPr id="5" name="AutoShape 4" descr="Image result for what to do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8134676" y="3959571"/>
            <a:ext cx="1518435" cy="37336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Priority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148" y="4542659"/>
            <a:ext cx="1526629" cy="1226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2936" y1="30973" x2="22936" y2="30973"/>
                        <a14:foregroundMark x1="32110" y1="15044" x2="32110" y2="15044"/>
                        <a14:foregroundMark x1="30275" y1="49558" x2="30275" y2="49558"/>
                        <a14:foregroundMark x1="37615" y1="43363" x2="37615" y2="43363"/>
                        <a14:foregroundMark x1="37615" y1="21239" x2="37615" y2="21239"/>
                        <a14:foregroundMark x1="22936" y1="37168" x2="22936" y2="37168"/>
                        <a14:foregroundMark x1="44037" y1="38938" x2="44037" y2="38938"/>
                        <a14:foregroundMark x1="58716" y1="32743" x2="58716" y2="32743"/>
                        <a14:foregroundMark x1="68807" y1="32743" x2="68807" y2="32743"/>
                        <a14:foregroundMark x1="77064" y1="34513" x2="77064" y2="345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2243" y="3114109"/>
            <a:ext cx="1422739" cy="1474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451204" flipV="1">
            <a:off x="7986356" y="4731065"/>
            <a:ext cx="2669000" cy="90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0451204" flipV="1">
            <a:off x="7945504" y="4620913"/>
            <a:ext cx="2669000" cy="9075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6953" y="1326264"/>
            <a:ext cx="2213670" cy="11975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9320856" y="2523823"/>
            <a:ext cx="1275562" cy="1036657"/>
          </a:xfrm>
          <a:prstGeom prst="straightConnector1">
            <a:avLst/>
          </a:prstGeom>
          <a:ln w="920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08650" y="1698174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Internet</a:t>
            </a:r>
          </a:p>
        </p:txBody>
      </p:sp>
      <p:cxnSp>
        <p:nvCxnSpPr>
          <p:cNvPr id="6" name="Straight Arrow Connector 5"/>
          <p:cNvCxnSpPr>
            <a:endCxn id="25" idx="1"/>
          </p:cNvCxnSpPr>
          <p:nvPr/>
        </p:nvCxnSpPr>
        <p:spPr>
          <a:xfrm>
            <a:off x="742957" y="4805564"/>
            <a:ext cx="50399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42957" y="2294376"/>
            <a:ext cx="0" cy="25322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82902" y="462089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2697" y="1925044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demand</a:t>
            </a:r>
          </a:p>
        </p:txBody>
      </p:sp>
      <p:sp>
        <p:nvSpPr>
          <p:cNvPr id="30" name="Freeform: Shape 29"/>
          <p:cNvSpPr/>
          <p:nvPr/>
        </p:nvSpPr>
        <p:spPr>
          <a:xfrm>
            <a:off x="2186631" y="3651253"/>
            <a:ext cx="2467897" cy="1130710"/>
          </a:xfrm>
          <a:custGeom>
            <a:avLst/>
            <a:gdLst>
              <a:gd name="connsiteX0" fmla="*/ 0 w 2467897"/>
              <a:gd name="connsiteY0" fmla="*/ 1120877 h 1130710"/>
              <a:gd name="connsiteX1" fmla="*/ 19665 w 2467897"/>
              <a:gd name="connsiteY1" fmla="*/ 1071716 h 1130710"/>
              <a:gd name="connsiteX2" fmla="*/ 49161 w 2467897"/>
              <a:gd name="connsiteY2" fmla="*/ 1032387 h 1130710"/>
              <a:gd name="connsiteX3" fmla="*/ 78658 w 2467897"/>
              <a:gd name="connsiteY3" fmla="*/ 963561 h 1130710"/>
              <a:gd name="connsiteX4" fmla="*/ 98323 w 2467897"/>
              <a:gd name="connsiteY4" fmla="*/ 894735 h 1130710"/>
              <a:gd name="connsiteX5" fmla="*/ 127820 w 2467897"/>
              <a:gd name="connsiteY5" fmla="*/ 835742 h 1130710"/>
              <a:gd name="connsiteX6" fmla="*/ 147484 w 2467897"/>
              <a:gd name="connsiteY6" fmla="*/ 707923 h 1130710"/>
              <a:gd name="connsiteX7" fmla="*/ 157316 w 2467897"/>
              <a:gd name="connsiteY7" fmla="*/ 599768 h 1130710"/>
              <a:gd name="connsiteX8" fmla="*/ 167149 w 2467897"/>
              <a:gd name="connsiteY8" fmla="*/ 570271 h 1130710"/>
              <a:gd name="connsiteX9" fmla="*/ 176981 w 2467897"/>
              <a:gd name="connsiteY9" fmla="*/ 521110 h 1130710"/>
              <a:gd name="connsiteX10" fmla="*/ 196645 w 2467897"/>
              <a:gd name="connsiteY10" fmla="*/ 442452 h 1130710"/>
              <a:gd name="connsiteX11" fmla="*/ 206478 w 2467897"/>
              <a:gd name="connsiteY11" fmla="*/ 412955 h 1130710"/>
              <a:gd name="connsiteX12" fmla="*/ 226142 w 2467897"/>
              <a:gd name="connsiteY12" fmla="*/ 383458 h 1130710"/>
              <a:gd name="connsiteX13" fmla="*/ 235974 w 2467897"/>
              <a:gd name="connsiteY13" fmla="*/ 353961 h 1130710"/>
              <a:gd name="connsiteX14" fmla="*/ 275303 w 2467897"/>
              <a:gd name="connsiteY14" fmla="*/ 314632 h 1130710"/>
              <a:gd name="connsiteX15" fmla="*/ 304800 w 2467897"/>
              <a:gd name="connsiteY15" fmla="*/ 275303 h 1130710"/>
              <a:gd name="connsiteX16" fmla="*/ 324465 w 2467897"/>
              <a:gd name="connsiteY16" fmla="*/ 216310 h 1130710"/>
              <a:gd name="connsiteX17" fmla="*/ 363794 w 2467897"/>
              <a:gd name="connsiteY17" fmla="*/ 157316 h 1130710"/>
              <a:gd name="connsiteX18" fmla="*/ 373626 w 2467897"/>
              <a:gd name="connsiteY18" fmla="*/ 117987 h 1130710"/>
              <a:gd name="connsiteX19" fmla="*/ 442452 w 2467897"/>
              <a:gd name="connsiteY19" fmla="*/ 29497 h 1130710"/>
              <a:gd name="connsiteX20" fmla="*/ 462116 w 2467897"/>
              <a:gd name="connsiteY20" fmla="*/ 0 h 1130710"/>
              <a:gd name="connsiteX21" fmla="*/ 501445 w 2467897"/>
              <a:gd name="connsiteY21" fmla="*/ 9832 h 1130710"/>
              <a:gd name="connsiteX22" fmla="*/ 530942 w 2467897"/>
              <a:gd name="connsiteY22" fmla="*/ 49161 h 1130710"/>
              <a:gd name="connsiteX23" fmla="*/ 570271 w 2467897"/>
              <a:gd name="connsiteY23" fmla="*/ 88490 h 1130710"/>
              <a:gd name="connsiteX24" fmla="*/ 619432 w 2467897"/>
              <a:gd name="connsiteY24" fmla="*/ 127819 h 1130710"/>
              <a:gd name="connsiteX25" fmla="*/ 678426 w 2467897"/>
              <a:gd name="connsiteY25" fmla="*/ 176981 h 1130710"/>
              <a:gd name="connsiteX26" fmla="*/ 698090 w 2467897"/>
              <a:gd name="connsiteY26" fmla="*/ 206477 h 1130710"/>
              <a:gd name="connsiteX27" fmla="*/ 727587 w 2467897"/>
              <a:gd name="connsiteY27" fmla="*/ 304800 h 1130710"/>
              <a:gd name="connsiteX28" fmla="*/ 766916 w 2467897"/>
              <a:gd name="connsiteY28" fmla="*/ 363793 h 1130710"/>
              <a:gd name="connsiteX29" fmla="*/ 786581 w 2467897"/>
              <a:gd name="connsiteY29" fmla="*/ 403123 h 1130710"/>
              <a:gd name="connsiteX30" fmla="*/ 845574 w 2467897"/>
              <a:gd name="connsiteY30" fmla="*/ 452284 h 1130710"/>
              <a:gd name="connsiteX31" fmla="*/ 884903 w 2467897"/>
              <a:gd name="connsiteY31" fmla="*/ 462116 h 1130710"/>
              <a:gd name="connsiteX32" fmla="*/ 993058 w 2467897"/>
              <a:gd name="connsiteY32" fmla="*/ 501445 h 1130710"/>
              <a:gd name="connsiteX33" fmla="*/ 1022555 w 2467897"/>
              <a:gd name="connsiteY33" fmla="*/ 511277 h 1130710"/>
              <a:gd name="connsiteX34" fmla="*/ 1101213 w 2467897"/>
              <a:gd name="connsiteY34" fmla="*/ 540774 h 1130710"/>
              <a:gd name="connsiteX35" fmla="*/ 1199536 w 2467897"/>
              <a:gd name="connsiteY35" fmla="*/ 530942 h 1130710"/>
              <a:gd name="connsiteX36" fmla="*/ 1219200 w 2467897"/>
              <a:gd name="connsiteY36" fmla="*/ 501445 h 1130710"/>
              <a:gd name="connsiteX37" fmla="*/ 1258529 w 2467897"/>
              <a:gd name="connsiteY37" fmla="*/ 481781 h 1130710"/>
              <a:gd name="connsiteX38" fmla="*/ 1396181 w 2467897"/>
              <a:gd name="connsiteY38" fmla="*/ 471948 h 1130710"/>
              <a:gd name="connsiteX39" fmla="*/ 1435510 w 2467897"/>
              <a:gd name="connsiteY39" fmla="*/ 452284 h 1130710"/>
              <a:gd name="connsiteX40" fmla="*/ 1494503 w 2467897"/>
              <a:gd name="connsiteY40" fmla="*/ 412955 h 1130710"/>
              <a:gd name="connsiteX41" fmla="*/ 1691149 w 2467897"/>
              <a:gd name="connsiteY41" fmla="*/ 422787 h 1130710"/>
              <a:gd name="connsiteX42" fmla="*/ 1730478 w 2467897"/>
              <a:gd name="connsiteY42" fmla="*/ 432619 h 1130710"/>
              <a:gd name="connsiteX43" fmla="*/ 1799303 w 2467897"/>
              <a:gd name="connsiteY43" fmla="*/ 481781 h 1130710"/>
              <a:gd name="connsiteX44" fmla="*/ 1858297 w 2467897"/>
              <a:gd name="connsiteY44" fmla="*/ 501445 h 1130710"/>
              <a:gd name="connsiteX45" fmla="*/ 1887794 w 2467897"/>
              <a:gd name="connsiteY45" fmla="*/ 511277 h 1130710"/>
              <a:gd name="connsiteX46" fmla="*/ 1927123 w 2467897"/>
              <a:gd name="connsiteY46" fmla="*/ 521110 h 1130710"/>
              <a:gd name="connsiteX47" fmla="*/ 1995949 w 2467897"/>
              <a:gd name="connsiteY47" fmla="*/ 560439 h 1130710"/>
              <a:gd name="connsiteX48" fmla="*/ 2035278 w 2467897"/>
              <a:gd name="connsiteY48" fmla="*/ 570271 h 1130710"/>
              <a:gd name="connsiteX49" fmla="*/ 2104103 w 2467897"/>
              <a:gd name="connsiteY49" fmla="*/ 648929 h 1130710"/>
              <a:gd name="connsiteX50" fmla="*/ 2123768 w 2467897"/>
              <a:gd name="connsiteY50" fmla="*/ 707923 h 1130710"/>
              <a:gd name="connsiteX51" fmla="*/ 2172929 w 2467897"/>
              <a:gd name="connsiteY51" fmla="*/ 835742 h 1130710"/>
              <a:gd name="connsiteX52" fmla="*/ 2192594 w 2467897"/>
              <a:gd name="connsiteY52" fmla="*/ 865239 h 1130710"/>
              <a:gd name="connsiteX53" fmla="*/ 2241755 w 2467897"/>
              <a:gd name="connsiteY53" fmla="*/ 934064 h 1130710"/>
              <a:gd name="connsiteX54" fmla="*/ 2300749 w 2467897"/>
              <a:gd name="connsiteY54" fmla="*/ 983226 h 1130710"/>
              <a:gd name="connsiteX55" fmla="*/ 2349910 w 2467897"/>
              <a:gd name="connsiteY55" fmla="*/ 1071716 h 1130710"/>
              <a:gd name="connsiteX56" fmla="*/ 2408903 w 2467897"/>
              <a:gd name="connsiteY56" fmla="*/ 1101213 h 1130710"/>
              <a:gd name="connsiteX57" fmla="*/ 2438400 w 2467897"/>
              <a:gd name="connsiteY57" fmla="*/ 1120877 h 1130710"/>
              <a:gd name="connsiteX58" fmla="*/ 2467897 w 2467897"/>
              <a:gd name="connsiteY58" fmla="*/ 1130710 h 113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467897" h="1130710">
                <a:moveTo>
                  <a:pt x="0" y="1120877"/>
                </a:moveTo>
                <a:cubicBezTo>
                  <a:pt x="6555" y="1104490"/>
                  <a:pt x="11094" y="1087144"/>
                  <a:pt x="19665" y="1071716"/>
                </a:cubicBezTo>
                <a:cubicBezTo>
                  <a:pt x="27623" y="1057391"/>
                  <a:pt x="41833" y="1047044"/>
                  <a:pt x="49161" y="1032387"/>
                </a:cubicBezTo>
                <a:cubicBezTo>
                  <a:pt x="112655" y="905400"/>
                  <a:pt x="7080" y="1070931"/>
                  <a:pt x="78658" y="963561"/>
                </a:cubicBezTo>
                <a:cubicBezTo>
                  <a:pt x="81810" y="950954"/>
                  <a:pt x="91268" y="908845"/>
                  <a:pt x="98323" y="894735"/>
                </a:cubicBezTo>
                <a:cubicBezTo>
                  <a:pt x="122352" y="846677"/>
                  <a:pt x="115464" y="885166"/>
                  <a:pt x="127820" y="835742"/>
                </a:cubicBezTo>
                <a:cubicBezTo>
                  <a:pt x="138050" y="794821"/>
                  <a:pt x="143143" y="749166"/>
                  <a:pt x="147484" y="707923"/>
                </a:cubicBezTo>
                <a:cubicBezTo>
                  <a:pt x="151274" y="671922"/>
                  <a:pt x="152196" y="635604"/>
                  <a:pt x="157316" y="599768"/>
                </a:cubicBezTo>
                <a:cubicBezTo>
                  <a:pt x="158782" y="589508"/>
                  <a:pt x="164635" y="580326"/>
                  <a:pt x="167149" y="570271"/>
                </a:cubicBezTo>
                <a:cubicBezTo>
                  <a:pt x="171202" y="554058"/>
                  <a:pt x="173223" y="537394"/>
                  <a:pt x="176981" y="521110"/>
                </a:cubicBezTo>
                <a:cubicBezTo>
                  <a:pt x="183058" y="494776"/>
                  <a:pt x="188098" y="468091"/>
                  <a:pt x="196645" y="442452"/>
                </a:cubicBezTo>
                <a:cubicBezTo>
                  <a:pt x="199923" y="432620"/>
                  <a:pt x="201843" y="422225"/>
                  <a:pt x="206478" y="412955"/>
                </a:cubicBezTo>
                <a:cubicBezTo>
                  <a:pt x="211763" y="402386"/>
                  <a:pt x="220857" y="394027"/>
                  <a:pt x="226142" y="383458"/>
                </a:cubicBezTo>
                <a:cubicBezTo>
                  <a:pt x="230777" y="374188"/>
                  <a:pt x="229950" y="362395"/>
                  <a:pt x="235974" y="353961"/>
                </a:cubicBezTo>
                <a:cubicBezTo>
                  <a:pt x="246750" y="338874"/>
                  <a:pt x="263094" y="328585"/>
                  <a:pt x="275303" y="314632"/>
                </a:cubicBezTo>
                <a:cubicBezTo>
                  <a:pt x="286094" y="302299"/>
                  <a:pt x="294968" y="288413"/>
                  <a:pt x="304800" y="275303"/>
                </a:cubicBezTo>
                <a:cubicBezTo>
                  <a:pt x="311355" y="255639"/>
                  <a:pt x="312967" y="233557"/>
                  <a:pt x="324465" y="216310"/>
                </a:cubicBezTo>
                <a:lnTo>
                  <a:pt x="363794" y="157316"/>
                </a:lnTo>
                <a:cubicBezTo>
                  <a:pt x="367071" y="144206"/>
                  <a:pt x="367583" y="130074"/>
                  <a:pt x="373626" y="117987"/>
                </a:cubicBezTo>
                <a:cubicBezTo>
                  <a:pt x="410905" y="43429"/>
                  <a:pt x="401987" y="78055"/>
                  <a:pt x="442452" y="29497"/>
                </a:cubicBezTo>
                <a:cubicBezTo>
                  <a:pt x="450017" y="20419"/>
                  <a:pt x="455561" y="9832"/>
                  <a:pt x="462116" y="0"/>
                </a:cubicBezTo>
                <a:cubicBezTo>
                  <a:pt x="475226" y="3277"/>
                  <a:pt x="490449" y="1978"/>
                  <a:pt x="501445" y="9832"/>
                </a:cubicBezTo>
                <a:cubicBezTo>
                  <a:pt x="514780" y="19357"/>
                  <a:pt x="520151" y="36828"/>
                  <a:pt x="530942" y="49161"/>
                </a:cubicBezTo>
                <a:cubicBezTo>
                  <a:pt x="543151" y="63114"/>
                  <a:pt x="556414" y="76173"/>
                  <a:pt x="570271" y="88490"/>
                </a:cubicBezTo>
                <a:cubicBezTo>
                  <a:pt x="585956" y="102432"/>
                  <a:pt x="603639" y="114000"/>
                  <a:pt x="619432" y="127819"/>
                </a:cubicBezTo>
                <a:cubicBezTo>
                  <a:pt x="679997" y="180814"/>
                  <a:pt x="618058" y="136735"/>
                  <a:pt x="678426" y="176981"/>
                </a:cubicBezTo>
                <a:cubicBezTo>
                  <a:pt x="684981" y="186813"/>
                  <a:pt x="693435" y="195616"/>
                  <a:pt x="698090" y="206477"/>
                </a:cubicBezTo>
                <a:cubicBezTo>
                  <a:pt x="714576" y="244944"/>
                  <a:pt x="701156" y="265154"/>
                  <a:pt x="727587" y="304800"/>
                </a:cubicBezTo>
                <a:cubicBezTo>
                  <a:pt x="740697" y="324464"/>
                  <a:pt x="756347" y="342654"/>
                  <a:pt x="766916" y="363793"/>
                </a:cubicBezTo>
                <a:cubicBezTo>
                  <a:pt x="773471" y="376903"/>
                  <a:pt x="778061" y="391196"/>
                  <a:pt x="786581" y="403123"/>
                </a:cubicBezTo>
                <a:cubicBezTo>
                  <a:pt x="797001" y="417711"/>
                  <a:pt x="827822" y="444676"/>
                  <a:pt x="845574" y="452284"/>
                </a:cubicBezTo>
                <a:cubicBezTo>
                  <a:pt x="857994" y="457607"/>
                  <a:pt x="871793" y="458839"/>
                  <a:pt x="884903" y="462116"/>
                </a:cubicBezTo>
                <a:cubicBezTo>
                  <a:pt x="936463" y="513676"/>
                  <a:pt x="894182" y="483468"/>
                  <a:pt x="993058" y="501445"/>
                </a:cubicBezTo>
                <a:cubicBezTo>
                  <a:pt x="1003255" y="503299"/>
                  <a:pt x="1012590" y="508430"/>
                  <a:pt x="1022555" y="511277"/>
                </a:cubicBezTo>
                <a:cubicBezTo>
                  <a:pt x="1085026" y="529126"/>
                  <a:pt x="1040120" y="510228"/>
                  <a:pt x="1101213" y="540774"/>
                </a:cubicBezTo>
                <a:cubicBezTo>
                  <a:pt x="1133987" y="537497"/>
                  <a:pt x="1168288" y="541358"/>
                  <a:pt x="1199536" y="530942"/>
                </a:cubicBezTo>
                <a:cubicBezTo>
                  <a:pt x="1210746" y="527205"/>
                  <a:pt x="1210122" y="509010"/>
                  <a:pt x="1219200" y="501445"/>
                </a:cubicBezTo>
                <a:cubicBezTo>
                  <a:pt x="1230460" y="492062"/>
                  <a:pt x="1244071" y="484191"/>
                  <a:pt x="1258529" y="481781"/>
                </a:cubicBezTo>
                <a:cubicBezTo>
                  <a:pt x="1303904" y="474218"/>
                  <a:pt x="1350297" y="475226"/>
                  <a:pt x="1396181" y="471948"/>
                </a:cubicBezTo>
                <a:cubicBezTo>
                  <a:pt x="1409291" y="465393"/>
                  <a:pt x="1422942" y="459825"/>
                  <a:pt x="1435510" y="452284"/>
                </a:cubicBezTo>
                <a:cubicBezTo>
                  <a:pt x="1455776" y="440125"/>
                  <a:pt x="1494503" y="412955"/>
                  <a:pt x="1494503" y="412955"/>
                </a:cubicBezTo>
                <a:cubicBezTo>
                  <a:pt x="1560052" y="416232"/>
                  <a:pt x="1625745" y="417337"/>
                  <a:pt x="1691149" y="422787"/>
                </a:cubicBezTo>
                <a:cubicBezTo>
                  <a:pt x="1704615" y="423909"/>
                  <a:pt x="1718058" y="427296"/>
                  <a:pt x="1730478" y="432619"/>
                </a:cubicBezTo>
                <a:cubicBezTo>
                  <a:pt x="1752946" y="442248"/>
                  <a:pt x="1779176" y="471717"/>
                  <a:pt x="1799303" y="481781"/>
                </a:cubicBezTo>
                <a:cubicBezTo>
                  <a:pt x="1817843" y="491051"/>
                  <a:pt x="1838632" y="494890"/>
                  <a:pt x="1858297" y="501445"/>
                </a:cubicBezTo>
                <a:cubicBezTo>
                  <a:pt x="1868129" y="504722"/>
                  <a:pt x="1877739" y="508763"/>
                  <a:pt x="1887794" y="511277"/>
                </a:cubicBezTo>
                <a:cubicBezTo>
                  <a:pt x="1900904" y="514555"/>
                  <a:pt x="1914470" y="516365"/>
                  <a:pt x="1927123" y="521110"/>
                </a:cubicBezTo>
                <a:cubicBezTo>
                  <a:pt x="2090448" y="582358"/>
                  <a:pt x="1862807" y="503378"/>
                  <a:pt x="1995949" y="560439"/>
                </a:cubicBezTo>
                <a:cubicBezTo>
                  <a:pt x="2008370" y="565762"/>
                  <a:pt x="2022168" y="566994"/>
                  <a:pt x="2035278" y="570271"/>
                </a:cubicBezTo>
                <a:cubicBezTo>
                  <a:pt x="2069691" y="593213"/>
                  <a:pt x="2087715" y="599767"/>
                  <a:pt x="2104103" y="648929"/>
                </a:cubicBezTo>
                <a:lnTo>
                  <a:pt x="2123768" y="707923"/>
                </a:lnTo>
                <a:cubicBezTo>
                  <a:pt x="2136942" y="800144"/>
                  <a:pt x="2120745" y="757466"/>
                  <a:pt x="2172929" y="835742"/>
                </a:cubicBezTo>
                <a:lnTo>
                  <a:pt x="2192594" y="865239"/>
                </a:lnTo>
                <a:cubicBezTo>
                  <a:pt x="2215535" y="934064"/>
                  <a:pt x="2192594" y="917677"/>
                  <a:pt x="2241755" y="934064"/>
                </a:cubicBezTo>
                <a:cubicBezTo>
                  <a:pt x="2263520" y="948574"/>
                  <a:pt x="2285608" y="960515"/>
                  <a:pt x="2300749" y="983226"/>
                </a:cubicBezTo>
                <a:cubicBezTo>
                  <a:pt x="2329438" y="1026260"/>
                  <a:pt x="2278873" y="1024357"/>
                  <a:pt x="2349910" y="1071716"/>
                </a:cubicBezTo>
                <a:cubicBezTo>
                  <a:pt x="2434437" y="1128068"/>
                  <a:pt x="2327497" y="1060510"/>
                  <a:pt x="2408903" y="1101213"/>
                </a:cubicBezTo>
                <a:cubicBezTo>
                  <a:pt x="2419472" y="1106498"/>
                  <a:pt x="2427831" y="1115592"/>
                  <a:pt x="2438400" y="1120877"/>
                </a:cubicBezTo>
                <a:cubicBezTo>
                  <a:pt x="2447670" y="1125512"/>
                  <a:pt x="2467897" y="1130710"/>
                  <a:pt x="2467897" y="1130710"/>
                </a:cubicBezTo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388-CDFE-4BFB-B76B-D7BCD2A1A4CA}" type="slidenum">
              <a:rPr lang="en-US" smtClean="0"/>
              <a:t>9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4038" y="3168570"/>
            <a:ext cx="737475" cy="73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01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11196</TotalTime>
  <Words>1476</Words>
  <Application>Microsoft Office PowerPoint</Application>
  <PresentationFormat>Custom</PresentationFormat>
  <Paragraphs>381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Stable User-Defined Priorities</vt:lpstr>
      <vt:lpstr>Background</vt:lpstr>
      <vt:lpstr>Background</vt:lpstr>
      <vt:lpstr>Academia </vt:lpstr>
      <vt:lpstr>Our Focus:</vt:lpstr>
      <vt:lpstr>Model: User-defined priorities and rates</vt:lpstr>
      <vt:lpstr>Challenges</vt:lpstr>
      <vt:lpstr>PowerPoint Presentation</vt:lpstr>
      <vt:lpstr>Challenge 2 – Expected priority rates are not fixed </vt:lpstr>
      <vt:lpstr>Challenge 3 -  Priorities are not fixed </vt:lpstr>
      <vt:lpstr>Backpressure Background</vt:lpstr>
      <vt:lpstr>Backpressure scheduling – Q-BP</vt:lpstr>
      <vt:lpstr>Backpressure scheduling – Q-BP</vt:lpstr>
      <vt:lpstr>Backpressure scheduling – Q-BP</vt:lpstr>
      <vt:lpstr>Backpressure and user defined priorities?</vt:lpstr>
      <vt:lpstr>PowerPoint Presentation</vt:lpstr>
      <vt:lpstr>m-DRPC – Priority Service</vt:lpstr>
      <vt:lpstr>PowerPoint Presentation</vt:lpstr>
      <vt:lpstr>Why do user-defined priorities cause instability?</vt:lpstr>
      <vt:lpstr>Our Focus</vt:lpstr>
      <vt:lpstr>Challenges</vt:lpstr>
      <vt:lpstr>Our solution: User-defined Backpressure (U-BP)</vt:lpstr>
      <vt:lpstr>Current - No priority isolation </vt:lpstr>
      <vt:lpstr>Natural extension (m-DRPC)</vt:lpstr>
      <vt:lpstr>U-BP - Step 1: Dual layer approach</vt:lpstr>
      <vt:lpstr>PowerPoint Presentation</vt:lpstr>
      <vt:lpstr>U-BP - Step 2: Weighted average priority</vt:lpstr>
      <vt:lpstr>U-BP - Step 2: Weighted average priority</vt:lpstr>
      <vt:lpstr>U-BP - Step 2: Weighted average priority</vt:lpstr>
      <vt:lpstr>U-BP - Step 2: Weighted average priority</vt:lpstr>
      <vt:lpstr>U-BP - Step 3: Gradual priority updates</vt:lpstr>
      <vt:lpstr>Evaluation</vt:lpstr>
      <vt:lpstr>Evaluation – Previous counter example </vt:lpstr>
      <vt:lpstr>Evaluation</vt:lpstr>
      <vt:lpstr>Evaluation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HOME-LP</dc:creator>
  <cp:lastModifiedBy>Keslassy Isaac</cp:lastModifiedBy>
  <cp:revision>2844</cp:revision>
  <cp:lastPrinted>2016-11-18T12:57:58Z</cp:lastPrinted>
  <dcterms:created xsi:type="dcterms:W3CDTF">2016-11-03T21:16:00Z</dcterms:created>
  <dcterms:modified xsi:type="dcterms:W3CDTF">2017-05-21T07:00:57Z</dcterms:modified>
</cp:coreProperties>
</file>