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7" r:id="rId2"/>
    <p:sldId id="400" r:id="rId3"/>
    <p:sldId id="423" r:id="rId4"/>
    <p:sldId id="476" r:id="rId5"/>
    <p:sldId id="379" r:id="rId6"/>
    <p:sldId id="473" r:id="rId7"/>
    <p:sldId id="489" r:id="rId8"/>
    <p:sldId id="480" r:id="rId9"/>
    <p:sldId id="479" r:id="rId10"/>
    <p:sldId id="502" r:id="rId11"/>
    <p:sldId id="495" r:id="rId12"/>
    <p:sldId id="499" r:id="rId13"/>
    <p:sldId id="500" r:id="rId14"/>
    <p:sldId id="501" r:id="rId15"/>
    <p:sldId id="483" r:id="rId16"/>
    <p:sldId id="487" r:id="rId17"/>
    <p:sldId id="484" r:id="rId18"/>
    <p:sldId id="485" r:id="rId19"/>
    <p:sldId id="486" r:id="rId20"/>
    <p:sldId id="4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fir Toledo" initials="KT" lastIdx="1" clrIdx="0">
    <p:extLst>
      <p:ext uri="{19B8F6BF-5375-455C-9EA6-DF929625EA0E}">
        <p15:presenceInfo xmlns:p15="http://schemas.microsoft.com/office/powerpoint/2012/main" userId="Kfir Tole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7FA"/>
    <a:srgbClr val="B8C8FA"/>
    <a:srgbClr val="0A419A"/>
    <a:srgbClr val="2888F1"/>
    <a:srgbClr val="156082"/>
    <a:srgbClr val="FFC000"/>
    <a:srgbClr val="9CBCC8"/>
    <a:srgbClr val="C99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1" autoAdjust="0"/>
    <p:restoredTop sz="71922" autoAdjust="0"/>
  </p:normalViewPr>
  <p:slideViewPr>
    <p:cSldViewPr snapToGrid="0">
      <p:cViewPr varScale="1">
        <p:scale>
          <a:sx n="66" d="100"/>
          <a:sy n="66" d="100"/>
        </p:scale>
        <p:origin x="1330" y="278"/>
      </p:cViewPr>
      <p:guideLst/>
    </p:cSldViewPr>
  </p:slideViewPr>
  <p:notesTextViewPr>
    <p:cViewPr>
      <p:scale>
        <a:sx n="153" d="100"/>
        <a:sy n="15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5608F-C6F7-4FF2-A359-F4F430F6B1EA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81B9EEE9-7589-4462-AD0D-E4E300AD329A}">
      <dgm:prSet phldrT="[Text]" phldr="0"/>
      <dgm:spPr/>
      <dgm:t>
        <a:bodyPr/>
        <a:lstStyle/>
        <a:p>
          <a:r>
            <a:rPr lang="en-US" dirty="0"/>
            <a:t>A</a:t>
          </a:r>
          <a:endParaRPr lang="LID4096" dirty="0"/>
        </a:p>
      </dgm:t>
    </dgm:pt>
    <dgm:pt modelId="{41755D17-E73F-49FE-AA86-50A8AACC59A6}" type="parTrans" cxnId="{F4F9E021-398E-4C45-A92D-1A69F52C6212}">
      <dgm:prSet/>
      <dgm:spPr/>
      <dgm:t>
        <a:bodyPr/>
        <a:lstStyle/>
        <a:p>
          <a:endParaRPr lang="LID4096"/>
        </a:p>
      </dgm:t>
    </dgm:pt>
    <dgm:pt modelId="{A26A5495-B118-4B62-B5FD-FE81B066B53D}" type="sibTrans" cxnId="{F4F9E021-398E-4C45-A92D-1A69F52C6212}">
      <dgm:prSet/>
      <dgm:spPr/>
      <dgm:t>
        <a:bodyPr/>
        <a:lstStyle/>
        <a:p>
          <a:endParaRPr lang="LID4096"/>
        </a:p>
      </dgm:t>
    </dgm:pt>
    <dgm:pt modelId="{0C75DDBD-5058-42E9-9495-A383C00BAE7E}">
      <dgm:prSet phldrT="[Text]" phldr="0"/>
      <dgm:spPr/>
      <dgm:t>
        <a:bodyPr/>
        <a:lstStyle/>
        <a:p>
          <a:r>
            <a:rPr lang="en-US" dirty="0"/>
            <a:t>B</a:t>
          </a:r>
          <a:endParaRPr lang="LID4096" dirty="0"/>
        </a:p>
      </dgm:t>
    </dgm:pt>
    <dgm:pt modelId="{6543E81A-FC12-47C3-B2EA-F50F6B205C06}" type="parTrans" cxnId="{A8CAD30D-DC71-4AE8-9348-4632205FD4EB}">
      <dgm:prSet/>
      <dgm:spPr/>
      <dgm:t>
        <a:bodyPr/>
        <a:lstStyle/>
        <a:p>
          <a:endParaRPr lang="LID4096"/>
        </a:p>
      </dgm:t>
    </dgm:pt>
    <dgm:pt modelId="{5AF10E8E-0A22-4EF8-946F-CEE7AED63F36}" type="sibTrans" cxnId="{A8CAD30D-DC71-4AE8-9348-4632205FD4EB}">
      <dgm:prSet/>
      <dgm:spPr/>
      <dgm:t>
        <a:bodyPr/>
        <a:lstStyle/>
        <a:p>
          <a:endParaRPr lang="LID4096"/>
        </a:p>
      </dgm:t>
    </dgm:pt>
    <dgm:pt modelId="{CB61BA59-9D91-4592-B7CE-C709FD085EB2}">
      <dgm:prSet phldrT="[Text]" phldr="0"/>
      <dgm:spPr/>
      <dgm:t>
        <a:bodyPr/>
        <a:lstStyle/>
        <a:p>
          <a:r>
            <a:rPr lang="en-US" dirty="0"/>
            <a:t>C</a:t>
          </a:r>
          <a:endParaRPr lang="LID4096" dirty="0"/>
        </a:p>
      </dgm:t>
    </dgm:pt>
    <dgm:pt modelId="{B5E69A3F-0C72-475E-BFD7-C4DEF01391F9}" type="parTrans" cxnId="{CEEBE737-3524-48C4-B3CF-AF25C943E337}">
      <dgm:prSet/>
      <dgm:spPr/>
      <dgm:t>
        <a:bodyPr/>
        <a:lstStyle/>
        <a:p>
          <a:endParaRPr lang="LID4096"/>
        </a:p>
      </dgm:t>
    </dgm:pt>
    <dgm:pt modelId="{8EDFBC38-319B-4F47-A3B3-21B5BC48404D}" type="sibTrans" cxnId="{CEEBE737-3524-48C4-B3CF-AF25C943E337}">
      <dgm:prSet/>
      <dgm:spPr/>
      <dgm:t>
        <a:bodyPr/>
        <a:lstStyle/>
        <a:p>
          <a:endParaRPr lang="LID4096"/>
        </a:p>
      </dgm:t>
    </dgm:pt>
    <dgm:pt modelId="{D80EC404-6784-431C-B85B-0D12A63EF634}">
      <dgm:prSet phldrT="[Text]" phldr="0"/>
      <dgm:spPr/>
      <dgm:t>
        <a:bodyPr/>
        <a:lstStyle/>
        <a:p>
          <a:r>
            <a:rPr lang="en-US" dirty="0"/>
            <a:t>D</a:t>
          </a:r>
          <a:endParaRPr lang="LID4096" dirty="0"/>
        </a:p>
      </dgm:t>
    </dgm:pt>
    <dgm:pt modelId="{EFDD7F0A-1FA1-49F2-BB4F-2D73834BE3ED}" type="parTrans" cxnId="{691D8285-4418-4083-9EF8-8D38963BCFF6}">
      <dgm:prSet/>
      <dgm:spPr/>
      <dgm:t>
        <a:bodyPr/>
        <a:lstStyle/>
        <a:p>
          <a:endParaRPr lang="LID4096"/>
        </a:p>
      </dgm:t>
    </dgm:pt>
    <dgm:pt modelId="{F8C492D8-2373-4699-B304-D27D87B8ACE7}" type="sibTrans" cxnId="{691D8285-4418-4083-9EF8-8D38963BCFF6}">
      <dgm:prSet/>
      <dgm:spPr/>
      <dgm:t>
        <a:bodyPr/>
        <a:lstStyle/>
        <a:p>
          <a:endParaRPr lang="LID4096"/>
        </a:p>
      </dgm:t>
    </dgm:pt>
    <dgm:pt modelId="{E63CE219-3F91-4A40-9227-081DC7C4577A}">
      <dgm:prSet phldrT="[Text]" phldr="0"/>
      <dgm:spPr/>
      <dgm:t>
        <a:bodyPr/>
        <a:lstStyle/>
        <a:p>
          <a:r>
            <a:rPr lang="en-US" dirty="0"/>
            <a:t>E</a:t>
          </a:r>
          <a:endParaRPr lang="LID4096" dirty="0"/>
        </a:p>
      </dgm:t>
    </dgm:pt>
    <dgm:pt modelId="{B7AFAA0D-7378-43BE-B079-D839B6F297B5}" type="parTrans" cxnId="{D76CA2B1-511D-41DF-A3F1-227A4A62CE80}">
      <dgm:prSet/>
      <dgm:spPr/>
      <dgm:t>
        <a:bodyPr/>
        <a:lstStyle/>
        <a:p>
          <a:endParaRPr lang="LID4096"/>
        </a:p>
      </dgm:t>
    </dgm:pt>
    <dgm:pt modelId="{1CDD69E1-86BC-46F2-8C9B-1EE8C7230EE7}" type="sibTrans" cxnId="{D76CA2B1-511D-41DF-A3F1-227A4A62CE80}">
      <dgm:prSet/>
      <dgm:spPr/>
      <dgm:t>
        <a:bodyPr/>
        <a:lstStyle/>
        <a:p>
          <a:endParaRPr lang="LID4096"/>
        </a:p>
      </dgm:t>
    </dgm:pt>
    <dgm:pt modelId="{B4620B09-5E7E-4AC0-872D-6C131A29F1D7}" type="pres">
      <dgm:prSet presAssocID="{D1E5608F-C6F7-4FF2-A359-F4F430F6B1EA}" presName="cycle" presStyleCnt="0">
        <dgm:presLayoutVars>
          <dgm:dir/>
          <dgm:resizeHandles val="exact"/>
        </dgm:presLayoutVars>
      </dgm:prSet>
      <dgm:spPr/>
    </dgm:pt>
    <dgm:pt modelId="{14E727CD-5C66-4618-94E9-25FCC5667286}" type="pres">
      <dgm:prSet presAssocID="{81B9EEE9-7589-4462-AD0D-E4E300AD329A}" presName="node" presStyleLbl="node1" presStyleIdx="0" presStyleCnt="5">
        <dgm:presLayoutVars>
          <dgm:bulletEnabled val="1"/>
        </dgm:presLayoutVars>
      </dgm:prSet>
      <dgm:spPr/>
    </dgm:pt>
    <dgm:pt modelId="{72210263-D6DA-4FBC-8C1A-BCD7770E5666}" type="pres">
      <dgm:prSet presAssocID="{A26A5495-B118-4B62-B5FD-FE81B066B53D}" presName="sibTrans" presStyleLbl="sibTrans2D1" presStyleIdx="0" presStyleCnt="5"/>
      <dgm:spPr/>
    </dgm:pt>
    <dgm:pt modelId="{D430C667-5206-4A96-B983-C3C21316D84D}" type="pres">
      <dgm:prSet presAssocID="{A26A5495-B118-4B62-B5FD-FE81B066B53D}" presName="connectorText" presStyleLbl="sibTrans2D1" presStyleIdx="0" presStyleCnt="5"/>
      <dgm:spPr/>
    </dgm:pt>
    <dgm:pt modelId="{D1F2555C-7741-46D2-8BC7-51D3DCF82F9A}" type="pres">
      <dgm:prSet presAssocID="{0C75DDBD-5058-42E9-9495-A383C00BAE7E}" presName="node" presStyleLbl="node1" presStyleIdx="1" presStyleCnt="5">
        <dgm:presLayoutVars>
          <dgm:bulletEnabled val="1"/>
        </dgm:presLayoutVars>
      </dgm:prSet>
      <dgm:spPr/>
    </dgm:pt>
    <dgm:pt modelId="{E48A0D88-1575-4249-B555-7F409D4A23DB}" type="pres">
      <dgm:prSet presAssocID="{5AF10E8E-0A22-4EF8-946F-CEE7AED63F36}" presName="sibTrans" presStyleLbl="sibTrans2D1" presStyleIdx="1" presStyleCnt="5"/>
      <dgm:spPr/>
    </dgm:pt>
    <dgm:pt modelId="{3A4B6FFA-E281-4F6D-B499-D619CC36BDFE}" type="pres">
      <dgm:prSet presAssocID="{5AF10E8E-0A22-4EF8-946F-CEE7AED63F36}" presName="connectorText" presStyleLbl="sibTrans2D1" presStyleIdx="1" presStyleCnt="5"/>
      <dgm:spPr/>
    </dgm:pt>
    <dgm:pt modelId="{4BCB3345-C08B-4E42-8766-1703E5E010D8}" type="pres">
      <dgm:prSet presAssocID="{CB61BA59-9D91-4592-B7CE-C709FD085EB2}" presName="node" presStyleLbl="node1" presStyleIdx="2" presStyleCnt="5">
        <dgm:presLayoutVars>
          <dgm:bulletEnabled val="1"/>
        </dgm:presLayoutVars>
      </dgm:prSet>
      <dgm:spPr/>
    </dgm:pt>
    <dgm:pt modelId="{51C90626-A48B-4966-89D2-6BAD4FEA5AFB}" type="pres">
      <dgm:prSet presAssocID="{8EDFBC38-319B-4F47-A3B3-21B5BC48404D}" presName="sibTrans" presStyleLbl="sibTrans2D1" presStyleIdx="2" presStyleCnt="5"/>
      <dgm:spPr/>
    </dgm:pt>
    <dgm:pt modelId="{C1D02BB2-F9BC-4F3D-9E26-529A93D5C406}" type="pres">
      <dgm:prSet presAssocID="{8EDFBC38-319B-4F47-A3B3-21B5BC48404D}" presName="connectorText" presStyleLbl="sibTrans2D1" presStyleIdx="2" presStyleCnt="5"/>
      <dgm:spPr/>
    </dgm:pt>
    <dgm:pt modelId="{222BAA7C-168B-4FAA-B359-1FB1EB68AE8C}" type="pres">
      <dgm:prSet presAssocID="{D80EC404-6784-431C-B85B-0D12A63EF634}" presName="node" presStyleLbl="node1" presStyleIdx="3" presStyleCnt="5">
        <dgm:presLayoutVars>
          <dgm:bulletEnabled val="1"/>
        </dgm:presLayoutVars>
      </dgm:prSet>
      <dgm:spPr/>
    </dgm:pt>
    <dgm:pt modelId="{DFEDCDA7-F811-425A-951F-C9DFD7FAE175}" type="pres">
      <dgm:prSet presAssocID="{F8C492D8-2373-4699-B304-D27D87B8ACE7}" presName="sibTrans" presStyleLbl="sibTrans2D1" presStyleIdx="3" presStyleCnt="5"/>
      <dgm:spPr/>
    </dgm:pt>
    <dgm:pt modelId="{B2EE8310-648A-43EC-9AB2-6EF620816AA0}" type="pres">
      <dgm:prSet presAssocID="{F8C492D8-2373-4699-B304-D27D87B8ACE7}" presName="connectorText" presStyleLbl="sibTrans2D1" presStyleIdx="3" presStyleCnt="5"/>
      <dgm:spPr/>
    </dgm:pt>
    <dgm:pt modelId="{DE55971F-B810-4887-AA2B-AFBBB464E8C4}" type="pres">
      <dgm:prSet presAssocID="{E63CE219-3F91-4A40-9227-081DC7C4577A}" presName="node" presStyleLbl="node1" presStyleIdx="4" presStyleCnt="5">
        <dgm:presLayoutVars>
          <dgm:bulletEnabled val="1"/>
        </dgm:presLayoutVars>
      </dgm:prSet>
      <dgm:spPr/>
    </dgm:pt>
    <dgm:pt modelId="{456A38F1-EF7C-4343-941F-5EAA0E0475E9}" type="pres">
      <dgm:prSet presAssocID="{1CDD69E1-86BC-46F2-8C9B-1EE8C7230EE7}" presName="sibTrans" presStyleLbl="sibTrans2D1" presStyleIdx="4" presStyleCnt="5"/>
      <dgm:spPr/>
    </dgm:pt>
    <dgm:pt modelId="{40DF9137-5654-42BE-8B53-D1FDB100D33A}" type="pres">
      <dgm:prSet presAssocID="{1CDD69E1-86BC-46F2-8C9B-1EE8C7230EE7}" presName="connectorText" presStyleLbl="sibTrans2D1" presStyleIdx="4" presStyleCnt="5"/>
      <dgm:spPr/>
    </dgm:pt>
  </dgm:ptLst>
  <dgm:cxnLst>
    <dgm:cxn modelId="{69F8C903-901B-4E46-A234-6093FB0E88FA}" type="presOf" srcId="{5AF10E8E-0A22-4EF8-946F-CEE7AED63F36}" destId="{E48A0D88-1575-4249-B555-7F409D4A23DB}" srcOrd="0" destOrd="0" presId="urn:microsoft.com/office/officeart/2005/8/layout/cycle2"/>
    <dgm:cxn modelId="{A8CAD30D-DC71-4AE8-9348-4632205FD4EB}" srcId="{D1E5608F-C6F7-4FF2-A359-F4F430F6B1EA}" destId="{0C75DDBD-5058-42E9-9495-A383C00BAE7E}" srcOrd="1" destOrd="0" parTransId="{6543E81A-FC12-47C3-B2EA-F50F6B205C06}" sibTransId="{5AF10E8E-0A22-4EF8-946F-CEE7AED63F36}"/>
    <dgm:cxn modelId="{F4F9E021-398E-4C45-A92D-1A69F52C6212}" srcId="{D1E5608F-C6F7-4FF2-A359-F4F430F6B1EA}" destId="{81B9EEE9-7589-4462-AD0D-E4E300AD329A}" srcOrd="0" destOrd="0" parTransId="{41755D17-E73F-49FE-AA86-50A8AACC59A6}" sibTransId="{A26A5495-B118-4B62-B5FD-FE81B066B53D}"/>
    <dgm:cxn modelId="{DEC51026-EA8C-4E28-8A49-57822E1097B1}" type="presOf" srcId="{F8C492D8-2373-4699-B304-D27D87B8ACE7}" destId="{B2EE8310-648A-43EC-9AB2-6EF620816AA0}" srcOrd="1" destOrd="0" presId="urn:microsoft.com/office/officeart/2005/8/layout/cycle2"/>
    <dgm:cxn modelId="{CEA7B52F-7FD1-4349-9BC7-D50B82D13F96}" type="presOf" srcId="{CB61BA59-9D91-4592-B7CE-C709FD085EB2}" destId="{4BCB3345-C08B-4E42-8766-1703E5E010D8}" srcOrd="0" destOrd="0" presId="urn:microsoft.com/office/officeart/2005/8/layout/cycle2"/>
    <dgm:cxn modelId="{CEEBE737-3524-48C4-B3CF-AF25C943E337}" srcId="{D1E5608F-C6F7-4FF2-A359-F4F430F6B1EA}" destId="{CB61BA59-9D91-4592-B7CE-C709FD085EB2}" srcOrd="2" destOrd="0" parTransId="{B5E69A3F-0C72-475E-BFD7-C4DEF01391F9}" sibTransId="{8EDFBC38-319B-4F47-A3B3-21B5BC48404D}"/>
    <dgm:cxn modelId="{2C014747-AA3A-406F-ACD1-269A1C856F4D}" type="presOf" srcId="{8EDFBC38-319B-4F47-A3B3-21B5BC48404D}" destId="{51C90626-A48B-4966-89D2-6BAD4FEA5AFB}" srcOrd="0" destOrd="0" presId="urn:microsoft.com/office/officeart/2005/8/layout/cycle2"/>
    <dgm:cxn modelId="{87A8907A-9085-41F9-8774-6DE27B8686FC}" type="presOf" srcId="{D1E5608F-C6F7-4FF2-A359-F4F430F6B1EA}" destId="{B4620B09-5E7E-4AC0-872D-6C131A29F1D7}" srcOrd="0" destOrd="0" presId="urn:microsoft.com/office/officeart/2005/8/layout/cycle2"/>
    <dgm:cxn modelId="{33B0B77D-CBB9-4629-A5F1-8CF5D8F48199}" type="presOf" srcId="{A26A5495-B118-4B62-B5FD-FE81B066B53D}" destId="{72210263-D6DA-4FBC-8C1A-BCD7770E5666}" srcOrd="0" destOrd="0" presId="urn:microsoft.com/office/officeart/2005/8/layout/cycle2"/>
    <dgm:cxn modelId="{691D8285-4418-4083-9EF8-8D38963BCFF6}" srcId="{D1E5608F-C6F7-4FF2-A359-F4F430F6B1EA}" destId="{D80EC404-6784-431C-B85B-0D12A63EF634}" srcOrd="3" destOrd="0" parTransId="{EFDD7F0A-1FA1-49F2-BB4F-2D73834BE3ED}" sibTransId="{F8C492D8-2373-4699-B304-D27D87B8ACE7}"/>
    <dgm:cxn modelId="{41D51992-2945-4E67-A43F-C21BABE57291}" type="presOf" srcId="{D80EC404-6784-431C-B85B-0D12A63EF634}" destId="{222BAA7C-168B-4FAA-B359-1FB1EB68AE8C}" srcOrd="0" destOrd="0" presId="urn:microsoft.com/office/officeart/2005/8/layout/cycle2"/>
    <dgm:cxn modelId="{6D3BC19C-8B8F-48B2-810B-BD15BB0EFD8B}" type="presOf" srcId="{1CDD69E1-86BC-46F2-8C9B-1EE8C7230EE7}" destId="{456A38F1-EF7C-4343-941F-5EAA0E0475E9}" srcOrd="0" destOrd="0" presId="urn:microsoft.com/office/officeart/2005/8/layout/cycle2"/>
    <dgm:cxn modelId="{387422A7-1FB7-491E-9E44-34A9C14126EA}" type="presOf" srcId="{F8C492D8-2373-4699-B304-D27D87B8ACE7}" destId="{DFEDCDA7-F811-425A-951F-C9DFD7FAE175}" srcOrd="0" destOrd="0" presId="urn:microsoft.com/office/officeart/2005/8/layout/cycle2"/>
    <dgm:cxn modelId="{B53CD3AC-5FDB-408A-811A-7D947B54FB04}" type="presOf" srcId="{E63CE219-3F91-4A40-9227-081DC7C4577A}" destId="{DE55971F-B810-4887-AA2B-AFBBB464E8C4}" srcOrd="0" destOrd="0" presId="urn:microsoft.com/office/officeart/2005/8/layout/cycle2"/>
    <dgm:cxn modelId="{D76CA2B1-511D-41DF-A3F1-227A4A62CE80}" srcId="{D1E5608F-C6F7-4FF2-A359-F4F430F6B1EA}" destId="{E63CE219-3F91-4A40-9227-081DC7C4577A}" srcOrd="4" destOrd="0" parTransId="{B7AFAA0D-7378-43BE-B079-D839B6F297B5}" sibTransId="{1CDD69E1-86BC-46F2-8C9B-1EE8C7230EE7}"/>
    <dgm:cxn modelId="{18255CB7-8E00-4307-9C9A-E81475A91B81}" type="presOf" srcId="{81B9EEE9-7589-4462-AD0D-E4E300AD329A}" destId="{14E727CD-5C66-4618-94E9-25FCC5667286}" srcOrd="0" destOrd="0" presId="urn:microsoft.com/office/officeart/2005/8/layout/cycle2"/>
    <dgm:cxn modelId="{499658C5-9DA7-44ED-A749-3EE71CA51540}" type="presOf" srcId="{A26A5495-B118-4B62-B5FD-FE81B066B53D}" destId="{D430C667-5206-4A96-B983-C3C21316D84D}" srcOrd="1" destOrd="0" presId="urn:microsoft.com/office/officeart/2005/8/layout/cycle2"/>
    <dgm:cxn modelId="{75F8F2CA-C357-4B32-8E02-067604B50BDE}" type="presOf" srcId="{1CDD69E1-86BC-46F2-8C9B-1EE8C7230EE7}" destId="{40DF9137-5654-42BE-8B53-D1FDB100D33A}" srcOrd="1" destOrd="0" presId="urn:microsoft.com/office/officeart/2005/8/layout/cycle2"/>
    <dgm:cxn modelId="{5CCC8ADE-7383-42AA-AB81-3249051CA6CC}" type="presOf" srcId="{8EDFBC38-319B-4F47-A3B3-21B5BC48404D}" destId="{C1D02BB2-F9BC-4F3D-9E26-529A93D5C406}" srcOrd="1" destOrd="0" presId="urn:microsoft.com/office/officeart/2005/8/layout/cycle2"/>
    <dgm:cxn modelId="{4E72BEE1-2443-40B2-B279-7DB80A46658A}" type="presOf" srcId="{5AF10E8E-0A22-4EF8-946F-CEE7AED63F36}" destId="{3A4B6FFA-E281-4F6D-B499-D619CC36BDFE}" srcOrd="1" destOrd="0" presId="urn:microsoft.com/office/officeart/2005/8/layout/cycle2"/>
    <dgm:cxn modelId="{E4F3F4F9-7FFE-48F3-92C3-66844CDB25B7}" type="presOf" srcId="{0C75DDBD-5058-42E9-9495-A383C00BAE7E}" destId="{D1F2555C-7741-46D2-8BC7-51D3DCF82F9A}" srcOrd="0" destOrd="0" presId="urn:microsoft.com/office/officeart/2005/8/layout/cycle2"/>
    <dgm:cxn modelId="{182A003A-B337-4621-BE7F-4B815940B8BF}" type="presParOf" srcId="{B4620B09-5E7E-4AC0-872D-6C131A29F1D7}" destId="{14E727CD-5C66-4618-94E9-25FCC5667286}" srcOrd="0" destOrd="0" presId="urn:microsoft.com/office/officeart/2005/8/layout/cycle2"/>
    <dgm:cxn modelId="{388AD0D2-4651-4F4C-8B8E-4232AA006D5B}" type="presParOf" srcId="{B4620B09-5E7E-4AC0-872D-6C131A29F1D7}" destId="{72210263-D6DA-4FBC-8C1A-BCD7770E5666}" srcOrd="1" destOrd="0" presId="urn:microsoft.com/office/officeart/2005/8/layout/cycle2"/>
    <dgm:cxn modelId="{5A1EB33D-40E0-4941-8BCA-84B7818A75FE}" type="presParOf" srcId="{72210263-D6DA-4FBC-8C1A-BCD7770E5666}" destId="{D430C667-5206-4A96-B983-C3C21316D84D}" srcOrd="0" destOrd="0" presId="urn:microsoft.com/office/officeart/2005/8/layout/cycle2"/>
    <dgm:cxn modelId="{2EC4A231-FDFC-4A59-91EB-3CBD22A5F6D7}" type="presParOf" srcId="{B4620B09-5E7E-4AC0-872D-6C131A29F1D7}" destId="{D1F2555C-7741-46D2-8BC7-51D3DCF82F9A}" srcOrd="2" destOrd="0" presId="urn:microsoft.com/office/officeart/2005/8/layout/cycle2"/>
    <dgm:cxn modelId="{32D2C120-0C20-47F5-9FEE-8F59CD65C49C}" type="presParOf" srcId="{B4620B09-5E7E-4AC0-872D-6C131A29F1D7}" destId="{E48A0D88-1575-4249-B555-7F409D4A23DB}" srcOrd="3" destOrd="0" presId="urn:microsoft.com/office/officeart/2005/8/layout/cycle2"/>
    <dgm:cxn modelId="{BC5C85FE-5F24-4C6F-8B44-863CCB3CC47F}" type="presParOf" srcId="{E48A0D88-1575-4249-B555-7F409D4A23DB}" destId="{3A4B6FFA-E281-4F6D-B499-D619CC36BDFE}" srcOrd="0" destOrd="0" presId="urn:microsoft.com/office/officeart/2005/8/layout/cycle2"/>
    <dgm:cxn modelId="{13C2DDB0-F08B-4C57-9955-DE65A349B57C}" type="presParOf" srcId="{B4620B09-5E7E-4AC0-872D-6C131A29F1D7}" destId="{4BCB3345-C08B-4E42-8766-1703E5E010D8}" srcOrd="4" destOrd="0" presId="urn:microsoft.com/office/officeart/2005/8/layout/cycle2"/>
    <dgm:cxn modelId="{31EF2843-F02C-4213-98EC-D6779956AAF4}" type="presParOf" srcId="{B4620B09-5E7E-4AC0-872D-6C131A29F1D7}" destId="{51C90626-A48B-4966-89D2-6BAD4FEA5AFB}" srcOrd="5" destOrd="0" presId="urn:microsoft.com/office/officeart/2005/8/layout/cycle2"/>
    <dgm:cxn modelId="{61ECE51A-CBC8-423A-AFD0-6D836F18F726}" type="presParOf" srcId="{51C90626-A48B-4966-89D2-6BAD4FEA5AFB}" destId="{C1D02BB2-F9BC-4F3D-9E26-529A93D5C406}" srcOrd="0" destOrd="0" presId="urn:microsoft.com/office/officeart/2005/8/layout/cycle2"/>
    <dgm:cxn modelId="{6474091E-BF69-42AF-BF66-4064763A13FC}" type="presParOf" srcId="{B4620B09-5E7E-4AC0-872D-6C131A29F1D7}" destId="{222BAA7C-168B-4FAA-B359-1FB1EB68AE8C}" srcOrd="6" destOrd="0" presId="urn:microsoft.com/office/officeart/2005/8/layout/cycle2"/>
    <dgm:cxn modelId="{A42466D8-5E7C-4C18-8ADA-87BFD3D1045E}" type="presParOf" srcId="{B4620B09-5E7E-4AC0-872D-6C131A29F1D7}" destId="{DFEDCDA7-F811-425A-951F-C9DFD7FAE175}" srcOrd="7" destOrd="0" presId="urn:microsoft.com/office/officeart/2005/8/layout/cycle2"/>
    <dgm:cxn modelId="{7BC63FA5-448F-4F37-A48B-DFABC5176BCB}" type="presParOf" srcId="{DFEDCDA7-F811-425A-951F-C9DFD7FAE175}" destId="{B2EE8310-648A-43EC-9AB2-6EF620816AA0}" srcOrd="0" destOrd="0" presId="urn:microsoft.com/office/officeart/2005/8/layout/cycle2"/>
    <dgm:cxn modelId="{202C1B9C-6E4D-41FF-97F5-0D2623EC8F41}" type="presParOf" srcId="{B4620B09-5E7E-4AC0-872D-6C131A29F1D7}" destId="{DE55971F-B810-4887-AA2B-AFBBB464E8C4}" srcOrd="8" destOrd="0" presId="urn:microsoft.com/office/officeart/2005/8/layout/cycle2"/>
    <dgm:cxn modelId="{CA048AC0-FAB4-4076-B5A7-DA2B26797019}" type="presParOf" srcId="{B4620B09-5E7E-4AC0-872D-6C131A29F1D7}" destId="{456A38F1-EF7C-4343-941F-5EAA0E0475E9}" srcOrd="9" destOrd="0" presId="urn:microsoft.com/office/officeart/2005/8/layout/cycle2"/>
    <dgm:cxn modelId="{FA478402-C2A1-4081-9437-57D407B24D65}" type="presParOf" srcId="{456A38F1-EF7C-4343-941F-5EAA0E0475E9}" destId="{40DF9137-5654-42BE-8B53-D1FDB100D33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E5608F-C6F7-4FF2-A359-F4F430F6B1EA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81B9EEE9-7589-4462-AD0D-E4E300AD329A}">
      <dgm:prSet phldrT="[Text]" phldr="0"/>
      <dgm:spPr/>
      <dgm:t>
        <a:bodyPr/>
        <a:lstStyle/>
        <a:p>
          <a:r>
            <a:rPr lang="en-US"/>
            <a:t>A</a:t>
          </a:r>
          <a:endParaRPr lang="LID4096" dirty="0"/>
        </a:p>
      </dgm:t>
    </dgm:pt>
    <dgm:pt modelId="{41755D17-E73F-49FE-AA86-50A8AACC59A6}" type="parTrans" cxnId="{F4F9E021-398E-4C45-A92D-1A69F52C6212}">
      <dgm:prSet/>
      <dgm:spPr/>
      <dgm:t>
        <a:bodyPr/>
        <a:lstStyle/>
        <a:p>
          <a:endParaRPr lang="LID4096"/>
        </a:p>
      </dgm:t>
    </dgm:pt>
    <dgm:pt modelId="{A26A5495-B118-4B62-B5FD-FE81B066B53D}" type="sibTrans" cxnId="{F4F9E021-398E-4C45-A92D-1A69F52C6212}">
      <dgm:prSet/>
      <dgm:spPr/>
      <dgm:t>
        <a:bodyPr/>
        <a:lstStyle/>
        <a:p>
          <a:endParaRPr lang="LID4096"/>
        </a:p>
      </dgm:t>
    </dgm:pt>
    <dgm:pt modelId="{0C75DDBD-5058-42E9-9495-A383C00BAE7E}">
      <dgm:prSet phldrT="[Text]" phldr="0"/>
      <dgm:spPr/>
      <dgm:t>
        <a:bodyPr/>
        <a:lstStyle/>
        <a:p>
          <a:r>
            <a:rPr lang="en-US" dirty="0"/>
            <a:t>B</a:t>
          </a:r>
          <a:endParaRPr lang="LID4096" dirty="0"/>
        </a:p>
      </dgm:t>
    </dgm:pt>
    <dgm:pt modelId="{6543E81A-FC12-47C3-B2EA-F50F6B205C06}" type="parTrans" cxnId="{A8CAD30D-DC71-4AE8-9348-4632205FD4EB}">
      <dgm:prSet/>
      <dgm:spPr/>
      <dgm:t>
        <a:bodyPr/>
        <a:lstStyle/>
        <a:p>
          <a:endParaRPr lang="LID4096"/>
        </a:p>
      </dgm:t>
    </dgm:pt>
    <dgm:pt modelId="{5AF10E8E-0A22-4EF8-946F-CEE7AED63F36}" type="sibTrans" cxnId="{A8CAD30D-DC71-4AE8-9348-4632205FD4EB}">
      <dgm:prSet/>
      <dgm:spPr/>
      <dgm:t>
        <a:bodyPr/>
        <a:lstStyle/>
        <a:p>
          <a:endParaRPr lang="LID4096"/>
        </a:p>
      </dgm:t>
    </dgm:pt>
    <dgm:pt modelId="{CB61BA59-9D91-4592-B7CE-C709FD085EB2}">
      <dgm:prSet phldrT="[Text]" phldr="0"/>
      <dgm:spPr/>
      <dgm:t>
        <a:bodyPr/>
        <a:lstStyle/>
        <a:p>
          <a:r>
            <a:rPr lang="en-US" dirty="0"/>
            <a:t>C</a:t>
          </a:r>
          <a:endParaRPr lang="LID4096" dirty="0"/>
        </a:p>
      </dgm:t>
    </dgm:pt>
    <dgm:pt modelId="{B5E69A3F-0C72-475E-BFD7-C4DEF01391F9}" type="parTrans" cxnId="{CEEBE737-3524-48C4-B3CF-AF25C943E337}">
      <dgm:prSet/>
      <dgm:spPr/>
      <dgm:t>
        <a:bodyPr/>
        <a:lstStyle/>
        <a:p>
          <a:endParaRPr lang="LID4096"/>
        </a:p>
      </dgm:t>
    </dgm:pt>
    <dgm:pt modelId="{8EDFBC38-319B-4F47-A3B3-21B5BC48404D}" type="sibTrans" cxnId="{CEEBE737-3524-48C4-B3CF-AF25C943E337}">
      <dgm:prSet/>
      <dgm:spPr/>
      <dgm:t>
        <a:bodyPr/>
        <a:lstStyle/>
        <a:p>
          <a:endParaRPr lang="LID4096"/>
        </a:p>
      </dgm:t>
    </dgm:pt>
    <dgm:pt modelId="{D80EC404-6784-431C-B85B-0D12A63EF634}">
      <dgm:prSet phldrT="[Text]" phldr="0"/>
      <dgm:spPr/>
      <dgm:t>
        <a:bodyPr/>
        <a:lstStyle/>
        <a:p>
          <a:r>
            <a:rPr lang="en-US" dirty="0"/>
            <a:t>D</a:t>
          </a:r>
          <a:endParaRPr lang="LID4096" dirty="0"/>
        </a:p>
      </dgm:t>
    </dgm:pt>
    <dgm:pt modelId="{EFDD7F0A-1FA1-49F2-BB4F-2D73834BE3ED}" type="parTrans" cxnId="{691D8285-4418-4083-9EF8-8D38963BCFF6}">
      <dgm:prSet/>
      <dgm:spPr/>
      <dgm:t>
        <a:bodyPr/>
        <a:lstStyle/>
        <a:p>
          <a:endParaRPr lang="LID4096"/>
        </a:p>
      </dgm:t>
    </dgm:pt>
    <dgm:pt modelId="{F8C492D8-2373-4699-B304-D27D87B8ACE7}" type="sibTrans" cxnId="{691D8285-4418-4083-9EF8-8D38963BCFF6}">
      <dgm:prSet/>
      <dgm:spPr/>
      <dgm:t>
        <a:bodyPr/>
        <a:lstStyle/>
        <a:p>
          <a:endParaRPr lang="LID4096"/>
        </a:p>
      </dgm:t>
    </dgm:pt>
    <dgm:pt modelId="{E63CE219-3F91-4A40-9227-081DC7C4577A}">
      <dgm:prSet phldrT="[Text]" phldr="0"/>
      <dgm:spPr/>
      <dgm:t>
        <a:bodyPr/>
        <a:lstStyle/>
        <a:p>
          <a:r>
            <a:rPr lang="en-US" dirty="0"/>
            <a:t>E</a:t>
          </a:r>
          <a:endParaRPr lang="LID4096" dirty="0"/>
        </a:p>
      </dgm:t>
    </dgm:pt>
    <dgm:pt modelId="{B7AFAA0D-7378-43BE-B079-D839B6F297B5}" type="parTrans" cxnId="{D76CA2B1-511D-41DF-A3F1-227A4A62CE80}">
      <dgm:prSet/>
      <dgm:spPr/>
      <dgm:t>
        <a:bodyPr/>
        <a:lstStyle/>
        <a:p>
          <a:endParaRPr lang="LID4096"/>
        </a:p>
      </dgm:t>
    </dgm:pt>
    <dgm:pt modelId="{1CDD69E1-86BC-46F2-8C9B-1EE8C7230EE7}" type="sibTrans" cxnId="{D76CA2B1-511D-41DF-A3F1-227A4A62CE80}">
      <dgm:prSet/>
      <dgm:spPr/>
      <dgm:t>
        <a:bodyPr/>
        <a:lstStyle/>
        <a:p>
          <a:endParaRPr lang="LID4096"/>
        </a:p>
      </dgm:t>
    </dgm:pt>
    <dgm:pt modelId="{B4620B09-5E7E-4AC0-872D-6C131A29F1D7}" type="pres">
      <dgm:prSet presAssocID="{D1E5608F-C6F7-4FF2-A359-F4F430F6B1EA}" presName="cycle" presStyleCnt="0">
        <dgm:presLayoutVars>
          <dgm:dir/>
          <dgm:resizeHandles val="exact"/>
        </dgm:presLayoutVars>
      </dgm:prSet>
      <dgm:spPr/>
    </dgm:pt>
    <dgm:pt modelId="{14E727CD-5C66-4618-94E9-25FCC5667286}" type="pres">
      <dgm:prSet presAssocID="{81B9EEE9-7589-4462-AD0D-E4E300AD329A}" presName="node" presStyleLbl="node1" presStyleIdx="0" presStyleCnt="5">
        <dgm:presLayoutVars>
          <dgm:bulletEnabled val="1"/>
        </dgm:presLayoutVars>
      </dgm:prSet>
      <dgm:spPr/>
    </dgm:pt>
    <dgm:pt modelId="{72210263-D6DA-4FBC-8C1A-BCD7770E5666}" type="pres">
      <dgm:prSet presAssocID="{A26A5495-B118-4B62-B5FD-FE81B066B53D}" presName="sibTrans" presStyleLbl="sibTrans2D1" presStyleIdx="0" presStyleCnt="5" custScaleX="170741"/>
      <dgm:spPr>
        <a:prstGeom prst="leftRightArrow">
          <a:avLst/>
        </a:prstGeom>
      </dgm:spPr>
    </dgm:pt>
    <dgm:pt modelId="{D430C667-5206-4A96-B983-C3C21316D84D}" type="pres">
      <dgm:prSet presAssocID="{A26A5495-B118-4B62-B5FD-FE81B066B53D}" presName="connectorText" presStyleLbl="sibTrans2D1" presStyleIdx="0" presStyleCnt="5"/>
      <dgm:spPr/>
    </dgm:pt>
    <dgm:pt modelId="{D1F2555C-7741-46D2-8BC7-51D3DCF82F9A}" type="pres">
      <dgm:prSet presAssocID="{0C75DDBD-5058-42E9-9495-A383C00BAE7E}" presName="node" presStyleLbl="node1" presStyleIdx="1" presStyleCnt="5">
        <dgm:presLayoutVars>
          <dgm:bulletEnabled val="1"/>
        </dgm:presLayoutVars>
      </dgm:prSet>
      <dgm:spPr/>
    </dgm:pt>
    <dgm:pt modelId="{E48A0D88-1575-4249-B555-7F409D4A23DB}" type="pres">
      <dgm:prSet presAssocID="{5AF10E8E-0A22-4EF8-946F-CEE7AED63F36}" presName="sibTrans" presStyleLbl="sibTrans2D1" presStyleIdx="1" presStyleCnt="5" custScaleX="145965"/>
      <dgm:spPr>
        <a:prstGeom prst="leftRightArrow">
          <a:avLst/>
        </a:prstGeom>
      </dgm:spPr>
    </dgm:pt>
    <dgm:pt modelId="{3A4B6FFA-E281-4F6D-B499-D619CC36BDFE}" type="pres">
      <dgm:prSet presAssocID="{5AF10E8E-0A22-4EF8-946F-CEE7AED63F36}" presName="connectorText" presStyleLbl="sibTrans2D1" presStyleIdx="1" presStyleCnt="5"/>
      <dgm:spPr/>
    </dgm:pt>
    <dgm:pt modelId="{4BCB3345-C08B-4E42-8766-1703E5E010D8}" type="pres">
      <dgm:prSet presAssocID="{CB61BA59-9D91-4592-B7CE-C709FD085EB2}" presName="node" presStyleLbl="node1" presStyleIdx="2" presStyleCnt="5">
        <dgm:presLayoutVars>
          <dgm:bulletEnabled val="1"/>
        </dgm:presLayoutVars>
      </dgm:prSet>
      <dgm:spPr/>
    </dgm:pt>
    <dgm:pt modelId="{51C90626-A48B-4966-89D2-6BAD4FEA5AFB}" type="pres">
      <dgm:prSet presAssocID="{8EDFBC38-319B-4F47-A3B3-21B5BC48404D}" presName="sibTrans" presStyleLbl="sibTrans2D1" presStyleIdx="2" presStyleCnt="5" custScaleX="159076"/>
      <dgm:spPr>
        <a:prstGeom prst="leftRightArrow">
          <a:avLst/>
        </a:prstGeom>
      </dgm:spPr>
    </dgm:pt>
    <dgm:pt modelId="{C1D02BB2-F9BC-4F3D-9E26-529A93D5C406}" type="pres">
      <dgm:prSet presAssocID="{8EDFBC38-319B-4F47-A3B3-21B5BC48404D}" presName="connectorText" presStyleLbl="sibTrans2D1" presStyleIdx="2" presStyleCnt="5"/>
      <dgm:spPr/>
    </dgm:pt>
    <dgm:pt modelId="{222BAA7C-168B-4FAA-B359-1FB1EB68AE8C}" type="pres">
      <dgm:prSet presAssocID="{D80EC404-6784-431C-B85B-0D12A63EF634}" presName="node" presStyleLbl="node1" presStyleIdx="3" presStyleCnt="5">
        <dgm:presLayoutVars>
          <dgm:bulletEnabled val="1"/>
        </dgm:presLayoutVars>
      </dgm:prSet>
      <dgm:spPr/>
    </dgm:pt>
    <dgm:pt modelId="{DFEDCDA7-F811-425A-951F-C9DFD7FAE175}" type="pres">
      <dgm:prSet presAssocID="{F8C492D8-2373-4699-B304-D27D87B8ACE7}" presName="sibTrans" presStyleLbl="sibTrans2D1" presStyleIdx="3" presStyleCnt="5" custScaleX="182871"/>
      <dgm:spPr>
        <a:prstGeom prst="leftRightArrow">
          <a:avLst/>
        </a:prstGeom>
      </dgm:spPr>
    </dgm:pt>
    <dgm:pt modelId="{B2EE8310-648A-43EC-9AB2-6EF620816AA0}" type="pres">
      <dgm:prSet presAssocID="{F8C492D8-2373-4699-B304-D27D87B8ACE7}" presName="connectorText" presStyleLbl="sibTrans2D1" presStyleIdx="3" presStyleCnt="5"/>
      <dgm:spPr/>
    </dgm:pt>
    <dgm:pt modelId="{DE55971F-B810-4887-AA2B-AFBBB464E8C4}" type="pres">
      <dgm:prSet presAssocID="{E63CE219-3F91-4A40-9227-081DC7C4577A}" presName="node" presStyleLbl="node1" presStyleIdx="4" presStyleCnt="5">
        <dgm:presLayoutVars>
          <dgm:bulletEnabled val="1"/>
        </dgm:presLayoutVars>
      </dgm:prSet>
      <dgm:spPr/>
    </dgm:pt>
    <dgm:pt modelId="{456A38F1-EF7C-4343-941F-5EAA0E0475E9}" type="pres">
      <dgm:prSet presAssocID="{1CDD69E1-86BC-46F2-8C9B-1EE8C7230EE7}" presName="sibTrans" presStyleLbl="sibTrans2D1" presStyleIdx="4" presStyleCnt="5" custScaleX="194934"/>
      <dgm:spPr>
        <a:prstGeom prst="leftRightArrow">
          <a:avLst/>
        </a:prstGeom>
      </dgm:spPr>
    </dgm:pt>
    <dgm:pt modelId="{40DF9137-5654-42BE-8B53-D1FDB100D33A}" type="pres">
      <dgm:prSet presAssocID="{1CDD69E1-86BC-46F2-8C9B-1EE8C7230EE7}" presName="connectorText" presStyleLbl="sibTrans2D1" presStyleIdx="4" presStyleCnt="5"/>
      <dgm:spPr/>
    </dgm:pt>
  </dgm:ptLst>
  <dgm:cxnLst>
    <dgm:cxn modelId="{69F8C903-901B-4E46-A234-6093FB0E88FA}" type="presOf" srcId="{5AF10E8E-0A22-4EF8-946F-CEE7AED63F36}" destId="{E48A0D88-1575-4249-B555-7F409D4A23DB}" srcOrd="0" destOrd="0" presId="urn:microsoft.com/office/officeart/2005/8/layout/cycle2"/>
    <dgm:cxn modelId="{A8CAD30D-DC71-4AE8-9348-4632205FD4EB}" srcId="{D1E5608F-C6F7-4FF2-A359-F4F430F6B1EA}" destId="{0C75DDBD-5058-42E9-9495-A383C00BAE7E}" srcOrd="1" destOrd="0" parTransId="{6543E81A-FC12-47C3-B2EA-F50F6B205C06}" sibTransId="{5AF10E8E-0A22-4EF8-946F-CEE7AED63F36}"/>
    <dgm:cxn modelId="{F4F9E021-398E-4C45-A92D-1A69F52C6212}" srcId="{D1E5608F-C6F7-4FF2-A359-F4F430F6B1EA}" destId="{81B9EEE9-7589-4462-AD0D-E4E300AD329A}" srcOrd="0" destOrd="0" parTransId="{41755D17-E73F-49FE-AA86-50A8AACC59A6}" sibTransId="{A26A5495-B118-4B62-B5FD-FE81B066B53D}"/>
    <dgm:cxn modelId="{DEC51026-EA8C-4E28-8A49-57822E1097B1}" type="presOf" srcId="{F8C492D8-2373-4699-B304-D27D87B8ACE7}" destId="{B2EE8310-648A-43EC-9AB2-6EF620816AA0}" srcOrd="1" destOrd="0" presId="urn:microsoft.com/office/officeart/2005/8/layout/cycle2"/>
    <dgm:cxn modelId="{CEA7B52F-7FD1-4349-9BC7-D50B82D13F96}" type="presOf" srcId="{CB61BA59-9D91-4592-B7CE-C709FD085EB2}" destId="{4BCB3345-C08B-4E42-8766-1703E5E010D8}" srcOrd="0" destOrd="0" presId="urn:microsoft.com/office/officeart/2005/8/layout/cycle2"/>
    <dgm:cxn modelId="{CEEBE737-3524-48C4-B3CF-AF25C943E337}" srcId="{D1E5608F-C6F7-4FF2-A359-F4F430F6B1EA}" destId="{CB61BA59-9D91-4592-B7CE-C709FD085EB2}" srcOrd="2" destOrd="0" parTransId="{B5E69A3F-0C72-475E-BFD7-C4DEF01391F9}" sibTransId="{8EDFBC38-319B-4F47-A3B3-21B5BC48404D}"/>
    <dgm:cxn modelId="{2C014747-AA3A-406F-ACD1-269A1C856F4D}" type="presOf" srcId="{8EDFBC38-319B-4F47-A3B3-21B5BC48404D}" destId="{51C90626-A48B-4966-89D2-6BAD4FEA5AFB}" srcOrd="0" destOrd="0" presId="urn:microsoft.com/office/officeart/2005/8/layout/cycle2"/>
    <dgm:cxn modelId="{87A8907A-9085-41F9-8774-6DE27B8686FC}" type="presOf" srcId="{D1E5608F-C6F7-4FF2-A359-F4F430F6B1EA}" destId="{B4620B09-5E7E-4AC0-872D-6C131A29F1D7}" srcOrd="0" destOrd="0" presId="urn:microsoft.com/office/officeart/2005/8/layout/cycle2"/>
    <dgm:cxn modelId="{33B0B77D-CBB9-4629-A5F1-8CF5D8F48199}" type="presOf" srcId="{A26A5495-B118-4B62-B5FD-FE81B066B53D}" destId="{72210263-D6DA-4FBC-8C1A-BCD7770E5666}" srcOrd="0" destOrd="0" presId="urn:microsoft.com/office/officeart/2005/8/layout/cycle2"/>
    <dgm:cxn modelId="{691D8285-4418-4083-9EF8-8D38963BCFF6}" srcId="{D1E5608F-C6F7-4FF2-A359-F4F430F6B1EA}" destId="{D80EC404-6784-431C-B85B-0D12A63EF634}" srcOrd="3" destOrd="0" parTransId="{EFDD7F0A-1FA1-49F2-BB4F-2D73834BE3ED}" sibTransId="{F8C492D8-2373-4699-B304-D27D87B8ACE7}"/>
    <dgm:cxn modelId="{41D51992-2945-4E67-A43F-C21BABE57291}" type="presOf" srcId="{D80EC404-6784-431C-B85B-0D12A63EF634}" destId="{222BAA7C-168B-4FAA-B359-1FB1EB68AE8C}" srcOrd="0" destOrd="0" presId="urn:microsoft.com/office/officeart/2005/8/layout/cycle2"/>
    <dgm:cxn modelId="{6D3BC19C-8B8F-48B2-810B-BD15BB0EFD8B}" type="presOf" srcId="{1CDD69E1-86BC-46F2-8C9B-1EE8C7230EE7}" destId="{456A38F1-EF7C-4343-941F-5EAA0E0475E9}" srcOrd="0" destOrd="0" presId="urn:microsoft.com/office/officeart/2005/8/layout/cycle2"/>
    <dgm:cxn modelId="{387422A7-1FB7-491E-9E44-34A9C14126EA}" type="presOf" srcId="{F8C492D8-2373-4699-B304-D27D87B8ACE7}" destId="{DFEDCDA7-F811-425A-951F-C9DFD7FAE175}" srcOrd="0" destOrd="0" presId="urn:microsoft.com/office/officeart/2005/8/layout/cycle2"/>
    <dgm:cxn modelId="{B53CD3AC-5FDB-408A-811A-7D947B54FB04}" type="presOf" srcId="{E63CE219-3F91-4A40-9227-081DC7C4577A}" destId="{DE55971F-B810-4887-AA2B-AFBBB464E8C4}" srcOrd="0" destOrd="0" presId="urn:microsoft.com/office/officeart/2005/8/layout/cycle2"/>
    <dgm:cxn modelId="{D76CA2B1-511D-41DF-A3F1-227A4A62CE80}" srcId="{D1E5608F-C6F7-4FF2-A359-F4F430F6B1EA}" destId="{E63CE219-3F91-4A40-9227-081DC7C4577A}" srcOrd="4" destOrd="0" parTransId="{B7AFAA0D-7378-43BE-B079-D839B6F297B5}" sibTransId="{1CDD69E1-86BC-46F2-8C9B-1EE8C7230EE7}"/>
    <dgm:cxn modelId="{18255CB7-8E00-4307-9C9A-E81475A91B81}" type="presOf" srcId="{81B9EEE9-7589-4462-AD0D-E4E300AD329A}" destId="{14E727CD-5C66-4618-94E9-25FCC5667286}" srcOrd="0" destOrd="0" presId="urn:microsoft.com/office/officeart/2005/8/layout/cycle2"/>
    <dgm:cxn modelId="{499658C5-9DA7-44ED-A749-3EE71CA51540}" type="presOf" srcId="{A26A5495-B118-4B62-B5FD-FE81B066B53D}" destId="{D430C667-5206-4A96-B983-C3C21316D84D}" srcOrd="1" destOrd="0" presId="urn:microsoft.com/office/officeart/2005/8/layout/cycle2"/>
    <dgm:cxn modelId="{75F8F2CA-C357-4B32-8E02-067604B50BDE}" type="presOf" srcId="{1CDD69E1-86BC-46F2-8C9B-1EE8C7230EE7}" destId="{40DF9137-5654-42BE-8B53-D1FDB100D33A}" srcOrd="1" destOrd="0" presId="urn:microsoft.com/office/officeart/2005/8/layout/cycle2"/>
    <dgm:cxn modelId="{5CCC8ADE-7383-42AA-AB81-3249051CA6CC}" type="presOf" srcId="{8EDFBC38-319B-4F47-A3B3-21B5BC48404D}" destId="{C1D02BB2-F9BC-4F3D-9E26-529A93D5C406}" srcOrd="1" destOrd="0" presId="urn:microsoft.com/office/officeart/2005/8/layout/cycle2"/>
    <dgm:cxn modelId="{4E72BEE1-2443-40B2-B279-7DB80A46658A}" type="presOf" srcId="{5AF10E8E-0A22-4EF8-946F-CEE7AED63F36}" destId="{3A4B6FFA-E281-4F6D-B499-D619CC36BDFE}" srcOrd="1" destOrd="0" presId="urn:microsoft.com/office/officeart/2005/8/layout/cycle2"/>
    <dgm:cxn modelId="{E4F3F4F9-7FFE-48F3-92C3-66844CDB25B7}" type="presOf" srcId="{0C75DDBD-5058-42E9-9495-A383C00BAE7E}" destId="{D1F2555C-7741-46D2-8BC7-51D3DCF82F9A}" srcOrd="0" destOrd="0" presId="urn:microsoft.com/office/officeart/2005/8/layout/cycle2"/>
    <dgm:cxn modelId="{182A003A-B337-4621-BE7F-4B815940B8BF}" type="presParOf" srcId="{B4620B09-5E7E-4AC0-872D-6C131A29F1D7}" destId="{14E727CD-5C66-4618-94E9-25FCC5667286}" srcOrd="0" destOrd="0" presId="urn:microsoft.com/office/officeart/2005/8/layout/cycle2"/>
    <dgm:cxn modelId="{388AD0D2-4651-4F4C-8B8E-4232AA006D5B}" type="presParOf" srcId="{B4620B09-5E7E-4AC0-872D-6C131A29F1D7}" destId="{72210263-D6DA-4FBC-8C1A-BCD7770E5666}" srcOrd="1" destOrd="0" presId="urn:microsoft.com/office/officeart/2005/8/layout/cycle2"/>
    <dgm:cxn modelId="{5A1EB33D-40E0-4941-8BCA-84B7818A75FE}" type="presParOf" srcId="{72210263-D6DA-4FBC-8C1A-BCD7770E5666}" destId="{D430C667-5206-4A96-B983-C3C21316D84D}" srcOrd="0" destOrd="0" presId="urn:microsoft.com/office/officeart/2005/8/layout/cycle2"/>
    <dgm:cxn modelId="{2EC4A231-FDFC-4A59-91EB-3CBD22A5F6D7}" type="presParOf" srcId="{B4620B09-5E7E-4AC0-872D-6C131A29F1D7}" destId="{D1F2555C-7741-46D2-8BC7-51D3DCF82F9A}" srcOrd="2" destOrd="0" presId="urn:microsoft.com/office/officeart/2005/8/layout/cycle2"/>
    <dgm:cxn modelId="{32D2C120-0C20-47F5-9FEE-8F59CD65C49C}" type="presParOf" srcId="{B4620B09-5E7E-4AC0-872D-6C131A29F1D7}" destId="{E48A0D88-1575-4249-B555-7F409D4A23DB}" srcOrd="3" destOrd="0" presId="urn:microsoft.com/office/officeart/2005/8/layout/cycle2"/>
    <dgm:cxn modelId="{BC5C85FE-5F24-4C6F-8B44-863CCB3CC47F}" type="presParOf" srcId="{E48A0D88-1575-4249-B555-7F409D4A23DB}" destId="{3A4B6FFA-E281-4F6D-B499-D619CC36BDFE}" srcOrd="0" destOrd="0" presId="urn:microsoft.com/office/officeart/2005/8/layout/cycle2"/>
    <dgm:cxn modelId="{13C2DDB0-F08B-4C57-9955-DE65A349B57C}" type="presParOf" srcId="{B4620B09-5E7E-4AC0-872D-6C131A29F1D7}" destId="{4BCB3345-C08B-4E42-8766-1703E5E010D8}" srcOrd="4" destOrd="0" presId="urn:microsoft.com/office/officeart/2005/8/layout/cycle2"/>
    <dgm:cxn modelId="{31EF2843-F02C-4213-98EC-D6779956AAF4}" type="presParOf" srcId="{B4620B09-5E7E-4AC0-872D-6C131A29F1D7}" destId="{51C90626-A48B-4966-89D2-6BAD4FEA5AFB}" srcOrd="5" destOrd="0" presId="urn:microsoft.com/office/officeart/2005/8/layout/cycle2"/>
    <dgm:cxn modelId="{61ECE51A-CBC8-423A-AFD0-6D836F18F726}" type="presParOf" srcId="{51C90626-A48B-4966-89D2-6BAD4FEA5AFB}" destId="{C1D02BB2-F9BC-4F3D-9E26-529A93D5C406}" srcOrd="0" destOrd="0" presId="urn:microsoft.com/office/officeart/2005/8/layout/cycle2"/>
    <dgm:cxn modelId="{6474091E-BF69-42AF-BF66-4064763A13FC}" type="presParOf" srcId="{B4620B09-5E7E-4AC0-872D-6C131A29F1D7}" destId="{222BAA7C-168B-4FAA-B359-1FB1EB68AE8C}" srcOrd="6" destOrd="0" presId="urn:microsoft.com/office/officeart/2005/8/layout/cycle2"/>
    <dgm:cxn modelId="{A42466D8-5E7C-4C18-8ADA-87BFD3D1045E}" type="presParOf" srcId="{B4620B09-5E7E-4AC0-872D-6C131A29F1D7}" destId="{DFEDCDA7-F811-425A-951F-C9DFD7FAE175}" srcOrd="7" destOrd="0" presId="urn:microsoft.com/office/officeart/2005/8/layout/cycle2"/>
    <dgm:cxn modelId="{7BC63FA5-448F-4F37-A48B-DFABC5176BCB}" type="presParOf" srcId="{DFEDCDA7-F811-425A-951F-C9DFD7FAE175}" destId="{B2EE8310-648A-43EC-9AB2-6EF620816AA0}" srcOrd="0" destOrd="0" presId="urn:microsoft.com/office/officeart/2005/8/layout/cycle2"/>
    <dgm:cxn modelId="{202C1B9C-6E4D-41FF-97F5-0D2623EC8F41}" type="presParOf" srcId="{B4620B09-5E7E-4AC0-872D-6C131A29F1D7}" destId="{DE55971F-B810-4887-AA2B-AFBBB464E8C4}" srcOrd="8" destOrd="0" presId="urn:microsoft.com/office/officeart/2005/8/layout/cycle2"/>
    <dgm:cxn modelId="{CA048AC0-FAB4-4076-B5A7-DA2B26797019}" type="presParOf" srcId="{B4620B09-5E7E-4AC0-872D-6C131A29F1D7}" destId="{456A38F1-EF7C-4343-941F-5EAA0E0475E9}" srcOrd="9" destOrd="0" presId="urn:microsoft.com/office/officeart/2005/8/layout/cycle2"/>
    <dgm:cxn modelId="{FA478402-C2A1-4081-9437-57D407B24D65}" type="presParOf" srcId="{456A38F1-EF7C-4343-941F-5EAA0E0475E9}" destId="{40DF9137-5654-42BE-8B53-D1FDB100D33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727CD-5C66-4618-94E9-25FCC5667286}">
      <dsp:nvSpPr>
        <dsp:cNvPr id="0" name=""/>
        <dsp:cNvSpPr/>
      </dsp:nvSpPr>
      <dsp:spPr>
        <a:xfrm>
          <a:off x="618371" y="28941"/>
          <a:ext cx="508845" cy="508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</a:t>
          </a:r>
          <a:endParaRPr lang="LID4096" sz="2200" kern="1200" dirty="0"/>
        </a:p>
      </dsp:txBody>
      <dsp:txXfrm>
        <a:off x="692890" y="103460"/>
        <a:ext cx="359807" cy="359807"/>
      </dsp:txXfrm>
    </dsp:sp>
    <dsp:sp modelId="{72210263-D6DA-4FBC-8C1A-BCD7770E5666}">
      <dsp:nvSpPr>
        <dsp:cNvPr id="0" name=""/>
        <dsp:cNvSpPr/>
      </dsp:nvSpPr>
      <dsp:spPr>
        <a:xfrm rot="2160000">
          <a:off x="1111059" y="419630"/>
          <a:ext cx="134952" cy="1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700" kern="1200"/>
        </a:p>
      </dsp:txBody>
      <dsp:txXfrm>
        <a:off x="1114925" y="442078"/>
        <a:ext cx="94466" cy="103041"/>
      </dsp:txXfrm>
    </dsp:sp>
    <dsp:sp modelId="{D1F2555C-7741-46D2-8BC7-51D3DCF82F9A}">
      <dsp:nvSpPr>
        <dsp:cNvPr id="0" name=""/>
        <dsp:cNvSpPr/>
      </dsp:nvSpPr>
      <dsp:spPr>
        <a:xfrm>
          <a:off x="1236034" y="477699"/>
          <a:ext cx="508845" cy="508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</a:t>
          </a:r>
          <a:endParaRPr lang="LID4096" sz="2200" kern="1200" dirty="0"/>
        </a:p>
      </dsp:txBody>
      <dsp:txXfrm>
        <a:off x="1310553" y="552218"/>
        <a:ext cx="359807" cy="359807"/>
      </dsp:txXfrm>
    </dsp:sp>
    <dsp:sp modelId="{E48A0D88-1575-4249-B555-7F409D4A23DB}">
      <dsp:nvSpPr>
        <dsp:cNvPr id="0" name=""/>
        <dsp:cNvSpPr/>
      </dsp:nvSpPr>
      <dsp:spPr>
        <a:xfrm rot="6480000">
          <a:off x="1306197" y="1005675"/>
          <a:ext cx="134952" cy="1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700" kern="1200"/>
        </a:p>
      </dsp:txBody>
      <dsp:txXfrm rot="10800000">
        <a:off x="1332695" y="1020770"/>
        <a:ext cx="94466" cy="103041"/>
      </dsp:txXfrm>
    </dsp:sp>
    <dsp:sp modelId="{4BCB3345-C08B-4E42-8766-1703E5E010D8}">
      <dsp:nvSpPr>
        <dsp:cNvPr id="0" name=""/>
        <dsp:cNvSpPr/>
      </dsp:nvSpPr>
      <dsp:spPr>
        <a:xfrm>
          <a:off x="1000107" y="1203806"/>
          <a:ext cx="508845" cy="508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</a:t>
          </a:r>
          <a:endParaRPr lang="LID4096" sz="2200" kern="1200" dirty="0"/>
        </a:p>
      </dsp:txBody>
      <dsp:txXfrm>
        <a:off x="1074626" y="1278325"/>
        <a:ext cx="359807" cy="359807"/>
      </dsp:txXfrm>
    </dsp:sp>
    <dsp:sp modelId="{51C90626-A48B-4966-89D2-6BAD4FEA5AFB}">
      <dsp:nvSpPr>
        <dsp:cNvPr id="0" name=""/>
        <dsp:cNvSpPr/>
      </dsp:nvSpPr>
      <dsp:spPr>
        <a:xfrm rot="10800000">
          <a:off x="809137" y="1372361"/>
          <a:ext cx="134952" cy="1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700" kern="1200"/>
        </a:p>
      </dsp:txBody>
      <dsp:txXfrm rot="10800000">
        <a:off x="849623" y="1406708"/>
        <a:ext cx="94466" cy="103041"/>
      </dsp:txXfrm>
    </dsp:sp>
    <dsp:sp modelId="{222BAA7C-168B-4FAA-B359-1FB1EB68AE8C}">
      <dsp:nvSpPr>
        <dsp:cNvPr id="0" name=""/>
        <dsp:cNvSpPr/>
      </dsp:nvSpPr>
      <dsp:spPr>
        <a:xfrm>
          <a:off x="236634" y="1203806"/>
          <a:ext cx="508845" cy="508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</a:t>
          </a:r>
          <a:endParaRPr lang="LID4096" sz="2200" kern="1200" dirty="0"/>
        </a:p>
      </dsp:txBody>
      <dsp:txXfrm>
        <a:off x="311153" y="1278325"/>
        <a:ext cx="359807" cy="359807"/>
      </dsp:txXfrm>
    </dsp:sp>
    <dsp:sp modelId="{DFEDCDA7-F811-425A-951F-C9DFD7FAE175}">
      <dsp:nvSpPr>
        <dsp:cNvPr id="0" name=""/>
        <dsp:cNvSpPr/>
      </dsp:nvSpPr>
      <dsp:spPr>
        <a:xfrm rot="15120000">
          <a:off x="306798" y="1012940"/>
          <a:ext cx="134952" cy="1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700" kern="1200"/>
        </a:p>
      </dsp:txBody>
      <dsp:txXfrm rot="10800000">
        <a:off x="333296" y="1066539"/>
        <a:ext cx="94466" cy="103041"/>
      </dsp:txXfrm>
    </dsp:sp>
    <dsp:sp modelId="{DE55971F-B810-4887-AA2B-AFBBB464E8C4}">
      <dsp:nvSpPr>
        <dsp:cNvPr id="0" name=""/>
        <dsp:cNvSpPr/>
      </dsp:nvSpPr>
      <dsp:spPr>
        <a:xfrm>
          <a:off x="708" y="477699"/>
          <a:ext cx="508845" cy="508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</a:t>
          </a:r>
          <a:endParaRPr lang="LID4096" sz="2200" kern="1200" dirty="0"/>
        </a:p>
      </dsp:txBody>
      <dsp:txXfrm>
        <a:off x="75227" y="552218"/>
        <a:ext cx="359807" cy="359807"/>
      </dsp:txXfrm>
    </dsp:sp>
    <dsp:sp modelId="{456A38F1-EF7C-4343-941F-5EAA0E0475E9}">
      <dsp:nvSpPr>
        <dsp:cNvPr id="0" name=""/>
        <dsp:cNvSpPr/>
      </dsp:nvSpPr>
      <dsp:spPr>
        <a:xfrm rot="19440000">
          <a:off x="493396" y="424120"/>
          <a:ext cx="134952" cy="1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700" kern="1200"/>
        </a:p>
      </dsp:txBody>
      <dsp:txXfrm>
        <a:off x="497262" y="470366"/>
        <a:ext cx="94466" cy="103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727CD-5C66-4618-94E9-25FCC5667286}">
      <dsp:nvSpPr>
        <dsp:cNvPr id="0" name=""/>
        <dsp:cNvSpPr/>
      </dsp:nvSpPr>
      <dsp:spPr>
        <a:xfrm>
          <a:off x="618371" y="28941"/>
          <a:ext cx="508845" cy="508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</a:t>
          </a:r>
          <a:endParaRPr lang="LID4096" sz="2200" kern="1200" dirty="0"/>
        </a:p>
      </dsp:txBody>
      <dsp:txXfrm>
        <a:off x="692890" y="103460"/>
        <a:ext cx="359807" cy="359807"/>
      </dsp:txXfrm>
    </dsp:sp>
    <dsp:sp modelId="{72210263-D6DA-4FBC-8C1A-BCD7770E5666}">
      <dsp:nvSpPr>
        <dsp:cNvPr id="0" name=""/>
        <dsp:cNvSpPr/>
      </dsp:nvSpPr>
      <dsp:spPr>
        <a:xfrm rot="2160000">
          <a:off x="1063325" y="419630"/>
          <a:ext cx="230419" cy="17173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700" kern="1200"/>
        </a:p>
      </dsp:txBody>
      <dsp:txXfrm>
        <a:off x="1068245" y="438836"/>
        <a:ext cx="178899" cy="103041"/>
      </dsp:txXfrm>
    </dsp:sp>
    <dsp:sp modelId="{D1F2555C-7741-46D2-8BC7-51D3DCF82F9A}">
      <dsp:nvSpPr>
        <dsp:cNvPr id="0" name=""/>
        <dsp:cNvSpPr/>
      </dsp:nvSpPr>
      <dsp:spPr>
        <a:xfrm>
          <a:off x="1236034" y="477699"/>
          <a:ext cx="508845" cy="508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</a:t>
          </a:r>
          <a:endParaRPr lang="LID4096" sz="2200" kern="1200" dirty="0"/>
        </a:p>
      </dsp:txBody>
      <dsp:txXfrm>
        <a:off x="1310553" y="552218"/>
        <a:ext cx="359807" cy="359807"/>
      </dsp:txXfrm>
    </dsp:sp>
    <dsp:sp modelId="{E48A0D88-1575-4249-B555-7F409D4A23DB}">
      <dsp:nvSpPr>
        <dsp:cNvPr id="0" name=""/>
        <dsp:cNvSpPr/>
      </dsp:nvSpPr>
      <dsp:spPr>
        <a:xfrm rot="6480000">
          <a:off x="1275182" y="1005675"/>
          <a:ext cx="196983" cy="17173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700" kern="1200"/>
        </a:p>
      </dsp:txBody>
      <dsp:txXfrm rot="10800000">
        <a:off x="1308902" y="1015523"/>
        <a:ext cx="145463" cy="103041"/>
      </dsp:txXfrm>
    </dsp:sp>
    <dsp:sp modelId="{4BCB3345-C08B-4E42-8766-1703E5E010D8}">
      <dsp:nvSpPr>
        <dsp:cNvPr id="0" name=""/>
        <dsp:cNvSpPr/>
      </dsp:nvSpPr>
      <dsp:spPr>
        <a:xfrm>
          <a:off x="1000107" y="1203806"/>
          <a:ext cx="508845" cy="508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</a:t>
          </a:r>
          <a:endParaRPr lang="LID4096" sz="2200" kern="1200" dirty="0"/>
        </a:p>
      </dsp:txBody>
      <dsp:txXfrm>
        <a:off x="1074626" y="1278325"/>
        <a:ext cx="359807" cy="359807"/>
      </dsp:txXfrm>
    </dsp:sp>
    <dsp:sp modelId="{51C90626-A48B-4966-89D2-6BAD4FEA5AFB}">
      <dsp:nvSpPr>
        <dsp:cNvPr id="0" name=""/>
        <dsp:cNvSpPr/>
      </dsp:nvSpPr>
      <dsp:spPr>
        <a:xfrm rot="10800000">
          <a:off x="769274" y="1372361"/>
          <a:ext cx="214677" cy="17173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700" kern="1200"/>
        </a:p>
      </dsp:txBody>
      <dsp:txXfrm rot="10800000">
        <a:off x="820794" y="1406708"/>
        <a:ext cx="163157" cy="103041"/>
      </dsp:txXfrm>
    </dsp:sp>
    <dsp:sp modelId="{222BAA7C-168B-4FAA-B359-1FB1EB68AE8C}">
      <dsp:nvSpPr>
        <dsp:cNvPr id="0" name=""/>
        <dsp:cNvSpPr/>
      </dsp:nvSpPr>
      <dsp:spPr>
        <a:xfrm>
          <a:off x="236634" y="1203806"/>
          <a:ext cx="508845" cy="508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</a:t>
          </a:r>
          <a:endParaRPr lang="LID4096" sz="2200" kern="1200" dirty="0"/>
        </a:p>
      </dsp:txBody>
      <dsp:txXfrm>
        <a:off x="311153" y="1278325"/>
        <a:ext cx="359807" cy="359807"/>
      </dsp:txXfrm>
    </dsp:sp>
    <dsp:sp modelId="{DFEDCDA7-F811-425A-951F-C9DFD7FAE175}">
      <dsp:nvSpPr>
        <dsp:cNvPr id="0" name=""/>
        <dsp:cNvSpPr/>
      </dsp:nvSpPr>
      <dsp:spPr>
        <a:xfrm rot="15120000">
          <a:off x="250879" y="1012940"/>
          <a:ext cx="246789" cy="17173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700" kern="1200"/>
        </a:p>
      </dsp:txBody>
      <dsp:txXfrm rot="10800000">
        <a:off x="284599" y="1071786"/>
        <a:ext cx="195269" cy="103041"/>
      </dsp:txXfrm>
    </dsp:sp>
    <dsp:sp modelId="{DE55971F-B810-4887-AA2B-AFBBB464E8C4}">
      <dsp:nvSpPr>
        <dsp:cNvPr id="0" name=""/>
        <dsp:cNvSpPr/>
      </dsp:nvSpPr>
      <dsp:spPr>
        <a:xfrm>
          <a:off x="708" y="477699"/>
          <a:ext cx="508845" cy="508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</a:t>
          </a:r>
          <a:endParaRPr lang="LID4096" sz="2200" kern="1200" dirty="0"/>
        </a:p>
      </dsp:txBody>
      <dsp:txXfrm>
        <a:off x="75227" y="552218"/>
        <a:ext cx="359807" cy="359807"/>
      </dsp:txXfrm>
    </dsp:sp>
    <dsp:sp modelId="{456A38F1-EF7C-4343-941F-5EAA0E0475E9}">
      <dsp:nvSpPr>
        <dsp:cNvPr id="0" name=""/>
        <dsp:cNvSpPr/>
      </dsp:nvSpPr>
      <dsp:spPr>
        <a:xfrm rot="19440000">
          <a:off x="429338" y="424120"/>
          <a:ext cx="263068" cy="17173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700" kern="1200"/>
        </a:p>
      </dsp:txBody>
      <dsp:txXfrm>
        <a:off x="434258" y="473608"/>
        <a:ext cx="211548" cy="103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DB616-D9D3-4B93-AAC6-7B15C4207B49}" type="datetimeFigureOut">
              <a:rPr lang="en-US" smtClean="0"/>
              <a:t>2/8/2026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5DB46-4A54-4ED8-93CD-B552283812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2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2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F2725-3EB9-7F57-E962-89F0851BB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839E6B-A746-0F7F-6FDC-7ED9E086EF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8F0C2-E603-1EF7-13B0-9A61FC127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43605-FFA3-AFD2-5317-39F30FB442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91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F3227-B739-5044-00A1-4C5B3476A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0AB40E-58CC-3303-D909-1FD91D6C0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7BC2C4-95F0-CCE1-A2C2-27B1539FE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99AF1-EBAB-549B-AA12-CBEACDEEC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464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F3C88-3BF8-5431-0223-B4C2040F3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E2222E-A3F3-7A51-40A3-3650EC410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02FA36-6820-D28F-F7A7-5B7595C03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92791-0A8C-77DC-F30F-211563BBD4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25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A79A9-BE99-133D-D8A2-C5A580EA3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E156CD-79C6-66E6-B62A-8B5C03E5A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A46B22-3AF7-9211-E9E7-561754D50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0A8AC-135D-6E73-BCB4-BF48450175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2E203-67E5-B42E-2AEE-FA82EBAFA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C58ACA-EE0A-83D1-2EA9-99F4F4F0F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CD7F3A-2061-1A1D-EFF0-A6A8452F4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3BFDC-4601-C8C4-0EE1-24E66A3B16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89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B3404-8546-D329-2269-F71494DC7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5F73CD-53EB-56BB-C2B4-570BE4F12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66E8C8-039D-1893-56B9-38D8BB0B7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0B842-B616-7F74-E101-97070228C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42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A21CC-EF0B-14D9-0A0E-7D5110322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EC27B0-80BC-C6FB-1A54-5D0C1EA0A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DF8313-5EBB-5B6B-8C68-DD9903754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FAC81-6207-4ACB-26B0-17FBE0DAE2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54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9BAD2-08B9-356E-8313-63045BDDA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02AF46-7BE7-399C-4EBB-6DB203A4CA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A719E-8C79-0BD3-BCFA-4D1459780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9F040-6C49-AB9C-3175-8F29D607C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94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71320-A6C2-8010-FF46-61EA1F6F7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994FD3-76E2-76D4-1920-C849E2450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48419-EB10-2EE7-9E1F-CCCED1EAB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0DFA6-1DD4-F626-A9D3-4793AFD5E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53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AB786-E08B-B9FD-CC07-35F83770A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D08B1A-EC71-EA6B-9455-EBD548CDD4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6CC6D-A006-323E-DC24-35D0A4BF2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DD762-9175-8358-9E91-A002F2EEBA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0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59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9A87C-C569-0D8E-32B9-C9906A7CD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12EA98-17D3-956B-52B4-4003D285B9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228ABF-BFC5-592F-15B9-07F06E020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lnSpc>
                <a:spcPct val="107000"/>
              </a:lnSpc>
              <a:spcAft>
                <a:spcPts val="300"/>
              </a:spcAft>
              <a:buFont typeface="Symbol" panose="05050102010706020507" pitchFamily="18" charset="2"/>
              <a:buNone/>
            </a:pPr>
            <a:endParaRPr lang="en-I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8A49-463D-EC46-9824-F9DAFDB60F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50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967A9-E259-763F-89A5-5E03EB94D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667CC9-2905-4D35-053C-4EA6373370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EB7497-E602-00E2-E048-BAC410C505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197C6-49AC-91CA-1FF0-43B0019F8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0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AEFF6-EB31-38D9-1138-6240E7FB1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D43BCF-9465-6FDD-62DE-53F3F70FA8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45C22F-9E3D-4089-0FDB-A81A48ADE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2D48E-2FB9-AD18-20F2-6698CA226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1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03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25EF5-3352-3D18-C6E0-C18858188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9872CE-B1C8-1E0A-35AE-BACA0232A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075EE-0C9F-B1A0-F6C9-3FB8E5775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30EA2-1D8A-6223-9445-489AF4B01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14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4F849-4749-FA4D-29E0-65D7A32F0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62AF0-EC69-559C-6CEB-DCDCCFBC2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09A885-822A-8B59-703F-B48A8A7C0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lnSpc>
                <a:spcPct val="107000"/>
              </a:lnSpc>
              <a:spcAft>
                <a:spcPts val="300"/>
              </a:spcAft>
              <a:buFont typeface="Symbol" panose="05050102010706020507" pitchFamily="18" charset="2"/>
              <a:buNone/>
            </a:pPr>
            <a:endParaRPr lang="en-I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70709-9D1B-7578-33C7-412000849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0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7CF01-8DE5-7514-894E-D059D7DF8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305FF4-6AA5-CB11-D3E1-8B84CB3BBF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98CC08-B49D-B1A9-8C93-11D2D864D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DB516-8884-E292-BBB6-B0F3170F5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18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249D1-97B4-ECC9-5759-BB50C2DB2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BEE774-5385-FEEC-D94D-C8976DC91F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47B0DE-7C8F-89E1-D87E-447FEFA8D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C7BAD-8DFB-EBEB-5BAD-B830461904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DB46-4A54-4ED8-93CD-B5522838124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4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D1B0CE-EBB8-4A23-B64C-2CB77DB1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6AC247-084F-4A42-BEB4-0625426D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15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D1B0CE-EBB8-4A23-B64C-2CB77DB1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6AC247-084F-4A42-BEB4-0625426D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74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D1B0CE-EBB8-4A23-B64C-2CB77DB1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251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11CB509-94AD-483B-A1AE-ADBBC13C3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DA628B8-1886-4EF4-BDE2-4BB9CA7D7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685767-47C4-407D-A1FD-EFB1CE9A2D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82400" y="622935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fld id="{70DC40FB-99DE-4EF0-81D1-62709D51AC33}" type="slidenum">
              <a:rPr lang="he-IL" sz="1400">
                <a:solidFill>
                  <a:srgbClr val="000000"/>
                </a:solidFill>
                <a:cs typeface="Arial" charset="0"/>
              </a:rPr>
              <a:pPr algn="l" eaLnBrk="0" hangingPunct="0"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4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anstr1/dcsim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B712580-77AA-40BA-8307-B6BFF9F41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2648463"/>
          </a:xfrm>
        </p:spPr>
        <p:txBody>
          <a:bodyPr/>
          <a:lstStyle/>
          <a:p>
            <a:r>
              <a:rPr lang="en-US" dirty="0"/>
              <a:t>Simulate Before Sending: </a:t>
            </a:r>
            <a:br>
              <a:rPr lang="en-US" b="0" dirty="0"/>
            </a:br>
            <a:r>
              <a:rPr lang="en-US" dirty="0"/>
              <a:t>Rethinking Transport in Datacenter Networks</a:t>
            </a:r>
            <a:endParaRPr lang="en-IL" b="1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BE7FBB7-71B7-4B65-88E4-355779BF7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29861" y="3427321"/>
            <a:ext cx="1050423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CC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08D5C5-52CB-4A41-A7EB-0005B3BA7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205" y="2077044"/>
            <a:ext cx="9815804" cy="20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rIns="4572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altLang="en-US" sz="4800" b="1" dirty="0">
              <a:solidFill>
                <a:srgbClr val="002060"/>
              </a:solidFill>
            </a:endParaRPr>
          </a:p>
        </p:txBody>
      </p:sp>
      <p:sp>
        <p:nvSpPr>
          <p:cNvPr id="17" name="AutoShape 2" descr="Logo of the faculty of electrical engineering">
            <a:extLst>
              <a:ext uri="{FF2B5EF4-FFF2-40B4-BE49-F238E27FC236}">
                <a16:creationId xmlns:a16="http://schemas.microsoft.com/office/drawing/2014/main" id="{C720C5F5-F8A2-46EB-B40B-A9555C6BEB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8800" y="32962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C22F8D97-8883-4221-ADFE-06A0AFFBA493}"/>
              </a:ext>
            </a:extLst>
          </p:cNvPr>
          <p:cNvSpPr txBox="1"/>
          <p:nvPr/>
        </p:nvSpPr>
        <p:spPr>
          <a:xfrm>
            <a:off x="6198320" y="4693432"/>
            <a:ext cx="2129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/>
              <a:t> </a:t>
            </a:r>
            <a:endParaRPr lang="LID4096" sz="2000" b="1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9B4C1A2-B186-4A0B-B90B-0B9F381C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91" y="3029129"/>
            <a:ext cx="4106518" cy="240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rIns="457200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 dirty="0"/>
              <a:t>Dan Straussman</a:t>
            </a:r>
          </a:p>
          <a:p>
            <a:pPr algn="ctr" eaLnBrk="1" hangingPunct="1">
              <a:buFontTx/>
              <a:buNone/>
            </a:pPr>
            <a:r>
              <a:rPr lang="en-US" altLang="en-US" sz="2400" b="1" dirty="0"/>
              <a:t>Isaac </a:t>
            </a:r>
            <a:r>
              <a:rPr lang="en-US" altLang="en-US" sz="2400" b="1" dirty="0" err="1"/>
              <a:t>Keslassy</a:t>
            </a:r>
            <a:endParaRPr lang="en-US" altLang="en-US" sz="2400" b="1" dirty="0"/>
          </a:p>
          <a:p>
            <a:pPr algn="ctr" eaLnBrk="1" hangingPunct="1">
              <a:buFontTx/>
              <a:buNone/>
            </a:pPr>
            <a:r>
              <a:rPr lang="en-US" altLang="en-US" sz="2400" b="1" dirty="0"/>
              <a:t>Alexander </a:t>
            </a:r>
            <a:r>
              <a:rPr lang="en-US" altLang="en-US" sz="2400" b="1" dirty="0" err="1"/>
              <a:t>Shpiner</a:t>
            </a:r>
            <a:endParaRPr lang="en-US" altLang="en-US" sz="2400" b="1" dirty="0"/>
          </a:p>
          <a:p>
            <a:pPr algn="ctr" eaLnBrk="1" hangingPunct="1">
              <a:buFontTx/>
              <a:buNone/>
            </a:pPr>
            <a:r>
              <a:rPr lang="en-US" altLang="en-US" sz="2400" b="1" dirty="0"/>
              <a:t>Liran Liss</a:t>
            </a:r>
          </a:p>
          <a:p>
            <a:pPr eaLnBrk="1" hangingPunct="1">
              <a:buFontTx/>
              <a:buNone/>
            </a:pPr>
            <a:endParaRPr lang="en-US" altLang="en-US" sz="24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9700A8-119D-9522-96D5-44C568DF1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52" y="5462429"/>
            <a:ext cx="701086" cy="92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AC8F9E2D-4EC7-405A-D6DE-F7A425D69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045" y="5437888"/>
            <a:ext cx="927347" cy="92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BFC0C350-1782-9B5D-7528-20A4B9B2D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638" y="5504682"/>
            <a:ext cx="1187628" cy="87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AECBB-67D7-8D4E-EC36-287D0C6A5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BD80-FEBA-FF7D-6620-8BD5E771C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000" dirty="0"/>
              <a:t>DC</a:t>
            </a:r>
            <a:r>
              <a:rPr lang="en-IL" sz="4800" dirty="0"/>
              <a:t>S</a:t>
            </a:r>
            <a:r>
              <a:rPr lang="en-IL" sz="4000" dirty="0"/>
              <a:t>IM</a:t>
            </a:r>
            <a:r>
              <a:rPr lang="en-US" sz="4000" dirty="0"/>
              <a:t> Challenge</a:t>
            </a:r>
            <a:endParaRPr lang="en-IL" sz="4000" dirty="0"/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6D96FC29-CC51-E608-44A2-8A0F13A53BC0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latin typeface="NimbusRomNo9L-Regu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05C0448-602E-A6BC-C417-E76515EA5064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8A21435-1461-F2D2-F9FA-A6B650080399}"/>
              </a:ext>
            </a:extLst>
          </p:cNvPr>
          <p:cNvSpPr txBox="1">
            <a:spLocks/>
          </p:cNvSpPr>
          <p:nvPr/>
        </p:nvSpPr>
        <p:spPr>
          <a:xfrm>
            <a:off x="762000" y="17526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263EB53-B74B-33EF-95AA-E31BF9967418}"/>
              </a:ext>
            </a:extLst>
          </p:cNvPr>
          <p:cNvSpPr txBox="1">
            <a:spLocks/>
          </p:cNvSpPr>
          <p:nvPr/>
        </p:nvSpPr>
        <p:spPr>
          <a:xfrm>
            <a:off x="917701" y="1616136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NimbusRomNo9L-Regu"/>
              </a:rPr>
              <a:t>DATAs may be dropped in multi-stage networks</a:t>
            </a: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57B230-E10A-760C-C825-58FF3E1EABCC}"/>
              </a:ext>
            </a:extLst>
          </p:cNvPr>
          <p:cNvGrpSpPr/>
          <p:nvPr/>
        </p:nvGrpSpPr>
        <p:grpSpPr>
          <a:xfrm>
            <a:off x="4771134" y="4307180"/>
            <a:ext cx="1542114" cy="832809"/>
            <a:chOff x="4051300" y="5412754"/>
            <a:chExt cx="1709962" cy="83280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8BE737C3-BE25-55C5-C541-C0D53B9B2457}"/>
                </a:ext>
              </a:extLst>
            </p:cNvPr>
            <p:cNvSpPr/>
            <p:nvPr/>
          </p:nvSpPr>
          <p:spPr>
            <a:xfrm>
              <a:off x="4140200" y="5499100"/>
              <a:ext cx="1621062" cy="520879"/>
            </a:xfrm>
            <a:prstGeom prst="roundRect">
              <a:avLst>
                <a:gd name="adj" fmla="val 15448"/>
              </a:avLst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2D2FF81-5E95-5E22-CA7E-7E646D217BBC}"/>
                </a:ext>
              </a:extLst>
            </p:cNvPr>
            <p:cNvSpPr/>
            <p:nvPr/>
          </p:nvSpPr>
          <p:spPr>
            <a:xfrm>
              <a:off x="4051300" y="5412754"/>
              <a:ext cx="215683" cy="832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5A10E4A-56C1-11BE-41B2-6B4CF48C479B}"/>
              </a:ext>
            </a:extLst>
          </p:cNvPr>
          <p:cNvCxnSpPr>
            <a:cxnSpLocks/>
            <a:endCxn id="68" idx="0"/>
          </p:cNvCxnSpPr>
          <p:nvPr/>
        </p:nvCxnSpPr>
        <p:spPr>
          <a:xfrm>
            <a:off x="6336440" y="2473456"/>
            <a:ext cx="811286" cy="8031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C7FDFE0-74F2-B3E2-8436-2E4C312AEC21}"/>
              </a:ext>
            </a:extLst>
          </p:cNvPr>
          <p:cNvCxnSpPr>
            <a:cxnSpLocks/>
            <a:endCxn id="68" idx="2"/>
          </p:cNvCxnSpPr>
          <p:nvPr/>
        </p:nvCxnSpPr>
        <p:spPr>
          <a:xfrm flipV="1">
            <a:off x="6336440" y="3780488"/>
            <a:ext cx="811286" cy="8861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315EDA7-CFFA-4EF3-9904-3A97DB38C471}"/>
              </a:ext>
            </a:extLst>
          </p:cNvPr>
          <p:cNvGrpSpPr/>
          <p:nvPr/>
        </p:nvGrpSpPr>
        <p:grpSpPr>
          <a:xfrm>
            <a:off x="7464954" y="3182686"/>
            <a:ext cx="1542114" cy="832809"/>
            <a:chOff x="4051300" y="5412754"/>
            <a:chExt cx="1709962" cy="83280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589F5A0-79E0-5B6F-89DD-5CD28AC9D6C4}"/>
                </a:ext>
              </a:extLst>
            </p:cNvPr>
            <p:cNvSpPr/>
            <p:nvPr/>
          </p:nvSpPr>
          <p:spPr>
            <a:xfrm>
              <a:off x="4140200" y="5499100"/>
              <a:ext cx="1621062" cy="520879"/>
            </a:xfrm>
            <a:prstGeom prst="roundRect">
              <a:avLst>
                <a:gd name="adj" fmla="val 15448"/>
              </a:avLst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FE158F8-9894-288D-DBFA-343877718B9F}"/>
                </a:ext>
              </a:extLst>
            </p:cNvPr>
            <p:cNvSpPr/>
            <p:nvPr/>
          </p:nvSpPr>
          <p:spPr>
            <a:xfrm>
              <a:off x="4051300" y="5412754"/>
              <a:ext cx="215683" cy="832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0FDF001-E4AC-7072-08DA-1620C5C8D99E}"/>
              </a:ext>
            </a:extLst>
          </p:cNvPr>
          <p:cNvSpPr/>
          <p:nvPr/>
        </p:nvSpPr>
        <p:spPr>
          <a:xfrm>
            <a:off x="4851308" y="2192356"/>
            <a:ext cx="1461940" cy="520879"/>
          </a:xfrm>
          <a:prstGeom prst="roundRect">
            <a:avLst>
              <a:gd name="adj" fmla="val 1544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C5CD47-F355-7FD8-D66D-9371C14E3D13}"/>
              </a:ext>
            </a:extLst>
          </p:cNvPr>
          <p:cNvSpPr/>
          <p:nvPr/>
        </p:nvSpPr>
        <p:spPr>
          <a:xfrm>
            <a:off x="4771135" y="2096557"/>
            <a:ext cx="194512" cy="83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BA17E2E-1D8D-74F2-45E6-3B7017A35926}"/>
              </a:ext>
            </a:extLst>
          </p:cNvPr>
          <p:cNvSpPr/>
          <p:nvPr/>
        </p:nvSpPr>
        <p:spPr>
          <a:xfrm>
            <a:off x="5767037" y="2259834"/>
            <a:ext cx="480788" cy="38995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>
                <a:solidFill>
                  <a:schemeClr val="accent6"/>
                </a:solidFill>
              </a:rPr>
              <a:t>A</a:t>
            </a:r>
            <a:endParaRPr lang="en-US" sz="3600" b="1" baseline="-25000" dirty="0">
              <a:solidFill>
                <a:schemeClr val="accent6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CB014C4-7705-9D53-8CA2-2890ADE3C024}"/>
              </a:ext>
            </a:extLst>
          </p:cNvPr>
          <p:cNvSpPr/>
          <p:nvPr/>
        </p:nvSpPr>
        <p:spPr>
          <a:xfrm>
            <a:off x="8446448" y="3343092"/>
            <a:ext cx="480788" cy="38995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00" b="1" baseline="-25000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05F42DF-2716-106F-1821-6AFAA1711F84}"/>
              </a:ext>
            </a:extLst>
          </p:cNvPr>
          <p:cNvSpPr/>
          <p:nvPr/>
        </p:nvSpPr>
        <p:spPr>
          <a:xfrm>
            <a:off x="7678449" y="3334493"/>
            <a:ext cx="480788" cy="38995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00" b="1" baseline="-25000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ACBD9D8-87F1-4159-F2B8-E8BCB2BC3E3B}"/>
              </a:ext>
            </a:extLst>
          </p:cNvPr>
          <p:cNvCxnSpPr/>
          <p:nvPr/>
        </p:nvCxnSpPr>
        <p:spPr>
          <a:xfrm>
            <a:off x="8204622" y="3529471"/>
            <a:ext cx="177800" cy="0"/>
          </a:xfrm>
          <a:prstGeom prst="line">
            <a:avLst/>
          </a:prstGeom>
          <a:ln w="5715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65B5184B-CE3F-D140-4705-040994514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401" y="4419446"/>
            <a:ext cx="872581" cy="50388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F0F95C3-5640-1EAB-AA11-941C8BAF7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261" y="2221513"/>
            <a:ext cx="872581" cy="503885"/>
          </a:xfrm>
          <a:prstGeom prst="rect">
            <a:avLst/>
          </a:prstGeom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C52E6CAC-FB6A-A427-0AD0-A74E90854D72}"/>
              </a:ext>
            </a:extLst>
          </p:cNvPr>
          <p:cNvSpPr/>
          <p:nvPr/>
        </p:nvSpPr>
        <p:spPr>
          <a:xfrm>
            <a:off x="3643555" y="4787441"/>
            <a:ext cx="139700" cy="139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540C864-5376-150C-4E11-5743BBCCA583}"/>
              </a:ext>
            </a:extLst>
          </p:cNvPr>
          <p:cNvSpPr/>
          <p:nvPr/>
        </p:nvSpPr>
        <p:spPr>
          <a:xfrm>
            <a:off x="3631235" y="4421317"/>
            <a:ext cx="139700" cy="139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A222361-F5C7-3364-B876-1BAE759A7638}"/>
              </a:ext>
            </a:extLst>
          </p:cNvPr>
          <p:cNvCxnSpPr>
            <a:cxnSpLocks/>
          </p:cNvCxnSpPr>
          <p:nvPr/>
        </p:nvCxnSpPr>
        <p:spPr>
          <a:xfrm>
            <a:off x="3735338" y="4517513"/>
            <a:ext cx="374014" cy="870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7C7764-8EE4-B0AF-3FAA-E9ADCC022D10}"/>
              </a:ext>
            </a:extLst>
          </p:cNvPr>
          <p:cNvCxnSpPr>
            <a:cxnSpLocks/>
          </p:cNvCxnSpPr>
          <p:nvPr/>
        </p:nvCxnSpPr>
        <p:spPr>
          <a:xfrm flipV="1">
            <a:off x="3774567" y="4771407"/>
            <a:ext cx="341135" cy="657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7729ED2-541D-952F-35DF-2AF6FF0DC674}"/>
              </a:ext>
            </a:extLst>
          </p:cNvPr>
          <p:cNvSpPr txBox="1"/>
          <p:nvPr/>
        </p:nvSpPr>
        <p:spPr>
          <a:xfrm>
            <a:off x="3254555" y="4164182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554835C-BE0B-1EDA-D222-79ED74C6CDD8}"/>
              </a:ext>
            </a:extLst>
          </p:cNvPr>
          <p:cNvSpPr txBox="1"/>
          <p:nvPr/>
        </p:nvSpPr>
        <p:spPr>
          <a:xfrm>
            <a:off x="3254555" y="4665531"/>
            <a:ext cx="437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4F532F8-2068-DFB3-A06F-38F48C00435F}"/>
              </a:ext>
            </a:extLst>
          </p:cNvPr>
          <p:cNvSpPr/>
          <p:nvPr/>
        </p:nvSpPr>
        <p:spPr>
          <a:xfrm>
            <a:off x="3615878" y="2384962"/>
            <a:ext cx="139700" cy="139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2617E12-9D54-4660-D0F8-49A28D07E826}"/>
              </a:ext>
            </a:extLst>
          </p:cNvPr>
          <p:cNvCxnSpPr>
            <a:cxnSpLocks/>
          </p:cNvCxnSpPr>
          <p:nvPr/>
        </p:nvCxnSpPr>
        <p:spPr>
          <a:xfrm>
            <a:off x="3725532" y="2466017"/>
            <a:ext cx="322024" cy="14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3F4D02A7-B908-0589-F312-0261AEC497FC}"/>
              </a:ext>
            </a:extLst>
          </p:cNvPr>
          <p:cNvSpPr txBox="1"/>
          <p:nvPr/>
        </p:nvSpPr>
        <p:spPr>
          <a:xfrm>
            <a:off x="3277678" y="2204407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A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87A275B0-0A3E-7FEB-1917-1A9EEBC20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435" y="3276603"/>
            <a:ext cx="872581" cy="503885"/>
          </a:xfrm>
          <a:prstGeom prst="rect">
            <a:avLst/>
          </a:prstGeom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FA50B1AF-CEED-65DA-5548-14AE44E5B9E4}"/>
              </a:ext>
            </a:extLst>
          </p:cNvPr>
          <p:cNvSpPr/>
          <p:nvPr/>
        </p:nvSpPr>
        <p:spPr>
          <a:xfrm>
            <a:off x="5778818" y="4458987"/>
            <a:ext cx="480788" cy="389956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</a:t>
            </a:r>
            <a:endParaRPr lang="en-US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B72D4BE-5546-9E3D-3EB8-45B29728C2DF}"/>
              </a:ext>
            </a:extLst>
          </p:cNvPr>
          <p:cNvSpPr/>
          <p:nvPr/>
        </p:nvSpPr>
        <p:spPr>
          <a:xfrm>
            <a:off x="5246102" y="4462572"/>
            <a:ext cx="480788" cy="38995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C</a:t>
            </a:r>
            <a:endParaRPr lang="en-US" sz="3600" b="1" baseline="-25000" dirty="0">
              <a:solidFill>
                <a:srgbClr val="FFC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100D896-1EC2-85CD-9FD6-5C6C51AE27F7}"/>
              </a:ext>
            </a:extLst>
          </p:cNvPr>
          <p:cNvSpPr txBox="1"/>
          <p:nvPr/>
        </p:nvSpPr>
        <p:spPr>
          <a:xfrm>
            <a:off x="10003853" y="2288789"/>
            <a:ext cx="203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SIM phase</a:t>
            </a:r>
            <a:endParaRPr lang="LID4096" b="1" dirty="0">
              <a:solidFill>
                <a:srgbClr val="C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6F1B3A-D514-021C-C003-EEEB77E1B6D0}"/>
              </a:ext>
            </a:extLst>
          </p:cNvPr>
          <p:cNvGrpSpPr/>
          <p:nvPr/>
        </p:nvGrpSpPr>
        <p:grpSpPr>
          <a:xfrm>
            <a:off x="1" y="6557305"/>
            <a:ext cx="12192000" cy="292132"/>
            <a:chOff x="0" y="6543868"/>
            <a:chExt cx="12192000" cy="2921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CA6316-6901-CD2F-50D8-5F83ECE76A9B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A2CEFC0-1DC4-A228-11B1-639670E03446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9" name="Chevron 40">
                <a:extLst>
                  <a:ext uri="{FF2B5EF4-FFF2-40B4-BE49-F238E27FC236}">
                    <a16:creationId xmlns:a16="http://schemas.microsoft.com/office/drawing/2014/main" id="{70AD2C2F-C25A-A6E0-36E6-4DF261E9B197}"/>
                  </a:ext>
                </a:extLst>
              </p:cNvPr>
              <p:cNvSpPr/>
              <p:nvPr/>
            </p:nvSpPr>
            <p:spPr>
              <a:xfrm>
                <a:off x="1795425" y="6547325"/>
                <a:ext cx="1974543" cy="2788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Chevron 40">
              <a:extLst>
                <a:ext uri="{FF2B5EF4-FFF2-40B4-BE49-F238E27FC236}">
                  <a16:creationId xmlns:a16="http://schemas.microsoft.com/office/drawing/2014/main" id="{7D0F9427-0ECF-C7E9-7551-305B78E2BEA4}"/>
                </a:ext>
              </a:extLst>
            </p:cNvPr>
            <p:cNvSpPr/>
            <p:nvPr/>
          </p:nvSpPr>
          <p:spPr>
            <a:xfrm>
              <a:off x="3640519" y="6547320"/>
              <a:ext cx="2272423" cy="278800"/>
            </a:xfrm>
            <a:prstGeom prst="chevron">
              <a:avLst/>
            </a:prstGeom>
            <a:solidFill>
              <a:srgbClr val="0A41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DC</a:t>
              </a:r>
              <a:r>
                <a:rPr lang="en-US" altLang="ko-KR" sz="2000" b="1" dirty="0">
                  <a:solidFill>
                    <a:schemeClr val="bg1"/>
                  </a:solidFill>
                </a:rPr>
                <a:t>S</a:t>
              </a:r>
              <a:r>
                <a:rPr lang="en-US" altLang="ko-KR" sz="1600" b="1" dirty="0">
                  <a:solidFill>
                    <a:schemeClr val="bg1"/>
                  </a:solidFill>
                </a:rPr>
                <a:t>IM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Chevron 40">
              <a:extLst>
                <a:ext uri="{FF2B5EF4-FFF2-40B4-BE49-F238E27FC236}">
                  <a16:creationId xmlns:a16="http://schemas.microsoft.com/office/drawing/2014/main" id="{0407DC4D-9747-50B7-E597-3C1AC09D4653}"/>
                </a:ext>
              </a:extLst>
            </p:cNvPr>
            <p:cNvSpPr/>
            <p:nvPr/>
          </p:nvSpPr>
          <p:spPr>
            <a:xfrm>
              <a:off x="5779831" y="6544649"/>
              <a:ext cx="1974543" cy="28517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Chevron 40">
              <a:extLst>
                <a:ext uri="{FF2B5EF4-FFF2-40B4-BE49-F238E27FC236}">
                  <a16:creationId xmlns:a16="http://schemas.microsoft.com/office/drawing/2014/main" id="{7E0FE0CF-BBC3-B26E-AF71-5652DBDB28C8}"/>
                </a:ext>
              </a:extLst>
            </p:cNvPr>
            <p:cNvSpPr/>
            <p:nvPr/>
          </p:nvSpPr>
          <p:spPr>
            <a:xfrm>
              <a:off x="7599379" y="6551106"/>
              <a:ext cx="2258484" cy="28475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Conclusion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376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A9393-3AEF-A307-5314-EB57B1814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65B06-F0D7-F36D-AF66-9447C62F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000" dirty="0"/>
              <a:t>DC</a:t>
            </a:r>
            <a:r>
              <a:rPr lang="en-IL" sz="4800" dirty="0"/>
              <a:t>S</a:t>
            </a:r>
            <a:r>
              <a:rPr lang="en-IL" sz="4000" dirty="0"/>
              <a:t>IM</a:t>
            </a:r>
            <a:r>
              <a:rPr lang="en-US" sz="4000" dirty="0"/>
              <a:t> Challenge</a:t>
            </a:r>
            <a:endParaRPr lang="en-IL" sz="4000" dirty="0"/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098DC99C-AC3B-72A7-E232-A2654344DD08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latin typeface="NimbusRomNo9L-Regu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34ED9BF-1E67-97D5-9C6A-36EF2D4C3C66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363787E-4673-3BFA-FC58-C203D3D30534}"/>
              </a:ext>
            </a:extLst>
          </p:cNvPr>
          <p:cNvSpPr txBox="1">
            <a:spLocks/>
          </p:cNvSpPr>
          <p:nvPr/>
        </p:nvSpPr>
        <p:spPr>
          <a:xfrm>
            <a:off x="762000" y="17526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56F09CE-FEE8-B988-22F3-A59C39E684C5}"/>
              </a:ext>
            </a:extLst>
          </p:cNvPr>
          <p:cNvSpPr txBox="1">
            <a:spLocks/>
          </p:cNvSpPr>
          <p:nvPr/>
        </p:nvSpPr>
        <p:spPr>
          <a:xfrm>
            <a:off x="917701" y="1616136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NimbusRomNo9L-Regu"/>
              </a:rPr>
              <a:t>DATAs may be dropped in multi-stage networks</a:t>
            </a: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715577-052F-3FBB-80A0-0337985FEFD5}"/>
              </a:ext>
            </a:extLst>
          </p:cNvPr>
          <p:cNvGrpSpPr/>
          <p:nvPr/>
        </p:nvGrpSpPr>
        <p:grpSpPr>
          <a:xfrm>
            <a:off x="4799520" y="4307180"/>
            <a:ext cx="1542114" cy="832809"/>
            <a:chOff x="4051300" y="5412754"/>
            <a:chExt cx="1709962" cy="83280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E5D4FB9-866F-85B1-C71E-78BD1BE94A34}"/>
                </a:ext>
              </a:extLst>
            </p:cNvPr>
            <p:cNvSpPr/>
            <p:nvPr/>
          </p:nvSpPr>
          <p:spPr>
            <a:xfrm>
              <a:off x="4140200" y="5499100"/>
              <a:ext cx="1621062" cy="520879"/>
            </a:xfrm>
            <a:prstGeom prst="roundRect">
              <a:avLst>
                <a:gd name="adj" fmla="val 15448"/>
              </a:avLst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C42E6A-8E6C-0F4E-F932-5D05533B79DC}"/>
                </a:ext>
              </a:extLst>
            </p:cNvPr>
            <p:cNvSpPr/>
            <p:nvPr/>
          </p:nvSpPr>
          <p:spPr>
            <a:xfrm>
              <a:off x="4051300" y="5412754"/>
              <a:ext cx="215683" cy="832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9FC22F-1CA9-D87B-F9BD-441A83B809D8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6364826" y="2473456"/>
            <a:ext cx="811286" cy="8031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F87157-0D07-E2EA-BC1D-D813A90E64E5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6364826" y="3780488"/>
            <a:ext cx="811286" cy="8861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6DB8B61-92C3-C43F-E2A1-AEA3992A0091}"/>
              </a:ext>
            </a:extLst>
          </p:cNvPr>
          <p:cNvGrpSpPr/>
          <p:nvPr/>
        </p:nvGrpSpPr>
        <p:grpSpPr>
          <a:xfrm>
            <a:off x="7493340" y="3182686"/>
            <a:ext cx="1542114" cy="832809"/>
            <a:chOff x="4051300" y="5412754"/>
            <a:chExt cx="1709962" cy="83280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0492269-DE03-7D14-3563-DF3A09CDF974}"/>
                </a:ext>
              </a:extLst>
            </p:cNvPr>
            <p:cNvSpPr/>
            <p:nvPr/>
          </p:nvSpPr>
          <p:spPr>
            <a:xfrm>
              <a:off x="4140200" y="5499100"/>
              <a:ext cx="1621062" cy="520879"/>
            </a:xfrm>
            <a:prstGeom prst="roundRect">
              <a:avLst>
                <a:gd name="adj" fmla="val 15448"/>
              </a:avLst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065840-897F-5CB8-E028-44712EB7933B}"/>
                </a:ext>
              </a:extLst>
            </p:cNvPr>
            <p:cNvSpPr/>
            <p:nvPr/>
          </p:nvSpPr>
          <p:spPr>
            <a:xfrm>
              <a:off x="4051300" y="5412754"/>
              <a:ext cx="215683" cy="832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831E51-2714-4A3E-C9B2-746A70770955}"/>
              </a:ext>
            </a:extLst>
          </p:cNvPr>
          <p:cNvSpPr/>
          <p:nvPr/>
        </p:nvSpPr>
        <p:spPr>
          <a:xfrm>
            <a:off x="4879694" y="2192356"/>
            <a:ext cx="1461940" cy="520879"/>
          </a:xfrm>
          <a:prstGeom prst="roundRect">
            <a:avLst>
              <a:gd name="adj" fmla="val 1544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C2DEB8-1752-8F88-9200-AB4B38795AE5}"/>
              </a:ext>
            </a:extLst>
          </p:cNvPr>
          <p:cNvSpPr/>
          <p:nvPr/>
        </p:nvSpPr>
        <p:spPr>
          <a:xfrm>
            <a:off x="4799521" y="2096557"/>
            <a:ext cx="194512" cy="83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69BE80A-5919-4FB0-C8D8-6E6DDBA6F246}"/>
              </a:ext>
            </a:extLst>
          </p:cNvPr>
          <p:cNvSpPr/>
          <p:nvPr/>
        </p:nvSpPr>
        <p:spPr>
          <a:xfrm>
            <a:off x="7721639" y="3333567"/>
            <a:ext cx="480788" cy="38995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>
                <a:solidFill>
                  <a:schemeClr val="accent6"/>
                </a:solidFill>
              </a:rPr>
              <a:t>A</a:t>
            </a:r>
            <a:endParaRPr lang="en-US" sz="3600" b="1" baseline="-25000" dirty="0">
              <a:solidFill>
                <a:schemeClr val="accent6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49E781-7F84-97BD-AA43-D6F5EA41FDF2}"/>
              </a:ext>
            </a:extLst>
          </p:cNvPr>
          <p:cNvSpPr/>
          <p:nvPr/>
        </p:nvSpPr>
        <p:spPr>
          <a:xfrm>
            <a:off x="8474834" y="3343092"/>
            <a:ext cx="480788" cy="38995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00" b="1" baseline="-25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AB1F0-A032-5EB8-38DD-FEC89194AB88}"/>
              </a:ext>
            </a:extLst>
          </p:cNvPr>
          <p:cNvCxnSpPr/>
          <p:nvPr/>
        </p:nvCxnSpPr>
        <p:spPr>
          <a:xfrm>
            <a:off x="8233008" y="3529471"/>
            <a:ext cx="177800" cy="0"/>
          </a:xfrm>
          <a:prstGeom prst="line">
            <a:avLst/>
          </a:prstGeom>
          <a:ln w="5715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F4344A15-FEE8-8BEA-F81D-D2AD4D4DF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787" y="4419446"/>
            <a:ext cx="872581" cy="5038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57FA52-DB4F-68A7-5B0E-4669F9151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647" y="2221513"/>
            <a:ext cx="872581" cy="503885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01F37891-1B87-E714-3827-3B669F864F7E}"/>
              </a:ext>
            </a:extLst>
          </p:cNvPr>
          <p:cNvSpPr/>
          <p:nvPr/>
        </p:nvSpPr>
        <p:spPr>
          <a:xfrm>
            <a:off x="3671941" y="4787441"/>
            <a:ext cx="139700" cy="139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FFBFB0A-0762-AA72-1CBE-E5C0149BB263}"/>
              </a:ext>
            </a:extLst>
          </p:cNvPr>
          <p:cNvSpPr/>
          <p:nvPr/>
        </p:nvSpPr>
        <p:spPr>
          <a:xfrm>
            <a:off x="3659621" y="4421317"/>
            <a:ext cx="139700" cy="139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DB03E98-EFED-9DB9-1789-897C1414DD91}"/>
              </a:ext>
            </a:extLst>
          </p:cNvPr>
          <p:cNvCxnSpPr>
            <a:cxnSpLocks/>
          </p:cNvCxnSpPr>
          <p:nvPr/>
        </p:nvCxnSpPr>
        <p:spPr>
          <a:xfrm>
            <a:off x="3763724" y="4517513"/>
            <a:ext cx="374014" cy="870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8BB6E8-6B38-3A6D-A2CB-ED048A8BE92D}"/>
              </a:ext>
            </a:extLst>
          </p:cNvPr>
          <p:cNvCxnSpPr>
            <a:cxnSpLocks/>
          </p:cNvCxnSpPr>
          <p:nvPr/>
        </p:nvCxnSpPr>
        <p:spPr>
          <a:xfrm flipV="1">
            <a:off x="3802953" y="4771407"/>
            <a:ext cx="341135" cy="657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C8B533F-9F2D-D586-6B29-08EA71EFF397}"/>
              </a:ext>
            </a:extLst>
          </p:cNvPr>
          <p:cNvSpPr txBox="1"/>
          <p:nvPr/>
        </p:nvSpPr>
        <p:spPr>
          <a:xfrm>
            <a:off x="3282941" y="4164182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E75E0A-10B6-C6B6-B0F9-CC3E2BC385FC}"/>
              </a:ext>
            </a:extLst>
          </p:cNvPr>
          <p:cNvSpPr txBox="1"/>
          <p:nvPr/>
        </p:nvSpPr>
        <p:spPr>
          <a:xfrm>
            <a:off x="3282941" y="4665531"/>
            <a:ext cx="437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405E7FF-D2B2-2866-5EC4-6356EE77488E}"/>
              </a:ext>
            </a:extLst>
          </p:cNvPr>
          <p:cNvSpPr/>
          <p:nvPr/>
        </p:nvSpPr>
        <p:spPr>
          <a:xfrm>
            <a:off x="3644264" y="2384962"/>
            <a:ext cx="139700" cy="139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C384D0C-E82C-A186-3AA4-282DC26046FB}"/>
              </a:ext>
            </a:extLst>
          </p:cNvPr>
          <p:cNvCxnSpPr>
            <a:cxnSpLocks/>
          </p:cNvCxnSpPr>
          <p:nvPr/>
        </p:nvCxnSpPr>
        <p:spPr>
          <a:xfrm>
            <a:off x="3753918" y="2466017"/>
            <a:ext cx="322024" cy="14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BE76493-B5DB-D1FB-A57B-361E4E732FAC}"/>
              </a:ext>
            </a:extLst>
          </p:cNvPr>
          <p:cNvSpPr txBox="1"/>
          <p:nvPr/>
        </p:nvSpPr>
        <p:spPr>
          <a:xfrm>
            <a:off x="3306064" y="2204407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A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F969181-8846-59B5-2921-E684D3E5A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821" y="3276603"/>
            <a:ext cx="872581" cy="503885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90AB02C-7BE7-796F-852C-2997F6B289A4}"/>
              </a:ext>
            </a:extLst>
          </p:cNvPr>
          <p:cNvSpPr/>
          <p:nvPr/>
        </p:nvSpPr>
        <p:spPr>
          <a:xfrm>
            <a:off x="7439375" y="4484653"/>
            <a:ext cx="480788" cy="389956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</a:t>
            </a:r>
            <a:endParaRPr lang="en-US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85DC26-C9F2-F37F-B664-90E8AD81F6F8}"/>
              </a:ext>
            </a:extLst>
          </p:cNvPr>
          <p:cNvSpPr/>
          <p:nvPr/>
        </p:nvSpPr>
        <p:spPr>
          <a:xfrm>
            <a:off x="5779066" y="4458987"/>
            <a:ext cx="480788" cy="38995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C</a:t>
            </a:r>
            <a:endParaRPr lang="en-US" sz="3600" b="1" baseline="-25000" dirty="0">
              <a:solidFill>
                <a:srgbClr val="FFC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53F701-A353-7701-91A9-792FF82E568C}"/>
              </a:ext>
            </a:extLst>
          </p:cNvPr>
          <p:cNvSpPr txBox="1"/>
          <p:nvPr/>
        </p:nvSpPr>
        <p:spPr>
          <a:xfrm>
            <a:off x="7731478" y="3913993"/>
            <a:ext cx="93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drop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E97B1D5-32A5-784B-460C-DF5E9E07A363}"/>
              </a:ext>
            </a:extLst>
          </p:cNvPr>
          <p:cNvCxnSpPr>
            <a:cxnSpLocks/>
          </p:cNvCxnSpPr>
          <p:nvPr/>
        </p:nvCxnSpPr>
        <p:spPr>
          <a:xfrm>
            <a:off x="7699188" y="3980654"/>
            <a:ext cx="0" cy="4055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50ECDD1-6473-638C-8CF8-036B03A467C5}"/>
              </a:ext>
            </a:extLst>
          </p:cNvPr>
          <p:cNvSpPr txBox="1"/>
          <p:nvPr/>
        </p:nvSpPr>
        <p:spPr>
          <a:xfrm>
            <a:off x="10003853" y="2288789"/>
            <a:ext cx="203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SIM phase</a:t>
            </a:r>
            <a:endParaRPr lang="LID4096" b="1" dirty="0">
              <a:solidFill>
                <a:srgbClr val="C0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9B1B56B-A8D0-E344-FB53-066068D1DEBF}"/>
              </a:ext>
            </a:extLst>
          </p:cNvPr>
          <p:cNvGrpSpPr/>
          <p:nvPr/>
        </p:nvGrpSpPr>
        <p:grpSpPr>
          <a:xfrm>
            <a:off x="1" y="6557305"/>
            <a:ext cx="12192000" cy="292132"/>
            <a:chOff x="0" y="6543868"/>
            <a:chExt cx="12192000" cy="29213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918BFE8-0E92-6F10-C95A-6C1D423667FF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8471DA8-F6A0-861C-2088-48210091ECEA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49" name="Chevron 40">
                <a:extLst>
                  <a:ext uri="{FF2B5EF4-FFF2-40B4-BE49-F238E27FC236}">
                    <a16:creationId xmlns:a16="http://schemas.microsoft.com/office/drawing/2014/main" id="{FAED71E3-571C-C746-25CE-79CE432D2740}"/>
                  </a:ext>
                </a:extLst>
              </p:cNvPr>
              <p:cNvSpPr/>
              <p:nvPr/>
            </p:nvSpPr>
            <p:spPr>
              <a:xfrm>
                <a:off x="1795425" y="6547325"/>
                <a:ext cx="1974543" cy="2788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Chevron 40">
              <a:extLst>
                <a:ext uri="{FF2B5EF4-FFF2-40B4-BE49-F238E27FC236}">
                  <a16:creationId xmlns:a16="http://schemas.microsoft.com/office/drawing/2014/main" id="{01BAFFEE-9DBD-D31C-4AE6-F024526890F3}"/>
                </a:ext>
              </a:extLst>
            </p:cNvPr>
            <p:cNvSpPr/>
            <p:nvPr/>
          </p:nvSpPr>
          <p:spPr>
            <a:xfrm>
              <a:off x="3640519" y="6547320"/>
              <a:ext cx="2272423" cy="278800"/>
            </a:xfrm>
            <a:prstGeom prst="chevron">
              <a:avLst/>
            </a:prstGeom>
            <a:solidFill>
              <a:srgbClr val="0A41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DC</a:t>
              </a:r>
              <a:r>
                <a:rPr lang="en-US" altLang="ko-KR" sz="2000" b="1" dirty="0">
                  <a:solidFill>
                    <a:schemeClr val="bg1"/>
                  </a:solidFill>
                </a:rPr>
                <a:t>S</a:t>
              </a:r>
              <a:r>
                <a:rPr lang="en-US" altLang="ko-KR" sz="1600" b="1" dirty="0">
                  <a:solidFill>
                    <a:schemeClr val="bg1"/>
                  </a:solidFill>
                </a:rPr>
                <a:t>IM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Chevron 40">
              <a:extLst>
                <a:ext uri="{FF2B5EF4-FFF2-40B4-BE49-F238E27FC236}">
                  <a16:creationId xmlns:a16="http://schemas.microsoft.com/office/drawing/2014/main" id="{72710E97-B74D-9383-6032-CC6165F4F6F4}"/>
                </a:ext>
              </a:extLst>
            </p:cNvPr>
            <p:cNvSpPr/>
            <p:nvPr/>
          </p:nvSpPr>
          <p:spPr>
            <a:xfrm>
              <a:off x="5779831" y="6544649"/>
              <a:ext cx="1974543" cy="28517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Chevron 40">
              <a:extLst>
                <a:ext uri="{FF2B5EF4-FFF2-40B4-BE49-F238E27FC236}">
                  <a16:creationId xmlns:a16="http://schemas.microsoft.com/office/drawing/2014/main" id="{0A724E24-3AB2-AFC7-084F-6421AFFE3C93}"/>
                </a:ext>
              </a:extLst>
            </p:cNvPr>
            <p:cNvSpPr/>
            <p:nvPr/>
          </p:nvSpPr>
          <p:spPr>
            <a:xfrm>
              <a:off x="7599379" y="6551106"/>
              <a:ext cx="2258484" cy="28475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Conclusion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011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DEF8C-851C-1FBE-8814-4F46075E6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D0D5-E253-BD27-4BE5-78E5AC16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000" dirty="0"/>
              <a:t>DC</a:t>
            </a:r>
            <a:r>
              <a:rPr lang="en-IL" sz="4800" dirty="0"/>
              <a:t>S</a:t>
            </a:r>
            <a:r>
              <a:rPr lang="en-IL" sz="4000" dirty="0"/>
              <a:t>IM</a:t>
            </a:r>
            <a:r>
              <a:rPr lang="en-US" sz="4000" dirty="0"/>
              <a:t> Challenge</a:t>
            </a:r>
            <a:endParaRPr lang="en-IL" sz="4000" dirty="0"/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8AB427F8-884C-A717-1592-FC7508EA9421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latin typeface="NimbusRomNo9L-Regu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1FB5859-292C-ADF1-F5B4-A1988CA3F687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5E6E1CD-8565-A4FF-71B2-5B7C6FB68212}"/>
              </a:ext>
            </a:extLst>
          </p:cNvPr>
          <p:cNvSpPr txBox="1">
            <a:spLocks/>
          </p:cNvSpPr>
          <p:nvPr/>
        </p:nvSpPr>
        <p:spPr>
          <a:xfrm>
            <a:off x="762000" y="17526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14BB40-FB23-EC38-4784-D04374099F87}"/>
              </a:ext>
            </a:extLst>
          </p:cNvPr>
          <p:cNvSpPr txBox="1">
            <a:spLocks/>
          </p:cNvSpPr>
          <p:nvPr/>
        </p:nvSpPr>
        <p:spPr>
          <a:xfrm>
            <a:off x="917701" y="1616136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NimbusRomNo9L-Regu"/>
              </a:rPr>
              <a:t>DATAs may be dropped in multi-stage networks</a:t>
            </a: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7B933B-70B4-E9B8-03C9-7FB4FAF025E4}"/>
              </a:ext>
            </a:extLst>
          </p:cNvPr>
          <p:cNvGrpSpPr/>
          <p:nvPr/>
        </p:nvGrpSpPr>
        <p:grpSpPr>
          <a:xfrm>
            <a:off x="4798504" y="4302492"/>
            <a:ext cx="1542114" cy="832809"/>
            <a:chOff x="4051300" y="5412754"/>
            <a:chExt cx="1709962" cy="83280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A306D83-09D8-1415-D282-58553CC4084A}"/>
                </a:ext>
              </a:extLst>
            </p:cNvPr>
            <p:cNvSpPr/>
            <p:nvPr/>
          </p:nvSpPr>
          <p:spPr>
            <a:xfrm>
              <a:off x="4140200" y="5499100"/>
              <a:ext cx="1621062" cy="520879"/>
            </a:xfrm>
            <a:prstGeom prst="roundRect">
              <a:avLst>
                <a:gd name="adj" fmla="val 15448"/>
              </a:avLst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85952DC-E9F8-9B2F-E074-F24045A97549}"/>
                </a:ext>
              </a:extLst>
            </p:cNvPr>
            <p:cNvSpPr/>
            <p:nvPr/>
          </p:nvSpPr>
          <p:spPr>
            <a:xfrm>
              <a:off x="4051300" y="5412754"/>
              <a:ext cx="215683" cy="832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150B072-9F44-B61B-0047-F2DA6AFD5818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6363810" y="2468768"/>
            <a:ext cx="811286" cy="8031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786ECE7-F78F-6E48-4E82-1D863D6E555D}"/>
              </a:ext>
            </a:extLst>
          </p:cNvPr>
          <p:cNvCxnSpPr>
            <a:cxnSpLocks/>
            <a:endCxn id="66" idx="2"/>
          </p:cNvCxnSpPr>
          <p:nvPr/>
        </p:nvCxnSpPr>
        <p:spPr>
          <a:xfrm flipV="1">
            <a:off x="6363810" y="3775800"/>
            <a:ext cx="811286" cy="8861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AAF39CB-2862-85D9-659D-EC28EB2D385B}"/>
              </a:ext>
            </a:extLst>
          </p:cNvPr>
          <p:cNvGrpSpPr/>
          <p:nvPr/>
        </p:nvGrpSpPr>
        <p:grpSpPr>
          <a:xfrm>
            <a:off x="7492324" y="3177998"/>
            <a:ext cx="1542114" cy="832809"/>
            <a:chOff x="4051300" y="5412754"/>
            <a:chExt cx="1709962" cy="83280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25184E1-CBC6-FAC7-73EE-24A64787F1E3}"/>
                </a:ext>
              </a:extLst>
            </p:cNvPr>
            <p:cNvSpPr/>
            <p:nvPr/>
          </p:nvSpPr>
          <p:spPr>
            <a:xfrm>
              <a:off x="4140200" y="5499100"/>
              <a:ext cx="1621062" cy="520879"/>
            </a:xfrm>
            <a:prstGeom prst="roundRect">
              <a:avLst>
                <a:gd name="adj" fmla="val 15448"/>
              </a:avLst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CF45587-2E20-321D-2EFF-3066C5E57EA8}"/>
                </a:ext>
              </a:extLst>
            </p:cNvPr>
            <p:cNvSpPr/>
            <p:nvPr/>
          </p:nvSpPr>
          <p:spPr>
            <a:xfrm>
              <a:off x="4051300" y="5412754"/>
              <a:ext cx="215683" cy="832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9091768-81CE-E4D4-D6B1-A0FCF2036609}"/>
              </a:ext>
            </a:extLst>
          </p:cNvPr>
          <p:cNvSpPr/>
          <p:nvPr/>
        </p:nvSpPr>
        <p:spPr>
          <a:xfrm>
            <a:off x="4878678" y="2187668"/>
            <a:ext cx="1461940" cy="520879"/>
          </a:xfrm>
          <a:prstGeom prst="roundRect">
            <a:avLst>
              <a:gd name="adj" fmla="val 1544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89B0124-71B2-A221-E289-443A8BCF84E7}"/>
              </a:ext>
            </a:extLst>
          </p:cNvPr>
          <p:cNvSpPr/>
          <p:nvPr/>
        </p:nvSpPr>
        <p:spPr>
          <a:xfrm>
            <a:off x="4798505" y="2091869"/>
            <a:ext cx="194512" cy="83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25BD2BF-5708-CB94-EAB4-853D72002151}"/>
              </a:ext>
            </a:extLst>
          </p:cNvPr>
          <p:cNvSpPr/>
          <p:nvPr/>
        </p:nvSpPr>
        <p:spPr>
          <a:xfrm>
            <a:off x="8287360" y="3328879"/>
            <a:ext cx="480788" cy="38995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>
                <a:solidFill>
                  <a:schemeClr val="accent6"/>
                </a:solidFill>
              </a:rPr>
              <a:t>A</a:t>
            </a:r>
            <a:endParaRPr lang="en-US" sz="3600" b="1" baseline="-25000" dirty="0">
              <a:solidFill>
                <a:schemeClr val="accent6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BE12BD5-CFB3-5391-A14E-856511E34E8E}"/>
              </a:ext>
            </a:extLst>
          </p:cNvPr>
          <p:cNvCxnSpPr/>
          <p:nvPr/>
        </p:nvCxnSpPr>
        <p:spPr>
          <a:xfrm>
            <a:off x="8809008" y="3523857"/>
            <a:ext cx="177800" cy="0"/>
          </a:xfrm>
          <a:prstGeom prst="line">
            <a:avLst/>
          </a:prstGeom>
          <a:ln w="5715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CF5A51AF-5635-4FA3-31E7-6796294DE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771" y="4414758"/>
            <a:ext cx="872581" cy="50388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8113B70-3536-94F2-F054-821EC4A7B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631" y="2216825"/>
            <a:ext cx="872581" cy="503885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BAC63CA-CC75-056B-D26B-FAEA4036CCDF}"/>
              </a:ext>
            </a:extLst>
          </p:cNvPr>
          <p:cNvSpPr/>
          <p:nvPr/>
        </p:nvSpPr>
        <p:spPr>
          <a:xfrm>
            <a:off x="3670925" y="4782753"/>
            <a:ext cx="139700" cy="139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47F5049-5028-7710-EA16-2CEA7532DEE0}"/>
              </a:ext>
            </a:extLst>
          </p:cNvPr>
          <p:cNvSpPr/>
          <p:nvPr/>
        </p:nvSpPr>
        <p:spPr>
          <a:xfrm>
            <a:off x="3658605" y="4416629"/>
            <a:ext cx="139700" cy="139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4BEAD16-35A7-6CDD-8991-156A654C8FC2}"/>
              </a:ext>
            </a:extLst>
          </p:cNvPr>
          <p:cNvCxnSpPr>
            <a:cxnSpLocks/>
          </p:cNvCxnSpPr>
          <p:nvPr/>
        </p:nvCxnSpPr>
        <p:spPr>
          <a:xfrm>
            <a:off x="3762708" y="4512825"/>
            <a:ext cx="374014" cy="870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084CE16-B31B-FA7C-26C5-46E64D813370}"/>
              </a:ext>
            </a:extLst>
          </p:cNvPr>
          <p:cNvCxnSpPr>
            <a:cxnSpLocks/>
          </p:cNvCxnSpPr>
          <p:nvPr/>
        </p:nvCxnSpPr>
        <p:spPr>
          <a:xfrm flipV="1">
            <a:off x="3801937" y="4766719"/>
            <a:ext cx="341135" cy="657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0B2636D-8C36-768E-05E7-DB37ABC615CF}"/>
              </a:ext>
            </a:extLst>
          </p:cNvPr>
          <p:cNvSpPr txBox="1"/>
          <p:nvPr/>
        </p:nvSpPr>
        <p:spPr>
          <a:xfrm>
            <a:off x="3281925" y="4159494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CA77E00-D726-4690-5FEF-3A2457FE2CEF}"/>
              </a:ext>
            </a:extLst>
          </p:cNvPr>
          <p:cNvSpPr txBox="1"/>
          <p:nvPr/>
        </p:nvSpPr>
        <p:spPr>
          <a:xfrm>
            <a:off x="3281925" y="4660843"/>
            <a:ext cx="437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E96A114-EF67-CA54-C76D-224FB52C7BBB}"/>
              </a:ext>
            </a:extLst>
          </p:cNvPr>
          <p:cNvSpPr/>
          <p:nvPr/>
        </p:nvSpPr>
        <p:spPr>
          <a:xfrm>
            <a:off x="3643248" y="2380274"/>
            <a:ext cx="139700" cy="139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3884B7F-A3B4-FF1E-649E-98DACB24FBC9}"/>
              </a:ext>
            </a:extLst>
          </p:cNvPr>
          <p:cNvCxnSpPr>
            <a:cxnSpLocks/>
          </p:cNvCxnSpPr>
          <p:nvPr/>
        </p:nvCxnSpPr>
        <p:spPr>
          <a:xfrm>
            <a:off x="3752902" y="2461329"/>
            <a:ext cx="322024" cy="14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7B8115AA-9A77-D739-D811-99717B499753}"/>
              </a:ext>
            </a:extLst>
          </p:cNvPr>
          <p:cNvSpPr txBox="1"/>
          <p:nvPr/>
        </p:nvSpPr>
        <p:spPr>
          <a:xfrm>
            <a:off x="3305048" y="2199719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A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219A8539-F400-87DE-21DA-7D62AD501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805" y="3271915"/>
            <a:ext cx="872581" cy="503885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9F16528E-3871-A0D9-8994-0036DC255A19}"/>
              </a:ext>
            </a:extLst>
          </p:cNvPr>
          <p:cNvSpPr/>
          <p:nvPr/>
        </p:nvSpPr>
        <p:spPr>
          <a:xfrm>
            <a:off x="7731698" y="3328879"/>
            <a:ext cx="480788" cy="38995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C</a:t>
            </a:r>
            <a:endParaRPr lang="en-US" sz="3600" b="1" baseline="-25000" dirty="0">
              <a:solidFill>
                <a:srgbClr val="FFC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35FF96-1399-34F9-F164-3BCD1AF97BCB}"/>
              </a:ext>
            </a:extLst>
          </p:cNvPr>
          <p:cNvSpPr txBox="1"/>
          <p:nvPr/>
        </p:nvSpPr>
        <p:spPr>
          <a:xfrm>
            <a:off x="10003853" y="2288789"/>
            <a:ext cx="203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SIM phase</a:t>
            </a:r>
            <a:endParaRPr lang="LID4096" b="1" dirty="0">
              <a:solidFill>
                <a:srgbClr val="C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2DC780-4A29-8D35-7A29-CAAA4084596E}"/>
              </a:ext>
            </a:extLst>
          </p:cNvPr>
          <p:cNvGrpSpPr/>
          <p:nvPr/>
        </p:nvGrpSpPr>
        <p:grpSpPr>
          <a:xfrm>
            <a:off x="1" y="6557305"/>
            <a:ext cx="12192000" cy="292132"/>
            <a:chOff x="0" y="6543868"/>
            <a:chExt cx="12192000" cy="2921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DC4635B-7E24-4660-8861-08A2A122C92B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D1D44BD-17BC-154F-A961-05AFF94DB778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9" name="Chevron 40">
                <a:extLst>
                  <a:ext uri="{FF2B5EF4-FFF2-40B4-BE49-F238E27FC236}">
                    <a16:creationId xmlns:a16="http://schemas.microsoft.com/office/drawing/2014/main" id="{54EBC46F-78D9-4793-309A-2B5D0D60AD6E}"/>
                  </a:ext>
                </a:extLst>
              </p:cNvPr>
              <p:cNvSpPr/>
              <p:nvPr/>
            </p:nvSpPr>
            <p:spPr>
              <a:xfrm>
                <a:off x="1795425" y="6547325"/>
                <a:ext cx="1974543" cy="2788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Chevron 40">
              <a:extLst>
                <a:ext uri="{FF2B5EF4-FFF2-40B4-BE49-F238E27FC236}">
                  <a16:creationId xmlns:a16="http://schemas.microsoft.com/office/drawing/2014/main" id="{58A8F457-6963-33B7-BCE2-430C398BCAE0}"/>
                </a:ext>
              </a:extLst>
            </p:cNvPr>
            <p:cNvSpPr/>
            <p:nvPr/>
          </p:nvSpPr>
          <p:spPr>
            <a:xfrm>
              <a:off x="3640519" y="6547320"/>
              <a:ext cx="2272423" cy="278800"/>
            </a:xfrm>
            <a:prstGeom prst="chevron">
              <a:avLst/>
            </a:prstGeom>
            <a:solidFill>
              <a:srgbClr val="0A41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DC</a:t>
              </a:r>
              <a:r>
                <a:rPr lang="en-US" altLang="ko-KR" sz="2000" b="1" dirty="0">
                  <a:solidFill>
                    <a:schemeClr val="bg1"/>
                  </a:solidFill>
                </a:rPr>
                <a:t>S</a:t>
              </a:r>
              <a:r>
                <a:rPr lang="en-US" altLang="ko-KR" sz="1600" b="1" dirty="0">
                  <a:solidFill>
                    <a:schemeClr val="bg1"/>
                  </a:solidFill>
                </a:rPr>
                <a:t>IM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Chevron 40">
              <a:extLst>
                <a:ext uri="{FF2B5EF4-FFF2-40B4-BE49-F238E27FC236}">
                  <a16:creationId xmlns:a16="http://schemas.microsoft.com/office/drawing/2014/main" id="{D9455718-B1FA-A82D-2F5A-67A9B1404CBC}"/>
                </a:ext>
              </a:extLst>
            </p:cNvPr>
            <p:cNvSpPr/>
            <p:nvPr/>
          </p:nvSpPr>
          <p:spPr>
            <a:xfrm>
              <a:off x="5779831" y="6544649"/>
              <a:ext cx="1974543" cy="28517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Chevron 40">
              <a:extLst>
                <a:ext uri="{FF2B5EF4-FFF2-40B4-BE49-F238E27FC236}">
                  <a16:creationId xmlns:a16="http://schemas.microsoft.com/office/drawing/2014/main" id="{72EBAC77-402C-56AD-0559-A81D92A5ACCF}"/>
                </a:ext>
              </a:extLst>
            </p:cNvPr>
            <p:cNvSpPr/>
            <p:nvPr/>
          </p:nvSpPr>
          <p:spPr>
            <a:xfrm>
              <a:off x="7599379" y="6551106"/>
              <a:ext cx="2258484" cy="28475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Conclusion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10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FA9A7-3956-EABA-1F3D-51C8F9CBB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B8826-2CE8-7388-F9DF-410B5259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000" dirty="0"/>
              <a:t>DC</a:t>
            </a:r>
            <a:r>
              <a:rPr lang="en-IL" sz="4800" dirty="0"/>
              <a:t>S</a:t>
            </a:r>
            <a:r>
              <a:rPr lang="en-IL" sz="4000" dirty="0"/>
              <a:t>IM</a:t>
            </a:r>
            <a:r>
              <a:rPr lang="en-US" sz="4000" dirty="0"/>
              <a:t> Challenge</a:t>
            </a:r>
            <a:endParaRPr lang="en-IL" sz="4000" dirty="0"/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5EA5F239-613F-DAD0-21DF-3464C1E2469C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latin typeface="NimbusRomNo9L-Regu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D8550A-28A8-A300-953E-720DFEE0BEEA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CF201A-D373-878F-915A-0EB3EEE6746E}"/>
              </a:ext>
            </a:extLst>
          </p:cNvPr>
          <p:cNvSpPr txBox="1">
            <a:spLocks/>
          </p:cNvSpPr>
          <p:nvPr/>
        </p:nvSpPr>
        <p:spPr>
          <a:xfrm>
            <a:off x="762000" y="17526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6E61AA-ACA4-9B18-2510-A3537120F6FF}"/>
              </a:ext>
            </a:extLst>
          </p:cNvPr>
          <p:cNvSpPr txBox="1">
            <a:spLocks/>
          </p:cNvSpPr>
          <p:nvPr/>
        </p:nvSpPr>
        <p:spPr>
          <a:xfrm>
            <a:off x="917701" y="1616136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NimbusRomNo9L-Regu"/>
              </a:rPr>
              <a:t>DATAs may be dropped in multi-stage networks</a:t>
            </a: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A2747A-3869-CEAF-591A-24F418267A03}"/>
              </a:ext>
            </a:extLst>
          </p:cNvPr>
          <p:cNvGrpSpPr/>
          <p:nvPr/>
        </p:nvGrpSpPr>
        <p:grpSpPr>
          <a:xfrm>
            <a:off x="4776660" y="4302492"/>
            <a:ext cx="1542114" cy="832809"/>
            <a:chOff x="4051300" y="5412754"/>
            <a:chExt cx="1709962" cy="83280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8F2667C-F375-7A5A-9997-54FF0E502F4F}"/>
                </a:ext>
              </a:extLst>
            </p:cNvPr>
            <p:cNvSpPr/>
            <p:nvPr/>
          </p:nvSpPr>
          <p:spPr>
            <a:xfrm>
              <a:off x="4140200" y="5499100"/>
              <a:ext cx="1621062" cy="520879"/>
            </a:xfrm>
            <a:prstGeom prst="roundRect">
              <a:avLst>
                <a:gd name="adj" fmla="val 15448"/>
              </a:avLst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3B423D-A285-B509-1899-C2BC36C00203}"/>
                </a:ext>
              </a:extLst>
            </p:cNvPr>
            <p:cNvSpPr/>
            <p:nvPr/>
          </p:nvSpPr>
          <p:spPr>
            <a:xfrm>
              <a:off x="4051300" y="5412754"/>
              <a:ext cx="215683" cy="832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BE3E08-6E50-7763-EFAD-8D3CFC41A721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6341966" y="2468768"/>
            <a:ext cx="811286" cy="8031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223107-C463-0206-36DE-40ABBC553130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6341966" y="3775800"/>
            <a:ext cx="811286" cy="8861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0B0ADFF-F200-E5CA-86A3-5909591BA907}"/>
              </a:ext>
            </a:extLst>
          </p:cNvPr>
          <p:cNvGrpSpPr/>
          <p:nvPr/>
        </p:nvGrpSpPr>
        <p:grpSpPr>
          <a:xfrm>
            <a:off x="7470480" y="3177998"/>
            <a:ext cx="1542114" cy="832809"/>
            <a:chOff x="4051300" y="5412754"/>
            <a:chExt cx="1709962" cy="83280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36ED2DD-7A61-6FC8-B292-B118C6C057C0}"/>
                </a:ext>
              </a:extLst>
            </p:cNvPr>
            <p:cNvSpPr/>
            <p:nvPr/>
          </p:nvSpPr>
          <p:spPr>
            <a:xfrm>
              <a:off x="4140200" y="5499100"/>
              <a:ext cx="1621062" cy="520879"/>
            </a:xfrm>
            <a:prstGeom prst="roundRect">
              <a:avLst>
                <a:gd name="adj" fmla="val 15448"/>
              </a:avLst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089892-C694-C470-5B4F-4251D3EF27A3}"/>
                </a:ext>
              </a:extLst>
            </p:cNvPr>
            <p:cNvSpPr/>
            <p:nvPr/>
          </p:nvSpPr>
          <p:spPr>
            <a:xfrm>
              <a:off x="4051300" y="5412754"/>
              <a:ext cx="215683" cy="832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F2E192-856E-81F5-4123-04D0D051EFF7}"/>
              </a:ext>
            </a:extLst>
          </p:cNvPr>
          <p:cNvSpPr/>
          <p:nvPr/>
        </p:nvSpPr>
        <p:spPr>
          <a:xfrm>
            <a:off x="4856834" y="2187668"/>
            <a:ext cx="1461940" cy="520879"/>
          </a:xfrm>
          <a:prstGeom prst="roundRect">
            <a:avLst>
              <a:gd name="adj" fmla="val 1544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E8CED7-CAA0-91AA-1E40-AB797AE9C994}"/>
              </a:ext>
            </a:extLst>
          </p:cNvPr>
          <p:cNvSpPr/>
          <p:nvPr/>
        </p:nvSpPr>
        <p:spPr>
          <a:xfrm>
            <a:off x="4776661" y="2091869"/>
            <a:ext cx="194512" cy="83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CF8EDC3-672C-C64E-2B67-59E9E186818A}"/>
              </a:ext>
            </a:extLst>
          </p:cNvPr>
          <p:cNvSpPr/>
          <p:nvPr/>
        </p:nvSpPr>
        <p:spPr>
          <a:xfrm>
            <a:off x="5772563" y="2255146"/>
            <a:ext cx="480788" cy="38995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>
                <a:solidFill>
                  <a:schemeClr val="accent6"/>
                </a:solidFill>
              </a:rPr>
              <a:t>A</a:t>
            </a:r>
            <a:endParaRPr lang="en-US" sz="3600" b="1" baseline="-25000" dirty="0">
              <a:solidFill>
                <a:schemeClr val="accent6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411758C-039F-44BB-155F-87C42093D74A}"/>
              </a:ext>
            </a:extLst>
          </p:cNvPr>
          <p:cNvSpPr/>
          <p:nvPr/>
        </p:nvSpPr>
        <p:spPr>
          <a:xfrm>
            <a:off x="8451974" y="3338404"/>
            <a:ext cx="480788" cy="38995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00" b="1" baseline="-250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350D3B-F2F9-617D-096F-FAB1D86C753F}"/>
              </a:ext>
            </a:extLst>
          </p:cNvPr>
          <p:cNvSpPr/>
          <p:nvPr/>
        </p:nvSpPr>
        <p:spPr>
          <a:xfrm>
            <a:off x="7683975" y="3329805"/>
            <a:ext cx="480788" cy="38995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00" b="1" baseline="-25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C58712-4DD2-D5D8-B1C4-C8721453B15C}"/>
              </a:ext>
            </a:extLst>
          </p:cNvPr>
          <p:cNvCxnSpPr/>
          <p:nvPr/>
        </p:nvCxnSpPr>
        <p:spPr>
          <a:xfrm>
            <a:off x="8210148" y="3524783"/>
            <a:ext cx="177800" cy="0"/>
          </a:xfrm>
          <a:prstGeom prst="line">
            <a:avLst/>
          </a:prstGeom>
          <a:ln w="5715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8B95061D-2705-EC9A-97E8-C71E8EE36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927" y="4414758"/>
            <a:ext cx="872581" cy="5038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D16EB3C-7C04-046A-D2AF-8D37D3D2D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787" y="2216825"/>
            <a:ext cx="872581" cy="503885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081C8C63-046B-9EA0-675E-B6EEB3955937}"/>
              </a:ext>
            </a:extLst>
          </p:cNvPr>
          <p:cNvSpPr/>
          <p:nvPr/>
        </p:nvSpPr>
        <p:spPr>
          <a:xfrm>
            <a:off x="3649081" y="4782753"/>
            <a:ext cx="139700" cy="139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CBE9216-E607-5160-9EFE-390F7AB570F2}"/>
              </a:ext>
            </a:extLst>
          </p:cNvPr>
          <p:cNvSpPr/>
          <p:nvPr/>
        </p:nvSpPr>
        <p:spPr>
          <a:xfrm>
            <a:off x="3636761" y="4416629"/>
            <a:ext cx="139700" cy="139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60E7E80-F246-AE31-9C27-F429A58A30C4}"/>
              </a:ext>
            </a:extLst>
          </p:cNvPr>
          <p:cNvCxnSpPr>
            <a:cxnSpLocks/>
          </p:cNvCxnSpPr>
          <p:nvPr/>
        </p:nvCxnSpPr>
        <p:spPr>
          <a:xfrm>
            <a:off x="3740864" y="4512825"/>
            <a:ext cx="374014" cy="870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F3A49CE-B3E8-17F0-8339-B90E02B5C3B9}"/>
              </a:ext>
            </a:extLst>
          </p:cNvPr>
          <p:cNvCxnSpPr>
            <a:cxnSpLocks/>
          </p:cNvCxnSpPr>
          <p:nvPr/>
        </p:nvCxnSpPr>
        <p:spPr>
          <a:xfrm flipV="1">
            <a:off x="3780093" y="4766719"/>
            <a:ext cx="341135" cy="657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479EDAD-49E0-FD21-5A70-B92717E8C1F6}"/>
              </a:ext>
            </a:extLst>
          </p:cNvPr>
          <p:cNvSpPr txBox="1"/>
          <p:nvPr/>
        </p:nvSpPr>
        <p:spPr>
          <a:xfrm>
            <a:off x="3260081" y="4159494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A713B8-1C59-F2BB-1CA0-8C5C829B4F69}"/>
              </a:ext>
            </a:extLst>
          </p:cNvPr>
          <p:cNvSpPr txBox="1"/>
          <p:nvPr/>
        </p:nvSpPr>
        <p:spPr>
          <a:xfrm>
            <a:off x="3260081" y="4660843"/>
            <a:ext cx="437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2FE3579-43C7-5EB5-D11B-553C1A2B9F7A}"/>
              </a:ext>
            </a:extLst>
          </p:cNvPr>
          <p:cNvSpPr/>
          <p:nvPr/>
        </p:nvSpPr>
        <p:spPr>
          <a:xfrm>
            <a:off x="3621404" y="2380274"/>
            <a:ext cx="139700" cy="139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DA6A6F4-6C43-BA94-3B7D-70249EBD6ABB}"/>
              </a:ext>
            </a:extLst>
          </p:cNvPr>
          <p:cNvCxnSpPr>
            <a:cxnSpLocks/>
          </p:cNvCxnSpPr>
          <p:nvPr/>
        </p:nvCxnSpPr>
        <p:spPr>
          <a:xfrm>
            <a:off x="3731058" y="2461329"/>
            <a:ext cx="322024" cy="14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EDEA728-3994-868B-6E11-47FCA335F937}"/>
              </a:ext>
            </a:extLst>
          </p:cNvPr>
          <p:cNvSpPr txBox="1"/>
          <p:nvPr/>
        </p:nvSpPr>
        <p:spPr>
          <a:xfrm>
            <a:off x="3283204" y="2199719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A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6F50248-4A13-FF1C-2001-8CFA32DE5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961" y="3271915"/>
            <a:ext cx="872581" cy="503885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B9C2A1-C576-58A1-7F32-BDB08EAECDAC}"/>
              </a:ext>
            </a:extLst>
          </p:cNvPr>
          <p:cNvSpPr/>
          <p:nvPr/>
        </p:nvSpPr>
        <p:spPr>
          <a:xfrm>
            <a:off x="5772563" y="4454299"/>
            <a:ext cx="480788" cy="38995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C</a:t>
            </a:r>
            <a:endParaRPr lang="en-US" sz="3600" b="1" baseline="-25000" dirty="0">
              <a:solidFill>
                <a:srgbClr val="FFC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E1EEE0-9CD8-EF32-2E7F-B956C1174B05}"/>
              </a:ext>
            </a:extLst>
          </p:cNvPr>
          <p:cNvSpPr txBox="1"/>
          <p:nvPr/>
        </p:nvSpPr>
        <p:spPr>
          <a:xfrm>
            <a:off x="10003853" y="2288789"/>
            <a:ext cx="203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DATA phase</a:t>
            </a:r>
            <a:endParaRPr lang="LID4096" b="1" dirty="0">
              <a:solidFill>
                <a:srgbClr val="00B05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8CFD06-949F-BBEE-8BC8-8ECA8CED8BE3}"/>
              </a:ext>
            </a:extLst>
          </p:cNvPr>
          <p:cNvGrpSpPr/>
          <p:nvPr/>
        </p:nvGrpSpPr>
        <p:grpSpPr>
          <a:xfrm>
            <a:off x="1" y="6557305"/>
            <a:ext cx="12192000" cy="292132"/>
            <a:chOff x="0" y="6543868"/>
            <a:chExt cx="12192000" cy="29213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C946727-5CAF-7D84-E0BE-8658C8AE554D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ECB0DA-49EB-912B-3EE1-47E899B9BF10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47" name="Chevron 40">
                <a:extLst>
                  <a:ext uri="{FF2B5EF4-FFF2-40B4-BE49-F238E27FC236}">
                    <a16:creationId xmlns:a16="http://schemas.microsoft.com/office/drawing/2014/main" id="{3C3255F4-B686-7EF4-A1EC-4EDEC067AF45}"/>
                  </a:ext>
                </a:extLst>
              </p:cNvPr>
              <p:cNvSpPr/>
              <p:nvPr/>
            </p:nvSpPr>
            <p:spPr>
              <a:xfrm>
                <a:off x="1795425" y="6547325"/>
                <a:ext cx="1974543" cy="2788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Chevron 40">
              <a:extLst>
                <a:ext uri="{FF2B5EF4-FFF2-40B4-BE49-F238E27FC236}">
                  <a16:creationId xmlns:a16="http://schemas.microsoft.com/office/drawing/2014/main" id="{7B74EEB1-BE25-4FC9-A379-E44457A1708D}"/>
                </a:ext>
              </a:extLst>
            </p:cNvPr>
            <p:cNvSpPr/>
            <p:nvPr/>
          </p:nvSpPr>
          <p:spPr>
            <a:xfrm>
              <a:off x="3640519" y="6547320"/>
              <a:ext cx="2272423" cy="278800"/>
            </a:xfrm>
            <a:prstGeom prst="chevron">
              <a:avLst/>
            </a:prstGeom>
            <a:solidFill>
              <a:srgbClr val="0A41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DC</a:t>
              </a:r>
              <a:r>
                <a:rPr lang="en-US" altLang="ko-KR" sz="2000" b="1" dirty="0">
                  <a:solidFill>
                    <a:schemeClr val="bg1"/>
                  </a:solidFill>
                </a:rPr>
                <a:t>S</a:t>
              </a:r>
              <a:r>
                <a:rPr lang="en-US" altLang="ko-KR" sz="1600" b="1" dirty="0">
                  <a:solidFill>
                    <a:schemeClr val="bg1"/>
                  </a:solidFill>
                </a:rPr>
                <a:t>IM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Chevron 40">
              <a:extLst>
                <a:ext uri="{FF2B5EF4-FFF2-40B4-BE49-F238E27FC236}">
                  <a16:creationId xmlns:a16="http://schemas.microsoft.com/office/drawing/2014/main" id="{7A34BE9F-8688-A1B9-166E-8B0755BC6CDB}"/>
                </a:ext>
              </a:extLst>
            </p:cNvPr>
            <p:cNvSpPr/>
            <p:nvPr/>
          </p:nvSpPr>
          <p:spPr>
            <a:xfrm>
              <a:off x="5779831" y="6544649"/>
              <a:ext cx="1974543" cy="28517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Chevron 40">
              <a:extLst>
                <a:ext uri="{FF2B5EF4-FFF2-40B4-BE49-F238E27FC236}">
                  <a16:creationId xmlns:a16="http://schemas.microsoft.com/office/drawing/2014/main" id="{8C7D3010-7DE4-FAB9-7348-97925143DE8D}"/>
                </a:ext>
              </a:extLst>
            </p:cNvPr>
            <p:cNvSpPr/>
            <p:nvPr/>
          </p:nvSpPr>
          <p:spPr>
            <a:xfrm>
              <a:off x="7599379" y="6551106"/>
              <a:ext cx="2258484" cy="28475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Conclusion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254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25B9D-3BA8-E653-092B-1180137B5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C6506-EEBC-40D3-DFAB-18585197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000" dirty="0"/>
              <a:t>DC</a:t>
            </a:r>
            <a:r>
              <a:rPr lang="en-IL" sz="4800" dirty="0"/>
              <a:t>S</a:t>
            </a:r>
            <a:r>
              <a:rPr lang="en-IL" sz="4000" dirty="0"/>
              <a:t>IM</a:t>
            </a:r>
            <a:r>
              <a:rPr lang="en-US" sz="4000" dirty="0"/>
              <a:t> Challenge</a:t>
            </a:r>
            <a:endParaRPr lang="en-IL" sz="4000" dirty="0"/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06EBEC21-F9D6-81D0-AAA7-6CDB8285EE02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latin typeface="NimbusRomNo9L-Regu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D2783CD-D155-0F14-394B-2BCED170E837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EFA32D-AFB0-5959-0422-A1037ACE2F85}"/>
              </a:ext>
            </a:extLst>
          </p:cNvPr>
          <p:cNvSpPr txBox="1">
            <a:spLocks/>
          </p:cNvSpPr>
          <p:nvPr/>
        </p:nvSpPr>
        <p:spPr>
          <a:xfrm>
            <a:off x="762000" y="17526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B2C9748-F2F1-265F-7B8F-C5BFCE76B74C}"/>
              </a:ext>
            </a:extLst>
          </p:cNvPr>
          <p:cNvSpPr txBox="1">
            <a:spLocks/>
          </p:cNvSpPr>
          <p:nvPr/>
        </p:nvSpPr>
        <p:spPr>
          <a:xfrm>
            <a:off x="917701" y="1616136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NimbusRomNo9L-Regu"/>
              </a:rPr>
              <a:t>DATAs may be dropped in multi-stage networks</a:t>
            </a: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r>
              <a:rPr lang="en-US" sz="2400" dirty="0">
                <a:latin typeface="NimbusRomNo9L-Regu"/>
              </a:rPr>
              <a:t>In evaluations, we found that if the DATA buffer can hold about 2× as many packets as the SIM buffer, then we could not see a single DATA loss</a:t>
            </a:r>
            <a:endParaRPr lang="en-US" sz="2400" b="1" dirty="0">
              <a:latin typeface="NimbusRomNo9L-Regu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5AD0EE6-79E6-B25B-C634-375435A5FE03}"/>
              </a:ext>
            </a:extLst>
          </p:cNvPr>
          <p:cNvGrpSpPr/>
          <p:nvPr/>
        </p:nvGrpSpPr>
        <p:grpSpPr>
          <a:xfrm>
            <a:off x="4776660" y="4292451"/>
            <a:ext cx="1542114" cy="832809"/>
            <a:chOff x="4051300" y="5412754"/>
            <a:chExt cx="1709962" cy="832809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41CF273C-018B-9CFE-97A8-173B8F33EFDA}"/>
                </a:ext>
              </a:extLst>
            </p:cNvPr>
            <p:cNvSpPr/>
            <p:nvPr/>
          </p:nvSpPr>
          <p:spPr>
            <a:xfrm>
              <a:off x="4140200" y="5499100"/>
              <a:ext cx="1621062" cy="520879"/>
            </a:xfrm>
            <a:prstGeom prst="roundRect">
              <a:avLst>
                <a:gd name="adj" fmla="val 15448"/>
              </a:avLst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1EC3EE2-D61A-DE32-C672-93E8255AE5D3}"/>
                </a:ext>
              </a:extLst>
            </p:cNvPr>
            <p:cNvSpPr/>
            <p:nvPr/>
          </p:nvSpPr>
          <p:spPr>
            <a:xfrm>
              <a:off x="4051300" y="5412754"/>
              <a:ext cx="215683" cy="832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21C192C-ECB3-3296-628C-76B8839D1128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6341966" y="2458727"/>
            <a:ext cx="811286" cy="8031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41A28F1-9942-23FE-A8B0-CF9998B39729}"/>
              </a:ext>
            </a:extLst>
          </p:cNvPr>
          <p:cNvCxnSpPr>
            <a:cxnSpLocks/>
            <a:endCxn id="65" idx="2"/>
          </p:cNvCxnSpPr>
          <p:nvPr/>
        </p:nvCxnSpPr>
        <p:spPr>
          <a:xfrm flipV="1">
            <a:off x="6341966" y="3765759"/>
            <a:ext cx="811286" cy="8861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1612A2D-402A-21A2-F82B-F5D7D519297D}"/>
              </a:ext>
            </a:extLst>
          </p:cNvPr>
          <p:cNvGrpSpPr/>
          <p:nvPr/>
        </p:nvGrpSpPr>
        <p:grpSpPr>
          <a:xfrm>
            <a:off x="7470480" y="3167957"/>
            <a:ext cx="1542114" cy="832809"/>
            <a:chOff x="4051300" y="5412754"/>
            <a:chExt cx="1709962" cy="832809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24210A7-12FA-03E7-FB0F-4BB1442CC870}"/>
                </a:ext>
              </a:extLst>
            </p:cNvPr>
            <p:cNvSpPr/>
            <p:nvPr/>
          </p:nvSpPr>
          <p:spPr>
            <a:xfrm>
              <a:off x="4140200" y="5499100"/>
              <a:ext cx="1621062" cy="520879"/>
            </a:xfrm>
            <a:prstGeom prst="roundRect">
              <a:avLst>
                <a:gd name="adj" fmla="val 15448"/>
              </a:avLst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3FA62F4-0AC5-3A7F-AAB4-20B3ECF355B8}"/>
                </a:ext>
              </a:extLst>
            </p:cNvPr>
            <p:cNvSpPr/>
            <p:nvPr/>
          </p:nvSpPr>
          <p:spPr>
            <a:xfrm>
              <a:off x="4051300" y="5412754"/>
              <a:ext cx="215683" cy="832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B863C62-D276-9137-BF17-AF5208B14D70}"/>
              </a:ext>
            </a:extLst>
          </p:cNvPr>
          <p:cNvSpPr/>
          <p:nvPr/>
        </p:nvSpPr>
        <p:spPr>
          <a:xfrm>
            <a:off x="4856834" y="2177627"/>
            <a:ext cx="1461940" cy="520879"/>
          </a:xfrm>
          <a:prstGeom prst="roundRect">
            <a:avLst>
              <a:gd name="adj" fmla="val 1544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2DB2DDC-2B23-C950-935D-62606FEF8C36}"/>
              </a:ext>
            </a:extLst>
          </p:cNvPr>
          <p:cNvSpPr/>
          <p:nvPr/>
        </p:nvSpPr>
        <p:spPr>
          <a:xfrm>
            <a:off x="4776661" y="2081828"/>
            <a:ext cx="194512" cy="83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D70A0B5-4E6C-57B0-7845-ED81E5269440}"/>
              </a:ext>
            </a:extLst>
          </p:cNvPr>
          <p:cNvSpPr/>
          <p:nvPr/>
        </p:nvSpPr>
        <p:spPr>
          <a:xfrm>
            <a:off x="7698779" y="3318838"/>
            <a:ext cx="480788" cy="38995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>
                <a:solidFill>
                  <a:schemeClr val="accent6"/>
                </a:solidFill>
              </a:rPr>
              <a:t>A</a:t>
            </a:r>
            <a:endParaRPr lang="en-US" sz="3600" b="1" baseline="-25000" dirty="0">
              <a:solidFill>
                <a:schemeClr val="accent6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32C2F0A-B72C-AC60-1F7A-06AB8BD3D22C}"/>
              </a:ext>
            </a:extLst>
          </p:cNvPr>
          <p:cNvSpPr/>
          <p:nvPr/>
        </p:nvSpPr>
        <p:spPr>
          <a:xfrm>
            <a:off x="8451974" y="3328363"/>
            <a:ext cx="480788" cy="38995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00" b="1" baseline="-25000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F2ADE3-B937-009E-B558-72DBA2A2265E}"/>
              </a:ext>
            </a:extLst>
          </p:cNvPr>
          <p:cNvCxnSpPr/>
          <p:nvPr/>
        </p:nvCxnSpPr>
        <p:spPr>
          <a:xfrm>
            <a:off x="8210148" y="3514742"/>
            <a:ext cx="177800" cy="0"/>
          </a:xfrm>
          <a:prstGeom prst="line">
            <a:avLst/>
          </a:prstGeom>
          <a:ln w="5715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99416DA5-631C-0453-EA52-3E406B6C7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927" y="4404717"/>
            <a:ext cx="872581" cy="50388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41437FE-5BEA-9282-E2D5-56980DBF9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787" y="2206784"/>
            <a:ext cx="872581" cy="503885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95F1AC28-F6A8-3B61-D9EC-C0760B509B98}"/>
              </a:ext>
            </a:extLst>
          </p:cNvPr>
          <p:cNvSpPr/>
          <p:nvPr/>
        </p:nvSpPr>
        <p:spPr>
          <a:xfrm>
            <a:off x="3649081" y="4772712"/>
            <a:ext cx="139700" cy="139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7D822A2-26D0-B04F-EC1F-3001B74B79EF}"/>
              </a:ext>
            </a:extLst>
          </p:cNvPr>
          <p:cNvSpPr/>
          <p:nvPr/>
        </p:nvSpPr>
        <p:spPr>
          <a:xfrm>
            <a:off x="3636761" y="4406588"/>
            <a:ext cx="139700" cy="139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C59FABB-A4F0-FC6B-D98E-42F8188887F5}"/>
              </a:ext>
            </a:extLst>
          </p:cNvPr>
          <p:cNvCxnSpPr>
            <a:cxnSpLocks/>
          </p:cNvCxnSpPr>
          <p:nvPr/>
        </p:nvCxnSpPr>
        <p:spPr>
          <a:xfrm>
            <a:off x="3740864" y="4502784"/>
            <a:ext cx="374014" cy="870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860DBB0-FA97-DC3C-1968-787A94C9ED92}"/>
              </a:ext>
            </a:extLst>
          </p:cNvPr>
          <p:cNvCxnSpPr>
            <a:cxnSpLocks/>
          </p:cNvCxnSpPr>
          <p:nvPr/>
        </p:nvCxnSpPr>
        <p:spPr>
          <a:xfrm flipV="1">
            <a:off x="3780093" y="4756678"/>
            <a:ext cx="341135" cy="657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D2F686D-A4DC-B124-23AA-5C86AD24ACE5}"/>
              </a:ext>
            </a:extLst>
          </p:cNvPr>
          <p:cNvSpPr txBox="1"/>
          <p:nvPr/>
        </p:nvSpPr>
        <p:spPr>
          <a:xfrm>
            <a:off x="3260081" y="4149453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F8EED2C-7927-56C8-7E52-670C6EA8F69B}"/>
              </a:ext>
            </a:extLst>
          </p:cNvPr>
          <p:cNvSpPr txBox="1"/>
          <p:nvPr/>
        </p:nvSpPr>
        <p:spPr>
          <a:xfrm>
            <a:off x="3260081" y="4650802"/>
            <a:ext cx="437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656A121-734E-FF91-B810-DFAE7E7637E4}"/>
              </a:ext>
            </a:extLst>
          </p:cNvPr>
          <p:cNvSpPr/>
          <p:nvPr/>
        </p:nvSpPr>
        <p:spPr>
          <a:xfrm>
            <a:off x="3621404" y="2370233"/>
            <a:ext cx="139700" cy="139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039E515-84C9-5195-A97A-2C079A138AE8}"/>
              </a:ext>
            </a:extLst>
          </p:cNvPr>
          <p:cNvCxnSpPr>
            <a:cxnSpLocks/>
          </p:cNvCxnSpPr>
          <p:nvPr/>
        </p:nvCxnSpPr>
        <p:spPr>
          <a:xfrm>
            <a:off x="3731058" y="2451288"/>
            <a:ext cx="322024" cy="14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6DB717B2-D7D5-91B1-F20E-411ED68B50F9}"/>
              </a:ext>
            </a:extLst>
          </p:cNvPr>
          <p:cNvSpPr txBox="1"/>
          <p:nvPr/>
        </p:nvSpPr>
        <p:spPr>
          <a:xfrm>
            <a:off x="3283204" y="2189678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A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AE2B41D3-7B94-F96E-32F1-4019E83EB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961" y="3261874"/>
            <a:ext cx="872581" cy="503885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C50801F-F7EA-A5C1-0126-B2B1E4B345C1}"/>
              </a:ext>
            </a:extLst>
          </p:cNvPr>
          <p:cNvSpPr/>
          <p:nvPr/>
        </p:nvSpPr>
        <p:spPr>
          <a:xfrm>
            <a:off x="7470480" y="4455824"/>
            <a:ext cx="480788" cy="38995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C</a:t>
            </a:r>
            <a:endParaRPr lang="en-US" sz="3600" b="1" baseline="-25000" dirty="0">
              <a:solidFill>
                <a:srgbClr val="FFC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618172B-E5D7-BDAA-D2CD-043B8253E95A}"/>
              </a:ext>
            </a:extLst>
          </p:cNvPr>
          <p:cNvSpPr txBox="1"/>
          <p:nvPr/>
        </p:nvSpPr>
        <p:spPr>
          <a:xfrm>
            <a:off x="7708618" y="3899264"/>
            <a:ext cx="93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drop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88F498C-DF50-F79A-5B25-B9F260B343A9}"/>
              </a:ext>
            </a:extLst>
          </p:cNvPr>
          <p:cNvCxnSpPr>
            <a:cxnSpLocks/>
          </p:cNvCxnSpPr>
          <p:nvPr/>
        </p:nvCxnSpPr>
        <p:spPr>
          <a:xfrm>
            <a:off x="7676328" y="3965925"/>
            <a:ext cx="0" cy="4055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F38164D6-D774-94F8-FB2C-2799F5797924}"/>
              </a:ext>
            </a:extLst>
          </p:cNvPr>
          <p:cNvSpPr txBox="1"/>
          <p:nvPr/>
        </p:nvSpPr>
        <p:spPr>
          <a:xfrm>
            <a:off x="10003853" y="2288789"/>
            <a:ext cx="203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DATA phase</a:t>
            </a:r>
            <a:endParaRPr lang="LID4096" b="1" dirty="0">
              <a:solidFill>
                <a:srgbClr val="00B05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D3EAC7-2A42-D8B6-37F4-82FC276A7F6C}"/>
              </a:ext>
            </a:extLst>
          </p:cNvPr>
          <p:cNvGrpSpPr/>
          <p:nvPr/>
        </p:nvGrpSpPr>
        <p:grpSpPr>
          <a:xfrm>
            <a:off x="1" y="6557305"/>
            <a:ext cx="12192000" cy="292132"/>
            <a:chOff x="0" y="6543868"/>
            <a:chExt cx="12192000" cy="2921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E28F2E1-24DB-D5A5-F559-28E18CF47336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A105D4A-050E-0602-1D05-2009942BE6E4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9" name="Chevron 40">
                <a:extLst>
                  <a:ext uri="{FF2B5EF4-FFF2-40B4-BE49-F238E27FC236}">
                    <a16:creationId xmlns:a16="http://schemas.microsoft.com/office/drawing/2014/main" id="{8915C63D-B78B-A24F-E833-6F67E113659C}"/>
                  </a:ext>
                </a:extLst>
              </p:cNvPr>
              <p:cNvSpPr/>
              <p:nvPr/>
            </p:nvSpPr>
            <p:spPr>
              <a:xfrm>
                <a:off x="1795425" y="6547325"/>
                <a:ext cx="1974543" cy="2788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Chevron 40">
              <a:extLst>
                <a:ext uri="{FF2B5EF4-FFF2-40B4-BE49-F238E27FC236}">
                  <a16:creationId xmlns:a16="http://schemas.microsoft.com/office/drawing/2014/main" id="{0A2DF237-7CE0-9B0C-ABBE-24A42B9F2881}"/>
                </a:ext>
              </a:extLst>
            </p:cNvPr>
            <p:cNvSpPr/>
            <p:nvPr/>
          </p:nvSpPr>
          <p:spPr>
            <a:xfrm>
              <a:off x="3640519" y="6547320"/>
              <a:ext cx="2272423" cy="278800"/>
            </a:xfrm>
            <a:prstGeom prst="chevron">
              <a:avLst/>
            </a:prstGeom>
            <a:solidFill>
              <a:srgbClr val="0A41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DC</a:t>
              </a:r>
              <a:r>
                <a:rPr lang="en-US" altLang="ko-KR" sz="2000" b="1" dirty="0">
                  <a:solidFill>
                    <a:schemeClr val="bg1"/>
                  </a:solidFill>
                </a:rPr>
                <a:t>S</a:t>
              </a:r>
              <a:r>
                <a:rPr lang="en-US" altLang="ko-KR" sz="1600" b="1" dirty="0">
                  <a:solidFill>
                    <a:schemeClr val="bg1"/>
                  </a:solidFill>
                </a:rPr>
                <a:t>IM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Chevron 40">
              <a:extLst>
                <a:ext uri="{FF2B5EF4-FFF2-40B4-BE49-F238E27FC236}">
                  <a16:creationId xmlns:a16="http://schemas.microsoft.com/office/drawing/2014/main" id="{1DE4DF1B-393A-6F73-5126-1E0B2EEF48BC}"/>
                </a:ext>
              </a:extLst>
            </p:cNvPr>
            <p:cNvSpPr/>
            <p:nvPr/>
          </p:nvSpPr>
          <p:spPr>
            <a:xfrm>
              <a:off x="5779831" y="6544649"/>
              <a:ext cx="1974543" cy="28517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Chevron 40">
              <a:extLst>
                <a:ext uri="{FF2B5EF4-FFF2-40B4-BE49-F238E27FC236}">
                  <a16:creationId xmlns:a16="http://schemas.microsoft.com/office/drawing/2014/main" id="{3D5F0DC8-A9B5-E314-84EB-932C598D45AD}"/>
                </a:ext>
              </a:extLst>
            </p:cNvPr>
            <p:cNvSpPr/>
            <p:nvPr/>
          </p:nvSpPr>
          <p:spPr>
            <a:xfrm>
              <a:off x="7599379" y="6551106"/>
              <a:ext cx="2258484" cy="28475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Conclusion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5012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A790D-710B-0B9B-34EE-F19A75041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C3359-AB94-5B96-65E5-0B2B22CC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000" dirty="0"/>
              <a:t>DC</a:t>
            </a:r>
            <a:r>
              <a:rPr lang="en-IL" sz="4800" dirty="0"/>
              <a:t>S</a:t>
            </a:r>
            <a:r>
              <a:rPr lang="en-IL" sz="4000" dirty="0"/>
              <a:t>IM</a:t>
            </a:r>
            <a:r>
              <a:rPr lang="en-US" sz="4000" dirty="0"/>
              <a:t> Evaluation</a:t>
            </a:r>
            <a:endParaRPr lang="en-IL" sz="4000" dirty="0"/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18720A8E-A012-D2F6-41ED-E480FBD0C476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latin typeface="NimbusRomNo9L-Regu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C21E1D-4AB2-1DB2-96D6-000B14040523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DA2E72C-F211-613A-4D48-1DAC02C38C08}"/>
              </a:ext>
            </a:extLst>
          </p:cNvPr>
          <p:cNvSpPr txBox="1">
            <a:spLocks/>
          </p:cNvSpPr>
          <p:nvPr/>
        </p:nvSpPr>
        <p:spPr>
          <a:xfrm>
            <a:off x="762000" y="17526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83F6E8-E0F1-9C1C-08AC-269A22BA54B4}"/>
              </a:ext>
            </a:extLst>
          </p:cNvPr>
          <p:cNvSpPr txBox="1">
            <a:spLocks/>
          </p:cNvSpPr>
          <p:nvPr/>
        </p:nvSpPr>
        <p:spPr>
          <a:xfrm>
            <a:off x="762000" y="157414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NimbusRomNo9L-Regu"/>
              </a:rPr>
              <a:t>We employ a 3-layer fat-tree topology with </a:t>
            </a:r>
          </a:p>
          <a:p>
            <a:pPr lvl="1"/>
            <a:r>
              <a:rPr lang="en-US" sz="2000" dirty="0">
                <a:latin typeface="NimbusRomNo9L-Regu"/>
              </a:rPr>
              <a:t>128 hosts</a:t>
            </a:r>
          </a:p>
          <a:p>
            <a:pPr lvl="1"/>
            <a:r>
              <a:rPr lang="en-US" sz="2000" dirty="0">
                <a:latin typeface="NimbusRomNo9L-Regu"/>
              </a:rPr>
              <a:t>800 Gbps links</a:t>
            </a:r>
          </a:p>
          <a:p>
            <a:pPr lvl="1"/>
            <a:r>
              <a:rPr lang="en-US" sz="2000" dirty="0">
                <a:latin typeface="NimbusRomNo9L-Regu"/>
              </a:rPr>
              <a:t>9 KB jumbo frames</a:t>
            </a:r>
          </a:p>
          <a:p>
            <a:r>
              <a:rPr lang="en-US" sz="2400" dirty="0">
                <a:latin typeface="NimbusRomNo9L-Regu"/>
              </a:rPr>
              <a:t>We compare </a:t>
            </a:r>
            <a:r>
              <a:rPr lang="en-US" sz="2400" cap="small" dirty="0" err="1">
                <a:latin typeface="NimbusRomNo9L-Regu"/>
              </a:rPr>
              <a:t>dcSim</a:t>
            </a:r>
            <a:r>
              <a:rPr lang="en-US" sz="2400" dirty="0">
                <a:latin typeface="NimbusRomNo9L-Regu"/>
              </a:rPr>
              <a:t> against </a:t>
            </a:r>
            <a:r>
              <a:rPr lang="en-US" sz="2400" dirty="0" err="1">
                <a:latin typeface="NimbusRomNo9L-Regu"/>
              </a:rPr>
              <a:t>pFabric</a:t>
            </a:r>
            <a:r>
              <a:rPr lang="en-US" sz="2400" dirty="0">
                <a:latin typeface="NimbusRomNo9L-Regu"/>
              </a:rPr>
              <a:t>, </a:t>
            </a:r>
            <a:r>
              <a:rPr lang="en-US" sz="2400" dirty="0" err="1">
                <a:latin typeface="NimbusRomNo9L-Regu"/>
              </a:rPr>
              <a:t>pHost</a:t>
            </a:r>
            <a:r>
              <a:rPr lang="en-US" sz="2400" dirty="0">
                <a:latin typeface="NimbusRomNo9L-Regu"/>
              </a:rPr>
              <a:t> and </a:t>
            </a:r>
            <a:r>
              <a:rPr lang="en-US" sz="2400" dirty="0" err="1">
                <a:latin typeface="NimbusRomNo9L-Regu"/>
              </a:rPr>
              <a:t>dcPIM</a:t>
            </a:r>
            <a:r>
              <a:rPr lang="en-US" sz="2400" dirty="0">
                <a:latin typeface="NimbusRomNo9L-Regu"/>
              </a:rPr>
              <a:t>.</a:t>
            </a:r>
          </a:p>
          <a:p>
            <a:r>
              <a:rPr lang="en-US" sz="2400" dirty="0">
                <a:latin typeface="NimbusRomNo9L-Regu"/>
              </a:rPr>
              <a:t>We focus on collective communication patterns that are representative of AI</a:t>
            </a:r>
          </a:p>
          <a:p>
            <a:pPr lvl="1"/>
            <a:r>
              <a:rPr lang="en-US" sz="2000" b="1" dirty="0">
                <a:latin typeface="NimbusRomNo9L-Regu"/>
              </a:rPr>
              <a:t>Permutation</a:t>
            </a:r>
          </a:p>
          <a:p>
            <a:pPr lvl="1"/>
            <a:r>
              <a:rPr lang="en-US" sz="2000" b="1" dirty="0">
                <a:latin typeface="NimbusRomNo9L-Regu"/>
              </a:rPr>
              <a:t>All-to-all</a:t>
            </a:r>
          </a:p>
          <a:p>
            <a:pPr lvl="1"/>
            <a:r>
              <a:rPr lang="en-US" sz="2000" b="1" dirty="0">
                <a:latin typeface="NimbusRomNo9L-Regu"/>
              </a:rPr>
              <a:t>All-to-all-v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64119E9-3022-678B-575F-075FFA24E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1924366"/>
              </p:ext>
            </p:extLst>
          </p:nvPr>
        </p:nvGraphicFramePr>
        <p:xfrm>
          <a:off x="4536440" y="4217956"/>
          <a:ext cx="1745588" cy="1741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3F49514-1AF3-70F1-EBDB-AF01481A5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3230675"/>
              </p:ext>
            </p:extLst>
          </p:nvPr>
        </p:nvGraphicFramePr>
        <p:xfrm>
          <a:off x="7160578" y="4224099"/>
          <a:ext cx="1745588" cy="1741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483F29-5974-2AE0-B8DD-AA5BC7592149}"/>
              </a:ext>
            </a:extLst>
          </p:cNvPr>
          <p:cNvCxnSpPr>
            <a:cxnSpLocks/>
          </p:cNvCxnSpPr>
          <p:nvPr/>
        </p:nvCxnSpPr>
        <p:spPr>
          <a:xfrm>
            <a:off x="8106066" y="4797607"/>
            <a:ext cx="209550" cy="57150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AA84E7-0F2D-8DF1-05E1-95E24F80664F}"/>
              </a:ext>
            </a:extLst>
          </p:cNvPr>
          <p:cNvCxnSpPr>
            <a:cxnSpLocks/>
          </p:cNvCxnSpPr>
          <p:nvPr/>
        </p:nvCxnSpPr>
        <p:spPr>
          <a:xfrm flipH="1">
            <a:off x="7788003" y="4771792"/>
            <a:ext cx="213288" cy="678278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BAF2D38-C9A9-985F-4BB3-50C4AC9A9603}"/>
              </a:ext>
            </a:extLst>
          </p:cNvPr>
          <p:cNvCxnSpPr>
            <a:cxnSpLocks/>
          </p:cNvCxnSpPr>
          <p:nvPr/>
        </p:nvCxnSpPr>
        <p:spPr>
          <a:xfrm>
            <a:off x="7683228" y="5045257"/>
            <a:ext cx="557212" cy="430628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29CC781-E0AE-0B51-0503-6F158CFE2623}"/>
              </a:ext>
            </a:extLst>
          </p:cNvPr>
          <p:cNvCxnSpPr>
            <a:cxnSpLocks/>
          </p:cNvCxnSpPr>
          <p:nvPr/>
        </p:nvCxnSpPr>
        <p:spPr>
          <a:xfrm flipV="1">
            <a:off x="7683228" y="5019442"/>
            <a:ext cx="661987" cy="19634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D0FFCD8-1933-80C6-D55F-DDAD1057ADCE}"/>
              </a:ext>
            </a:extLst>
          </p:cNvPr>
          <p:cNvCxnSpPr>
            <a:cxnSpLocks/>
          </p:cNvCxnSpPr>
          <p:nvPr/>
        </p:nvCxnSpPr>
        <p:spPr>
          <a:xfrm flipV="1">
            <a:off x="7788003" y="5032350"/>
            <a:ext cx="557212" cy="405069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2058610-7CF6-ADDE-5218-233C90E317FB}"/>
              </a:ext>
            </a:extLst>
          </p:cNvPr>
          <p:cNvGrpSpPr/>
          <p:nvPr/>
        </p:nvGrpSpPr>
        <p:grpSpPr>
          <a:xfrm>
            <a:off x="1" y="6557305"/>
            <a:ext cx="12192000" cy="292132"/>
            <a:chOff x="0" y="6543868"/>
            <a:chExt cx="12192000" cy="2921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BF1B087-C177-0B8C-7E15-1AB567471B0A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0311E15-9029-3811-D525-3A710B566DE5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2" name="Chevron 40">
                <a:extLst>
                  <a:ext uri="{FF2B5EF4-FFF2-40B4-BE49-F238E27FC236}">
                    <a16:creationId xmlns:a16="http://schemas.microsoft.com/office/drawing/2014/main" id="{AD7C98D4-7D5C-91CB-EFD9-4763C635A10D}"/>
                  </a:ext>
                </a:extLst>
              </p:cNvPr>
              <p:cNvSpPr/>
              <p:nvPr/>
            </p:nvSpPr>
            <p:spPr>
              <a:xfrm>
                <a:off x="1795425" y="6547325"/>
                <a:ext cx="1974543" cy="2788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Chevron 40">
              <a:extLst>
                <a:ext uri="{FF2B5EF4-FFF2-40B4-BE49-F238E27FC236}">
                  <a16:creationId xmlns:a16="http://schemas.microsoft.com/office/drawing/2014/main" id="{DEC8187E-A028-B866-788D-73D5DB22205C}"/>
                </a:ext>
              </a:extLst>
            </p:cNvPr>
            <p:cNvSpPr/>
            <p:nvPr/>
          </p:nvSpPr>
          <p:spPr>
            <a:xfrm>
              <a:off x="3640519" y="6547320"/>
              <a:ext cx="2272423" cy="27880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DC</a:t>
              </a:r>
              <a:r>
                <a:rPr lang="en-US" altLang="ko-KR" sz="2000" b="1" dirty="0">
                  <a:solidFill>
                    <a:schemeClr val="bg1"/>
                  </a:solidFill>
                </a:rPr>
                <a:t>S</a:t>
              </a:r>
              <a:r>
                <a:rPr lang="en-US" altLang="ko-KR" sz="1600" b="1" dirty="0">
                  <a:solidFill>
                    <a:schemeClr val="bg1"/>
                  </a:solidFill>
                </a:rPr>
                <a:t>IM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Chevron 40">
              <a:extLst>
                <a:ext uri="{FF2B5EF4-FFF2-40B4-BE49-F238E27FC236}">
                  <a16:creationId xmlns:a16="http://schemas.microsoft.com/office/drawing/2014/main" id="{1A064812-EA1A-11C6-BB3F-D0DE2FE8999E}"/>
                </a:ext>
              </a:extLst>
            </p:cNvPr>
            <p:cNvSpPr/>
            <p:nvPr/>
          </p:nvSpPr>
          <p:spPr>
            <a:xfrm>
              <a:off x="5779831" y="6544649"/>
              <a:ext cx="1974543" cy="285170"/>
            </a:xfrm>
            <a:prstGeom prst="chevron">
              <a:avLst/>
            </a:prstGeom>
            <a:solidFill>
              <a:srgbClr val="0A41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Chevron 40">
              <a:extLst>
                <a:ext uri="{FF2B5EF4-FFF2-40B4-BE49-F238E27FC236}">
                  <a16:creationId xmlns:a16="http://schemas.microsoft.com/office/drawing/2014/main" id="{5745C1D4-A943-46CB-0C24-3213AF17C994}"/>
                </a:ext>
              </a:extLst>
            </p:cNvPr>
            <p:cNvSpPr/>
            <p:nvPr/>
          </p:nvSpPr>
          <p:spPr>
            <a:xfrm>
              <a:off x="7599379" y="6551106"/>
              <a:ext cx="2258484" cy="28475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Conclusion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3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4800F-9253-997E-03E7-F9EE3B3A6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6FE03-F9DA-2E56-5414-0643001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000" dirty="0"/>
              <a:t>DC</a:t>
            </a:r>
            <a:r>
              <a:rPr lang="en-IL" sz="4800" dirty="0"/>
              <a:t>S</a:t>
            </a:r>
            <a:r>
              <a:rPr lang="en-IL" sz="4000" dirty="0"/>
              <a:t>IM</a:t>
            </a:r>
            <a:r>
              <a:rPr lang="en-US" sz="4000" dirty="0"/>
              <a:t> Evaluation</a:t>
            </a:r>
            <a:endParaRPr lang="en-IL" sz="4000" dirty="0"/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458243B8-9433-6518-519B-EEC751FB34FA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latin typeface="NimbusRomNo9L-Regu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62A22C2-B7EF-14F7-95C1-42D7DFC11CB5}"/>
              </a:ext>
            </a:extLst>
          </p:cNvPr>
          <p:cNvSpPr txBox="1">
            <a:spLocks/>
          </p:cNvSpPr>
          <p:nvPr/>
        </p:nvSpPr>
        <p:spPr>
          <a:xfrm>
            <a:off x="598170" y="1615494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A201003-249D-06DC-3A7E-F2A66D071123}"/>
              </a:ext>
            </a:extLst>
          </p:cNvPr>
          <p:cNvSpPr txBox="1">
            <a:spLocks/>
          </p:cNvSpPr>
          <p:nvPr/>
        </p:nvSpPr>
        <p:spPr>
          <a:xfrm>
            <a:off x="739140" y="1752653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AAED689-4C52-C4B9-859B-A5BB933A9334}"/>
              </a:ext>
            </a:extLst>
          </p:cNvPr>
          <p:cNvSpPr txBox="1">
            <a:spLocks/>
          </p:cNvSpPr>
          <p:nvPr/>
        </p:nvSpPr>
        <p:spPr>
          <a:xfrm>
            <a:off x="586740" y="1551446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CE063B-96DA-B91C-2C2D-4CE12F5D75EC}"/>
              </a:ext>
            </a:extLst>
          </p:cNvPr>
          <p:cNvSpPr txBox="1">
            <a:spLocks/>
          </p:cNvSpPr>
          <p:nvPr/>
        </p:nvSpPr>
        <p:spPr>
          <a:xfrm>
            <a:off x="762000" y="1347223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87B41E-65B0-3392-0630-573AADF8E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775" y="2274393"/>
            <a:ext cx="5758885" cy="29224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B40444-29D7-BBB0-2113-C5E2AC105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016" y="2307852"/>
            <a:ext cx="3786715" cy="29854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79899F-BBB4-1F1C-3066-38E1A99BBE4D}"/>
              </a:ext>
            </a:extLst>
          </p:cNvPr>
          <p:cNvSpPr txBox="1"/>
          <p:nvPr/>
        </p:nvSpPr>
        <p:spPr>
          <a:xfrm>
            <a:off x="6865620" y="5273039"/>
            <a:ext cx="4587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mbusRomNo9L-Regu"/>
              </a:rPr>
              <a:t>Rate of DATA packets corresponds indeed to the earlier rate of SIM packets.</a:t>
            </a:r>
          </a:p>
          <a:p>
            <a:pPr algn="ctr"/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778994-15A7-936C-95A2-DFB7354C4C10}"/>
              </a:ext>
            </a:extLst>
          </p:cNvPr>
          <p:cNvSpPr txBox="1"/>
          <p:nvPr/>
        </p:nvSpPr>
        <p:spPr>
          <a:xfrm>
            <a:off x="716280" y="5280642"/>
            <a:ext cx="458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mbusRomNo9L-Regu"/>
              </a:rPr>
              <a:t>Infinite all-to-all traffic pattern.</a:t>
            </a:r>
          </a:p>
          <a:p>
            <a:pPr algn="ctr"/>
            <a:endParaRPr lang="LID4096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2E7500-495F-738E-E2AD-650945F9231E}"/>
              </a:ext>
            </a:extLst>
          </p:cNvPr>
          <p:cNvGrpSpPr/>
          <p:nvPr/>
        </p:nvGrpSpPr>
        <p:grpSpPr>
          <a:xfrm>
            <a:off x="1" y="6557305"/>
            <a:ext cx="12192000" cy="292132"/>
            <a:chOff x="0" y="6543868"/>
            <a:chExt cx="12192000" cy="2921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A29B9B9-EB3D-7C2D-16A5-1924D9A58ADF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7B0B0FA-724C-2407-FD81-FDE1E26AB016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25" name="Chevron 40">
                <a:extLst>
                  <a:ext uri="{FF2B5EF4-FFF2-40B4-BE49-F238E27FC236}">
                    <a16:creationId xmlns:a16="http://schemas.microsoft.com/office/drawing/2014/main" id="{7190BC7D-B223-C2D1-B395-1642A302BD7E}"/>
                  </a:ext>
                </a:extLst>
              </p:cNvPr>
              <p:cNvSpPr/>
              <p:nvPr/>
            </p:nvSpPr>
            <p:spPr>
              <a:xfrm>
                <a:off x="1795425" y="6547325"/>
                <a:ext cx="1974543" cy="2788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Chevron 40">
              <a:extLst>
                <a:ext uri="{FF2B5EF4-FFF2-40B4-BE49-F238E27FC236}">
                  <a16:creationId xmlns:a16="http://schemas.microsoft.com/office/drawing/2014/main" id="{B1AB85D8-B457-F510-149C-CC4BF2DCD39C}"/>
                </a:ext>
              </a:extLst>
            </p:cNvPr>
            <p:cNvSpPr/>
            <p:nvPr/>
          </p:nvSpPr>
          <p:spPr>
            <a:xfrm>
              <a:off x="3640519" y="6547320"/>
              <a:ext cx="2272423" cy="27880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DC</a:t>
              </a:r>
              <a:r>
                <a:rPr lang="en-US" altLang="ko-KR" sz="2000" b="1" dirty="0">
                  <a:solidFill>
                    <a:schemeClr val="bg1"/>
                  </a:solidFill>
                </a:rPr>
                <a:t>S</a:t>
              </a:r>
              <a:r>
                <a:rPr lang="en-US" altLang="ko-KR" sz="1600" b="1" dirty="0">
                  <a:solidFill>
                    <a:schemeClr val="bg1"/>
                  </a:solidFill>
                </a:rPr>
                <a:t>IM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Chevron 40">
              <a:extLst>
                <a:ext uri="{FF2B5EF4-FFF2-40B4-BE49-F238E27FC236}">
                  <a16:creationId xmlns:a16="http://schemas.microsoft.com/office/drawing/2014/main" id="{411CFEF1-375E-9EF7-FA95-927A27BD1013}"/>
                </a:ext>
              </a:extLst>
            </p:cNvPr>
            <p:cNvSpPr/>
            <p:nvPr/>
          </p:nvSpPr>
          <p:spPr>
            <a:xfrm>
              <a:off x="5779831" y="6544649"/>
              <a:ext cx="1974543" cy="285170"/>
            </a:xfrm>
            <a:prstGeom prst="chevron">
              <a:avLst/>
            </a:prstGeom>
            <a:solidFill>
              <a:srgbClr val="0A41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hevron 40">
              <a:extLst>
                <a:ext uri="{FF2B5EF4-FFF2-40B4-BE49-F238E27FC236}">
                  <a16:creationId xmlns:a16="http://schemas.microsoft.com/office/drawing/2014/main" id="{1491AE79-C13C-E1B3-B861-34C905A7CC3B}"/>
                </a:ext>
              </a:extLst>
            </p:cNvPr>
            <p:cNvSpPr/>
            <p:nvPr/>
          </p:nvSpPr>
          <p:spPr>
            <a:xfrm>
              <a:off x="7599379" y="6551106"/>
              <a:ext cx="2258484" cy="28475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Conclusion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01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55B69-3CC3-750F-102B-BC0EED44D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A977-F98A-7FA9-63CF-76C6C979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000" dirty="0"/>
              <a:t>DC</a:t>
            </a:r>
            <a:r>
              <a:rPr lang="en-IL" sz="4800" dirty="0"/>
              <a:t>S</a:t>
            </a:r>
            <a:r>
              <a:rPr lang="en-IL" sz="4000" dirty="0"/>
              <a:t>IM</a:t>
            </a:r>
            <a:r>
              <a:rPr lang="en-US" sz="4000" dirty="0"/>
              <a:t> Evaluation</a:t>
            </a:r>
            <a:endParaRPr lang="en-IL" sz="4000" dirty="0"/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6EFE5E21-E310-72AE-8200-0FC60375C0A1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latin typeface="NimbusRomNo9L-Regu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7019DF-F462-6063-A5F6-5ECC7172412A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720089-D71C-6A38-D4B0-939544FEDFED}"/>
              </a:ext>
            </a:extLst>
          </p:cNvPr>
          <p:cNvSpPr txBox="1">
            <a:spLocks/>
          </p:cNvSpPr>
          <p:nvPr/>
        </p:nvSpPr>
        <p:spPr>
          <a:xfrm>
            <a:off x="739140" y="1752653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3746214-0338-8DC8-789D-3401D13E5101}"/>
              </a:ext>
            </a:extLst>
          </p:cNvPr>
          <p:cNvSpPr txBox="1">
            <a:spLocks/>
          </p:cNvSpPr>
          <p:nvPr/>
        </p:nvSpPr>
        <p:spPr>
          <a:xfrm>
            <a:off x="586740" y="1551446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NimbusRomNo9L-Regu"/>
              </a:rPr>
              <a:t>Five all-to-all-v collectives with different average flow sizes.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42F79D-5E8D-E75C-19BF-474B5648F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3071801"/>
            <a:ext cx="11586210" cy="295185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82DFD3-80F7-8FC9-78BD-4419F0DB9595}"/>
              </a:ext>
            </a:extLst>
          </p:cNvPr>
          <p:cNvSpPr txBox="1">
            <a:spLocks/>
          </p:cNvSpPr>
          <p:nvPr/>
        </p:nvSpPr>
        <p:spPr>
          <a:xfrm>
            <a:off x="762000" y="1347223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15FB0E-2774-4AAC-E28B-5A5EFD1E51B6}"/>
              </a:ext>
            </a:extLst>
          </p:cNvPr>
          <p:cNvGrpSpPr/>
          <p:nvPr/>
        </p:nvGrpSpPr>
        <p:grpSpPr>
          <a:xfrm>
            <a:off x="1" y="6557305"/>
            <a:ext cx="12192000" cy="292132"/>
            <a:chOff x="0" y="6543868"/>
            <a:chExt cx="12192000" cy="29213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418704-108F-0EB8-0342-E973D188D5EC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3F80BA4-2F1F-8704-5A78-740E14416741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7" name="Chevron 40">
                <a:extLst>
                  <a:ext uri="{FF2B5EF4-FFF2-40B4-BE49-F238E27FC236}">
                    <a16:creationId xmlns:a16="http://schemas.microsoft.com/office/drawing/2014/main" id="{A06547A2-D7C7-A73E-1FAE-36B5A2BC6D9D}"/>
                  </a:ext>
                </a:extLst>
              </p:cNvPr>
              <p:cNvSpPr/>
              <p:nvPr/>
            </p:nvSpPr>
            <p:spPr>
              <a:xfrm>
                <a:off x="1795425" y="6547325"/>
                <a:ext cx="1974543" cy="2788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Chevron 40">
              <a:extLst>
                <a:ext uri="{FF2B5EF4-FFF2-40B4-BE49-F238E27FC236}">
                  <a16:creationId xmlns:a16="http://schemas.microsoft.com/office/drawing/2014/main" id="{E4764ADB-529A-D828-0E0D-7F8F37371EDE}"/>
                </a:ext>
              </a:extLst>
            </p:cNvPr>
            <p:cNvSpPr/>
            <p:nvPr/>
          </p:nvSpPr>
          <p:spPr>
            <a:xfrm>
              <a:off x="3640519" y="6547320"/>
              <a:ext cx="2272423" cy="27880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DC</a:t>
              </a:r>
              <a:r>
                <a:rPr lang="en-US" altLang="ko-KR" sz="2000" b="1" dirty="0">
                  <a:solidFill>
                    <a:schemeClr val="bg1"/>
                  </a:solidFill>
                </a:rPr>
                <a:t>S</a:t>
              </a:r>
              <a:r>
                <a:rPr lang="en-US" altLang="ko-KR" sz="1600" b="1" dirty="0">
                  <a:solidFill>
                    <a:schemeClr val="bg1"/>
                  </a:solidFill>
                </a:rPr>
                <a:t>IM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Chevron 40">
              <a:extLst>
                <a:ext uri="{FF2B5EF4-FFF2-40B4-BE49-F238E27FC236}">
                  <a16:creationId xmlns:a16="http://schemas.microsoft.com/office/drawing/2014/main" id="{FB0AF045-236F-4F36-E0EF-0790D9EC7CE5}"/>
                </a:ext>
              </a:extLst>
            </p:cNvPr>
            <p:cNvSpPr/>
            <p:nvPr/>
          </p:nvSpPr>
          <p:spPr>
            <a:xfrm>
              <a:off x="5779831" y="6544649"/>
              <a:ext cx="1974543" cy="285170"/>
            </a:xfrm>
            <a:prstGeom prst="chevron">
              <a:avLst/>
            </a:prstGeom>
            <a:solidFill>
              <a:srgbClr val="0A41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Chevron 40">
              <a:extLst>
                <a:ext uri="{FF2B5EF4-FFF2-40B4-BE49-F238E27FC236}">
                  <a16:creationId xmlns:a16="http://schemas.microsoft.com/office/drawing/2014/main" id="{9473A181-A41C-E513-70AE-E504950570E8}"/>
                </a:ext>
              </a:extLst>
            </p:cNvPr>
            <p:cNvSpPr/>
            <p:nvPr/>
          </p:nvSpPr>
          <p:spPr>
            <a:xfrm>
              <a:off x="7599379" y="6551106"/>
              <a:ext cx="2258484" cy="28475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Conclusion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9C6510D-0651-F023-F9DC-07734FF4EF8D}"/>
              </a:ext>
            </a:extLst>
          </p:cNvPr>
          <p:cNvSpPr txBox="1"/>
          <p:nvPr/>
        </p:nvSpPr>
        <p:spPr>
          <a:xfrm>
            <a:off x="1101746" y="2653714"/>
            <a:ext cx="159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CCT</a:t>
            </a:r>
            <a:endParaRPr lang="LID4096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CB4EAE-2050-9C25-4027-5E5311128F62}"/>
              </a:ext>
            </a:extLst>
          </p:cNvPr>
          <p:cNvSpPr txBox="1"/>
          <p:nvPr/>
        </p:nvSpPr>
        <p:spPr>
          <a:xfrm>
            <a:off x="3980119" y="2693572"/>
            <a:ext cx="159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Loss Rate</a:t>
            </a:r>
            <a:endParaRPr lang="LID4096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588D3E-18AB-4463-35B4-0928F1D3EF8D}"/>
              </a:ext>
            </a:extLst>
          </p:cNvPr>
          <p:cNvSpPr txBox="1"/>
          <p:nvPr/>
        </p:nvSpPr>
        <p:spPr>
          <a:xfrm>
            <a:off x="6583533" y="2709338"/>
            <a:ext cx="203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Queueing Delay</a:t>
            </a:r>
            <a:endParaRPr lang="LID4096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F27C0A-AF01-3825-E5C6-91243B23131F}"/>
              </a:ext>
            </a:extLst>
          </p:cNvPr>
          <p:cNvSpPr txBox="1"/>
          <p:nvPr/>
        </p:nvSpPr>
        <p:spPr>
          <a:xfrm>
            <a:off x="9824597" y="2716206"/>
            <a:ext cx="159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Reordering</a:t>
            </a:r>
            <a:endParaRPr lang="LID4096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52A46E-2BFD-B884-E0C8-B9D876FF0575}"/>
              </a:ext>
            </a:extLst>
          </p:cNvPr>
          <p:cNvSpPr/>
          <p:nvPr/>
        </p:nvSpPr>
        <p:spPr>
          <a:xfrm>
            <a:off x="9044940" y="2583170"/>
            <a:ext cx="3082290" cy="3413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F251A1-6988-D28A-A0B2-0D63E62736D5}"/>
              </a:ext>
            </a:extLst>
          </p:cNvPr>
          <p:cNvSpPr/>
          <p:nvPr/>
        </p:nvSpPr>
        <p:spPr>
          <a:xfrm>
            <a:off x="6158865" y="2608985"/>
            <a:ext cx="3082290" cy="3413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62FCE1-0305-B775-135F-BAB808538872}"/>
              </a:ext>
            </a:extLst>
          </p:cNvPr>
          <p:cNvSpPr/>
          <p:nvPr/>
        </p:nvSpPr>
        <p:spPr>
          <a:xfrm>
            <a:off x="3208160" y="2686793"/>
            <a:ext cx="3082290" cy="3413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7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0141F-B303-2D11-44E6-732561B08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BB1D6EF7-9D62-CA07-9F5B-F954FCD36593}"/>
              </a:ext>
            </a:extLst>
          </p:cNvPr>
          <p:cNvSpPr txBox="1"/>
          <p:nvPr/>
        </p:nvSpPr>
        <p:spPr>
          <a:xfrm>
            <a:off x="3980119" y="2693572"/>
            <a:ext cx="159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Loss Rate</a:t>
            </a:r>
            <a:endParaRPr lang="LID4096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CCA122-4BB9-9538-79DF-84A952BE937A}"/>
              </a:ext>
            </a:extLst>
          </p:cNvPr>
          <p:cNvSpPr txBox="1"/>
          <p:nvPr/>
        </p:nvSpPr>
        <p:spPr>
          <a:xfrm>
            <a:off x="6583533" y="2709338"/>
            <a:ext cx="203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Queueing Delay</a:t>
            </a:r>
            <a:endParaRPr lang="LID4096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4B9F0D-464E-917A-AE91-E581BBD0F0D4}"/>
              </a:ext>
            </a:extLst>
          </p:cNvPr>
          <p:cNvSpPr txBox="1"/>
          <p:nvPr/>
        </p:nvSpPr>
        <p:spPr>
          <a:xfrm>
            <a:off x="9824597" y="2716206"/>
            <a:ext cx="159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Reordering</a:t>
            </a:r>
            <a:endParaRPr lang="LID4096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F4753-A032-5AB2-4B41-B82CBF76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000" dirty="0"/>
              <a:t>DC</a:t>
            </a:r>
            <a:r>
              <a:rPr lang="en-IL" sz="4800" dirty="0"/>
              <a:t>S</a:t>
            </a:r>
            <a:r>
              <a:rPr lang="en-IL" sz="4000" dirty="0"/>
              <a:t>IM</a:t>
            </a:r>
            <a:r>
              <a:rPr lang="en-US" sz="4000" dirty="0"/>
              <a:t> Evaluation</a:t>
            </a:r>
            <a:endParaRPr lang="en-IL" sz="4000" dirty="0"/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88C01C39-8733-7CE6-B47E-D013C4C5A1AB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latin typeface="NimbusRomNo9L-Regu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58E3E6A-27A0-043D-A2FE-BFAAFF79D775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4184498-B2A2-3283-688A-144107E3D73B}"/>
              </a:ext>
            </a:extLst>
          </p:cNvPr>
          <p:cNvSpPr txBox="1">
            <a:spLocks/>
          </p:cNvSpPr>
          <p:nvPr/>
        </p:nvSpPr>
        <p:spPr>
          <a:xfrm>
            <a:off x="739140" y="1752653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65017A3-2B2D-5044-95D5-B21209D31CC0}"/>
              </a:ext>
            </a:extLst>
          </p:cNvPr>
          <p:cNvSpPr txBox="1">
            <a:spLocks/>
          </p:cNvSpPr>
          <p:nvPr/>
        </p:nvSpPr>
        <p:spPr>
          <a:xfrm>
            <a:off x="586740" y="1551446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NimbusRomNo9L-Regu"/>
              </a:rPr>
              <a:t>Adverse scenario with an oversubscribed network using half the core switches, given</a:t>
            </a:r>
          </a:p>
          <a:p>
            <a:pPr marL="0" indent="0">
              <a:buNone/>
            </a:pPr>
            <a:r>
              <a:rPr lang="en-US" sz="2400" dirty="0">
                <a:latin typeface="NimbusRomNo9L-Regu"/>
              </a:rPr>
              <a:t>five all-to-all-v collectives.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740651-0FE3-6BC3-FB85-0E9B41985ED5}"/>
              </a:ext>
            </a:extLst>
          </p:cNvPr>
          <p:cNvSpPr txBox="1">
            <a:spLocks/>
          </p:cNvSpPr>
          <p:nvPr/>
        </p:nvSpPr>
        <p:spPr>
          <a:xfrm>
            <a:off x="762000" y="1347223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E1D1CA-AA63-0828-CDAB-DB9FE4496B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007"/>
          <a:stretch>
            <a:fillRect/>
          </a:stretch>
        </p:blipFill>
        <p:spPr>
          <a:xfrm>
            <a:off x="289561" y="3041156"/>
            <a:ext cx="11582400" cy="29538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CB8AFC2-69A0-368A-F2DA-8B389D807D3C}"/>
              </a:ext>
            </a:extLst>
          </p:cNvPr>
          <p:cNvGrpSpPr/>
          <p:nvPr/>
        </p:nvGrpSpPr>
        <p:grpSpPr>
          <a:xfrm>
            <a:off x="1" y="6557305"/>
            <a:ext cx="12192000" cy="292132"/>
            <a:chOff x="0" y="6543868"/>
            <a:chExt cx="12192000" cy="29213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C14179-4ECF-6EE9-EF84-31556AA03D9D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A77E36-EB03-C0D4-E484-5EE8B3200F23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3" name="Chevron 40">
                <a:extLst>
                  <a:ext uri="{FF2B5EF4-FFF2-40B4-BE49-F238E27FC236}">
                    <a16:creationId xmlns:a16="http://schemas.microsoft.com/office/drawing/2014/main" id="{89DCEA10-77CB-2EFB-6444-92ED6FF6F517}"/>
                  </a:ext>
                </a:extLst>
              </p:cNvPr>
              <p:cNvSpPr/>
              <p:nvPr/>
            </p:nvSpPr>
            <p:spPr>
              <a:xfrm>
                <a:off x="1795425" y="6547325"/>
                <a:ext cx="1974543" cy="2788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Chevron 40">
              <a:extLst>
                <a:ext uri="{FF2B5EF4-FFF2-40B4-BE49-F238E27FC236}">
                  <a16:creationId xmlns:a16="http://schemas.microsoft.com/office/drawing/2014/main" id="{D2D9F230-FB34-B528-CC4D-1C1833D95DA9}"/>
                </a:ext>
              </a:extLst>
            </p:cNvPr>
            <p:cNvSpPr/>
            <p:nvPr/>
          </p:nvSpPr>
          <p:spPr>
            <a:xfrm>
              <a:off x="3640519" y="6547320"/>
              <a:ext cx="2272423" cy="27880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DC</a:t>
              </a:r>
              <a:r>
                <a:rPr lang="en-US" altLang="ko-KR" sz="2000" b="1" dirty="0">
                  <a:solidFill>
                    <a:schemeClr val="bg1"/>
                  </a:solidFill>
                </a:rPr>
                <a:t>S</a:t>
              </a:r>
              <a:r>
                <a:rPr lang="en-US" altLang="ko-KR" sz="1600" b="1" dirty="0">
                  <a:solidFill>
                    <a:schemeClr val="bg1"/>
                  </a:solidFill>
                </a:rPr>
                <a:t>IM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Chevron 40">
              <a:extLst>
                <a:ext uri="{FF2B5EF4-FFF2-40B4-BE49-F238E27FC236}">
                  <a16:creationId xmlns:a16="http://schemas.microsoft.com/office/drawing/2014/main" id="{C182297F-835F-3A8A-FC32-0EC93F788960}"/>
                </a:ext>
              </a:extLst>
            </p:cNvPr>
            <p:cNvSpPr/>
            <p:nvPr/>
          </p:nvSpPr>
          <p:spPr>
            <a:xfrm>
              <a:off x="5779831" y="6544649"/>
              <a:ext cx="1974543" cy="285170"/>
            </a:xfrm>
            <a:prstGeom prst="chevron">
              <a:avLst/>
            </a:prstGeom>
            <a:solidFill>
              <a:srgbClr val="0A41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Chevron 40">
              <a:extLst>
                <a:ext uri="{FF2B5EF4-FFF2-40B4-BE49-F238E27FC236}">
                  <a16:creationId xmlns:a16="http://schemas.microsoft.com/office/drawing/2014/main" id="{E339FF7C-59F3-71FF-7A2A-09839F48B0E9}"/>
                </a:ext>
              </a:extLst>
            </p:cNvPr>
            <p:cNvSpPr/>
            <p:nvPr/>
          </p:nvSpPr>
          <p:spPr>
            <a:xfrm>
              <a:off x="7599379" y="6551106"/>
              <a:ext cx="2258484" cy="28475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Conclusion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C15F12-92B3-A2EB-22F0-FAF63C95ED28}"/>
              </a:ext>
            </a:extLst>
          </p:cNvPr>
          <p:cNvSpPr/>
          <p:nvPr/>
        </p:nvSpPr>
        <p:spPr>
          <a:xfrm>
            <a:off x="8949690" y="2809626"/>
            <a:ext cx="3082290" cy="34899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EC7277-B41A-0100-9F06-FB9CCDC4C789}"/>
              </a:ext>
            </a:extLst>
          </p:cNvPr>
          <p:cNvSpPr/>
          <p:nvPr/>
        </p:nvSpPr>
        <p:spPr>
          <a:xfrm>
            <a:off x="6111240" y="2699637"/>
            <a:ext cx="2842260" cy="34899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65C6D8-91B9-C91C-95BD-53DFFF0FD2CF}"/>
              </a:ext>
            </a:extLst>
          </p:cNvPr>
          <p:cNvSpPr/>
          <p:nvPr/>
        </p:nvSpPr>
        <p:spPr>
          <a:xfrm>
            <a:off x="3139441" y="2636194"/>
            <a:ext cx="2933699" cy="34899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061B43-91E4-5009-DC0E-0D2E6F180774}"/>
              </a:ext>
            </a:extLst>
          </p:cNvPr>
          <p:cNvSpPr txBox="1"/>
          <p:nvPr/>
        </p:nvSpPr>
        <p:spPr>
          <a:xfrm>
            <a:off x="1101746" y="2653714"/>
            <a:ext cx="159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CCT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41801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25677-7A40-FFE1-9740-39837301D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CCB88-BCF6-2908-3D58-C427DB94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000" dirty="0"/>
              <a:t>DC</a:t>
            </a:r>
            <a:r>
              <a:rPr lang="en-IL" sz="4800" dirty="0"/>
              <a:t>S</a:t>
            </a:r>
            <a:r>
              <a:rPr lang="en-IL" sz="4000" dirty="0"/>
              <a:t>IM</a:t>
            </a:r>
            <a:r>
              <a:rPr lang="en-US" sz="4000" dirty="0"/>
              <a:t> Evaluation</a:t>
            </a:r>
            <a:endParaRPr lang="en-IL" sz="4000" dirty="0"/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EA98204A-00A0-20A6-2AF6-6373D0B26423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latin typeface="NimbusRomNo9L-Regu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425A9F-C836-CF68-60CD-700179E4AD4E}"/>
              </a:ext>
            </a:extLst>
          </p:cNvPr>
          <p:cNvSpPr txBox="1">
            <a:spLocks/>
          </p:cNvSpPr>
          <p:nvPr/>
        </p:nvSpPr>
        <p:spPr>
          <a:xfrm>
            <a:off x="598170" y="1615494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886200A-126C-5C51-EEBF-A78A92717704}"/>
              </a:ext>
            </a:extLst>
          </p:cNvPr>
          <p:cNvSpPr txBox="1">
            <a:spLocks/>
          </p:cNvSpPr>
          <p:nvPr/>
        </p:nvSpPr>
        <p:spPr>
          <a:xfrm>
            <a:off x="739140" y="1752653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34F3B50-D538-12D5-87C1-9DDB0B4E3EB0}"/>
              </a:ext>
            </a:extLst>
          </p:cNvPr>
          <p:cNvSpPr txBox="1">
            <a:spLocks/>
          </p:cNvSpPr>
          <p:nvPr/>
        </p:nvSpPr>
        <p:spPr>
          <a:xfrm>
            <a:off x="586740" y="1551446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NimbusRomNo9L-Regu"/>
              </a:rPr>
              <a:t>Sensitivity analysis shows that DC</a:t>
            </a:r>
            <a:r>
              <a:rPr lang="en-US" dirty="0">
                <a:latin typeface="NimbusRomNo9L-Regu"/>
              </a:rPr>
              <a:t>S</a:t>
            </a:r>
            <a:r>
              <a:rPr lang="en-US" sz="2400" dirty="0">
                <a:latin typeface="NimbusRomNo9L-Regu"/>
              </a:rPr>
              <a:t>IM outperforms other algos </a:t>
            </a:r>
          </a:p>
          <a:p>
            <a:r>
              <a:rPr lang="en-US" sz="2400" dirty="0">
                <a:latin typeface="NimbusRomNo9L-Regu"/>
              </a:rPr>
              <a:t>Packet size</a:t>
            </a:r>
          </a:p>
          <a:p>
            <a:r>
              <a:rPr lang="en-US" sz="2400" dirty="0">
                <a:latin typeface="NimbusRomNo9L-Regu"/>
              </a:rPr>
              <a:t>Buffer size</a:t>
            </a:r>
          </a:p>
          <a:p>
            <a:r>
              <a:rPr lang="en-US" sz="2400" dirty="0">
                <a:latin typeface="NimbusRomNo9L-Regu"/>
              </a:rPr>
              <a:t>Number of collectives</a:t>
            </a:r>
          </a:p>
          <a:p>
            <a:r>
              <a:rPr lang="en-US" sz="2400" dirty="0">
                <a:latin typeface="NimbusRomNo9L-Regu"/>
              </a:rPr>
              <a:t>Max collective size</a:t>
            </a:r>
          </a:p>
          <a:p>
            <a:r>
              <a:rPr lang="en-US" sz="2400" dirty="0">
                <a:latin typeface="NimbusRomNo9L-Regu"/>
              </a:rPr>
              <a:t>Clock drift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66DC851-B5DB-3042-74E3-74776CAE717F}"/>
              </a:ext>
            </a:extLst>
          </p:cNvPr>
          <p:cNvSpPr txBox="1">
            <a:spLocks/>
          </p:cNvSpPr>
          <p:nvPr/>
        </p:nvSpPr>
        <p:spPr>
          <a:xfrm>
            <a:off x="762000" y="1347223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3A79CB-38AA-5AA1-C7BB-08E9CF18E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609" y="2043685"/>
            <a:ext cx="6028305" cy="435430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E38178F-77EF-A3B1-AA70-551B3AE7972B}"/>
              </a:ext>
            </a:extLst>
          </p:cNvPr>
          <p:cNvGrpSpPr/>
          <p:nvPr/>
        </p:nvGrpSpPr>
        <p:grpSpPr>
          <a:xfrm>
            <a:off x="1" y="6557305"/>
            <a:ext cx="12192000" cy="292132"/>
            <a:chOff x="0" y="6543868"/>
            <a:chExt cx="12192000" cy="2921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1EF5850-232B-2F30-E885-C4E048A0FCFD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23DBBEE-F96D-0796-838A-E71FF37C5293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9" name="Chevron 40">
                <a:extLst>
                  <a:ext uri="{FF2B5EF4-FFF2-40B4-BE49-F238E27FC236}">
                    <a16:creationId xmlns:a16="http://schemas.microsoft.com/office/drawing/2014/main" id="{5E191EE0-E986-0A27-C559-F77AA2E12EDC}"/>
                  </a:ext>
                </a:extLst>
              </p:cNvPr>
              <p:cNvSpPr/>
              <p:nvPr/>
            </p:nvSpPr>
            <p:spPr>
              <a:xfrm>
                <a:off x="1795425" y="6547325"/>
                <a:ext cx="1974543" cy="2788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Chevron 40">
              <a:extLst>
                <a:ext uri="{FF2B5EF4-FFF2-40B4-BE49-F238E27FC236}">
                  <a16:creationId xmlns:a16="http://schemas.microsoft.com/office/drawing/2014/main" id="{3B8F6E07-7E61-2F0C-44CD-38BF1617888F}"/>
                </a:ext>
              </a:extLst>
            </p:cNvPr>
            <p:cNvSpPr/>
            <p:nvPr/>
          </p:nvSpPr>
          <p:spPr>
            <a:xfrm>
              <a:off x="3640519" y="6547320"/>
              <a:ext cx="2272423" cy="27880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DC</a:t>
              </a:r>
              <a:r>
                <a:rPr lang="en-US" altLang="ko-KR" sz="2000" b="1" dirty="0">
                  <a:solidFill>
                    <a:schemeClr val="bg1"/>
                  </a:solidFill>
                </a:rPr>
                <a:t>S</a:t>
              </a:r>
              <a:r>
                <a:rPr lang="en-US" altLang="ko-KR" sz="1600" b="1" dirty="0">
                  <a:solidFill>
                    <a:schemeClr val="bg1"/>
                  </a:solidFill>
                </a:rPr>
                <a:t>IM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Chevron 40">
              <a:extLst>
                <a:ext uri="{FF2B5EF4-FFF2-40B4-BE49-F238E27FC236}">
                  <a16:creationId xmlns:a16="http://schemas.microsoft.com/office/drawing/2014/main" id="{1FE339E7-9017-958C-2296-EC28EA9AF378}"/>
                </a:ext>
              </a:extLst>
            </p:cNvPr>
            <p:cNvSpPr/>
            <p:nvPr/>
          </p:nvSpPr>
          <p:spPr>
            <a:xfrm>
              <a:off x="5779831" y="6544649"/>
              <a:ext cx="1974543" cy="285170"/>
            </a:xfrm>
            <a:prstGeom prst="chevron">
              <a:avLst/>
            </a:prstGeom>
            <a:solidFill>
              <a:srgbClr val="0A41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Chevron 40">
              <a:extLst>
                <a:ext uri="{FF2B5EF4-FFF2-40B4-BE49-F238E27FC236}">
                  <a16:creationId xmlns:a16="http://schemas.microsoft.com/office/drawing/2014/main" id="{458BC399-C2BE-F9FC-9663-89FE21943164}"/>
                </a:ext>
              </a:extLst>
            </p:cNvPr>
            <p:cNvSpPr/>
            <p:nvPr/>
          </p:nvSpPr>
          <p:spPr>
            <a:xfrm>
              <a:off x="7599379" y="6551106"/>
              <a:ext cx="2258484" cy="28475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Conclusion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1">
            <a:extLst>
              <a:ext uri="{FF2B5EF4-FFF2-40B4-BE49-F238E27FC236}">
                <a16:creationId xmlns:a16="http://schemas.microsoft.com/office/drawing/2014/main" id="{1D782053-DC52-00DA-28AC-CFBC937BA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buffer size</a:t>
            </a:r>
            <a:endParaRPr kumimoji="0" lang="LID4096" altLang="LID4096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C9C5-067C-4860-B3FF-6CA1AC9730C2}"/>
              </a:ext>
            </a:extLst>
          </p:cNvPr>
          <p:cNvSpPr txBox="1">
            <a:spLocks/>
          </p:cNvSpPr>
          <p:nvPr/>
        </p:nvSpPr>
        <p:spPr>
          <a:xfrm>
            <a:off x="273598" y="1602064"/>
            <a:ext cx="10383267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latin typeface="NimbusRomNo9L-Regu"/>
              </a:rPr>
              <a:t>Challenge: datacenters designed for AI training</a:t>
            </a:r>
            <a:endParaRPr lang="en-US" sz="2400" dirty="0">
              <a:latin typeface="NimbusRomNo9L-Regu"/>
            </a:endParaRPr>
          </a:p>
          <a:p>
            <a:r>
              <a:rPr lang="en-US" sz="2400" dirty="0">
                <a:latin typeface="NimbusRomNo9L-Regu"/>
              </a:rPr>
              <a:t>AI training applications are very bursty</a:t>
            </a:r>
          </a:p>
          <a:p>
            <a:r>
              <a:rPr lang="en-US" sz="2400" dirty="0">
                <a:latin typeface="NimbusRomNo9L-Regu"/>
              </a:rPr>
              <a:t>Mixture-of-experts (</a:t>
            </a:r>
            <a:r>
              <a:rPr lang="en-US" sz="2400" dirty="0" err="1">
                <a:latin typeface="NimbusRomNo9L-Regu"/>
              </a:rPr>
              <a:t>MoE</a:t>
            </a:r>
            <a:r>
              <a:rPr lang="en-US" sz="2400" dirty="0">
                <a:latin typeface="NimbusRomNo9L-Regu"/>
              </a:rPr>
              <a:t>) models exhibit unpredictable patterns</a:t>
            </a:r>
          </a:p>
          <a:p>
            <a:endParaRPr lang="en-US" sz="2400" dirty="0">
              <a:latin typeface="NimbusRomNo9L-Regu"/>
            </a:endParaRPr>
          </a:p>
          <a:p>
            <a:endParaRPr lang="en-US" b="0" i="0" strike="noStrike" baseline="0" dirty="0">
              <a:latin typeface="NimbusRomNo9L-Regu"/>
            </a:endParaRP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dirty="0">
              <a:latin typeface="NimbusRomNo9L-Regu"/>
            </a:endParaRPr>
          </a:p>
          <a:p>
            <a:pP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dirty="0">
                <a:latin typeface="NimbusRomNo9L-Regu"/>
              </a:rPr>
              <a:t> Worsen packets drops</a:t>
            </a:r>
          </a:p>
          <a:p>
            <a:pP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dirty="0">
                <a:latin typeface="NimbusRomNo9L-Regu"/>
              </a:rPr>
              <a:t> Increase CCTs</a:t>
            </a:r>
          </a:p>
          <a:p>
            <a:pP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dirty="0">
                <a:latin typeface="NimbusRomNo9L-Regu"/>
              </a:rPr>
              <a:t> Increase tail latency of RDMA</a:t>
            </a:r>
          </a:p>
          <a:p>
            <a:pPr marL="0" indent="0">
              <a:buNone/>
            </a:pPr>
            <a:endParaRPr lang="en-US" dirty="0">
              <a:latin typeface="NimbusRomNo9L-Regu"/>
            </a:endParaRPr>
          </a:p>
          <a:p>
            <a:pPr marL="0" indent="0">
              <a:buNone/>
            </a:pPr>
            <a:endParaRPr lang="en-US" sz="3200" dirty="0">
              <a:latin typeface="NimbusRomNo9L-Regu"/>
            </a:endParaRPr>
          </a:p>
          <a:p>
            <a:pPr marL="0" indent="0">
              <a:buNone/>
            </a:pPr>
            <a:endParaRPr lang="en-US" sz="3200" dirty="0">
              <a:latin typeface="NimbusRomNo9L-Regu"/>
            </a:endParaRPr>
          </a:p>
          <a:p>
            <a:pPr marL="0" indent="0">
              <a:buNone/>
            </a:pPr>
            <a:endParaRPr lang="en-US" sz="4000" dirty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84A39C-A3EC-E27D-05CB-B9B34C69F3D3}"/>
              </a:ext>
            </a:extLst>
          </p:cNvPr>
          <p:cNvGrpSpPr/>
          <p:nvPr/>
        </p:nvGrpSpPr>
        <p:grpSpPr>
          <a:xfrm>
            <a:off x="1" y="6557305"/>
            <a:ext cx="12192000" cy="292132"/>
            <a:chOff x="0" y="6543868"/>
            <a:chExt cx="12192000" cy="29213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DD8267C-C465-4CEA-B39E-C8AC908D7A41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BC3CCEE-90ED-40AB-9EC3-5D46428D69DF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51" name="Chevron 40">
                <a:extLst>
                  <a:ext uri="{FF2B5EF4-FFF2-40B4-BE49-F238E27FC236}">
                    <a16:creationId xmlns:a16="http://schemas.microsoft.com/office/drawing/2014/main" id="{BFB27388-7607-485A-9B9D-0156C3B32F51}"/>
                  </a:ext>
                </a:extLst>
              </p:cNvPr>
              <p:cNvSpPr/>
              <p:nvPr/>
            </p:nvSpPr>
            <p:spPr>
              <a:xfrm>
                <a:off x="1795425" y="6547325"/>
                <a:ext cx="1974543" cy="278800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" name="Chevron 40">
              <a:extLst>
                <a:ext uri="{FF2B5EF4-FFF2-40B4-BE49-F238E27FC236}">
                  <a16:creationId xmlns:a16="http://schemas.microsoft.com/office/drawing/2014/main" id="{E68BCCAD-9ADF-87B5-925A-015995A69026}"/>
                </a:ext>
              </a:extLst>
            </p:cNvPr>
            <p:cNvSpPr/>
            <p:nvPr/>
          </p:nvSpPr>
          <p:spPr>
            <a:xfrm>
              <a:off x="3640519" y="6547320"/>
              <a:ext cx="2272423" cy="27880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DC</a:t>
              </a:r>
              <a:r>
                <a:rPr lang="en-US" altLang="ko-KR" sz="2000" b="1" dirty="0">
                  <a:solidFill>
                    <a:schemeClr val="bg1"/>
                  </a:solidFill>
                </a:rPr>
                <a:t>S</a:t>
              </a:r>
              <a:r>
                <a:rPr lang="en-US" altLang="ko-KR" sz="1600" b="1" dirty="0">
                  <a:solidFill>
                    <a:schemeClr val="bg1"/>
                  </a:solidFill>
                </a:rPr>
                <a:t>IM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Chevron 40">
              <a:extLst>
                <a:ext uri="{FF2B5EF4-FFF2-40B4-BE49-F238E27FC236}">
                  <a16:creationId xmlns:a16="http://schemas.microsoft.com/office/drawing/2014/main" id="{44CA286C-BEB3-134B-DEEC-EACB3625C0CE}"/>
                </a:ext>
              </a:extLst>
            </p:cNvPr>
            <p:cNvSpPr/>
            <p:nvPr/>
          </p:nvSpPr>
          <p:spPr>
            <a:xfrm>
              <a:off x="5779831" y="6544649"/>
              <a:ext cx="1974543" cy="28517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Chevron 40">
              <a:extLst>
                <a:ext uri="{FF2B5EF4-FFF2-40B4-BE49-F238E27FC236}">
                  <a16:creationId xmlns:a16="http://schemas.microsoft.com/office/drawing/2014/main" id="{704BFD2B-3A73-3540-1BA5-43F36F593915}"/>
                </a:ext>
              </a:extLst>
            </p:cNvPr>
            <p:cNvSpPr/>
            <p:nvPr/>
          </p:nvSpPr>
          <p:spPr>
            <a:xfrm>
              <a:off x="7599379" y="6551106"/>
              <a:ext cx="2258484" cy="28475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Conclusion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itle 29">
            <a:extLst>
              <a:ext uri="{FF2B5EF4-FFF2-40B4-BE49-F238E27FC236}">
                <a16:creationId xmlns:a16="http://schemas.microsoft.com/office/drawing/2014/main" id="{9BBD30CE-30A0-26B2-116E-F30F1A7B1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en-IL" dirty="0"/>
          </a:p>
        </p:txBody>
      </p: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DD8B47F3-E261-1728-2EE6-3052927337D7}"/>
              </a:ext>
            </a:extLst>
          </p:cNvPr>
          <p:cNvGrpSpPr/>
          <p:nvPr/>
        </p:nvGrpSpPr>
        <p:grpSpPr>
          <a:xfrm>
            <a:off x="5779832" y="3429000"/>
            <a:ext cx="6339835" cy="2336950"/>
            <a:chOff x="1750390" y="1577540"/>
            <a:chExt cx="8812195" cy="3667710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DDF31230-966B-8B1C-0C3D-ECE40B8A9785}"/>
                </a:ext>
              </a:extLst>
            </p:cNvPr>
            <p:cNvSpPr/>
            <p:nvPr/>
          </p:nvSpPr>
          <p:spPr bwMode="auto">
            <a:xfrm flipV="1">
              <a:off x="1750390" y="4601231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284BE6F4-D4F7-DC62-1089-33E8F83C31EC}"/>
                </a:ext>
              </a:extLst>
            </p:cNvPr>
            <p:cNvSpPr/>
            <p:nvPr/>
          </p:nvSpPr>
          <p:spPr bwMode="auto">
            <a:xfrm flipV="1">
              <a:off x="2296189" y="4601231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83CCA332-E321-22DD-A894-1C6B717EAC04}"/>
                </a:ext>
              </a:extLst>
            </p:cNvPr>
            <p:cNvSpPr/>
            <p:nvPr/>
          </p:nvSpPr>
          <p:spPr bwMode="auto">
            <a:xfrm flipV="1">
              <a:off x="2841985" y="4601231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6775AC7E-ED6E-1E92-977D-B9C592C87106}"/>
                </a:ext>
              </a:extLst>
            </p:cNvPr>
            <p:cNvSpPr/>
            <p:nvPr/>
          </p:nvSpPr>
          <p:spPr bwMode="auto">
            <a:xfrm flipV="1">
              <a:off x="3387783" y="4601231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C2ED0FC8-A97B-A89C-F3D9-641442AD2295}"/>
                </a:ext>
              </a:extLst>
            </p:cNvPr>
            <p:cNvSpPr/>
            <p:nvPr/>
          </p:nvSpPr>
          <p:spPr bwMode="auto">
            <a:xfrm flipV="1">
              <a:off x="4007587" y="4601231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B5D2C22D-435A-C12E-8357-BE9E9269AC62}"/>
                </a:ext>
              </a:extLst>
            </p:cNvPr>
            <p:cNvSpPr/>
            <p:nvPr/>
          </p:nvSpPr>
          <p:spPr bwMode="auto">
            <a:xfrm flipV="1">
              <a:off x="4553385" y="4601231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5317579F-B997-A33D-7E47-A6893F56C8DA}"/>
                </a:ext>
              </a:extLst>
            </p:cNvPr>
            <p:cNvSpPr/>
            <p:nvPr/>
          </p:nvSpPr>
          <p:spPr bwMode="auto">
            <a:xfrm flipV="1">
              <a:off x="5099181" y="4601231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410B3526-A4D9-683D-8F4D-687D46C46429}"/>
                </a:ext>
              </a:extLst>
            </p:cNvPr>
            <p:cNvSpPr/>
            <p:nvPr/>
          </p:nvSpPr>
          <p:spPr bwMode="auto">
            <a:xfrm flipV="1">
              <a:off x="5644980" y="4601231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A56BDD38-8581-6F7E-A50A-48D0880EF14C}"/>
                </a:ext>
              </a:extLst>
            </p:cNvPr>
            <p:cNvSpPr/>
            <p:nvPr/>
          </p:nvSpPr>
          <p:spPr bwMode="auto">
            <a:xfrm flipV="1">
              <a:off x="6264783" y="4601231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7A93B766-9CA9-CC19-36ED-F1D8B2014980}"/>
                </a:ext>
              </a:extLst>
            </p:cNvPr>
            <p:cNvSpPr/>
            <p:nvPr/>
          </p:nvSpPr>
          <p:spPr bwMode="auto">
            <a:xfrm flipV="1">
              <a:off x="6810579" y="4601231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CEC58486-0E09-78E7-0DEE-099FDE9BFA86}"/>
                </a:ext>
              </a:extLst>
            </p:cNvPr>
            <p:cNvSpPr/>
            <p:nvPr/>
          </p:nvSpPr>
          <p:spPr bwMode="auto">
            <a:xfrm flipV="1">
              <a:off x="7356376" y="4601231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27F8DBC1-B541-D6DE-78C2-D6EB3A0BBB0D}"/>
                </a:ext>
              </a:extLst>
            </p:cNvPr>
            <p:cNvSpPr/>
            <p:nvPr/>
          </p:nvSpPr>
          <p:spPr bwMode="auto">
            <a:xfrm flipV="1">
              <a:off x="7902175" y="4601231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C5760BB9-DB1B-F3DC-A3CF-B41FFC030CCC}"/>
                </a:ext>
              </a:extLst>
            </p:cNvPr>
            <p:cNvSpPr/>
            <p:nvPr/>
          </p:nvSpPr>
          <p:spPr bwMode="auto">
            <a:xfrm flipV="1">
              <a:off x="8521978" y="4601231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6FD11678-48C5-8990-80A1-B320484775B8}"/>
                </a:ext>
              </a:extLst>
            </p:cNvPr>
            <p:cNvSpPr/>
            <p:nvPr/>
          </p:nvSpPr>
          <p:spPr bwMode="auto">
            <a:xfrm flipV="1">
              <a:off x="9067775" y="4601231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41EE870F-3161-9281-8652-24641302B07F}"/>
                </a:ext>
              </a:extLst>
            </p:cNvPr>
            <p:cNvSpPr/>
            <p:nvPr/>
          </p:nvSpPr>
          <p:spPr bwMode="auto">
            <a:xfrm flipV="1">
              <a:off x="9613573" y="4601231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D273A8F0-8B80-6128-8476-B71A1688F373}"/>
                </a:ext>
              </a:extLst>
            </p:cNvPr>
            <p:cNvSpPr/>
            <p:nvPr/>
          </p:nvSpPr>
          <p:spPr bwMode="auto">
            <a:xfrm flipV="1">
              <a:off x="10159369" y="4601231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C9A30F73-6C49-3D34-772B-F4E25A9A0FFF}"/>
                </a:ext>
              </a:extLst>
            </p:cNvPr>
            <p:cNvSpPr/>
            <p:nvPr/>
          </p:nvSpPr>
          <p:spPr bwMode="auto">
            <a:xfrm flipV="1">
              <a:off x="1750390" y="3319865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A14BAA25-2C59-90C7-31E4-9666ACDE0E4B}"/>
                </a:ext>
              </a:extLst>
            </p:cNvPr>
            <p:cNvSpPr/>
            <p:nvPr/>
          </p:nvSpPr>
          <p:spPr bwMode="auto">
            <a:xfrm flipV="1">
              <a:off x="2296187" y="3319865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DEAD4DA9-F274-7519-F73A-26F737BB8469}"/>
                </a:ext>
              </a:extLst>
            </p:cNvPr>
            <p:cNvSpPr/>
            <p:nvPr/>
          </p:nvSpPr>
          <p:spPr bwMode="auto">
            <a:xfrm flipV="1">
              <a:off x="2841985" y="3319865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85ADB8A1-C039-20C5-5203-CDE59380F4BF}"/>
                </a:ext>
              </a:extLst>
            </p:cNvPr>
            <p:cNvSpPr/>
            <p:nvPr/>
          </p:nvSpPr>
          <p:spPr bwMode="auto">
            <a:xfrm flipV="1">
              <a:off x="3387783" y="3319865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A8DBFBC8-ECAE-6098-9028-8A2F8536A3E6}"/>
                </a:ext>
              </a:extLst>
            </p:cNvPr>
            <p:cNvSpPr/>
            <p:nvPr/>
          </p:nvSpPr>
          <p:spPr bwMode="auto">
            <a:xfrm flipV="1">
              <a:off x="4007586" y="3319865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9F0C895D-D077-4B58-6853-9DF2031D70E5}"/>
                </a:ext>
              </a:extLst>
            </p:cNvPr>
            <p:cNvSpPr/>
            <p:nvPr/>
          </p:nvSpPr>
          <p:spPr bwMode="auto">
            <a:xfrm flipV="1">
              <a:off x="4553385" y="3319865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57C9874A-F00D-168E-9D35-B0BC1692D59A}"/>
                </a:ext>
              </a:extLst>
            </p:cNvPr>
            <p:cNvSpPr/>
            <p:nvPr/>
          </p:nvSpPr>
          <p:spPr bwMode="auto">
            <a:xfrm flipV="1">
              <a:off x="5099181" y="3319865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8119A4A3-4B2B-8614-5426-10BD5D2FA514}"/>
                </a:ext>
              </a:extLst>
            </p:cNvPr>
            <p:cNvSpPr/>
            <p:nvPr/>
          </p:nvSpPr>
          <p:spPr bwMode="auto">
            <a:xfrm flipV="1">
              <a:off x="5644977" y="3319865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9F8E40B3-3FBC-73AE-2AF5-8D302B819980}"/>
                </a:ext>
              </a:extLst>
            </p:cNvPr>
            <p:cNvSpPr/>
            <p:nvPr/>
          </p:nvSpPr>
          <p:spPr bwMode="auto">
            <a:xfrm flipV="1">
              <a:off x="6264783" y="3319865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D150E083-7723-DBF6-6125-64D1C2F08830}"/>
                </a:ext>
              </a:extLst>
            </p:cNvPr>
            <p:cNvSpPr/>
            <p:nvPr/>
          </p:nvSpPr>
          <p:spPr bwMode="auto">
            <a:xfrm flipV="1">
              <a:off x="6810579" y="3319865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14EE8B7A-FEDB-0BB3-E48E-D0F3DEE01A06}"/>
                </a:ext>
              </a:extLst>
            </p:cNvPr>
            <p:cNvSpPr/>
            <p:nvPr/>
          </p:nvSpPr>
          <p:spPr bwMode="auto">
            <a:xfrm flipV="1">
              <a:off x="7356376" y="3319865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EF48F9CF-0D18-0192-86F5-6347F411CB99}"/>
                </a:ext>
              </a:extLst>
            </p:cNvPr>
            <p:cNvSpPr/>
            <p:nvPr/>
          </p:nvSpPr>
          <p:spPr bwMode="auto">
            <a:xfrm flipV="1">
              <a:off x="7902175" y="3319865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B9FB3951-408D-2268-C166-EE8015146B91}"/>
                </a:ext>
              </a:extLst>
            </p:cNvPr>
            <p:cNvSpPr/>
            <p:nvPr/>
          </p:nvSpPr>
          <p:spPr bwMode="auto">
            <a:xfrm flipV="1">
              <a:off x="8521978" y="3319865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C8F85F6A-1B66-B3FA-6F72-C8A216F40AD6}"/>
                </a:ext>
              </a:extLst>
            </p:cNvPr>
            <p:cNvSpPr/>
            <p:nvPr/>
          </p:nvSpPr>
          <p:spPr bwMode="auto">
            <a:xfrm flipV="1">
              <a:off x="9067775" y="3319865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78A463B1-8248-2BC0-59D3-2F3AEA77BC99}"/>
                </a:ext>
              </a:extLst>
            </p:cNvPr>
            <p:cNvSpPr/>
            <p:nvPr/>
          </p:nvSpPr>
          <p:spPr bwMode="auto">
            <a:xfrm flipV="1">
              <a:off x="9613571" y="3319865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5FF1F7EA-F97B-FBAA-4042-88A70DE546A7}"/>
                </a:ext>
              </a:extLst>
            </p:cNvPr>
            <p:cNvSpPr/>
            <p:nvPr/>
          </p:nvSpPr>
          <p:spPr bwMode="auto">
            <a:xfrm flipV="1">
              <a:off x="10159369" y="3319865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0A4C2A14-CD92-A3B8-5E62-703EF22F64DE}"/>
                </a:ext>
              </a:extLst>
            </p:cNvPr>
            <p:cNvCxnSpPr>
              <a:stCxn id="367" idx="4"/>
              <a:endCxn id="393" idx="0"/>
            </p:cNvCxnSpPr>
            <p:nvPr/>
          </p:nvCxnSpPr>
          <p:spPr bwMode="auto">
            <a:xfrm flipV="1">
              <a:off x="3036253" y="1950997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18445CFF-3561-4A85-7612-E844CD09B4ED}"/>
                </a:ext>
              </a:extLst>
            </p:cNvPr>
            <p:cNvCxnSpPr>
              <a:stCxn id="370" idx="4"/>
              <a:endCxn id="396" idx="0"/>
            </p:cNvCxnSpPr>
            <p:nvPr/>
          </p:nvCxnSpPr>
          <p:spPr bwMode="auto">
            <a:xfrm flipV="1">
              <a:off x="4747651" y="1950997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58A6C23D-8BF2-90CF-ACDB-393822A4CE2C}"/>
                </a:ext>
              </a:extLst>
            </p:cNvPr>
            <p:cNvCxnSpPr>
              <a:stCxn id="371" idx="4"/>
              <a:endCxn id="397" idx="0"/>
            </p:cNvCxnSpPr>
            <p:nvPr/>
          </p:nvCxnSpPr>
          <p:spPr bwMode="auto">
            <a:xfrm flipV="1">
              <a:off x="5293447" y="1950997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4D07556A-0C15-D20B-07F5-8850D0B57240}"/>
                </a:ext>
              </a:extLst>
            </p:cNvPr>
            <p:cNvCxnSpPr>
              <a:stCxn id="372" idx="4"/>
              <a:endCxn id="398" idx="0"/>
            </p:cNvCxnSpPr>
            <p:nvPr/>
          </p:nvCxnSpPr>
          <p:spPr bwMode="auto">
            <a:xfrm flipV="1">
              <a:off x="5839245" y="1950997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1707653A-5534-B41E-2E02-ECE98B35E2F4}"/>
                </a:ext>
              </a:extLst>
            </p:cNvPr>
            <p:cNvCxnSpPr>
              <a:stCxn id="374" idx="4"/>
            </p:cNvCxnSpPr>
            <p:nvPr/>
          </p:nvCxnSpPr>
          <p:spPr bwMode="auto">
            <a:xfrm flipV="1">
              <a:off x="7004847" y="1906335"/>
              <a:ext cx="29222" cy="14135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75F0C3D1-F307-75AD-2B23-3144344804F6}"/>
                </a:ext>
              </a:extLst>
            </p:cNvPr>
            <p:cNvCxnSpPr>
              <a:stCxn id="376" idx="4"/>
            </p:cNvCxnSpPr>
            <p:nvPr/>
          </p:nvCxnSpPr>
          <p:spPr bwMode="auto">
            <a:xfrm flipV="1">
              <a:off x="8096442" y="1906335"/>
              <a:ext cx="29222" cy="14135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3A9B8CB2-429D-7845-10F4-45A49C116AA0}"/>
                </a:ext>
              </a:extLst>
            </p:cNvPr>
            <p:cNvCxnSpPr>
              <a:stCxn id="375" idx="4"/>
              <a:endCxn id="401" idx="0"/>
            </p:cNvCxnSpPr>
            <p:nvPr/>
          </p:nvCxnSpPr>
          <p:spPr bwMode="auto">
            <a:xfrm flipV="1">
              <a:off x="7550642" y="1950997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85644469-01ED-80EC-5E16-10532D3EA5D3}"/>
                </a:ext>
              </a:extLst>
            </p:cNvPr>
            <p:cNvCxnSpPr>
              <a:stCxn id="378" idx="4"/>
              <a:endCxn id="404" idx="0"/>
            </p:cNvCxnSpPr>
            <p:nvPr/>
          </p:nvCxnSpPr>
          <p:spPr bwMode="auto">
            <a:xfrm flipV="1">
              <a:off x="9262041" y="1950997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8797E753-52F5-4ACA-9FC9-0A16727C458F}"/>
                </a:ext>
              </a:extLst>
            </p:cNvPr>
            <p:cNvCxnSpPr>
              <a:stCxn id="379" idx="4"/>
              <a:endCxn id="405" idx="0"/>
            </p:cNvCxnSpPr>
            <p:nvPr/>
          </p:nvCxnSpPr>
          <p:spPr bwMode="auto">
            <a:xfrm flipV="1">
              <a:off x="9807838" y="1950997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910DAE76-16CE-D673-0AC1-7E54FD1EE415}"/>
                </a:ext>
              </a:extLst>
            </p:cNvPr>
            <p:cNvCxnSpPr>
              <a:stCxn id="380" idx="4"/>
              <a:endCxn id="406" idx="0"/>
            </p:cNvCxnSpPr>
            <p:nvPr/>
          </p:nvCxnSpPr>
          <p:spPr bwMode="auto">
            <a:xfrm flipV="1">
              <a:off x="10353637" y="1950997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DE222CD0-1492-E670-7B6C-6097FE05C904}"/>
                </a:ext>
              </a:extLst>
            </p:cNvPr>
            <p:cNvSpPr/>
            <p:nvPr/>
          </p:nvSpPr>
          <p:spPr bwMode="auto">
            <a:xfrm flipV="1">
              <a:off x="1765072" y="1577540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C5E0784B-F09A-36E3-9F58-0CC188C7BB4D}"/>
                </a:ext>
              </a:extLst>
            </p:cNvPr>
            <p:cNvSpPr/>
            <p:nvPr/>
          </p:nvSpPr>
          <p:spPr bwMode="auto">
            <a:xfrm flipV="1">
              <a:off x="2310868" y="1577540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08B8C68A-0970-A649-C3DB-2B09C79D6101}"/>
                </a:ext>
              </a:extLst>
            </p:cNvPr>
            <p:cNvSpPr/>
            <p:nvPr/>
          </p:nvSpPr>
          <p:spPr bwMode="auto">
            <a:xfrm flipV="1">
              <a:off x="2856667" y="1577540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71C0B13E-182A-5E55-2FBF-19312E9C8996}"/>
                </a:ext>
              </a:extLst>
            </p:cNvPr>
            <p:cNvSpPr/>
            <p:nvPr/>
          </p:nvSpPr>
          <p:spPr bwMode="auto">
            <a:xfrm flipV="1">
              <a:off x="3402464" y="1577540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2485806C-23DB-EEF5-F151-031C14F2A3CA}"/>
                </a:ext>
              </a:extLst>
            </p:cNvPr>
            <p:cNvSpPr/>
            <p:nvPr/>
          </p:nvSpPr>
          <p:spPr bwMode="auto">
            <a:xfrm flipV="1">
              <a:off x="4022267" y="1577540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01873BAD-8A73-F34E-4752-F215C4B3C1D6}"/>
                </a:ext>
              </a:extLst>
            </p:cNvPr>
            <p:cNvSpPr/>
            <p:nvPr/>
          </p:nvSpPr>
          <p:spPr bwMode="auto">
            <a:xfrm flipV="1">
              <a:off x="4568066" y="1577540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55394FAB-D6AF-F2D5-EC3C-E4AF1E16867A}"/>
                </a:ext>
              </a:extLst>
            </p:cNvPr>
            <p:cNvSpPr/>
            <p:nvPr/>
          </p:nvSpPr>
          <p:spPr bwMode="auto">
            <a:xfrm flipV="1">
              <a:off x="5113863" y="1577540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60558165-1485-3F02-7EE8-49B61A3DBBC6}"/>
                </a:ext>
              </a:extLst>
            </p:cNvPr>
            <p:cNvSpPr/>
            <p:nvPr/>
          </p:nvSpPr>
          <p:spPr bwMode="auto">
            <a:xfrm flipV="1">
              <a:off x="5659659" y="1577540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EBA01107-BC29-70D5-831E-0088B916CFAC}"/>
                </a:ext>
              </a:extLst>
            </p:cNvPr>
            <p:cNvSpPr/>
            <p:nvPr/>
          </p:nvSpPr>
          <p:spPr bwMode="auto">
            <a:xfrm flipV="1">
              <a:off x="6279464" y="1577540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055BC1DF-B2CF-018F-FDB9-CE155669D04B}"/>
                </a:ext>
              </a:extLst>
            </p:cNvPr>
            <p:cNvSpPr/>
            <p:nvPr/>
          </p:nvSpPr>
          <p:spPr bwMode="auto">
            <a:xfrm flipV="1">
              <a:off x="6825261" y="1577540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D6C82F31-1CED-0CBE-E281-C6448A63AC18}"/>
                </a:ext>
              </a:extLst>
            </p:cNvPr>
            <p:cNvSpPr/>
            <p:nvPr/>
          </p:nvSpPr>
          <p:spPr bwMode="auto">
            <a:xfrm flipV="1">
              <a:off x="7371058" y="1577540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2F94E591-4A5E-1FB6-76F3-F32D31D80F2B}"/>
                </a:ext>
              </a:extLst>
            </p:cNvPr>
            <p:cNvSpPr/>
            <p:nvPr/>
          </p:nvSpPr>
          <p:spPr bwMode="auto">
            <a:xfrm flipV="1">
              <a:off x="7916856" y="1577540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DED60371-EF4E-1D3B-A9FC-DB6DFA038C62}"/>
                </a:ext>
              </a:extLst>
            </p:cNvPr>
            <p:cNvSpPr/>
            <p:nvPr/>
          </p:nvSpPr>
          <p:spPr bwMode="auto">
            <a:xfrm flipV="1">
              <a:off x="8536659" y="1577540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A5AE3D9-B31B-31F7-430B-E2982C9357B2}"/>
                </a:ext>
              </a:extLst>
            </p:cNvPr>
            <p:cNvSpPr/>
            <p:nvPr/>
          </p:nvSpPr>
          <p:spPr bwMode="auto">
            <a:xfrm flipV="1">
              <a:off x="9082456" y="1577540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79AED19F-B757-E20D-CE11-165AA584978D}"/>
                </a:ext>
              </a:extLst>
            </p:cNvPr>
            <p:cNvSpPr/>
            <p:nvPr/>
          </p:nvSpPr>
          <p:spPr bwMode="auto">
            <a:xfrm flipV="1">
              <a:off x="9628253" y="1577540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C02408ED-96AC-0E08-99DD-214396ADEF32}"/>
                </a:ext>
              </a:extLst>
            </p:cNvPr>
            <p:cNvSpPr/>
            <p:nvPr/>
          </p:nvSpPr>
          <p:spPr bwMode="auto">
            <a:xfrm flipV="1">
              <a:off x="10174052" y="1577540"/>
              <a:ext cx="388533" cy="3734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FFC7F430-29FB-BA4C-5525-8A97A1A97B3E}"/>
                </a:ext>
              </a:extLst>
            </p:cNvPr>
            <p:cNvCxnSpPr>
              <a:stCxn id="366" idx="4"/>
              <a:endCxn id="392" idx="0"/>
            </p:cNvCxnSpPr>
            <p:nvPr/>
          </p:nvCxnSpPr>
          <p:spPr bwMode="auto">
            <a:xfrm flipV="1">
              <a:off x="2490454" y="1950997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97019AC6-04B4-06CB-8025-E8D8B2863858}"/>
                </a:ext>
              </a:extLst>
            </p:cNvPr>
            <p:cNvCxnSpPr>
              <a:stCxn id="368" idx="4"/>
              <a:endCxn id="394" idx="0"/>
            </p:cNvCxnSpPr>
            <p:nvPr/>
          </p:nvCxnSpPr>
          <p:spPr bwMode="auto">
            <a:xfrm flipV="1">
              <a:off x="3582049" y="1950997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91DFF6EF-C264-E98E-950F-8590668F9215}"/>
                </a:ext>
              </a:extLst>
            </p:cNvPr>
            <p:cNvCxnSpPr/>
            <p:nvPr/>
          </p:nvCxnSpPr>
          <p:spPr bwMode="auto">
            <a:xfrm flipV="1">
              <a:off x="2479237" y="3705823"/>
              <a:ext cx="10617" cy="8909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F18B4953-C7B0-7305-DD86-BCF01DDF1FCC}"/>
                </a:ext>
              </a:extLst>
            </p:cNvPr>
            <p:cNvCxnSpPr/>
            <p:nvPr/>
          </p:nvCxnSpPr>
          <p:spPr bwMode="auto">
            <a:xfrm flipV="1">
              <a:off x="1944057" y="3705823"/>
              <a:ext cx="0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C5CAC3DC-B6A9-AE07-1FD9-A5B2BC0EC0CC}"/>
                </a:ext>
              </a:extLst>
            </p:cNvPr>
            <p:cNvCxnSpPr/>
            <p:nvPr/>
          </p:nvCxnSpPr>
          <p:spPr bwMode="auto">
            <a:xfrm>
              <a:off x="1944057" y="3705823"/>
              <a:ext cx="545797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205E741F-3F33-5B5E-0CAB-CF95FDBAA55F}"/>
                </a:ext>
              </a:extLst>
            </p:cNvPr>
            <p:cNvCxnSpPr/>
            <p:nvPr/>
          </p:nvCxnSpPr>
          <p:spPr bwMode="auto">
            <a:xfrm flipH="1">
              <a:off x="1944057" y="3705823"/>
              <a:ext cx="545797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1FDEB7F8-8572-F8C0-A75F-2F466A4C938F}"/>
                </a:ext>
              </a:extLst>
            </p:cNvPr>
            <p:cNvCxnSpPr/>
            <p:nvPr/>
          </p:nvCxnSpPr>
          <p:spPr bwMode="auto">
            <a:xfrm flipV="1">
              <a:off x="3571433" y="3693322"/>
              <a:ext cx="10617" cy="8909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F347232A-DB19-CF61-7FB4-7D069EBE591D}"/>
                </a:ext>
              </a:extLst>
            </p:cNvPr>
            <p:cNvCxnSpPr/>
            <p:nvPr/>
          </p:nvCxnSpPr>
          <p:spPr bwMode="auto">
            <a:xfrm flipV="1">
              <a:off x="3036253" y="3693322"/>
              <a:ext cx="0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4FE6E05B-529F-BB47-D76D-D3D22B4801FA}"/>
                </a:ext>
              </a:extLst>
            </p:cNvPr>
            <p:cNvCxnSpPr/>
            <p:nvPr/>
          </p:nvCxnSpPr>
          <p:spPr bwMode="auto">
            <a:xfrm>
              <a:off x="3036253" y="3693322"/>
              <a:ext cx="545797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BED477D7-69FB-C89A-2B58-ACC45F00D035}"/>
                </a:ext>
              </a:extLst>
            </p:cNvPr>
            <p:cNvCxnSpPr/>
            <p:nvPr/>
          </p:nvCxnSpPr>
          <p:spPr bwMode="auto">
            <a:xfrm flipH="1">
              <a:off x="3036253" y="3693322"/>
              <a:ext cx="545797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74D5E52F-5598-D8B7-7F96-4ECEA61C405D}"/>
                </a:ext>
              </a:extLst>
            </p:cNvPr>
            <p:cNvCxnSpPr>
              <a:stCxn id="351" idx="4"/>
              <a:endCxn id="366" idx="0"/>
            </p:cNvCxnSpPr>
            <p:nvPr/>
          </p:nvCxnSpPr>
          <p:spPr bwMode="auto">
            <a:xfrm flipH="1" flipV="1">
              <a:off x="2509667" y="3693322"/>
              <a:ext cx="545799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79C970D6-3AC1-09D5-2A4D-3CC382AAA1E6}"/>
                </a:ext>
              </a:extLst>
            </p:cNvPr>
            <p:cNvCxnSpPr>
              <a:stCxn id="367" idx="0"/>
              <a:endCxn id="350" idx="4"/>
            </p:cNvCxnSpPr>
            <p:nvPr/>
          </p:nvCxnSpPr>
          <p:spPr bwMode="auto">
            <a:xfrm flipH="1">
              <a:off x="2509670" y="3693322"/>
              <a:ext cx="545797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B65E01B4-6672-D63A-BB64-AB036B4BFC38}"/>
                </a:ext>
              </a:extLst>
            </p:cNvPr>
            <p:cNvCxnSpPr>
              <a:stCxn id="349" idx="4"/>
              <a:endCxn id="368" idx="0"/>
            </p:cNvCxnSpPr>
            <p:nvPr/>
          </p:nvCxnSpPr>
          <p:spPr bwMode="auto">
            <a:xfrm flipV="1">
              <a:off x="1963870" y="3693322"/>
              <a:ext cx="1637393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DF09BAC7-D0E2-9A8A-F059-5BACB73D1A95}"/>
                </a:ext>
              </a:extLst>
            </p:cNvPr>
            <p:cNvCxnSpPr>
              <a:stCxn id="366" idx="0"/>
              <a:endCxn id="352" idx="4"/>
            </p:cNvCxnSpPr>
            <p:nvPr/>
          </p:nvCxnSpPr>
          <p:spPr bwMode="auto">
            <a:xfrm>
              <a:off x="2509667" y="3693322"/>
              <a:ext cx="1091595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23F38644-E81C-1659-72F9-7591B56B6B3C}"/>
                </a:ext>
              </a:extLst>
            </p:cNvPr>
            <p:cNvCxnSpPr>
              <a:stCxn id="365" idx="0"/>
              <a:endCxn id="352" idx="4"/>
            </p:cNvCxnSpPr>
            <p:nvPr/>
          </p:nvCxnSpPr>
          <p:spPr bwMode="auto">
            <a:xfrm>
              <a:off x="1963870" y="3693322"/>
              <a:ext cx="1637393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BAFC1F09-42D0-33B1-11D7-6EBAC4A112E8}"/>
                </a:ext>
              </a:extLst>
            </p:cNvPr>
            <p:cNvCxnSpPr>
              <a:stCxn id="368" idx="0"/>
              <a:endCxn id="350" idx="4"/>
            </p:cNvCxnSpPr>
            <p:nvPr/>
          </p:nvCxnSpPr>
          <p:spPr bwMode="auto">
            <a:xfrm flipH="1">
              <a:off x="2509670" y="3693322"/>
              <a:ext cx="1091593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D86E39CC-242E-6DA6-5831-4BC8D03570E4}"/>
                </a:ext>
              </a:extLst>
            </p:cNvPr>
            <p:cNvCxnSpPr>
              <a:stCxn id="351" idx="4"/>
              <a:endCxn id="365" idx="0"/>
            </p:cNvCxnSpPr>
            <p:nvPr/>
          </p:nvCxnSpPr>
          <p:spPr bwMode="auto">
            <a:xfrm flipH="1" flipV="1">
              <a:off x="1963870" y="3693322"/>
              <a:ext cx="1091595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AF97CC9B-B86D-6C58-A48B-E742CB1FC799}"/>
                </a:ext>
              </a:extLst>
            </p:cNvPr>
            <p:cNvCxnSpPr/>
            <p:nvPr/>
          </p:nvCxnSpPr>
          <p:spPr bwMode="auto">
            <a:xfrm flipV="1">
              <a:off x="4755591" y="3709280"/>
              <a:ext cx="10617" cy="8909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31FE468C-8AB6-7B41-7813-AE71B8CE9E19}"/>
                </a:ext>
              </a:extLst>
            </p:cNvPr>
            <p:cNvCxnSpPr/>
            <p:nvPr/>
          </p:nvCxnSpPr>
          <p:spPr bwMode="auto">
            <a:xfrm flipV="1">
              <a:off x="4220412" y="3709280"/>
              <a:ext cx="0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36DA587F-2DEF-D2FB-67F8-C39E2777BAD1}"/>
                </a:ext>
              </a:extLst>
            </p:cNvPr>
            <p:cNvCxnSpPr/>
            <p:nvPr/>
          </p:nvCxnSpPr>
          <p:spPr bwMode="auto">
            <a:xfrm>
              <a:off x="4220412" y="3709280"/>
              <a:ext cx="545796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EE888ABE-1D5F-80B1-A6D4-204DD28F67F1}"/>
                </a:ext>
              </a:extLst>
            </p:cNvPr>
            <p:cNvCxnSpPr/>
            <p:nvPr/>
          </p:nvCxnSpPr>
          <p:spPr bwMode="auto">
            <a:xfrm flipH="1">
              <a:off x="4220412" y="3709280"/>
              <a:ext cx="545796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7208F312-46C9-9C64-4196-3867F3B09C74}"/>
                </a:ext>
              </a:extLst>
            </p:cNvPr>
            <p:cNvCxnSpPr/>
            <p:nvPr/>
          </p:nvCxnSpPr>
          <p:spPr bwMode="auto">
            <a:xfrm flipV="1">
              <a:off x="5847787" y="3696778"/>
              <a:ext cx="10617" cy="8909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AF3ADA3C-ADDF-7F74-D201-46ADDB48002C}"/>
                </a:ext>
              </a:extLst>
            </p:cNvPr>
            <p:cNvCxnSpPr/>
            <p:nvPr/>
          </p:nvCxnSpPr>
          <p:spPr bwMode="auto">
            <a:xfrm flipV="1">
              <a:off x="5312607" y="3696778"/>
              <a:ext cx="0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5F4C03D2-A5CF-3080-5A6B-DF07C6FAF882}"/>
                </a:ext>
              </a:extLst>
            </p:cNvPr>
            <p:cNvCxnSpPr/>
            <p:nvPr/>
          </p:nvCxnSpPr>
          <p:spPr bwMode="auto">
            <a:xfrm>
              <a:off x="5312607" y="3696778"/>
              <a:ext cx="545796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D4C3331A-712D-7BFF-3622-D58593EA9C7A}"/>
                </a:ext>
              </a:extLst>
            </p:cNvPr>
            <p:cNvCxnSpPr/>
            <p:nvPr/>
          </p:nvCxnSpPr>
          <p:spPr bwMode="auto">
            <a:xfrm flipH="1">
              <a:off x="5312607" y="3696778"/>
              <a:ext cx="545796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2FA90F88-BC57-B48B-DAD1-7626563A42FC}"/>
                </a:ext>
              </a:extLst>
            </p:cNvPr>
            <p:cNvCxnSpPr/>
            <p:nvPr/>
          </p:nvCxnSpPr>
          <p:spPr bwMode="auto">
            <a:xfrm flipV="1">
              <a:off x="4221012" y="3696778"/>
              <a:ext cx="1091595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61EC90A7-47BE-C593-D489-4B7DA8A449E1}"/>
                </a:ext>
              </a:extLst>
            </p:cNvPr>
            <p:cNvCxnSpPr/>
            <p:nvPr/>
          </p:nvCxnSpPr>
          <p:spPr bwMode="auto">
            <a:xfrm flipH="1" flipV="1">
              <a:off x="4766808" y="3696778"/>
              <a:ext cx="545799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2F59B36A-C934-7930-2C2F-8CCC508CD1BB}"/>
                </a:ext>
              </a:extLst>
            </p:cNvPr>
            <p:cNvCxnSpPr/>
            <p:nvPr/>
          </p:nvCxnSpPr>
          <p:spPr bwMode="auto">
            <a:xfrm flipH="1">
              <a:off x="4766810" y="3696778"/>
              <a:ext cx="545796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6341DB9F-3840-F6FF-8E48-09E980BDFFB5}"/>
                </a:ext>
              </a:extLst>
            </p:cNvPr>
            <p:cNvCxnSpPr/>
            <p:nvPr/>
          </p:nvCxnSpPr>
          <p:spPr bwMode="auto">
            <a:xfrm flipV="1">
              <a:off x="4221012" y="3696778"/>
              <a:ext cx="1637392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5507F6F9-A297-7F89-2D44-A1295F978E56}"/>
                </a:ext>
              </a:extLst>
            </p:cNvPr>
            <p:cNvCxnSpPr/>
            <p:nvPr/>
          </p:nvCxnSpPr>
          <p:spPr bwMode="auto">
            <a:xfrm>
              <a:off x="4766808" y="3696778"/>
              <a:ext cx="1091595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32288E75-F1FC-6E23-793C-2409B34C65A5}"/>
                </a:ext>
              </a:extLst>
            </p:cNvPr>
            <p:cNvCxnSpPr/>
            <p:nvPr/>
          </p:nvCxnSpPr>
          <p:spPr bwMode="auto">
            <a:xfrm>
              <a:off x="4221012" y="3696778"/>
              <a:ext cx="1637392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452602B7-2CAB-13C0-FAFF-D474D8E880FC}"/>
                </a:ext>
              </a:extLst>
            </p:cNvPr>
            <p:cNvCxnSpPr/>
            <p:nvPr/>
          </p:nvCxnSpPr>
          <p:spPr bwMode="auto">
            <a:xfrm flipH="1">
              <a:off x="4766810" y="3696778"/>
              <a:ext cx="1091593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6C7FC501-DD69-6217-9AEF-F06B94E97C68}"/>
                </a:ext>
              </a:extLst>
            </p:cNvPr>
            <p:cNvCxnSpPr/>
            <p:nvPr/>
          </p:nvCxnSpPr>
          <p:spPr bwMode="auto">
            <a:xfrm flipH="1" flipV="1">
              <a:off x="4221012" y="3696778"/>
              <a:ext cx="1091595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9132B531-CE07-4F98-0A60-5144D618B04B}"/>
                </a:ext>
              </a:extLst>
            </p:cNvPr>
            <p:cNvCxnSpPr/>
            <p:nvPr/>
          </p:nvCxnSpPr>
          <p:spPr bwMode="auto">
            <a:xfrm flipV="1">
              <a:off x="7008910" y="3702692"/>
              <a:ext cx="10617" cy="8909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287F278F-607E-D172-263A-A86AB0685C1E}"/>
                </a:ext>
              </a:extLst>
            </p:cNvPr>
            <p:cNvCxnSpPr/>
            <p:nvPr/>
          </p:nvCxnSpPr>
          <p:spPr bwMode="auto">
            <a:xfrm flipV="1">
              <a:off x="6473731" y="3702692"/>
              <a:ext cx="0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FF52C1BE-C2A5-D6D6-5048-A0FE43FF4983}"/>
                </a:ext>
              </a:extLst>
            </p:cNvPr>
            <p:cNvCxnSpPr/>
            <p:nvPr/>
          </p:nvCxnSpPr>
          <p:spPr bwMode="auto">
            <a:xfrm>
              <a:off x="6473731" y="3702692"/>
              <a:ext cx="545796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86B24554-0995-7438-A4E7-93CB49F0FA32}"/>
                </a:ext>
              </a:extLst>
            </p:cNvPr>
            <p:cNvCxnSpPr/>
            <p:nvPr/>
          </p:nvCxnSpPr>
          <p:spPr bwMode="auto">
            <a:xfrm flipH="1">
              <a:off x="6473731" y="3702692"/>
              <a:ext cx="545796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42AF52D9-3BAE-A1CB-AE72-B2603EA5A0C2}"/>
                </a:ext>
              </a:extLst>
            </p:cNvPr>
            <p:cNvCxnSpPr/>
            <p:nvPr/>
          </p:nvCxnSpPr>
          <p:spPr bwMode="auto">
            <a:xfrm flipV="1">
              <a:off x="8101106" y="3690190"/>
              <a:ext cx="10617" cy="8909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3F8083B4-D739-B620-5232-57C62DD9EE37}"/>
                </a:ext>
              </a:extLst>
            </p:cNvPr>
            <p:cNvCxnSpPr/>
            <p:nvPr/>
          </p:nvCxnSpPr>
          <p:spPr bwMode="auto">
            <a:xfrm flipV="1">
              <a:off x="7565927" y="3690190"/>
              <a:ext cx="0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76AE6051-D00A-4633-C738-08B3599AD461}"/>
                </a:ext>
              </a:extLst>
            </p:cNvPr>
            <p:cNvCxnSpPr/>
            <p:nvPr/>
          </p:nvCxnSpPr>
          <p:spPr bwMode="auto">
            <a:xfrm>
              <a:off x="7565927" y="3690190"/>
              <a:ext cx="545796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15712460-3E30-1DCF-620F-5AE07485C7AE}"/>
                </a:ext>
              </a:extLst>
            </p:cNvPr>
            <p:cNvCxnSpPr/>
            <p:nvPr/>
          </p:nvCxnSpPr>
          <p:spPr bwMode="auto">
            <a:xfrm flipH="1">
              <a:off x="7565927" y="3690190"/>
              <a:ext cx="545796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1F8521A9-7E71-61DC-343B-E479E4DC5F5A}"/>
                </a:ext>
              </a:extLst>
            </p:cNvPr>
            <p:cNvCxnSpPr/>
            <p:nvPr/>
          </p:nvCxnSpPr>
          <p:spPr bwMode="auto">
            <a:xfrm flipV="1">
              <a:off x="6474332" y="3690190"/>
              <a:ext cx="1091595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0313177C-B30B-1DBA-515A-8751A897F26B}"/>
                </a:ext>
              </a:extLst>
            </p:cNvPr>
            <p:cNvCxnSpPr/>
            <p:nvPr/>
          </p:nvCxnSpPr>
          <p:spPr bwMode="auto">
            <a:xfrm flipH="1" flipV="1">
              <a:off x="7020127" y="3690190"/>
              <a:ext cx="545799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114367E1-0E77-C7EA-B751-B57631909125}"/>
                </a:ext>
              </a:extLst>
            </p:cNvPr>
            <p:cNvCxnSpPr/>
            <p:nvPr/>
          </p:nvCxnSpPr>
          <p:spPr bwMode="auto">
            <a:xfrm flipH="1">
              <a:off x="7019528" y="3700138"/>
              <a:ext cx="545796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090DE48F-FAE4-9CF8-6D0F-A4DD739863D2}"/>
                </a:ext>
              </a:extLst>
            </p:cNvPr>
            <p:cNvCxnSpPr/>
            <p:nvPr/>
          </p:nvCxnSpPr>
          <p:spPr bwMode="auto">
            <a:xfrm flipV="1">
              <a:off x="6474332" y="3690190"/>
              <a:ext cx="1637392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42C1A7FE-49B5-D029-1BF5-98DA452A4F3E}"/>
                </a:ext>
              </a:extLst>
            </p:cNvPr>
            <p:cNvCxnSpPr/>
            <p:nvPr/>
          </p:nvCxnSpPr>
          <p:spPr bwMode="auto">
            <a:xfrm>
              <a:off x="7020127" y="3690190"/>
              <a:ext cx="1091595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3BEBC5A3-7540-9D1B-F79E-A100C175C738}"/>
                </a:ext>
              </a:extLst>
            </p:cNvPr>
            <p:cNvCxnSpPr/>
            <p:nvPr/>
          </p:nvCxnSpPr>
          <p:spPr bwMode="auto">
            <a:xfrm>
              <a:off x="6474332" y="3690190"/>
              <a:ext cx="1637392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BEEA946D-3C51-AAE7-9DE6-8D1467CF3361}"/>
                </a:ext>
              </a:extLst>
            </p:cNvPr>
            <p:cNvCxnSpPr/>
            <p:nvPr/>
          </p:nvCxnSpPr>
          <p:spPr bwMode="auto">
            <a:xfrm flipH="1">
              <a:off x="7020130" y="3690190"/>
              <a:ext cx="1091593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C3D370EE-734B-CE84-B487-3024C39EFE62}"/>
                </a:ext>
              </a:extLst>
            </p:cNvPr>
            <p:cNvCxnSpPr/>
            <p:nvPr/>
          </p:nvCxnSpPr>
          <p:spPr bwMode="auto">
            <a:xfrm flipH="1" flipV="1">
              <a:off x="6474332" y="3690190"/>
              <a:ext cx="1091595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97ACD551-F2A1-96D0-EED2-C59FA971F802}"/>
                </a:ext>
              </a:extLst>
            </p:cNvPr>
            <p:cNvCxnSpPr/>
            <p:nvPr/>
          </p:nvCxnSpPr>
          <p:spPr bwMode="auto">
            <a:xfrm flipV="1">
              <a:off x="9251424" y="3706148"/>
              <a:ext cx="10617" cy="8909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BD2A1483-038A-8ABE-AC9E-9ECD09EAB47A}"/>
                </a:ext>
              </a:extLst>
            </p:cNvPr>
            <p:cNvCxnSpPr/>
            <p:nvPr/>
          </p:nvCxnSpPr>
          <p:spPr bwMode="auto">
            <a:xfrm flipV="1">
              <a:off x="8716245" y="3706148"/>
              <a:ext cx="0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EC7F8001-34DD-A2BA-8727-615857876A1B}"/>
                </a:ext>
              </a:extLst>
            </p:cNvPr>
            <p:cNvCxnSpPr/>
            <p:nvPr/>
          </p:nvCxnSpPr>
          <p:spPr bwMode="auto">
            <a:xfrm>
              <a:off x="8716245" y="3706148"/>
              <a:ext cx="545796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66B8DD95-2176-924F-FA9E-8AACBF40EE0C}"/>
                </a:ext>
              </a:extLst>
            </p:cNvPr>
            <p:cNvCxnSpPr/>
            <p:nvPr/>
          </p:nvCxnSpPr>
          <p:spPr bwMode="auto">
            <a:xfrm flipH="1">
              <a:off x="8716245" y="3706148"/>
              <a:ext cx="545796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F07FB2D0-7FEE-B7AD-EAFB-B133628D6FD3}"/>
                </a:ext>
              </a:extLst>
            </p:cNvPr>
            <p:cNvCxnSpPr/>
            <p:nvPr/>
          </p:nvCxnSpPr>
          <p:spPr bwMode="auto">
            <a:xfrm flipV="1">
              <a:off x="10343620" y="3693646"/>
              <a:ext cx="10617" cy="8909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6E58EBAD-DD8F-B10F-119F-DB37FE6F7D8C}"/>
                </a:ext>
              </a:extLst>
            </p:cNvPr>
            <p:cNvCxnSpPr/>
            <p:nvPr/>
          </p:nvCxnSpPr>
          <p:spPr bwMode="auto">
            <a:xfrm flipV="1">
              <a:off x="9808441" y="3693646"/>
              <a:ext cx="0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53391F90-145A-55E6-2849-C0FBEF725659}"/>
                </a:ext>
              </a:extLst>
            </p:cNvPr>
            <p:cNvCxnSpPr/>
            <p:nvPr/>
          </p:nvCxnSpPr>
          <p:spPr bwMode="auto">
            <a:xfrm>
              <a:off x="9808441" y="3693646"/>
              <a:ext cx="545796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CC3CD13C-C223-4078-A710-F2CECF1E452C}"/>
                </a:ext>
              </a:extLst>
            </p:cNvPr>
            <p:cNvCxnSpPr/>
            <p:nvPr/>
          </p:nvCxnSpPr>
          <p:spPr bwMode="auto">
            <a:xfrm flipH="1">
              <a:off x="9808441" y="3693646"/>
              <a:ext cx="545796" cy="8965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4997C67B-A8B6-E9AC-AB8E-5E6B89727A96}"/>
                </a:ext>
              </a:extLst>
            </p:cNvPr>
            <p:cNvCxnSpPr/>
            <p:nvPr/>
          </p:nvCxnSpPr>
          <p:spPr bwMode="auto">
            <a:xfrm flipV="1">
              <a:off x="8716845" y="3693646"/>
              <a:ext cx="1091595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697DA297-3A38-C838-9CB0-8515F316019B}"/>
                </a:ext>
              </a:extLst>
            </p:cNvPr>
            <p:cNvCxnSpPr/>
            <p:nvPr/>
          </p:nvCxnSpPr>
          <p:spPr bwMode="auto">
            <a:xfrm flipH="1" flipV="1">
              <a:off x="9262641" y="3693646"/>
              <a:ext cx="545799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AF7851D6-9C7B-B266-5D95-B081B3C2C928}"/>
                </a:ext>
              </a:extLst>
            </p:cNvPr>
            <p:cNvCxnSpPr/>
            <p:nvPr/>
          </p:nvCxnSpPr>
          <p:spPr bwMode="auto">
            <a:xfrm flipH="1">
              <a:off x="9262644" y="3693646"/>
              <a:ext cx="545796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FDEDF32F-AF33-FB5D-267B-065734A71916}"/>
                </a:ext>
              </a:extLst>
            </p:cNvPr>
            <p:cNvCxnSpPr/>
            <p:nvPr/>
          </p:nvCxnSpPr>
          <p:spPr bwMode="auto">
            <a:xfrm flipV="1">
              <a:off x="8716845" y="3693646"/>
              <a:ext cx="1637392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A88A5C5F-3689-7F07-08E6-93C3364D7EB3}"/>
                </a:ext>
              </a:extLst>
            </p:cNvPr>
            <p:cNvCxnSpPr/>
            <p:nvPr/>
          </p:nvCxnSpPr>
          <p:spPr bwMode="auto">
            <a:xfrm>
              <a:off x="9262641" y="3693646"/>
              <a:ext cx="1091595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BE8D0F17-4C0F-3CF8-1AB6-689894527A6C}"/>
                </a:ext>
              </a:extLst>
            </p:cNvPr>
            <p:cNvCxnSpPr/>
            <p:nvPr/>
          </p:nvCxnSpPr>
          <p:spPr bwMode="auto">
            <a:xfrm>
              <a:off x="8716845" y="3693646"/>
              <a:ext cx="1637392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BE585A27-15B3-9223-A882-C91540401845}"/>
                </a:ext>
              </a:extLst>
            </p:cNvPr>
            <p:cNvCxnSpPr/>
            <p:nvPr/>
          </p:nvCxnSpPr>
          <p:spPr bwMode="auto">
            <a:xfrm flipH="1">
              <a:off x="9262644" y="3693646"/>
              <a:ext cx="1091593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90BA78A1-486C-B738-0344-1017EB6C0091}"/>
                </a:ext>
              </a:extLst>
            </p:cNvPr>
            <p:cNvCxnSpPr/>
            <p:nvPr/>
          </p:nvCxnSpPr>
          <p:spPr bwMode="auto">
            <a:xfrm flipH="1" flipV="1">
              <a:off x="8716845" y="3693646"/>
              <a:ext cx="1091595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1F868308-4A3B-8464-1124-288695444A60}"/>
                </a:ext>
              </a:extLst>
            </p:cNvPr>
            <p:cNvCxnSpPr/>
            <p:nvPr/>
          </p:nvCxnSpPr>
          <p:spPr bwMode="auto">
            <a:xfrm flipH="1">
              <a:off x="7004939" y="1900307"/>
              <a:ext cx="2409243" cy="14235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B1ACADCD-01FC-2820-C655-CC9AF197A797}"/>
                </a:ext>
              </a:extLst>
            </p:cNvPr>
            <p:cNvCxnSpPr/>
            <p:nvPr/>
          </p:nvCxnSpPr>
          <p:spPr bwMode="auto">
            <a:xfrm flipH="1" flipV="1">
              <a:off x="4767504" y="1954999"/>
              <a:ext cx="449971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C3B54015-DC5A-FEE6-92BE-320FB94A6630}"/>
                </a:ext>
              </a:extLst>
            </p:cNvPr>
            <p:cNvCxnSpPr/>
            <p:nvPr/>
          </p:nvCxnSpPr>
          <p:spPr bwMode="auto">
            <a:xfrm>
              <a:off x="2510309" y="1954999"/>
              <a:ext cx="6756906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3FD1DAAF-1E9D-DBD6-6898-10D06A78A8E1}"/>
                </a:ext>
              </a:extLst>
            </p:cNvPr>
            <p:cNvCxnSpPr/>
            <p:nvPr/>
          </p:nvCxnSpPr>
          <p:spPr bwMode="auto">
            <a:xfrm flipV="1">
              <a:off x="2495627" y="1954999"/>
              <a:ext cx="2271877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1F1D94AC-ECE8-FE12-D4F0-3743437F7524}"/>
                </a:ext>
              </a:extLst>
            </p:cNvPr>
            <p:cNvCxnSpPr/>
            <p:nvPr/>
          </p:nvCxnSpPr>
          <p:spPr bwMode="auto">
            <a:xfrm flipV="1">
              <a:off x="2495627" y="1954999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F5398920-071E-313C-9139-C0BEFCDE841A}"/>
                </a:ext>
              </a:extLst>
            </p:cNvPr>
            <p:cNvCxnSpPr/>
            <p:nvPr/>
          </p:nvCxnSpPr>
          <p:spPr bwMode="auto">
            <a:xfrm flipV="1">
              <a:off x="2495627" y="1954999"/>
              <a:ext cx="4529074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994A9DC8-D99B-3F5B-D9C3-C5AC5E81D2B8}"/>
                </a:ext>
              </a:extLst>
            </p:cNvPr>
            <p:cNvCxnSpPr/>
            <p:nvPr/>
          </p:nvCxnSpPr>
          <p:spPr bwMode="auto">
            <a:xfrm flipV="1">
              <a:off x="2495627" y="1954999"/>
              <a:ext cx="6786269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81789B5E-0A2D-AE2F-B6BE-6982FE14C847}"/>
                </a:ext>
              </a:extLst>
            </p:cNvPr>
            <p:cNvCxnSpPr/>
            <p:nvPr/>
          </p:nvCxnSpPr>
          <p:spPr bwMode="auto">
            <a:xfrm flipV="1">
              <a:off x="4752822" y="1954999"/>
              <a:ext cx="4529074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469075DB-8B56-E8E7-43B3-EBE5B95547D4}"/>
                </a:ext>
              </a:extLst>
            </p:cNvPr>
            <p:cNvCxnSpPr/>
            <p:nvPr/>
          </p:nvCxnSpPr>
          <p:spPr bwMode="auto">
            <a:xfrm flipV="1">
              <a:off x="4752822" y="1954999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C6CD92FC-0813-1633-D356-6478538D9690}"/>
                </a:ext>
              </a:extLst>
            </p:cNvPr>
            <p:cNvCxnSpPr/>
            <p:nvPr/>
          </p:nvCxnSpPr>
          <p:spPr bwMode="auto">
            <a:xfrm flipV="1">
              <a:off x="4752822" y="1954999"/>
              <a:ext cx="2271879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7FDBD047-2D27-7F48-9100-80DAA8F9F022}"/>
                </a:ext>
              </a:extLst>
            </p:cNvPr>
            <p:cNvCxnSpPr/>
            <p:nvPr/>
          </p:nvCxnSpPr>
          <p:spPr bwMode="auto">
            <a:xfrm flipH="1" flipV="1">
              <a:off x="4767504" y="1954999"/>
              <a:ext cx="2242516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F370382B-4403-5712-4980-E5FB3B0B088B}"/>
                </a:ext>
              </a:extLst>
            </p:cNvPr>
            <p:cNvCxnSpPr/>
            <p:nvPr/>
          </p:nvCxnSpPr>
          <p:spPr bwMode="auto">
            <a:xfrm>
              <a:off x="2510309" y="1954999"/>
              <a:ext cx="2242513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8F64EA8E-FC46-1C96-55AF-0126092EC323}"/>
                </a:ext>
              </a:extLst>
            </p:cNvPr>
            <p:cNvCxnSpPr/>
            <p:nvPr/>
          </p:nvCxnSpPr>
          <p:spPr bwMode="auto">
            <a:xfrm flipV="1">
              <a:off x="9267215" y="1954999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2FF35963-9DB5-1E78-D18B-C4787691A7BC}"/>
                </a:ext>
              </a:extLst>
            </p:cNvPr>
            <p:cNvCxnSpPr/>
            <p:nvPr/>
          </p:nvCxnSpPr>
          <p:spPr bwMode="auto">
            <a:xfrm flipV="1">
              <a:off x="7010020" y="1954999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E3DFC75F-9D14-B001-2D06-CA3B322C4AD3}"/>
                </a:ext>
              </a:extLst>
            </p:cNvPr>
            <p:cNvCxnSpPr/>
            <p:nvPr/>
          </p:nvCxnSpPr>
          <p:spPr bwMode="auto">
            <a:xfrm flipH="1" flipV="1">
              <a:off x="7024702" y="1954999"/>
              <a:ext cx="2242513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69822C27-8C41-5EDF-66DA-215423F7A50B}"/>
                </a:ext>
              </a:extLst>
            </p:cNvPr>
            <p:cNvCxnSpPr/>
            <p:nvPr/>
          </p:nvCxnSpPr>
          <p:spPr bwMode="auto">
            <a:xfrm flipH="1" flipV="1">
              <a:off x="2510309" y="1954999"/>
              <a:ext cx="449971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6F3C82CC-1D11-733D-3298-11BC2CC91829}"/>
                </a:ext>
              </a:extLst>
            </p:cNvPr>
            <p:cNvCxnSpPr/>
            <p:nvPr/>
          </p:nvCxnSpPr>
          <p:spPr bwMode="auto">
            <a:xfrm flipH="1">
              <a:off x="7175986" y="1970371"/>
              <a:ext cx="2646536" cy="3728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C4B330CB-F7CE-5F46-38BE-40E78A4A2CA9}"/>
                </a:ext>
              </a:extLst>
            </p:cNvPr>
            <p:cNvCxnSpPr/>
            <p:nvPr/>
          </p:nvCxnSpPr>
          <p:spPr bwMode="auto">
            <a:xfrm flipH="1" flipV="1">
              <a:off x="5322811" y="1970371"/>
              <a:ext cx="449971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8CD2DD30-C77C-0000-EBB0-B47D05097FFB}"/>
                </a:ext>
              </a:extLst>
            </p:cNvPr>
            <p:cNvCxnSpPr/>
            <p:nvPr/>
          </p:nvCxnSpPr>
          <p:spPr bwMode="auto">
            <a:xfrm>
              <a:off x="3065615" y="1970371"/>
              <a:ext cx="6756906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76DF2423-4851-36FA-EC8D-6576D5FA0D05}"/>
                </a:ext>
              </a:extLst>
            </p:cNvPr>
            <p:cNvCxnSpPr/>
            <p:nvPr/>
          </p:nvCxnSpPr>
          <p:spPr bwMode="auto">
            <a:xfrm flipV="1">
              <a:off x="3050934" y="1970371"/>
              <a:ext cx="2271877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910C6FA6-B6CF-2098-C99C-1A37F284FCDB}"/>
                </a:ext>
              </a:extLst>
            </p:cNvPr>
            <p:cNvCxnSpPr/>
            <p:nvPr/>
          </p:nvCxnSpPr>
          <p:spPr bwMode="auto">
            <a:xfrm flipV="1">
              <a:off x="3050934" y="1970371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07B3E81A-32B6-DF59-A27B-3D8959F1C7C8}"/>
                </a:ext>
              </a:extLst>
            </p:cNvPr>
            <p:cNvCxnSpPr/>
            <p:nvPr/>
          </p:nvCxnSpPr>
          <p:spPr bwMode="auto">
            <a:xfrm flipV="1">
              <a:off x="3050934" y="1970371"/>
              <a:ext cx="4529074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82DC565C-D784-EA66-B2C6-76A6DD5AE9AB}"/>
                </a:ext>
              </a:extLst>
            </p:cNvPr>
            <p:cNvCxnSpPr/>
            <p:nvPr/>
          </p:nvCxnSpPr>
          <p:spPr bwMode="auto">
            <a:xfrm flipV="1">
              <a:off x="3050934" y="1970371"/>
              <a:ext cx="6786269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6ECE1608-1482-61D4-B1AF-752C9DB0C5F5}"/>
                </a:ext>
              </a:extLst>
            </p:cNvPr>
            <p:cNvCxnSpPr/>
            <p:nvPr/>
          </p:nvCxnSpPr>
          <p:spPr bwMode="auto">
            <a:xfrm flipV="1">
              <a:off x="5308128" y="1970371"/>
              <a:ext cx="4529074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FAC2F7FE-8EF4-18F6-06B4-283D5C361051}"/>
                </a:ext>
              </a:extLst>
            </p:cNvPr>
            <p:cNvCxnSpPr/>
            <p:nvPr/>
          </p:nvCxnSpPr>
          <p:spPr bwMode="auto">
            <a:xfrm flipV="1">
              <a:off x="5308128" y="1970371"/>
              <a:ext cx="2271879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2565BF5B-DCBC-2E87-F2BA-1DCFEC7C2052}"/>
                </a:ext>
              </a:extLst>
            </p:cNvPr>
            <p:cNvCxnSpPr/>
            <p:nvPr/>
          </p:nvCxnSpPr>
          <p:spPr bwMode="auto">
            <a:xfrm flipH="1" flipV="1">
              <a:off x="5322811" y="1970371"/>
              <a:ext cx="2242516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630E9908-A14E-CD3B-3CDD-440D7D956278}"/>
                </a:ext>
              </a:extLst>
            </p:cNvPr>
            <p:cNvCxnSpPr/>
            <p:nvPr/>
          </p:nvCxnSpPr>
          <p:spPr bwMode="auto">
            <a:xfrm>
              <a:off x="3065615" y="1970371"/>
              <a:ext cx="2242513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C54D9290-8209-8CD1-03B6-A4802DBBBEC7}"/>
                </a:ext>
              </a:extLst>
            </p:cNvPr>
            <p:cNvCxnSpPr/>
            <p:nvPr/>
          </p:nvCxnSpPr>
          <p:spPr bwMode="auto">
            <a:xfrm flipV="1">
              <a:off x="9822521" y="1970371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22712173-01B6-6316-9B98-CDD281343180}"/>
                </a:ext>
              </a:extLst>
            </p:cNvPr>
            <p:cNvCxnSpPr/>
            <p:nvPr/>
          </p:nvCxnSpPr>
          <p:spPr bwMode="auto">
            <a:xfrm flipV="1">
              <a:off x="7565326" y="1970371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C8BE9741-83F7-0B8C-2CFE-66D74158D1D5}"/>
                </a:ext>
              </a:extLst>
            </p:cNvPr>
            <p:cNvCxnSpPr/>
            <p:nvPr/>
          </p:nvCxnSpPr>
          <p:spPr bwMode="auto">
            <a:xfrm flipH="1" flipV="1">
              <a:off x="7580008" y="1970371"/>
              <a:ext cx="2242513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DF985878-F30B-6B19-26E0-094B20E36A32}"/>
                </a:ext>
              </a:extLst>
            </p:cNvPr>
            <p:cNvCxnSpPr/>
            <p:nvPr/>
          </p:nvCxnSpPr>
          <p:spPr bwMode="auto">
            <a:xfrm flipH="1" flipV="1">
              <a:off x="3065615" y="1970371"/>
              <a:ext cx="449971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F964A605-CB55-6BA3-7E0D-E601DACD83B4}"/>
                </a:ext>
              </a:extLst>
            </p:cNvPr>
            <p:cNvCxnSpPr/>
            <p:nvPr/>
          </p:nvCxnSpPr>
          <p:spPr bwMode="auto">
            <a:xfrm flipV="1">
              <a:off x="5308128" y="1970371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5681CCB4-FCC7-6DC8-09A5-2F4DCC155E81}"/>
                </a:ext>
              </a:extLst>
            </p:cNvPr>
            <p:cNvCxnSpPr/>
            <p:nvPr/>
          </p:nvCxnSpPr>
          <p:spPr bwMode="auto">
            <a:xfrm flipH="1">
              <a:off x="8088310" y="1961336"/>
              <a:ext cx="2269615" cy="13869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8CE0A72A-DCA5-50AF-A745-FE19813CEF42}"/>
                </a:ext>
              </a:extLst>
            </p:cNvPr>
            <p:cNvCxnSpPr/>
            <p:nvPr/>
          </p:nvCxnSpPr>
          <p:spPr bwMode="auto">
            <a:xfrm flipH="1" flipV="1">
              <a:off x="5850876" y="1979409"/>
              <a:ext cx="4499711" cy="13688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6D32CCA0-4D37-21CD-965B-C2B308D2D366}"/>
                </a:ext>
              </a:extLst>
            </p:cNvPr>
            <p:cNvCxnSpPr/>
            <p:nvPr/>
          </p:nvCxnSpPr>
          <p:spPr bwMode="auto">
            <a:xfrm>
              <a:off x="3593679" y="1979409"/>
              <a:ext cx="6756906" cy="13688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0B2595BA-01B1-8969-0115-628C469EB6C9}"/>
                </a:ext>
              </a:extLst>
            </p:cNvPr>
            <p:cNvCxnSpPr/>
            <p:nvPr/>
          </p:nvCxnSpPr>
          <p:spPr bwMode="auto">
            <a:xfrm flipV="1">
              <a:off x="3578998" y="1979409"/>
              <a:ext cx="2271877" cy="13688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ABE34294-E8B1-B036-576A-FFAC6A60F2AA}"/>
                </a:ext>
              </a:extLst>
            </p:cNvPr>
            <p:cNvCxnSpPr/>
            <p:nvPr/>
          </p:nvCxnSpPr>
          <p:spPr bwMode="auto">
            <a:xfrm flipV="1">
              <a:off x="3578998" y="1979409"/>
              <a:ext cx="14681" cy="13688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7F74F7CD-FAD8-B32C-433A-04043FD5D20B}"/>
                </a:ext>
              </a:extLst>
            </p:cNvPr>
            <p:cNvCxnSpPr/>
            <p:nvPr/>
          </p:nvCxnSpPr>
          <p:spPr bwMode="auto">
            <a:xfrm flipV="1">
              <a:off x="3578998" y="1979409"/>
              <a:ext cx="4529074" cy="13688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C78B30D4-0056-F3ED-1420-304AC0276C85}"/>
                </a:ext>
              </a:extLst>
            </p:cNvPr>
            <p:cNvCxnSpPr/>
            <p:nvPr/>
          </p:nvCxnSpPr>
          <p:spPr bwMode="auto">
            <a:xfrm flipV="1">
              <a:off x="3578998" y="1979409"/>
              <a:ext cx="6786269" cy="13688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AA9F2C2E-CBBE-9AB3-D4CC-ABEF482BDD44}"/>
                </a:ext>
              </a:extLst>
            </p:cNvPr>
            <p:cNvCxnSpPr/>
            <p:nvPr/>
          </p:nvCxnSpPr>
          <p:spPr bwMode="auto">
            <a:xfrm flipV="1">
              <a:off x="5836193" y="1979409"/>
              <a:ext cx="4529074" cy="13688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188E016C-D0DB-BE87-BB9F-88936CB3962A}"/>
                </a:ext>
              </a:extLst>
            </p:cNvPr>
            <p:cNvCxnSpPr/>
            <p:nvPr/>
          </p:nvCxnSpPr>
          <p:spPr bwMode="auto">
            <a:xfrm flipV="1">
              <a:off x="5836193" y="1979409"/>
              <a:ext cx="14681" cy="13688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7C93A3FF-66FA-A966-6360-15E355F38405}"/>
                </a:ext>
              </a:extLst>
            </p:cNvPr>
            <p:cNvCxnSpPr/>
            <p:nvPr/>
          </p:nvCxnSpPr>
          <p:spPr bwMode="auto">
            <a:xfrm flipV="1">
              <a:off x="5836193" y="1979409"/>
              <a:ext cx="2271879" cy="13688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547DCAFA-7C91-28E7-C34A-5F2724A022CC}"/>
                </a:ext>
              </a:extLst>
            </p:cNvPr>
            <p:cNvCxnSpPr/>
            <p:nvPr/>
          </p:nvCxnSpPr>
          <p:spPr bwMode="auto">
            <a:xfrm flipH="1" flipV="1">
              <a:off x="5850876" y="1979409"/>
              <a:ext cx="2242516" cy="13688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B8B94406-748A-0ECD-5877-FCA779450D86}"/>
                </a:ext>
              </a:extLst>
            </p:cNvPr>
            <p:cNvCxnSpPr/>
            <p:nvPr/>
          </p:nvCxnSpPr>
          <p:spPr bwMode="auto">
            <a:xfrm>
              <a:off x="3593679" y="1979409"/>
              <a:ext cx="2242513" cy="13688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E31CF826-8830-2BF3-CAAA-5CF2CF0A7384}"/>
                </a:ext>
              </a:extLst>
            </p:cNvPr>
            <p:cNvCxnSpPr/>
            <p:nvPr/>
          </p:nvCxnSpPr>
          <p:spPr bwMode="auto">
            <a:xfrm flipV="1">
              <a:off x="10350586" y="1979409"/>
              <a:ext cx="14681" cy="13688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B89FA2E7-2185-9C34-448D-C2E644B41739}"/>
                </a:ext>
              </a:extLst>
            </p:cNvPr>
            <p:cNvCxnSpPr/>
            <p:nvPr/>
          </p:nvCxnSpPr>
          <p:spPr bwMode="auto">
            <a:xfrm flipV="1">
              <a:off x="8093390" y="1979409"/>
              <a:ext cx="14681" cy="13688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0374FAEE-ED52-F787-7CCE-0A14161C894B}"/>
                </a:ext>
              </a:extLst>
            </p:cNvPr>
            <p:cNvCxnSpPr/>
            <p:nvPr/>
          </p:nvCxnSpPr>
          <p:spPr bwMode="auto">
            <a:xfrm flipH="1" flipV="1">
              <a:off x="8108073" y="1979409"/>
              <a:ext cx="2242513" cy="13688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CFC5429D-5F0D-22E4-6910-AE9F4B290B6A}"/>
                </a:ext>
              </a:extLst>
            </p:cNvPr>
            <p:cNvCxnSpPr/>
            <p:nvPr/>
          </p:nvCxnSpPr>
          <p:spPr bwMode="auto">
            <a:xfrm flipH="1" flipV="1">
              <a:off x="3593679" y="1979409"/>
              <a:ext cx="4499711" cy="13688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ED6C7245-9D68-64A1-B986-5EDFB58A3E94}"/>
                </a:ext>
              </a:extLst>
            </p:cNvPr>
            <p:cNvCxnSpPr>
              <a:stCxn id="403" idx="7"/>
              <a:endCxn id="373" idx="4"/>
            </p:cNvCxnSpPr>
            <p:nvPr/>
          </p:nvCxnSpPr>
          <p:spPr bwMode="auto">
            <a:xfrm flipH="1">
              <a:off x="6478263" y="1896307"/>
              <a:ext cx="2409243" cy="14235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17317B02-6996-EA3A-A438-37A8A3660337}"/>
                </a:ext>
              </a:extLst>
            </p:cNvPr>
            <p:cNvCxnSpPr>
              <a:stCxn id="377" idx="4"/>
              <a:endCxn id="395" idx="0"/>
            </p:cNvCxnSpPr>
            <p:nvPr/>
          </p:nvCxnSpPr>
          <p:spPr bwMode="auto">
            <a:xfrm flipH="1" flipV="1">
              <a:off x="4235747" y="1950997"/>
              <a:ext cx="449971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229FD8F1-180C-6AD9-4D7B-C591B2000894}"/>
                </a:ext>
              </a:extLst>
            </p:cNvPr>
            <p:cNvCxnSpPr>
              <a:stCxn id="391" idx="0"/>
              <a:endCxn id="377" idx="4"/>
            </p:cNvCxnSpPr>
            <p:nvPr/>
          </p:nvCxnSpPr>
          <p:spPr bwMode="auto">
            <a:xfrm>
              <a:off x="1978552" y="1950997"/>
              <a:ext cx="6756906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45D1721D-84A5-A209-26D0-8ED6AA53347F}"/>
                </a:ext>
              </a:extLst>
            </p:cNvPr>
            <p:cNvCxnSpPr>
              <a:stCxn id="365" idx="4"/>
              <a:endCxn id="395" idx="0"/>
            </p:cNvCxnSpPr>
            <p:nvPr/>
          </p:nvCxnSpPr>
          <p:spPr bwMode="auto">
            <a:xfrm flipV="1">
              <a:off x="1963870" y="1950997"/>
              <a:ext cx="2271877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3778DB56-BA9E-D98E-91D3-930DF2E396BA}"/>
                </a:ext>
              </a:extLst>
            </p:cNvPr>
            <p:cNvCxnSpPr>
              <a:cxnSpLocks/>
              <a:stCxn id="365" idx="4"/>
              <a:endCxn id="391" idx="0"/>
            </p:cNvCxnSpPr>
            <p:nvPr/>
          </p:nvCxnSpPr>
          <p:spPr bwMode="auto">
            <a:xfrm flipV="1">
              <a:off x="1963870" y="1950997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271BA7D5-8FD2-15B2-830E-34FD4C33024F}"/>
                </a:ext>
              </a:extLst>
            </p:cNvPr>
            <p:cNvCxnSpPr>
              <a:stCxn id="365" idx="4"/>
              <a:endCxn id="399" idx="0"/>
            </p:cNvCxnSpPr>
            <p:nvPr/>
          </p:nvCxnSpPr>
          <p:spPr bwMode="auto">
            <a:xfrm flipV="1">
              <a:off x="1963870" y="1950997"/>
              <a:ext cx="4529074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BFD33C14-97A6-3769-ECFC-B7C954ED4569}"/>
                </a:ext>
              </a:extLst>
            </p:cNvPr>
            <p:cNvCxnSpPr>
              <a:stCxn id="365" idx="4"/>
              <a:endCxn id="403" idx="0"/>
            </p:cNvCxnSpPr>
            <p:nvPr/>
          </p:nvCxnSpPr>
          <p:spPr bwMode="auto">
            <a:xfrm flipV="1">
              <a:off x="1963870" y="1950997"/>
              <a:ext cx="6786269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5A9872F4-6718-739E-D43D-747C5FD959CD}"/>
                </a:ext>
              </a:extLst>
            </p:cNvPr>
            <p:cNvCxnSpPr>
              <a:stCxn id="369" idx="4"/>
              <a:endCxn id="403" idx="0"/>
            </p:cNvCxnSpPr>
            <p:nvPr/>
          </p:nvCxnSpPr>
          <p:spPr bwMode="auto">
            <a:xfrm flipV="1">
              <a:off x="4221065" y="1950997"/>
              <a:ext cx="4529074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311EF19C-69A0-5D5F-4978-81D7D7ED84A0}"/>
                </a:ext>
              </a:extLst>
            </p:cNvPr>
            <p:cNvCxnSpPr>
              <a:stCxn id="369" idx="4"/>
              <a:endCxn id="395" idx="0"/>
            </p:cNvCxnSpPr>
            <p:nvPr/>
          </p:nvCxnSpPr>
          <p:spPr bwMode="auto">
            <a:xfrm flipV="1">
              <a:off x="4221065" y="1950997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7D90835A-7411-AFD5-E88D-D01FB84F1E9D}"/>
                </a:ext>
              </a:extLst>
            </p:cNvPr>
            <p:cNvCxnSpPr>
              <a:stCxn id="369" idx="4"/>
              <a:endCxn id="399" idx="0"/>
            </p:cNvCxnSpPr>
            <p:nvPr/>
          </p:nvCxnSpPr>
          <p:spPr bwMode="auto">
            <a:xfrm flipV="1">
              <a:off x="4221065" y="1950997"/>
              <a:ext cx="2271879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875148B2-FDB4-1454-F6B6-F67124E6DCC8}"/>
                </a:ext>
              </a:extLst>
            </p:cNvPr>
            <p:cNvCxnSpPr>
              <a:stCxn id="373" idx="4"/>
              <a:endCxn id="395" idx="0"/>
            </p:cNvCxnSpPr>
            <p:nvPr/>
          </p:nvCxnSpPr>
          <p:spPr bwMode="auto">
            <a:xfrm flipH="1" flipV="1">
              <a:off x="4235747" y="1950997"/>
              <a:ext cx="2242516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10FF2002-2450-E97F-2516-107FCEB1F2CA}"/>
                </a:ext>
              </a:extLst>
            </p:cNvPr>
            <p:cNvCxnSpPr>
              <a:stCxn id="391" idx="0"/>
              <a:endCxn id="369" idx="4"/>
            </p:cNvCxnSpPr>
            <p:nvPr/>
          </p:nvCxnSpPr>
          <p:spPr bwMode="auto">
            <a:xfrm>
              <a:off x="1978552" y="1950997"/>
              <a:ext cx="2242513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id="{8844D39C-24F8-0467-6FD9-58F75AE1E5EA}"/>
                </a:ext>
              </a:extLst>
            </p:cNvPr>
            <p:cNvCxnSpPr>
              <a:stCxn id="377" idx="4"/>
              <a:endCxn id="403" idx="0"/>
            </p:cNvCxnSpPr>
            <p:nvPr/>
          </p:nvCxnSpPr>
          <p:spPr bwMode="auto">
            <a:xfrm flipV="1">
              <a:off x="8735458" y="1950997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E0461712-0F40-A242-DCEF-ECA0B7D4D0BB}"/>
                </a:ext>
              </a:extLst>
            </p:cNvPr>
            <p:cNvCxnSpPr>
              <a:stCxn id="373" idx="4"/>
              <a:endCxn id="399" idx="0"/>
            </p:cNvCxnSpPr>
            <p:nvPr/>
          </p:nvCxnSpPr>
          <p:spPr bwMode="auto">
            <a:xfrm flipV="1">
              <a:off x="6478263" y="1950997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9FE17494-574D-F30F-F9F2-03CD68369BD1}"/>
                </a:ext>
              </a:extLst>
            </p:cNvPr>
            <p:cNvCxnSpPr>
              <a:stCxn id="377" idx="4"/>
              <a:endCxn id="399" idx="0"/>
            </p:cNvCxnSpPr>
            <p:nvPr/>
          </p:nvCxnSpPr>
          <p:spPr bwMode="auto">
            <a:xfrm flipH="1" flipV="1">
              <a:off x="6492945" y="1950997"/>
              <a:ext cx="2242513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5" name="Straight Connector 534">
              <a:extLst>
                <a:ext uri="{FF2B5EF4-FFF2-40B4-BE49-F238E27FC236}">
                  <a16:creationId xmlns:a16="http://schemas.microsoft.com/office/drawing/2014/main" id="{567492F5-DDD6-D925-9825-104E6B72F7E4}"/>
                </a:ext>
              </a:extLst>
            </p:cNvPr>
            <p:cNvCxnSpPr>
              <a:stCxn id="373" idx="4"/>
              <a:endCxn id="391" idx="0"/>
            </p:cNvCxnSpPr>
            <p:nvPr/>
          </p:nvCxnSpPr>
          <p:spPr bwMode="auto">
            <a:xfrm flipH="1" flipV="1">
              <a:off x="1978552" y="1950997"/>
              <a:ext cx="449971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CF053C84-E4C1-9BA3-3E3E-9518421C5C1B}"/>
                </a:ext>
              </a:extLst>
            </p:cNvPr>
            <p:cNvCxnSpPr>
              <a:stCxn id="538" idx="0"/>
            </p:cNvCxnSpPr>
            <p:nvPr/>
          </p:nvCxnSpPr>
          <p:spPr bwMode="auto">
            <a:xfrm flipV="1">
              <a:off x="1898320" y="4974690"/>
              <a:ext cx="45190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7" name="Rounded Rectangle 513">
              <a:extLst>
                <a:ext uri="{FF2B5EF4-FFF2-40B4-BE49-F238E27FC236}">
                  <a16:creationId xmlns:a16="http://schemas.microsoft.com/office/drawing/2014/main" id="{0523CF66-D8E9-4239-24AA-82420E221468}"/>
                </a:ext>
              </a:extLst>
            </p:cNvPr>
            <p:cNvSpPr/>
            <p:nvPr/>
          </p:nvSpPr>
          <p:spPr bwMode="auto">
            <a:xfrm>
              <a:off x="1961340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38" name="Rounded Rectangle 514">
              <a:extLst>
                <a:ext uri="{FF2B5EF4-FFF2-40B4-BE49-F238E27FC236}">
                  <a16:creationId xmlns:a16="http://schemas.microsoft.com/office/drawing/2014/main" id="{F44D5E8B-9677-65CB-3244-CD52B323960C}"/>
                </a:ext>
              </a:extLst>
            </p:cNvPr>
            <p:cNvSpPr/>
            <p:nvPr/>
          </p:nvSpPr>
          <p:spPr bwMode="auto">
            <a:xfrm>
              <a:off x="1860831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39" name="Rounded Rectangle 516">
              <a:extLst>
                <a:ext uri="{FF2B5EF4-FFF2-40B4-BE49-F238E27FC236}">
                  <a16:creationId xmlns:a16="http://schemas.microsoft.com/office/drawing/2014/main" id="{FCC4491E-5291-4D16-EBA4-841D0711823B}"/>
                </a:ext>
              </a:extLst>
            </p:cNvPr>
            <p:cNvSpPr/>
            <p:nvPr/>
          </p:nvSpPr>
          <p:spPr bwMode="auto">
            <a:xfrm>
              <a:off x="2063088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71D3B045-9FF7-7DA6-2697-0CCBA884DD88}"/>
                </a:ext>
              </a:extLst>
            </p:cNvPr>
            <p:cNvCxnSpPr>
              <a:cxnSpLocks/>
              <a:stCxn id="539" idx="0"/>
              <a:endCxn id="349" idx="0"/>
            </p:cNvCxnSpPr>
            <p:nvPr/>
          </p:nvCxnSpPr>
          <p:spPr bwMode="auto">
            <a:xfrm flipH="1" flipV="1">
              <a:off x="1944657" y="4974688"/>
              <a:ext cx="155922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F8559FF9-6174-6DB3-9C32-6CE3EF000C32}"/>
                </a:ext>
              </a:extLst>
            </p:cNvPr>
            <p:cNvCxnSpPr>
              <a:stCxn id="537" idx="0"/>
            </p:cNvCxnSpPr>
            <p:nvPr/>
          </p:nvCxnSpPr>
          <p:spPr bwMode="auto">
            <a:xfrm flipH="1" flipV="1">
              <a:off x="1951347" y="4974689"/>
              <a:ext cx="47483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9EA278A3-64C6-B39D-40A5-DEDF1467BE0D}"/>
                </a:ext>
              </a:extLst>
            </p:cNvPr>
            <p:cNvCxnSpPr>
              <a:stCxn id="544" idx="0"/>
            </p:cNvCxnSpPr>
            <p:nvPr/>
          </p:nvCxnSpPr>
          <p:spPr bwMode="auto">
            <a:xfrm flipV="1">
              <a:off x="2438111" y="4974689"/>
              <a:ext cx="45190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3" name="Rounded Rectangle 513">
              <a:extLst>
                <a:ext uri="{FF2B5EF4-FFF2-40B4-BE49-F238E27FC236}">
                  <a16:creationId xmlns:a16="http://schemas.microsoft.com/office/drawing/2014/main" id="{6E03F464-D82E-1D83-BD73-66AF273C51EF}"/>
                </a:ext>
              </a:extLst>
            </p:cNvPr>
            <p:cNvSpPr/>
            <p:nvPr/>
          </p:nvSpPr>
          <p:spPr bwMode="auto">
            <a:xfrm>
              <a:off x="2501130" y="5160195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44" name="Rounded Rectangle 514">
              <a:extLst>
                <a:ext uri="{FF2B5EF4-FFF2-40B4-BE49-F238E27FC236}">
                  <a16:creationId xmlns:a16="http://schemas.microsoft.com/office/drawing/2014/main" id="{79648728-D388-0ACF-9470-954904481641}"/>
                </a:ext>
              </a:extLst>
            </p:cNvPr>
            <p:cNvSpPr/>
            <p:nvPr/>
          </p:nvSpPr>
          <p:spPr bwMode="auto">
            <a:xfrm>
              <a:off x="2400621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45" name="Rounded Rectangle 515">
              <a:extLst>
                <a:ext uri="{FF2B5EF4-FFF2-40B4-BE49-F238E27FC236}">
                  <a16:creationId xmlns:a16="http://schemas.microsoft.com/office/drawing/2014/main" id="{AF497DF9-5BD8-AB5A-7060-82A54A29E85A}"/>
                </a:ext>
              </a:extLst>
            </p:cNvPr>
            <p:cNvSpPr/>
            <p:nvPr/>
          </p:nvSpPr>
          <p:spPr bwMode="auto">
            <a:xfrm>
              <a:off x="2303048" y="5160195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46" name="Rounded Rectangle 516">
              <a:extLst>
                <a:ext uri="{FF2B5EF4-FFF2-40B4-BE49-F238E27FC236}">
                  <a16:creationId xmlns:a16="http://schemas.microsoft.com/office/drawing/2014/main" id="{06A1BC88-2FAC-B3C2-2897-049EC65E86AD}"/>
                </a:ext>
              </a:extLst>
            </p:cNvPr>
            <p:cNvSpPr/>
            <p:nvPr/>
          </p:nvSpPr>
          <p:spPr bwMode="auto">
            <a:xfrm>
              <a:off x="2602879" y="5160195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cxnSp>
          <p:nvCxnSpPr>
            <p:cNvPr id="547" name="Straight Connector 546">
              <a:extLst>
                <a:ext uri="{FF2B5EF4-FFF2-40B4-BE49-F238E27FC236}">
                  <a16:creationId xmlns:a16="http://schemas.microsoft.com/office/drawing/2014/main" id="{E7F40A36-AA8B-AB98-BFEF-BE53A5476974}"/>
                </a:ext>
              </a:extLst>
            </p:cNvPr>
            <p:cNvCxnSpPr>
              <a:cxnSpLocks/>
              <a:stCxn id="546" idx="0"/>
            </p:cNvCxnSpPr>
            <p:nvPr/>
          </p:nvCxnSpPr>
          <p:spPr bwMode="auto">
            <a:xfrm flipH="1" flipV="1">
              <a:off x="2484447" y="4974687"/>
              <a:ext cx="155922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58414FD7-EDF4-888F-6919-A967419663EC}"/>
                </a:ext>
              </a:extLst>
            </p:cNvPr>
            <p:cNvCxnSpPr>
              <a:cxnSpLocks/>
              <a:stCxn id="545" idx="0"/>
            </p:cNvCxnSpPr>
            <p:nvPr/>
          </p:nvCxnSpPr>
          <p:spPr bwMode="auto">
            <a:xfrm flipV="1">
              <a:off x="2340537" y="4974687"/>
              <a:ext cx="143910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72DC4802-B548-90EE-8DB5-8B908281DD1A}"/>
                </a:ext>
              </a:extLst>
            </p:cNvPr>
            <p:cNvCxnSpPr>
              <a:stCxn id="543" idx="0"/>
            </p:cNvCxnSpPr>
            <p:nvPr/>
          </p:nvCxnSpPr>
          <p:spPr bwMode="auto">
            <a:xfrm flipH="1" flipV="1">
              <a:off x="2491138" y="4974688"/>
              <a:ext cx="47483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7F163721-5D15-74A3-3D41-9B28A4015E23}"/>
                </a:ext>
              </a:extLst>
            </p:cNvPr>
            <p:cNvCxnSpPr>
              <a:stCxn id="552" idx="0"/>
            </p:cNvCxnSpPr>
            <p:nvPr/>
          </p:nvCxnSpPr>
          <p:spPr bwMode="auto">
            <a:xfrm flipV="1">
              <a:off x="2977900" y="4974688"/>
              <a:ext cx="45190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1" name="Rounded Rectangle 513">
              <a:extLst>
                <a:ext uri="{FF2B5EF4-FFF2-40B4-BE49-F238E27FC236}">
                  <a16:creationId xmlns:a16="http://schemas.microsoft.com/office/drawing/2014/main" id="{915B2989-861F-D268-AAD0-51F1D06DE6B5}"/>
                </a:ext>
              </a:extLst>
            </p:cNvPr>
            <p:cNvSpPr/>
            <p:nvPr/>
          </p:nvSpPr>
          <p:spPr bwMode="auto">
            <a:xfrm>
              <a:off x="3040920" y="5160194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52" name="Rounded Rectangle 514">
              <a:extLst>
                <a:ext uri="{FF2B5EF4-FFF2-40B4-BE49-F238E27FC236}">
                  <a16:creationId xmlns:a16="http://schemas.microsoft.com/office/drawing/2014/main" id="{97258DA7-8920-A02F-7CAD-F2D4C04F784C}"/>
                </a:ext>
              </a:extLst>
            </p:cNvPr>
            <p:cNvSpPr/>
            <p:nvPr/>
          </p:nvSpPr>
          <p:spPr bwMode="auto">
            <a:xfrm>
              <a:off x="2940411" y="5160195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53" name="Rounded Rectangle 515">
              <a:extLst>
                <a:ext uri="{FF2B5EF4-FFF2-40B4-BE49-F238E27FC236}">
                  <a16:creationId xmlns:a16="http://schemas.microsoft.com/office/drawing/2014/main" id="{6FA0B595-6C13-A72E-96C3-FF1B9DC8FF05}"/>
                </a:ext>
              </a:extLst>
            </p:cNvPr>
            <p:cNvSpPr/>
            <p:nvPr/>
          </p:nvSpPr>
          <p:spPr bwMode="auto">
            <a:xfrm>
              <a:off x="2842838" y="5160194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54" name="Rounded Rectangle 516">
              <a:extLst>
                <a:ext uri="{FF2B5EF4-FFF2-40B4-BE49-F238E27FC236}">
                  <a16:creationId xmlns:a16="http://schemas.microsoft.com/office/drawing/2014/main" id="{C1A6C1D5-79E9-7F8F-A332-6221E68760E3}"/>
                </a:ext>
              </a:extLst>
            </p:cNvPr>
            <p:cNvSpPr/>
            <p:nvPr/>
          </p:nvSpPr>
          <p:spPr bwMode="auto">
            <a:xfrm>
              <a:off x="3142669" y="5160194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cxnSp>
          <p:nvCxnSpPr>
            <p:cNvPr id="555" name="Straight Connector 554">
              <a:extLst>
                <a:ext uri="{FF2B5EF4-FFF2-40B4-BE49-F238E27FC236}">
                  <a16:creationId xmlns:a16="http://schemas.microsoft.com/office/drawing/2014/main" id="{59FFC050-58EF-C866-C57B-BD18B14AF43D}"/>
                </a:ext>
              </a:extLst>
            </p:cNvPr>
            <p:cNvCxnSpPr>
              <a:cxnSpLocks/>
              <a:stCxn id="554" idx="0"/>
            </p:cNvCxnSpPr>
            <p:nvPr/>
          </p:nvCxnSpPr>
          <p:spPr bwMode="auto">
            <a:xfrm flipH="1" flipV="1">
              <a:off x="3024237" y="4974686"/>
              <a:ext cx="155922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id="{03CA71C6-B621-AD15-3010-214BEA7D6C9B}"/>
                </a:ext>
              </a:extLst>
            </p:cNvPr>
            <p:cNvCxnSpPr>
              <a:cxnSpLocks/>
              <a:stCxn id="553" idx="0"/>
            </p:cNvCxnSpPr>
            <p:nvPr/>
          </p:nvCxnSpPr>
          <p:spPr bwMode="auto">
            <a:xfrm flipV="1">
              <a:off x="2880327" y="4974686"/>
              <a:ext cx="143910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32C30955-70E5-8EFC-C7B6-86F81725702A}"/>
                </a:ext>
              </a:extLst>
            </p:cNvPr>
            <p:cNvCxnSpPr>
              <a:stCxn id="551" idx="0"/>
            </p:cNvCxnSpPr>
            <p:nvPr/>
          </p:nvCxnSpPr>
          <p:spPr bwMode="auto">
            <a:xfrm flipH="1" flipV="1">
              <a:off x="3030928" y="4974687"/>
              <a:ext cx="47483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D603DBB0-E7FB-27D9-3016-E983B46AA048}"/>
                </a:ext>
              </a:extLst>
            </p:cNvPr>
            <p:cNvCxnSpPr>
              <a:stCxn id="560" idx="0"/>
            </p:cNvCxnSpPr>
            <p:nvPr/>
          </p:nvCxnSpPr>
          <p:spPr bwMode="auto">
            <a:xfrm flipV="1">
              <a:off x="3535452" y="4974687"/>
              <a:ext cx="45190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9" name="Rounded Rectangle 513">
              <a:extLst>
                <a:ext uri="{FF2B5EF4-FFF2-40B4-BE49-F238E27FC236}">
                  <a16:creationId xmlns:a16="http://schemas.microsoft.com/office/drawing/2014/main" id="{65DFE8CD-F24C-3778-4DA2-247EA29B22C3}"/>
                </a:ext>
              </a:extLst>
            </p:cNvPr>
            <p:cNvSpPr/>
            <p:nvPr/>
          </p:nvSpPr>
          <p:spPr bwMode="auto">
            <a:xfrm>
              <a:off x="3598471" y="5160193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60" name="Rounded Rectangle 514">
              <a:extLst>
                <a:ext uri="{FF2B5EF4-FFF2-40B4-BE49-F238E27FC236}">
                  <a16:creationId xmlns:a16="http://schemas.microsoft.com/office/drawing/2014/main" id="{27526750-23DD-4778-2C42-99037784AA8E}"/>
                </a:ext>
              </a:extLst>
            </p:cNvPr>
            <p:cNvSpPr/>
            <p:nvPr/>
          </p:nvSpPr>
          <p:spPr bwMode="auto">
            <a:xfrm>
              <a:off x="3497963" y="5160194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61" name="Rounded Rectangle 515">
              <a:extLst>
                <a:ext uri="{FF2B5EF4-FFF2-40B4-BE49-F238E27FC236}">
                  <a16:creationId xmlns:a16="http://schemas.microsoft.com/office/drawing/2014/main" id="{4E509CAF-5B87-3476-120C-AA273585DD41}"/>
                </a:ext>
              </a:extLst>
            </p:cNvPr>
            <p:cNvSpPr/>
            <p:nvPr/>
          </p:nvSpPr>
          <p:spPr bwMode="auto">
            <a:xfrm>
              <a:off x="3400389" y="5160193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62" name="Rounded Rectangle 516">
              <a:extLst>
                <a:ext uri="{FF2B5EF4-FFF2-40B4-BE49-F238E27FC236}">
                  <a16:creationId xmlns:a16="http://schemas.microsoft.com/office/drawing/2014/main" id="{904D5D51-F19F-FAF4-DD6C-D8E9DD79194D}"/>
                </a:ext>
              </a:extLst>
            </p:cNvPr>
            <p:cNvSpPr/>
            <p:nvPr/>
          </p:nvSpPr>
          <p:spPr bwMode="auto">
            <a:xfrm>
              <a:off x="3700220" y="5160193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193F1E36-8212-C282-319D-9FB6DE8F5DF6}"/>
                </a:ext>
              </a:extLst>
            </p:cNvPr>
            <p:cNvCxnSpPr>
              <a:cxnSpLocks/>
              <a:stCxn id="562" idx="0"/>
            </p:cNvCxnSpPr>
            <p:nvPr/>
          </p:nvCxnSpPr>
          <p:spPr bwMode="auto">
            <a:xfrm flipH="1" flipV="1">
              <a:off x="3581789" y="4974686"/>
              <a:ext cx="155922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F2FA6473-77D1-1800-A6AF-7D35C25C7B55}"/>
                </a:ext>
              </a:extLst>
            </p:cNvPr>
            <p:cNvCxnSpPr>
              <a:cxnSpLocks/>
              <a:stCxn id="561" idx="0"/>
            </p:cNvCxnSpPr>
            <p:nvPr/>
          </p:nvCxnSpPr>
          <p:spPr bwMode="auto">
            <a:xfrm flipV="1">
              <a:off x="3437878" y="4974686"/>
              <a:ext cx="143910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513028C4-4774-A608-34EB-7B83865D8D2F}"/>
                </a:ext>
              </a:extLst>
            </p:cNvPr>
            <p:cNvCxnSpPr>
              <a:stCxn id="559" idx="0"/>
            </p:cNvCxnSpPr>
            <p:nvPr/>
          </p:nvCxnSpPr>
          <p:spPr bwMode="auto">
            <a:xfrm flipH="1" flipV="1">
              <a:off x="3588479" y="4974686"/>
              <a:ext cx="47483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8ED4A06D-6BA7-8AC0-29EA-FB1AB2ACA780}"/>
                </a:ext>
              </a:extLst>
            </p:cNvPr>
            <p:cNvCxnSpPr>
              <a:stCxn id="568" idx="0"/>
            </p:cNvCxnSpPr>
            <p:nvPr/>
          </p:nvCxnSpPr>
          <p:spPr bwMode="auto">
            <a:xfrm flipV="1">
              <a:off x="4171313" y="4974693"/>
              <a:ext cx="45190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7" name="Rounded Rectangle 513">
              <a:extLst>
                <a:ext uri="{FF2B5EF4-FFF2-40B4-BE49-F238E27FC236}">
                  <a16:creationId xmlns:a16="http://schemas.microsoft.com/office/drawing/2014/main" id="{0F488998-A349-4DF1-E552-ED0BCD111616}"/>
                </a:ext>
              </a:extLst>
            </p:cNvPr>
            <p:cNvSpPr/>
            <p:nvPr/>
          </p:nvSpPr>
          <p:spPr bwMode="auto">
            <a:xfrm>
              <a:off x="4234332" y="5160198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68" name="Rounded Rectangle 514">
              <a:extLst>
                <a:ext uri="{FF2B5EF4-FFF2-40B4-BE49-F238E27FC236}">
                  <a16:creationId xmlns:a16="http://schemas.microsoft.com/office/drawing/2014/main" id="{736BE279-6C20-7C3F-FF47-B145552CD107}"/>
                </a:ext>
              </a:extLst>
            </p:cNvPr>
            <p:cNvSpPr/>
            <p:nvPr/>
          </p:nvSpPr>
          <p:spPr bwMode="auto">
            <a:xfrm>
              <a:off x="4133823" y="5160199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69" name="Rounded Rectangle 515">
              <a:extLst>
                <a:ext uri="{FF2B5EF4-FFF2-40B4-BE49-F238E27FC236}">
                  <a16:creationId xmlns:a16="http://schemas.microsoft.com/office/drawing/2014/main" id="{C986E55A-73E6-A475-475A-EEF94539F437}"/>
                </a:ext>
              </a:extLst>
            </p:cNvPr>
            <p:cNvSpPr/>
            <p:nvPr/>
          </p:nvSpPr>
          <p:spPr bwMode="auto">
            <a:xfrm>
              <a:off x="4036250" y="5160198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70" name="Rounded Rectangle 516">
              <a:extLst>
                <a:ext uri="{FF2B5EF4-FFF2-40B4-BE49-F238E27FC236}">
                  <a16:creationId xmlns:a16="http://schemas.microsoft.com/office/drawing/2014/main" id="{1C230952-A8FC-91C3-5AC9-C835426716DC}"/>
                </a:ext>
              </a:extLst>
            </p:cNvPr>
            <p:cNvSpPr/>
            <p:nvPr/>
          </p:nvSpPr>
          <p:spPr bwMode="auto">
            <a:xfrm>
              <a:off x="4336082" y="5160198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cxnSp>
          <p:nvCxnSpPr>
            <p:cNvPr id="571" name="Straight Connector 570">
              <a:extLst>
                <a:ext uri="{FF2B5EF4-FFF2-40B4-BE49-F238E27FC236}">
                  <a16:creationId xmlns:a16="http://schemas.microsoft.com/office/drawing/2014/main" id="{B310FA8C-A129-B712-B3D4-F33E9A04FB22}"/>
                </a:ext>
              </a:extLst>
            </p:cNvPr>
            <p:cNvCxnSpPr>
              <a:cxnSpLocks/>
              <a:stCxn id="570" idx="0"/>
            </p:cNvCxnSpPr>
            <p:nvPr/>
          </p:nvCxnSpPr>
          <p:spPr bwMode="auto">
            <a:xfrm flipH="1" flipV="1">
              <a:off x="4217649" y="4974691"/>
              <a:ext cx="155922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id="{D86D4014-4B08-9F3A-7A54-336F70B74AC7}"/>
                </a:ext>
              </a:extLst>
            </p:cNvPr>
            <p:cNvCxnSpPr>
              <a:cxnSpLocks/>
              <a:stCxn id="569" idx="0"/>
            </p:cNvCxnSpPr>
            <p:nvPr/>
          </p:nvCxnSpPr>
          <p:spPr bwMode="auto">
            <a:xfrm flipV="1">
              <a:off x="4073740" y="4974691"/>
              <a:ext cx="143910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E63613D7-65DF-69C2-1D01-47AF2A02F14D}"/>
                </a:ext>
              </a:extLst>
            </p:cNvPr>
            <p:cNvCxnSpPr>
              <a:stCxn id="567" idx="0"/>
            </p:cNvCxnSpPr>
            <p:nvPr/>
          </p:nvCxnSpPr>
          <p:spPr bwMode="auto">
            <a:xfrm flipH="1" flipV="1">
              <a:off x="4224341" y="4974692"/>
              <a:ext cx="47483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E6A591E7-C9D5-58C7-EA10-C5B4C8FFE4AE}"/>
                </a:ext>
              </a:extLst>
            </p:cNvPr>
            <p:cNvCxnSpPr>
              <a:stCxn id="576" idx="0"/>
            </p:cNvCxnSpPr>
            <p:nvPr/>
          </p:nvCxnSpPr>
          <p:spPr bwMode="auto">
            <a:xfrm flipV="1">
              <a:off x="4711103" y="4974692"/>
              <a:ext cx="45190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5" name="Rounded Rectangle 513">
              <a:extLst>
                <a:ext uri="{FF2B5EF4-FFF2-40B4-BE49-F238E27FC236}">
                  <a16:creationId xmlns:a16="http://schemas.microsoft.com/office/drawing/2014/main" id="{B9E7BC8E-4399-68BE-8952-D1B940D226D2}"/>
                </a:ext>
              </a:extLst>
            </p:cNvPr>
            <p:cNvSpPr/>
            <p:nvPr/>
          </p:nvSpPr>
          <p:spPr bwMode="auto">
            <a:xfrm>
              <a:off x="4774122" y="5160197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76" name="Rounded Rectangle 514">
              <a:extLst>
                <a:ext uri="{FF2B5EF4-FFF2-40B4-BE49-F238E27FC236}">
                  <a16:creationId xmlns:a16="http://schemas.microsoft.com/office/drawing/2014/main" id="{E474C043-0CC8-D479-03CB-835F96444862}"/>
                </a:ext>
              </a:extLst>
            </p:cNvPr>
            <p:cNvSpPr/>
            <p:nvPr/>
          </p:nvSpPr>
          <p:spPr bwMode="auto">
            <a:xfrm>
              <a:off x="4673614" y="5160198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77" name="Rounded Rectangle 515">
              <a:extLst>
                <a:ext uri="{FF2B5EF4-FFF2-40B4-BE49-F238E27FC236}">
                  <a16:creationId xmlns:a16="http://schemas.microsoft.com/office/drawing/2014/main" id="{80BD800D-82B4-E6A9-99AE-48419DE2689D}"/>
                </a:ext>
              </a:extLst>
            </p:cNvPr>
            <p:cNvSpPr/>
            <p:nvPr/>
          </p:nvSpPr>
          <p:spPr bwMode="auto">
            <a:xfrm>
              <a:off x="4576040" y="5160197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78" name="Rounded Rectangle 516">
              <a:extLst>
                <a:ext uri="{FF2B5EF4-FFF2-40B4-BE49-F238E27FC236}">
                  <a16:creationId xmlns:a16="http://schemas.microsoft.com/office/drawing/2014/main" id="{E3ABF544-21EC-00FB-9CB4-DA3DF8213977}"/>
                </a:ext>
              </a:extLst>
            </p:cNvPr>
            <p:cNvSpPr/>
            <p:nvPr/>
          </p:nvSpPr>
          <p:spPr bwMode="auto">
            <a:xfrm>
              <a:off x="4875871" y="5160197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B41A5570-49DB-3034-066A-6BF0418B2582}"/>
                </a:ext>
              </a:extLst>
            </p:cNvPr>
            <p:cNvCxnSpPr>
              <a:cxnSpLocks/>
              <a:stCxn id="578" idx="0"/>
            </p:cNvCxnSpPr>
            <p:nvPr/>
          </p:nvCxnSpPr>
          <p:spPr bwMode="auto">
            <a:xfrm flipH="1" flipV="1">
              <a:off x="4757440" y="4974690"/>
              <a:ext cx="155922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9146F70C-F043-A435-F809-5AB740D4DFDE}"/>
                </a:ext>
              </a:extLst>
            </p:cNvPr>
            <p:cNvCxnSpPr>
              <a:cxnSpLocks/>
              <a:stCxn id="577" idx="0"/>
            </p:cNvCxnSpPr>
            <p:nvPr/>
          </p:nvCxnSpPr>
          <p:spPr bwMode="auto">
            <a:xfrm flipV="1">
              <a:off x="4613529" y="4974690"/>
              <a:ext cx="143910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D289F329-C84D-4901-6383-17911C192F2C}"/>
                </a:ext>
              </a:extLst>
            </p:cNvPr>
            <p:cNvCxnSpPr>
              <a:stCxn id="575" idx="0"/>
            </p:cNvCxnSpPr>
            <p:nvPr/>
          </p:nvCxnSpPr>
          <p:spPr bwMode="auto">
            <a:xfrm flipH="1" flipV="1">
              <a:off x="4764130" y="4974691"/>
              <a:ext cx="47483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6A900CEA-FE98-A3C2-8995-3799269A3624}"/>
                </a:ext>
              </a:extLst>
            </p:cNvPr>
            <p:cNvCxnSpPr>
              <a:stCxn id="584" idx="0"/>
            </p:cNvCxnSpPr>
            <p:nvPr/>
          </p:nvCxnSpPr>
          <p:spPr bwMode="auto">
            <a:xfrm flipV="1">
              <a:off x="5250894" y="4974691"/>
              <a:ext cx="45190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3" name="Rounded Rectangle 513">
              <a:extLst>
                <a:ext uri="{FF2B5EF4-FFF2-40B4-BE49-F238E27FC236}">
                  <a16:creationId xmlns:a16="http://schemas.microsoft.com/office/drawing/2014/main" id="{6F2F23C5-F644-EC11-C3E7-F9B5A4E979D9}"/>
                </a:ext>
              </a:extLst>
            </p:cNvPr>
            <p:cNvSpPr/>
            <p:nvPr/>
          </p:nvSpPr>
          <p:spPr bwMode="auto">
            <a:xfrm>
              <a:off x="5313913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84" name="Rounded Rectangle 514">
              <a:extLst>
                <a:ext uri="{FF2B5EF4-FFF2-40B4-BE49-F238E27FC236}">
                  <a16:creationId xmlns:a16="http://schemas.microsoft.com/office/drawing/2014/main" id="{BD523381-3019-3477-D9AC-DFA0324D6C4C}"/>
                </a:ext>
              </a:extLst>
            </p:cNvPr>
            <p:cNvSpPr/>
            <p:nvPr/>
          </p:nvSpPr>
          <p:spPr bwMode="auto">
            <a:xfrm>
              <a:off x="5213404" y="5160197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85" name="Rounded Rectangle 515">
              <a:extLst>
                <a:ext uri="{FF2B5EF4-FFF2-40B4-BE49-F238E27FC236}">
                  <a16:creationId xmlns:a16="http://schemas.microsoft.com/office/drawing/2014/main" id="{9D7395BA-3974-5624-0A0D-91B4B830958F}"/>
                </a:ext>
              </a:extLst>
            </p:cNvPr>
            <p:cNvSpPr/>
            <p:nvPr/>
          </p:nvSpPr>
          <p:spPr bwMode="auto">
            <a:xfrm>
              <a:off x="5115830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86" name="Rounded Rectangle 516">
              <a:extLst>
                <a:ext uri="{FF2B5EF4-FFF2-40B4-BE49-F238E27FC236}">
                  <a16:creationId xmlns:a16="http://schemas.microsoft.com/office/drawing/2014/main" id="{1636780C-338C-E1D4-1DB4-B39F0E1E0163}"/>
                </a:ext>
              </a:extLst>
            </p:cNvPr>
            <p:cNvSpPr/>
            <p:nvPr/>
          </p:nvSpPr>
          <p:spPr bwMode="auto">
            <a:xfrm>
              <a:off x="5415661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id="{18AE30A5-42B3-BF36-007C-6FDC0786DB9A}"/>
                </a:ext>
              </a:extLst>
            </p:cNvPr>
            <p:cNvCxnSpPr>
              <a:cxnSpLocks/>
              <a:stCxn id="586" idx="0"/>
            </p:cNvCxnSpPr>
            <p:nvPr/>
          </p:nvCxnSpPr>
          <p:spPr bwMode="auto">
            <a:xfrm flipH="1" flipV="1">
              <a:off x="5297230" y="4974689"/>
              <a:ext cx="155922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8" name="Straight Connector 587">
              <a:extLst>
                <a:ext uri="{FF2B5EF4-FFF2-40B4-BE49-F238E27FC236}">
                  <a16:creationId xmlns:a16="http://schemas.microsoft.com/office/drawing/2014/main" id="{BFEFE40E-C8DD-650D-0601-4DBF2293464E}"/>
                </a:ext>
              </a:extLst>
            </p:cNvPr>
            <p:cNvCxnSpPr>
              <a:cxnSpLocks/>
              <a:stCxn id="585" idx="0"/>
            </p:cNvCxnSpPr>
            <p:nvPr/>
          </p:nvCxnSpPr>
          <p:spPr bwMode="auto">
            <a:xfrm flipV="1">
              <a:off x="5153320" y="4974689"/>
              <a:ext cx="143910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9" name="Straight Connector 588">
              <a:extLst>
                <a:ext uri="{FF2B5EF4-FFF2-40B4-BE49-F238E27FC236}">
                  <a16:creationId xmlns:a16="http://schemas.microsoft.com/office/drawing/2014/main" id="{78DE6E57-3B0D-9122-34B2-7BD218AB4D19}"/>
                </a:ext>
              </a:extLst>
            </p:cNvPr>
            <p:cNvCxnSpPr>
              <a:stCxn id="583" idx="0"/>
            </p:cNvCxnSpPr>
            <p:nvPr/>
          </p:nvCxnSpPr>
          <p:spPr bwMode="auto">
            <a:xfrm flipH="1" flipV="1">
              <a:off x="5303920" y="4974690"/>
              <a:ext cx="47483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0" name="Straight Connector 589">
              <a:extLst>
                <a:ext uri="{FF2B5EF4-FFF2-40B4-BE49-F238E27FC236}">
                  <a16:creationId xmlns:a16="http://schemas.microsoft.com/office/drawing/2014/main" id="{8B77243A-0266-B6E6-EDB2-A1CF371D0C05}"/>
                </a:ext>
              </a:extLst>
            </p:cNvPr>
            <p:cNvCxnSpPr>
              <a:stCxn id="592" idx="0"/>
            </p:cNvCxnSpPr>
            <p:nvPr/>
          </p:nvCxnSpPr>
          <p:spPr bwMode="auto">
            <a:xfrm flipV="1">
              <a:off x="5808444" y="4974690"/>
              <a:ext cx="45190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1" name="Rounded Rectangle 513">
              <a:extLst>
                <a:ext uri="{FF2B5EF4-FFF2-40B4-BE49-F238E27FC236}">
                  <a16:creationId xmlns:a16="http://schemas.microsoft.com/office/drawing/2014/main" id="{DBE06DD8-4F42-C219-E588-39F202F7F49A}"/>
                </a:ext>
              </a:extLst>
            </p:cNvPr>
            <p:cNvSpPr/>
            <p:nvPr/>
          </p:nvSpPr>
          <p:spPr bwMode="auto">
            <a:xfrm>
              <a:off x="5871464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92" name="Rounded Rectangle 514">
              <a:extLst>
                <a:ext uri="{FF2B5EF4-FFF2-40B4-BE49-F238E27FC236}">
                  <a16:creationId xmlns:a16="http://schemas.microsoft.com/office/drawing/2014/main" id="{1FFA81A0-EBFB-B079-BF30-49058B39AFCA}"/>
                </a:ext>
              </a:extLst>
            </p:cNvPr>
            <p:cNvSpPr/>
            <p:nvPr/>
          </p:nvSpPr>
          <p:spPr bwMode="auto">
            <a:xfrm>
              <a:off x="5770955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93" name="Rounded Rectangle 515">
              <a:extLst>
                <a:ext uri="{FF2B5EF4-FFF2-40B4-BE49-F238E27FC236}">
                  <a16:creationId xmlns:a16="http://schemas.microsoft.com/office/drawing/2014/main" id="{BA81D88E-62A8-7A57-EB1F-935C8F35A2CD}"/>
                </a:ext>
              </a:extLst>
            </p:cNvPr>
            <p:cNvSpPr/>
            <p:nvPr/>
          </p:nvSpPr>
          <p:spPr bwMode="auto">
            <a:xfrm>
              <a:off x="5673381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594" name="Rounded Rectangle 516">
              <a:extLst>
                <a:ext uri="{FF2B5EF4-FFF2-40B4-BE49-F238E27FC236}">
                  <a16:creationId xmlns:a16="http://schemas.microsoft.com/office/drawing/2014/main" id="{95E9A718-DCE4-A740-4CFA-AABAEF12B88A}"/>
                </a:ext>
              </a:extLst>
            </p:cNvPr>
            <p:cNvSpPr/>
            <p:nvPr/>
          </p:nvSpPr>
          <p:spPr bwMode="auto">
            <a:xfrm>
              <a:off x="5973213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cxnSp>
          <p:nvCxnSpPr>
            <p:cNvPr id="595" name="Straight Connector 594">
              <a:extLst>
                <a:ext uri="{FF2B5EF4-FFF2-40B4-BE49-F238E27FC236}">
                  <a16:creationId xmlns:a16="http://schemas.microsoft.com/office/drawing/2014/main" id="{AEFBBAE5-A8A6-51D3-C3D1-C8C63608FBF9}"/>
                </a:ext>
              </a:extLst>
            </p:cNvPr>
            <p:cNvCxnSpPr>
              <a:cxnSpLocks/>
              <a:stCxn id="594" idx="0"/>
            </p:cNvCxnSpPr>
            <p:nvPr/>
          </p:nvCxnSpPr>
          <p:spPr bwMode="auto">
            <a:xfrm flipH="1" flipV="1">
              <a:off x="5854781" y="4974688"/>
              <a:ext cx="155922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6" name="Straight Connector 595">
              <a:extLst>
                <a:ext uri="{FF2B5EF4-FFF2-40B4-BE49-F238E27FC236}">
                  <a16:creationId xmlns:a16="http://schemas.microsoft.com/office/drawing/2014/main" id="{E6F7E716-2B3F-FB20-EF0A-6DF14FFCD6AF}"/>
                </a:ext>
              </a:extLst>
            </p:cNvPr>
            <p:cNvCxnSpPr>
              <a:cxnSpLocks/>
              <a:stCxn id="593" idx="0"/>
            </p:cNvCxnSpPr>
            <p:nvPr/>
          </p:nvCxnSpPr>
          <p:spPr bwMode="auto">
            <a:xfrm flipV="1">
              <a:off x="5710871" y="4974688"/>
              <a:ext cx="143910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7" name="Straight Connector 596">
              <a:extLst>
                <a:ext uri="{FF2B5EF4-FFF2-40B4-BE49-F238E27FC236}">
                  <a16:creationId xmlns:a16="http://schemas.microsoft.com/office/drawing/2014/main" id="{36526AD2-3E7B-EC33-3764-C79524A50914}"/>
                </a:ext>
              </a:extLst>
            </p:cNvPr>
            <p:cNvCxnSpPr>
              <a:stCxn id="591" idx="0"/>
            </p:cNvCxnSpPr>
            <p:nvPr/>
          </p:nvCxnSpPr>
          <p:spPr bwMode="auto">
            <a:xfrm flipH="1" flipV="1">
              <a:off x="5861472" y="4974689"/>
              <a:ext cx="47483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8" name="Straight Connector 597">
              <a:extLst>
                <a:ext uri="{FF2B5EF4-FFF2-40B4-BE49-F238E27FC236}">
                  <a16:creationId xmlns:a16="http://schemas.microsoft.com/office/drawing/2014/main" id="{899C88C0-ADDA-51CC-840A-235F865E8898}"/>
                </a:ext>
              </a:extLst>
            </p:cNvPr>
            <p:cNvCxnSpPr>
              <a:stCxn id="600" idx="0"/>
            </p:cNvCxnSpPr>
            <p:nvPr/>
          </p:nvCxnSpPr>
          <p:spPr bwMode="auto">
            <a:xfrm flipV="1">
              <a:off x="6413829" y="4974693"/>
              <a:ext cx="45190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9" name="Rounded Rectangle 513">
              <a:extLst>
                <a:ext uri="{FF2B5EF4-FFF2-40B4-BE49-F238E27FC236}">
                  <a16:creationId xmlns:a16="http://schemas.microsoft.com/office/drawing/2014/main" id="{40C46A59-862C-27A1-BC15-49D34F876074}"/>
                </a:ext>
              </a:extLst>
            </p:cNvPr>
            <p:cNvSpPr/>
            <p:nvPr/>
          </p:nvSpPr>
          <p:spPr bwMode="auto">
            <a:xfrm>
              <a:off x="6476848" y="5160198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00" name="Rounded Rectangle 514">
              <a:extLst>
                <a:ext uri="{FF2B5EF4-FFF2-40B4-BE49-F238E27FC236}">
                  <a16:creationId xmlns:a16="http://schemas.microsoft.com/office/drawing/2014/main" id="{FE601BEC-264D-AA9B-FE70-20742A150025}"/>
                </a:ext>
              </a:extLst>
            </p:cNvPr>
            <p:cNvSpPr/>
            <p:nvPr/>
          </p:nvSpPr>
          <p:spPr bwMode="auto">
            <a:xfrm>
              <a:off x="6376339" y="5160199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01" name="Rounded Rectangle 515">
              <a:extLst>
                <a:ext uri="{FF2B5EF4-FFF2-40B4-BE49-F238E27FC236}">
                  <a16:creationId xmlns:a16="http://schemas.microsoft.com/office/drawing/2014/main" id="{2E52FD02-8A50-3C3B-9B2D-18E2EE106174}"/>
                </a:ext>
              </a:extLst>
            </p:cNvPr>
            <p:cNvSpPr/>
            <p:nvPr/>
          </p:nvSpPr>
          <p:spPr bwMode="auto">
            <a:xfrm>
              <a:off x="6278766" y="5160198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02" name="Rounded Rectangle 516">
              <a:extLst>
                <a:ext uri="{FF2B5EF4-FFF2-40B4-BE49-F238E27FC236}">
                  <a16:creationId xmlns:a16="http://schemas.microsoft.com/office/drawing/2014/main" id="{D655505C-85A2-E419-754A-BB993A26857E}"/>
                </a:ext>
              </a:extLst>
            </p:cNvPr>
            <p:cNvSpPr/>
            <p:nvPr/>
          </p:nvSpPr>
          <p:spPr bwMode="auto">
            <a:xfrm>
              <a:off x="6578597" y="5160198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C988D796-8590-C21F-F8D0-7AE6CCB7E268}"/>
                </a:ext>
              </a:extLst>
            </p:cNvPr>
            <p:cNvCxnSpPr>
              <a:cxnSpLocks/>
              <a:stCxn id="602" idx="0"/>
            </p:cNvCxnSpPr>
            <p:nvPr/>
          </p:nvCxnSpPr>
          <p:spPr bwMode="auto">
            <a:xfrm flipH="1" flipV="1">
              <a:off x="6460166" y="4974691"/>
              <a:ext cx="155922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0A07F9DE-DAC2-B700-316D-90411FB37F27}"/>
                </a:ext>
              </a:extLst>
            </p:cNvPr>
            <p:cNvCxnSpPr>
              <a:cxnSpLocks/>
              <a:stCxn id="601" idx="0"/>
            </p:cNvCxnSpPr>
            <p:nvPr/>
          </p:nvCxnSpPr>
          <p:spPr bwMode="auto">
            <a:xfrm flipV="1">
              <a:off x="6316255" y="4974691"/>
              <a:ext cx="143910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5" name="Straight Connector 604">
              <a:extLst>
                <a:ext uri="{FF2B5EF4-FFF2-40B4-BE49-F238E27FC236}">
                  <a16:creationId xmlns:a16="http://schemas.microsoft.com/office/drawing/2014/main" id="{A75A8D21-3895-D5C8-C089-533BBE471EEC}"/>
                </a:ext>
              </a:extLst>
            </p:cNvPr>
            <p:cNvCxnSpPr>
              <a:stCxn id="599" idx="0"/>
            </p:cNvCxnSpPr>
            <p:nvPr/>
          </p:nvCxnSpPr>
          <p:spPr bwMode="auto">
            <a:xfrm flipH="1" flipV="1">
              <a:off x="6466856" y="4974692"/>
              <a:ext cx="47483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6" name="Straight Connector 605">
              <a:extLst>
                <a:ext uri="{FF2B5EF4-FFF2-40B4-BE49-F238E27FC236}">
                  <a16:creationId xmlns:a16="http://schemas.microsoft.com/office/drawing/2014/main" id="{5B19B8A2-D456-D0FE-4E1B-F5B15CCBBEBC}"/>
                </a:ext>
              </a:extLst>
            </p:cNvPr>
            <p:cNvCxnSpPr>
              <a:stCxn id="607" idx="0"/>
            </p:cNvCxnSpPr>
            <p:nvPr/>
          </p:nvCxnSpPr>
          <p:spPr bwMode="auto">
            <a:xfrm flipV="1">
              <a:off x="6953619" y="4974692"/>
              <a:ext cx="45190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7" name="Rounded Rectangle 514">
              <a:extLst>
                <a:ext uri="{FF2B5EF4-FFF2-40B4-BE49-F238E27FC236}">
                  <a16:creationId xmlns:a16="http://schemas.microsoft.com/office/drawing/2014/main" id="{F588CB82-B011-1B5D-838F-0B4E44BA5493}"/>
                </a:ext>
              </a:extLst>
            </p:cNvPr>
            <p:cNvSpPr/>
            <p:nvPr/>
          </p:nvSpPr>
          <p:spPr bwMode="auto">
            <a:xfrm>
              <a:off x="6916130" y="5160198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08" name="Rounded Rectangle 515">
              <a:extLst>
                <a:ext uri="{FF2B5EF4-FFF2-40B4-BE49-F238E27FC236}">
                  <a16:creationId xmlns:a16="http://schemas.microsoft.com/office/drawing/2014/main" id="{EDBC4B14-CA2B-8D7E-5027-9FD63665C14B}"/>
                </a:ext>
              </a:extLst>
            </p:cNvPr>
            <p:cNvSpPr/>
            <p:nvPr/>
          </p:nvSpPr>
          <p:spPr bwMode="auto">
            <a:xfrm>
              <a:off x="6818556" y="5160197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09" name="Rounded Rectangle 516">
              <a:extLst>
                <a:ext uri="{FF2B5EF4-FFF2-40B4-BE49-F238E27FC236}">
                  <a16:creationId xmlns:a16="http://schemas.microsoft.com/office/drawing/2014/main" id="{BADD9A66-03B0-75E1-D7E6-9A0CD517C116}"/>
                </a:ext>
              </a:extLst>
            </p:cNvPr>
            <p:cNvSpPr/>
            <p:nvPr/>
          </p:nvSpPr>
          <p:spPr bwMode="auto">
            <a:xfrm>
              <a:off x="7118387" y="5160197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cxnSp>
          <p:nvCxnSpPr>
            <p:cNvPr id="610" name="Straight Connector 609">
              <a:extLst>
                <a:ext uri="{FF2B5EF4-FFF2-40B4-BE49-F238E27FC236}">
                  <a16:creationId xmlns:a16="http://schemas.microsoft.com/office/drawing/2014/main" id="{B9DE82DC-9268-C7F6-45BF-C38A08431EDE}"/>
                </a:ext>
              </a:extLst>
            </p:cNvPr>
            <p:cNvCxnSpPr>
              <a:cxnSpLocks/>
              <a:stCxn id="609" idx="0"/>
            </p:cNvCxnSpPr>
            <p:nvPr/>
          </p:nvCxnSpPr>
          <p:spPr bwMode="auto">
            <a:xfrm flipH="1" flipV="1">
              <a:off x="6999956" y="4974690"/>
              <a:ext cx="155922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1" name="Straight Connector 610">
              <a:extLst>
                <a:ext uri="{FF2B5EF4-FFF2-40B4-BE49-F238E27FC236}">
                  <a16:creationId xmlns:a16="http://schemas.microsoft.com/office/drawing/2014/main" id="{39B9D958-337B-9401-EBF9-D0147C52E0DE}"/>
                </a:ext>
              </a:extLst>
            </p:cNvPr>
            <p:cNvCxnSpPr>
              <a:cxnSpLocks/>
              <a:stCxn id="608" idx="0"/>
            </p:cNvCxnSpPr>
            <p:nvPr/>
          </p:nvCxnSpPr>
          <p:spPr bwMode="auto">
            <a:xfrm flipV="1">
              <a:off x="6856046" y="4974690"/>
              <a:ext cx="143910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2" name="Straight Connector 611">
              <a:extLst>
                <a:ext uri="{FF2B5EF4-FFF2-40B4-BE49-F238E27FC236}">
                  <a16:creationId xmlns:a16="http://schemas.microsoft.com/office/drawing/2014/main" id="{2B1C29A4-81E4-A110-8FC1-B85F63C95E48}"/>
                </a:ext>
              </a:extLst>
            </p:cNvPr>
            <p:cNvCxnSpPr>
              <a:stCxn id="614" idx="0"/>
            </p:cNvCxnSpPr>
            <p:nvPr/>
          </p:nvCxnSpPr>
          <p:spPr bwMode="auto">
            <a:xfrm flipV="1">
              <a:off x="7493409" y="4974691"/>
              <a:ext cx="45190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3" name="Rounded Rectangle 513">
              <a:extLst>
                <a:ext uri="{FF2B5EF4-FFF2-40B4-BE49-F238E27FC236}">
                  <a16:creationId xmlns:a16="http://schemas.microsoft.com/office/drawing/2014/main" id="{3950D39D-7345-116F-B974-50DFEC41A9D4}"/>
                </a:ext>
              </a:extLst>
            </p:cNvPr>
            <p:cNvSpPr/>
            <p:nvPr/>
          </p:nvSpPr>
          <p:spPr bwMode="auto">
            <a:xfrm>
              <a:off x="7556429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14" name="Rounded Rectangle 514">
              <a:extLst>
                <a:ext uri="{FF2B5EF4-FFF2-40B4-BE49-F238E27FC236}">
                  <a16:creationId xmlns:a16="http://schemas.microsoft.com/office/drawing/2014/main" id="{1A8D1AE7-F819-F0DE-7A76-14A502243897}"/>
                </a:ext>
              </a:extLst>
            </p:cNvPr>
            <p:cNvSpPr/>
            <p:nvPr/>
          </p:nvSpPr>
          <p:spPr bwMode="auto">
            <a:xfrm>
              <a:off x="7455919" y="5160197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15" name="Rounded Rectangle 515">
              <a:extLst>
                <a:ext uri="{FF2B5EF4-FFF2-40B4-BE49-F238E27FC236}">
                  <a16:creationId xmlns:a16="http://schemas.microsoft.com/office/drawing/2014/main" id="{0396102D-2A7F-5385-DA23-C9C595575E62}"/>
                </a:ext>
              </a:extLst>
            </p:cNvPr>
            <p:cNvSpPr/>
            <p:nvPr/>
          </p:nvSpPr>
          <p:spPr bwMode="auto">
            <a:xfrm>
              <a:off x="7358347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16" name="Rounded Rectangle 516">
              <a:extLst>
                <a:ext uri="{FF2B5EF4-FFF2-40B4-BE49-F238E27FC236}">
                  <a16:creationId xmlns:a16="http://schemas.microsoft.com/office/drawing/2014/main" id="{E8C708BB-719A-E165-0D30-67831046D67D}"/>
                </a:ext>
              </a:extLst>
            </p:cNvPr>
            <p:cNvSpPr/>
            <p:nvPr/>
          </p:nvSpPr>
          <p:spPr bwMode="auto">
            <a:xfrm>
              <a:off x="7658178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cxnSp>
          <p:nvCxnSpPr>
            <p:cNvPr id="617" name="Straight Connector 616">
              <a:extLst>
                <a:ext uri="{FF2B5EF4-FFF2-40B4-BE49-F238E27FC236}">
                  <a16:creationId xmlns:a16="http://schemas.microsoft.com/office/drawing/2014/main" id="{6EC47FB5-B6D4-54D2-6570-6A5C52341C0F}"/>
                </a:ext>
              </a:extLst>
            </p:cNvPr>
            <p:cNvCxnSpPr>
              <a:cxnSpLocks/>
              <a:stCxn id="616" idx="0"/>
            </p:cNvCxnSpPr>
            <p:nvPr/>
          </p:nvCxnSpPr>
          <p:spPr bwMode="auto">
            <a:xfrm flipH="1" flipV="1">
              <a:off x="7539746" y="4974689"/>
              <a:ext cx="155922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8" name="Straight Connector 617">
              <a:extLst>
                <a:ext uri="{FF2B5EF4-FFF2-40B4-BE49-F238E27FC236}">
                  <a16:creationId xmlns:a16="http://schemas.microsoft.com/office/drawing/2014/main" id="{43DF56B8-B893-D0FE-E970-6912DA4C282C}"/>
                </a:ext>
              </a:extLst>
            </p:cNvPr>
            <p:cNvCxnSpPr>
              <a:cxnSpLocks/>
              <a:stCxn id="615" idx="0"/>
            </p:cNvCxnSpPr>
            <p:nvPr/>
          </p:nvCxnSpPr>
          <p:spPr bwMode="auto">
            <a:xfrm flipV="1">
              <a:off x="7395836" y="4974689"/>
              <a:ext cx="143910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9" name="Straight Connector 618">
              <a:extLst>
                <a:ext uri="{FF2B5EF4-FFF2-40B4-BE49-F238E27FC236}">
                  <a16:creationId xmlns:a16="http://schemas.microsoft.com/office/drawing/2014/main" id="{4423DFCD-9D01-4B88-C754-FF04F254B171}"/>
                </a:ext>
              </a:extLst>
            </p:cNvPr>
            <p:cNvCxnSpPr>
              <a:stCxn id="613" idx="0"/>
            </p:cNvCxnSpPr>
            <p:nvPr/>
          </p:nvCxnSpPr>
          <p:spPr bwMode="auto">
            <a:xfrm flipH="1" flipV="1">
              <a:off x="7546437" y="4974690"/>
              <a:ext cx="47483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0" name="Straight Connector 619">
              <a:extLst>
                <a:ext uri="{FF2B5EF4-FFF2-40B4-BE49-F238E27FC236}">
                  <a16:creationId xmlns:a16="http://schemas.microsoft.com/office/drawing/2014/main" id="{B4939322-DE3A-5EA6-1264-CC914C4DCE25}"/>
                </a:ext>
              </a:extLst>
            </p:cNvPr>
            <p:cNvCxnSpPr>
              <a:stCxn id="622" idx="0"/>
            </p:cNvCxnSpPr>
            <p:nvPr/>
          </p:nvCxnSpPr>
          <p:spPr bwMode="auto">
            <a:xfrm flipV="1">
              <a:off x="8050960" y="4974690"/>
              <a:ext cx="45190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1" name="Rounded Rectangle 513">
              <a:extLst>
                <a:ext uri="{FF2B5EF4-FFF2-40B4-BE49-F238E27FC236}">
                  <a16:creationId xmlns:a16="http://schemas.microsoft.com/office/drawing/2014/main" id="{74DAFCCA-DC5A-5B5F-5446-0292AC7B1534}"/>
                </a:ext>
              </a:extLst>
            </p:cNvPr>
            <p:cNvSpPr/>
            <p:nvPr/>
          </p:nvSpPr>
          <p:spPr bwMode="auto">
            <a:xfrm>
              <a:off x="8113980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22" name="Rounded Rectangle 514">
              <a:extLst>
                <a:ext uri="{FF2B5EF4-FFF2-40B4-BE49-F238E27FC236}">
                  <a16:creationId xmlns:a16="http://schemas.microsoft.com/office/drawing/2014/main" id="{BEFA7670-6D93-CCC7-6E6F-6775F6FE782D}"/>
                </a:ext>
              </a:extLst>
            </p:cNvPr>
            <p:cNvSpPr/>
            <p:nvPr/>
          </p:nvSpPr>
          <p:spPr bwMode="auto">
            <a:xfrm>
              <a:off x="8013471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23" name="Rounded Rectangle 515">
              <a:extLst>
                <a:ext uri="{FF2B5EF4-FFF2-40B4-BE49-F238E27FC236}">
                  <a16:creationId xmlns:a16="http://schemas.microsoft.com/office/drawing/2014/main" id="{56BA09D5-A128-989F-1506-C536983A3D03}"/>
                </a:ext>
              </a:extLst>
            </p:cNvPr>
            <p:cNvSpPr/>
            <p:nvPr/>
          </p:nvSpPr>
          <p:spPr bwMode="auto">
            <a:xfrm>
              <a:off x="7915897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24" name="Rounded Rectangle 516">
              <a:extLst>
                <a:ext uri="{FF2B5EF4-FFF2-40B4-BE49-F238E27FC236}">
                  <a16:creationId xmlns:a16="http://schemas.microsoft.com/office/drawing/2014/main" id="{59D5F78A-7632-93EA-C7D2-19BEF276D945}"/>
                </a:ext>
              </a:extLst>
            </p:cNvPr>
            <p:cNvSpPr/>
            <p:nvPr/>
          </p:nvSpPr>
          <p:spPr bwMode="auto">
            <a:xfrm>
              <a:off x="8215728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cxnSp>
          <p:nvCxnSpPr>
            <p:cNvPr id="625" name="Straight Connector 624">
              <a:extLst>
                <a:ext uri="{FF2B5EF4-FFF2-40B4-BE49-F238E27FC236}">
                  <a16:creationId xmlns:a16="http://schemas.microsoft.com/office/drawing/2014/main" id="{509BE819-673B-72B8-D105-B4BC1F88C76D}"/>
                </a:ext>
              </a:extLst>
            </p:cNvPr>
            <p:cNvCxnSpPr>
              <a:cxnSpLocks/>
              <a:stCxn id="624" idx="0"/>
            </p:cNvCxnSpPr>
            <p:nvPr/>
          </p:nvCxnSpPr>
          <p:spPr bwMode="auto">
            <a:xfrm flipH="1" flipV="1">
              <a:off x="8097297" y="4974688"/>
              <a:ext cx="155922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6" name="Straight Connector 625">
              <a:extLst>
                <a:ext uri="{FF2B5EF4-FFF2-40B4-BE49-F238E27FC236}">
                  <a16:creationId xmlns:a16="http://schemas.microsoft.com/office/drawing/2014/main" id="{1A951DAA-4DA4-5255-57DD-1A45D112289B}"/>
                </a:ext>
              </a:extLst>
            </p:cNvPr>
            <p:cNvCxnSpPr>
              <a:cxnSpLocks/>
              <a:stCxn id="623" idx="0"/>
            </p:cNvCxnSpPr>
            <p:nvPr/>
          </p:nvCxnSpPr>
          <p:spPr bwMode="auto">
            <a:xfrm flipV="1">
              <a:off x="7953387" y="4974688"/>
              <a:ext cx="143910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7" name="Straight Connector 626">
              <a:extLst>
                <a:ext uri="{FF2B5EF4-FFF2-40B4-BE49-F238E27FC236}">
                  <a16:creationId xmlns:a16="http://schemas.microsoft.com/office/drawing/2014/main" id="{B0418595-52AD-3654-8B52-07ABA46C84AA}"/>
                </a:ext>
              </a:extLst>
            </p:cNvPr>
            <p:cNvCxnSpPr>
              <a:stCxn id="621" idx="0"/>
            </p:cNvCxnSpPr>
            <p:nvPr/>
          </p:nvCxnSpPr>
          <p:spPr bwMode="auto">
            <a:xfrm flipH="1" flipV="1">
              <a:off x="8103987" y="4974689"/>
              <a:ext cx="47483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8" name="Straight Connector 627">
              <a:extLst>
                <a:ext uri="{FF2B5EF4-FFF2-40B4-BE49-F238E27FC236}">
                  <a16:creationId xmlns:a16="http://schemas.microsoft.com/office/drawing/2014/main" id="{4FD4068D-E544-7A9F-5689-11E6BAB368A6}"/>
                </a:ext>
              </a:extLst>
            </p:cNvPr>
            <p:cNvCxnSpPr>
              <a:stCxn id="630" idx="0"/>
            </p:cNvCxnSpPr>
            <p:nvPr/>
          </p:nvCxnSpPr>
          <p:spPr bwMode="auto">
            <a:xfrm flipV="1">
              <a:off x="8671024" y="4974693"/>
              <a:ext cx="45190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9" name="Rounded Rectangle 513">
              <a:extLst>
                <a:ext uri="{FF2B5EF4-FFF2-40B4-BE49-F238E27FC236}">
                  <a16:creationId xmlns:a16="http://schemas.microsoft.com/office/drawing/2014/main" id="{700E8454-C6BE-D107-7E33-0F6BB29D61EB}"/>
                </a:ext>
              </a:extLst>
            </p:cNvPr>
            <p:cNvSpPr/>
            <p:nvPr/>
          </p:nvSpPr>
          <p:spPr bwMode="auto">
            <a:xfrm>
              <a:off x="8734043" y="5160198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30" name="Rounded Rectangle 514">
              <a:extLst>
                <a:ext uri="{FF2B5EF4-FFF2-40B4-BE49-F238E27FC236}">
                  <a16:creationId xmlns:a16="http://schemas.microsoft.com/office/drawing/2014/main" id="{6C18E167-1C29-A416-5D26-CDE8CB1F9658}"/>
                </a:ext>
              </a:extLst>
            </p:cNvPr>
            <p:cNvSpPr/>
            <p:nvPr/>
          </p:nvSpPr>
          <p:spPr bwMode="auto">
            <a:xfrm>
              <a:off x="8633534" y="5160199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31" name="Rounded Rectangle 515">
              <a:extLst>
                <a:ext uri="{FF2B5EF4-FFF2-40B4-BE49-F238E27FC236}">
                  <a16:creationId xmlns:a16="http://schemas.microsoft.com/office/drawing/2014/main" id="{92CA2EEB-D43E-934E-DB22-38306205B374}"/>
                </a:ext>
              </a:extLst>
            </p:cNvPr>
            <p:cNvSpPr/>
            <p:nvPr/>
          </p:nvSpPr>
          <p:spPr bwMode="auto">
            <a:xfrm>
              <a:off x="8535960" y="5160198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32" name="Rounded Rectangle 516">
              <a:extLst>
                <a:ext uri="{FF2B5EF4-FFF2-40B4-BE49-F238E27FC236}">
                  <a16:creationId xmlns:a16="http://schemas.microsoft.com/office/drawing/2014/main" id="{8EA4E9C3-7967-495F-D699-B72863037E9F}"/>
                </a:ext>
              </a:extLst>
            </p:cNvPr>
            <p:cNvSpPr/>
            <p:nvPr/>
          </p:nvSpPr>
          <p:spPr bwMode="auto">
            <a:xfrm>
              <a:off x="8835792" y="5160198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cxnSp>
          <p:nvCxnSpPr>
            <p:cNvPr id="633" name="Straight Connector 632">
              <a:extLst>
                <a:ext uri="{FF2B5EF4-FFF2-40B4-BE49-F238E27FC236}">
                  <a16:creationId xmlns:a16="http://schemas.microsoft.com/office/drawing/2014/main" id="{2DBF7F39-472D-FA5C-3875-EB473F55E9C2}"/>
                </a:ext>
              </a:extLst>
            </p:cNvPr>
            <p:cNvCxnSpPr>
              <a:cxnSpLocks/>
              <a:stCxn id="632" idx="0"/>
            </p:cNvCxnSpPr>
            <p:nvPr/>
          </p:nvCxnSpPr>
          <p:spPr bwMode="auto">
            <a:xfrm flipH="1" flipV="1">
              <a:off x="8717360" y="4974691"/>
              <a:ext cx="155922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C76550F0-7B91-A585-870D-92681150BB03}"/>
                </a:ext>
              </a:extLst>
            </p:cNvPr>
            <p:cNvCxnSpPr>
              <a:cxnSpLocks/>
              <a:stCxn id="631" idx="0"/>
            </p:cNvCxnSpPr>
            <p:nvPr/>
          </p:nvCxnSpPr>
          <p:spPr bwMode="auto">
            <a:xfrm flipV="1">
              <a:off x="8573451" y="4974691"/>
              <a:ext cx="143910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036D3C01-2CC8-B71A-3473-86F8985B3EE2}"/>
                </a:ext>
              </a:extLst>
            </p:cNvPr>
            <p:cNvCxnSpPr>
              <a:stCxn id="629" idx="0"/>
            </p:cNvCxnSpPr>
            <p:nvPr/>
          </p:nvCxnSpPr>
          <p:spPr bwMode="auto">
            <a:xfrm flipH="1" flipV="1">
              <a:off x="8724051" y="4974692"/>
              <a:ext cx="47483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74667FB3-5FC0-CBAD-16B6-636D87393FC1}"/>
                </a:ext>
              </a:extLst>
            </p:cNvPr>
            <p:cNvCxnSpPr>
              <a:stCxn id="638" idx="0"/>
            </p:cNvCxnSpPr>
            <p:nvPr/>
          </p:nvCxnSpPr>
          <p:spPr bwMode="auto">
            <a:xfrm flipV="1">
              <a:off x="9210814" y="4974692"/>
              <a:ext cx="45190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7" name="Rounded Rectangle 513">
              <a:extLst>
                <a:ext uri="{FF2B5EF4-FFF2-40B4-BE49-F238E27FC236}">
                  <a16:creationId xmlns:a16="http://schemas.microsoft.com/office/drawing/2014/main" id="{5446DBCA-4B67-26D2-3F6C-9EAC9A8F8F60}"/>
                </a:ext>
              </a:extLst>
            </p:cNvPr>
            <p:cNvSpPr/>
            <p:nvPr/>
          </p:nvSpPr>
          <p:spPr bwMode="auto">
            <a:xfrm>
              <a:off x="9273833" y="5160197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38" name="Rounded Rectangle 514">
              <a:extLst>
                <a:ext uri="{FF2B5EF4-FFF2-40B4-BE49-F238E27FC236}">
                  <a16:creationId xmlns:a16="http://schemas.microsoft.com/office/drawing/2014/main" id="{EA8C549E-23A6-2FED-D8D5-6AB552087ECE}"/>
                </a:ext>
              </a:extLst>
            </p:cNvPr>
            <p:cNvSpPr/>
            <p:nvPr/>
          </p:nvSpPr>
          <p:spPr bwMode="auto">
            <a:xfrm>
              <a:off x="9173325" y="5160198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39" name="Rounded Rectangle 515">
              <a:extLst>
                <a:ext uri="{FF2B5EF4-FFF2-40B4-BE49-F238E27FC236}">
                  <a16:creationId xmlns:a16="http://schemas.microsoft.com/office/drawing/2014/main" id="{F6EE58EF-5195-3F2E-6D8C-B38DDE207139}"/>
                </a:ext>
              </a:extLst>
            </p:cNvPr>
            <p:cNvSpPr/>
            <p:nvPr/>
          </p:nvSpPr>
          <p:spPr bwMode="auto">
            <a:xfrm>
              <a:off x="9075751" y="5160197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40" name="Rounded Rectangle 516">
              <a:extLst>
                <a:ext uri="{FF2B5EF4-FFF2-40B4-BE49-F238E27FC236}">
                  <a16:creationId xmlns:a16="http://schemas.microsoft.com/office/drawing/2014/main" id="{3D14EE69-2DE0-C68D-9193-8E1079F8AD6A}"/>
                </a:ext>
              </a:extLst>
            </p:cNvPr>
            <p:cNvSpPr/>
            <p:nvPr/>
          </p:nvSpPr>
          <p:spPr bwMode="auto">
            <a:xfrm>
              <a:off x="9375582" y="5160197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855770C8-6CBD-3919-648B-9AEB877E6139}"/>
                </a:ext>
              </a:extLst>
            </p:cNvPr>
            <p:cNvCxnSpPr>
              <a:cxnSpLocks/>
              <a:stCxn id="640" idx="0"/>
            </p:cNvCxnSpPr>
            <p:nvPr/>
          </p:nvCxnSpPr>
          <p:spPr bwMode="auto">
            <a:xfrm flipH="1" flipV="1">
              <a:off x="9257151" y="4974690"/>
              <a:ext cx="155922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B114D35A-A623-ABAF-C3CB-0EAD9EDEFDBE}"/>
                </a:ext>
              </a:extLst>
            </p:cNvPr>
            <p:cNvCxnSpPr>
              <a:cxnSpLocks/>
              <a:stCxn id="639" idx="0"/>
            </p:cNvCxnSpPr>
            <p:nvPr/>
          </p:nvCxnSpPr>
          <p:spPr bwMode="auto">
            <a:xfrm flipV="1">
              <a:off x="9113240" y="4974690"/>
              <a:ext cx="143910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3" name="Straight Connector 642">
              <a:extLst>
                <a:ext uri="{FF2B5EF4-FFF2-40B4-BE49-F238E27FC236}">
                  <a16:creationId xmlns:a16="http://schemas.microsoft.com/office/drawing/2014/main" id="{52E5CF52-F432-5444-A9C5-96C4242A4453}"/>
                </a:ext>
              </a:extLst>
            </p:cNvPr>
            <p:cNvCxnSpPr>
              <a:stCxn id="637" idx="0"/>
            </p:cNvCxnSpPr>
            <p:nvPr/>
          </p:nvCxnSpPr>
          <p:spPr bwMode="auto">
            <a:xfrm flipH="1" flipV="1">
              <a:off x="9263841" y="4974691"/>
              <a:ext cx="47483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7086ECEC-57FD-E39A-8273-4846B9391902}"/>
                </a:ext>
              </a:extLst>
            </p:cNvPr>
            <p:cNvCxnSpPr>
              <a:stCxn id="646" idx="0"/>
            </p:cNvCxnSpPr>
            <p:nvPr/>
          </p:nvCxnSpPr>
          <p:spPr bwMode="auto">
            <a:xfrm flipV="1">
              <a:off x="9750605" y="4974691"/>
              <a:ext cx="45190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5" name="Rounded Rectangle 513">
              <a:extLst>
                <a:ext uri="{FF2B5EF4-FFF2-40B4-BE49-F238E27FC236}">
                  <a16:creationId xmlns:a16="http://schemas.microsoft.com/office/drawing/2014/main" id="{D6935006-7242-843C-D3C7-A5962507F892}"/>
                </a:ext>
              </a:extLst>
            </p:cNvPr>
            <p:cNvSpPr/>
            <p:nvPr/>
          </p:nvSpPr>
          <p:spPr bwMode="auto">
            <a:xfrm>
              <a:off x="9813624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46" name="Rounded Rectangle 514">
              <a:extLst>
                <a:ext uri="{FF2B5EF4-FFF2-40B4-BE49-F238E27FC236}">
                  <a16:creationId xmlns:a16="http://schemas.microsoft.com/office/drawing/2014/main" id="{16F7E6A5-667B-98E7-D187-E8EC8E10B4B7}"/>
                </a:ext>
              </a:extLst>
            </p:cNvPr>
            <p:cNvSpPr/>
            <p:nvPr/>
          </p:nvSpPr>
          <p:spPr bwMode="auto">
            <a:xfrm>
              <a:off x="9713114" y="5160197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47" name="Rounded Rectangle 515">
              <a:extLst>
                <a:ext uri="{FF2B5EF4-FFF2-40B4-BE49-F238E27FC236}">
                  <a16:creationId xmlns:a16="http://schemas.microsoft.com/office/drawing/2014/main" id="{5809E59C-AD01-7B83-665D-E7302CAAA0A5}"/>
                </a:ext>
              </a:extLst>
            </p:cNvPr>
            <p:cNvSpPr/>
            <p:nvPr/>
          </p:nvSpPr>
          <p:spPr bwMode="auto">
            <a:xfrm>
              <a:off x="9615541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48" name="Rounded Rectangle 516">
              <a:extLst>
                <a:ext uri="{FF2B5EF4-FFF2-40B4-BE49-F238E27FC236}">
                  <a16:creationId xmlns:a16="http://schemas.microsoft.com/office/drawing/2014/main" id="{EABDD2EA-114A-B745-DE79-98B81B286CED}"/>
                </a:ext>
              </a:extLst>
            </p:cNvPr>
            <p:cNvSpPr/>
            <p:nvPr/>
          </p:nvSpPr>
          <p:spPr bwMode="auto">
            <a:xfrm>
              <a:off x="9915372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cxnSp>
          <p:nvCxnSpPr>
            <p:cNvPr id="649" name="Straight Connector 648">
              <a:extLst>
                <a:ext uri="{FF2B5EF4-FFF2-40B4-BE49-F238E27FC236}">
                  <a16:creationId xmlns:a16="http://schemas.microsoft.com/office/drawing/2014/main" id="{4BC80DB5-FDEF-D8A8-702F-D54D64860175}"/>
                </a:ext>
              </a:extLst>
            </p:cNvPr>
            <p:cNvCxnSpPr>
              <a:cxnSpLocks/>
              <a:stCxn id="648" idx="0"/>
            </p:cNvCxnSpPr>
            <p:nvPr/>
          </p:nvCxnSpPr>
          <p:spPr bwMode="auto">
            <a:xfrm flipH="1" flipV="1">
              <a:off x="9796940" y="4974689"/>
              <a:ext cx="155922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0" name="Straight Connector 649">
              <a:extLst>
                <a:ext uri="{FF2B5EF4-FFF2-40B4-BE49-F238E27FC236}">
                  <a16:creationId xmlns:a16="http://schemas.microsoft.com/office/drawing/2014/main" id="{060DE0B9-B73C-D61D-3CCD-47D5CAB7174A}"/>
                </a:ext>
              </a:extLst>
            </p:cNvPr>
            <p:cNvCxnSpPr>
              <a:cxnSpLocks/>
              <a:stCxn id="647" idx="0"/>
            </p:cNvCxnSpPr>
            <p:nvPr/>
          </p:nvCxnSpPr>
          <p:spPr bwMode="auto">
            <a:xfrm flipV="1">
              <a:off x="9653031" y="4974689"/>
              <a:ext cx="143910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1" name="Straight Connector 650">
              <a:extLst>
                <a:ext uri="{FF2B5EF4-FFF2-40B4-BE49-F238E27FC236}">
                  <a16:creationId xmlns:a16="http://schemas.microsoft.com/office/drawing/2014/main" id="{18E48D4B-A972-C805-FD78-07274AF341B3}"/>
                </a:ext>
              </a:extLst>
            </p:cNvPr>
            <p:cNvCxnSpPr>
              <a:stCxn id="645" idx="0"/>
            </p:cNvCxnSpPr>
            <p:nvPr/>
          </p:nvCxnSpPr>
          <p:spPr bwMode="auto">
            <a:xfrm flipH="1" flipV="1">
              <a:off x="9803631" y="4974690"/>
              <a:ext cx="47483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2" name="Straight Connector 651">
              <a:extLst>
                <a:ext uri="{FF2B5EF4-FFF2-40B4-BE49-F238E27FC236}">
                  <a16:creationId xmlns:a16="http://schemas.microsoft.com/office/drawing/2014/main" id="{0BC65307-8606-FDD8-34EF-33BF8DD17307}"/>
                </a:ext>
              </a:extLst>
            </p:cNvPr>
            <p:cNvCxnSpPr>
              <a:stCxn id="654" idx="0"/>
            </p:cNvCxnSpPr>
            <p:nvPr/>
          </p:nvCxnSpPr>
          <p:spPr bwMode="auto">
            <a:xfrm flipV="1">
              <a:off x="10308155" y="4974690"/>
              <a:ext cx="45190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3" name="Rounded Rectangle 513">
              <a:extLst>
                <a:ext uri="{FF2B5EF4-FFF2-40B4-BE49-F238E27FC236}">
                  <a16:creationId xmlns:a16="http://schemas.microsoft.com/office/drawing/2014/main" id="{0E5EFEA1-FECA-BD4A-C002-066615A6F7AF}"/>
                </a:ext>
              </a:extLst>
            </p:cNvPr>
            <p:cNvSpPr/>
            <p:nvPr/>
          </p:nvSpPr>
          <p:spPr bwMode="auto">
            <a:xfrm>
              <a:off x="10371174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54" name="Rounded Rectangle 514">
              <a:extLst>
                <a:ext uri="{FF2B5EF4-FFF2-40B4-BE49-F238E27FC236}">
                  <a16:creationId xmlns:a16="http://schemas.microsoft.com/office/drawing/2014/main" id="{A500D5DC-78D9-F569-DACC-DE2F46A3D9F7}"/>
                </a:ext>
              </a:extLst>
            </p:cNvPr>
            <p:cNvSpPr/>
            <p:nvPr/>
          </p:nvSpPr>
          <p:spPr bwMode="auto">
            <a:xfrm>
              <a:off x="10270666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55" name="Rounded Rectangle 515">
              <a:extLst>
                <a:ext uri="{FF2B5EF4-FFF2-40B4-BE49-F238E27FC236}">
                  <a16:creationId xmlns:a16="http://schemas.microsoft.com/office/drawing/2014/main" id="{E387D6D0-9249-0598-8A74-4C1F34F614E6}"/>
                </a:ext>
              </a:extLst>
            </p:cNvPr>
            <p:cNvSpPr/>
            <p:nvPr/>
          </p:nvSpPr>
          <p:spPr bwMode="auto">
            <a:xfrm>
              <a:off x="10173092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56" name="Rounded Rectangle 516">
              <a:extLst>
                <a:ext uri="{FF2B5EF4-FFF2-40B4-BE49-F238E27FC236}">
                  <a16:creationId xmlns:a16="http://schemas.microsoft.com/office/drawing/2014/main" id="{BDAB5E7B-9498-0F13-7EDC-C50ECF9096AE}"/>
                </a:ext>
              </a:extLst>
            </p:cNvPr>
            <p:cNvSpPr/>
            <p:nvPr/>
          </p:nvSpPr>
          <p:spPr bwMode="auto">
            <a:xfrm>
              <a:off x="10472924" y="5160196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EAA4576E-5F56-F94C-4180-0AF54738B54D}"/>
                </a:ext>
              </a:extLst>
            </p:cNvPr>
            <p:cNvCxnSpPr>
              <a:cxnSpLocks/>
              <a:stCxn id="656" idx="0"/>
            </p:cNvCxnSpPr>
            <p:nvPr/>
          </p:nvCxnSpPr>
          <p:spPr bwMode="auto">
            <a:xfrm flipH="1" flipV="1">
              <a:off x="10354492" y="4974688"/>
              <a:ext cx="155922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5A3D7F57-5499-FF79-F001-09FEAEE324B9}"/>
                </a:ext>
              </a:extLst>
            </p:cNvPr>
            <p:cNvCxnSpPr>
              <a:cxnSpLocks/>
              <a:stCxn id="655" idx="0"/>
            </p:cNvCxnSpPr>
            <p:nvPr/>
          </p:nvCxnSpPr>
          <p:spPr bwMode="auto">
            <a:xfrm flipV="1">
              <a:off x="10210582" y="4974688"/>
              <a:ext cx="143910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952B8C5E-EC83-954F-B3DE-9BFEAE4F96D4}"/>
                </a:ext>
              </a:extLst>
            </p:cNvPr>
            <p:cNvCxnSpPr>
              <a:stCxn id="653" idx="0"/>
            </p:cNvCxnSpPr>
            <p:nvPr/>
          </p:nvCxnSpPr>
          <p:spPr bwMode="auto">
            <a:xfrm flipH="1" flipV="1">
              <a:off x="10361182" y="4974689"/>
              <a:ext cx="47483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C6150B0A-FF6C-F9D5-26E9-29F37BD99581}"/>
                </a:ext>
              </a:extLst>
            </p:cNvPr>
            <p:cNvCxnSpPr>
              <a:cxnSpLocks/>
              <a:stCxn id="376" idx="0"/>
            </p:cNvCxnSpPr>
            <p:nvPr/>
          </p:nvCxnSpPr>
          <p:spPr bwMode="auto">
            <a:xfrm flipH="1">
              <a:off x="7041851" y="3693322"/>
              <a:ext cx="1054591" cy="9143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1" name="Straight Connector 660">
              <a:extLst>
                <a:ext uri="{FF2B5EF4-FFF2-40B4-BE49-F238E27FC236}">
                  <a16:creationId xmlns:a16="http://schemas.microsoft.com/office/drawing/2014/main" id="{45851422-D13C-9928-1353-3929EAC96FEE}"/>
                </a:ext>
              </a:extLst>
            </p:cNvPr>
            <p:cNvCxnSpPr>
              <a:cxnSpLocks/>
              <a:stCxn id="402" idx="0"/>
            </p:cNvCxnSpPr>
            <p:nvPr/>
          </p:nvCxnSpPr>
          <p:spPr bwMode="auto">
            <a:xfrm flipH="1">
              <a:off x="3596718" y="1950997"/>
              <a:ext cx="4514405" cy="13967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2" name="Straight Connector 661">
              <a:extLst>
                <a:ext uri="{FF2B5EF4-FFF2-40B4-BE49-F238E27FC236}">
                  <a16:creationId xmlns:a16="http://schemas.microsoft.com/office/drawing/2014/main" id="{25606ECE-CA46-7E0D-9ACB-E6B1B7B446B9}"/>
                </a:ext>
              </a:extLst>
            </p:cNvPr>
            <p:cNvCxnSpPr>
              <a:cxnSpLocks/>
              <a:stCxn id="402" idx="0"/>
              <a:endCxn id="376" idx="4"/>
            </p:cNvCxnSpPr>
            <p:nvPr/>
          </p:nvCxnSpPr>
          <p:spPr bwMode="auto">
            <a:xfrm flipH="1">
              <a:off x="8096442" y="1950997"/>
              <a:ext cx="14681" cy="1368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3" name="Straight Connector 662">
              <a:extLst>
                <a:ext uri="{FF2B5EF4-FFF2-40B4-BE49-F238E27FC236}">
                  <a16:creationId xmlns:a16="http://schemas.microsoft.com/office/drawing/2014/main" id="{99538A86-148B-683E-D67E-65BB375EB03F}"/>
                </a:ext>
              </a:extLst>
            </p:cNvPr>
            <p:cNvCxnSpPr>
              <a:cxnSpLocks/>
              <a:stCxn id="349" idx="4"/>
              <a:endCxn id="368" idx="0"/>
            </p:cNvCxnSpPr>
            <p:nvPr/>
          </p:nvCxnSpPr>
          <p:spPr bwMode="auto">
            <a:xfrm flipV="1">
              <a:off x="1944657" y="3693322"/>
              <a:ext cx="1637393" cy="9079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4" name="Straight Connector 663">
              <a:extLst>
                <a:ext uri="{FF2B5EF4-FFF2-40B4-BE49-F238E27FC236}">
                  <a16:creationId xmlns:a16="http://schemas.microsoft.com/office/drawing/2014/main" id="{65422240-848D-F01E-CCFD-4720018E3DFA}"/>
                </a:ext>
              </a:extLst>
            </p:cNvPr>
            <p:cNvCxnSpPr>
              <a:stCxn id="349" idx="4"/>
              <a:endCxn id="367" idx="0"/>
            </p:cNvCxnSpPr>
            <p:nvPr/>
          </p:nvCxnSpPr>
          <p:spPr bwMode="auto">
            <a:xfrm flipV="1">
              <a:off x="1963870" y="3693322"/>
              <a:ext cx="1091595" cy="9079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id="{570D3071-6798-5A39-CD8F-4089F728369E}"/>
                </a:ext>
              </a:extLst>
            </p:cNvPr>
            <p:cNvCxnSpPr>
              <a:cxnSpLocks/>
              <a:stCxn id="666" idx="0"/>
              <a:endCxn id="349" idx="0"/>
            </p:cNvCxnSpPr>
            <p:nvPr/>
          </p:nvCxnSpPr>
          <p:spPr bwMode="auto">
            <a:xfrm flipV="1">
              <a:off x="1802562" y="4974688"/>
              <a:ext cx="142095" cy="1855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6" name="Rounded Rectangle 514">
              <a:extLst>
                <a:ext uri="{FF2B5EF4-FFF2-40B4-BE49-F238E27FC236}">
                  <a16:creationId xmlns:a16="http://schemas.microsoft.com/office/drawing/2014/main" id="{CA6AECFF-1FAD-F504-1FF4-F86CF9C72A0C}"/>
                </a:ext>
              </a:extLst>
            </p:cNvPr>
            <p:cNvSpPr/>
            <p:nvPr/>
          </p:nvSpPr>
          <p:spPr bwMode="auto">
            <a:xfrm>
              <a:off x="1765072" y="5160194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667" name="Rounded Rectangle 516">
              <a:extLst>
                <a:ext uri="{FF2B5EF4-FFF2-40B4-BE49-F238E27FC236}">
                  <a16:creationId xmlns:a16="http://schemas.microsoft.com/office/drawing/2014/main" id="{B43C7372-EE8E-AD19-7106-0FCAB2CD4D17}"/>
                </a:ext>
              </a:extLst>
            </p:cNvPr>
            <p:cNvSpPr/>
            <p:nvPr/>
          </p:nvSpPr>
          <p:spPr bwMode="auto">
            <a:xfrm>
              <a:off x="7017547" y="5160195"/>
              <a:ext cx="74979" cy="850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id="{C1F2669C-ED51-CAC3-88DB-D347D52836FB}"/>
                </a:ext>
              </a:extLst>
            </p:cNvPr>
            <p:cNvCxnSpPr>
              <a:cxnSpLocks/>
              <a:stCxn id="667" idx="0"/>
              <a:endCxn id="358" idx="0"/>
            </p:cNvCxnSpPr>
            <p:nvPr/>
          </p:nvCxnSpPr>
          <p:spPr bwMode="auto">
            <a:xfrm flipH="1" flipV="1">
              <a:off x="7004846" y="4974688"/>
              <a:ext cx="50191" cy="1855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2214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EDCD0-453F-5755-3B3C-6EC8B1C2B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54A1-1821-31C1-064D-EF050DC6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Conclusion</a:t>
            </a:r>
            <a:endParaRPr lang="en-IL" sz="4000" dirty="0"/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CF629591-E3C2-854D-EBBA-C2B1953A3938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NimbusRomNo9L-Regu"/>
              </a:rPr>
              <a:t>DC</a:t>
            </a:r>
            <a:r>
              <a:rPr lang="en-US" sz="2400" dirty="0">
                <a:latin typeface="NimbusRomNo9L-Regu"/>
              </a:rPr>
              <a:t>S</a:t>
            </a:r>
            <a:r>
              <a:rPr lang="en-US" sz="2000" dirty="0">
                <a:latin typeface="NimbusRomNo9L-Regu"/>
              </a:rPr>
              <a:t>IM </a:t>
            </a:r>
            <a:r>
              <a:rPr lang="en-US" sz="2400" dirty="0">
                <a:latin typeface="NimbusRomNo9L-Regu"/>
              </a:rPr>
              <a:t>achieves</a:t>
            </a:r>
          </a:p>
          <a:p>
            <a:pPr>
              <a:buBlip>
                <a:blip r:embed="rId3"/>
              </a:buBlip>
            </a:pPr>
            <a:r>
              <a:rPr lang="en-US" sz="2400" dirty="0">
                <a:latin typeface="NimbusRomNo9L-Regu"/>
              </a:rPr>
              <a:t> Low CCTs</a:t>
            </a:r>
          </a:p>
          <a:p>
            <a:pPr>
              <a:buBlip>
                <a:blip r:embed="rId3"/>
              </a:buBlip>
            </a:pPr>
            <a:r>
              <a:rPr lang="en-US" sz="2400" dirty="0">
                <a:latin typeface="NimbusRomNo9L-Regu"/>
              </a:rPr>
              <a:t> Practically lossless</a:t>
            </a:r>
          </a:p>
          <a:p>
            <a:pPr>
              <a:buBlip>
                <a:blip r:embed="rId3"/>
              </a:buBlip>
            </a:pPr>
            <a:r>
              <a:rPr lang="en-US" sz="2400" dirty="0">
                <a:latin typeface="NimbusRomNo9L-Regu"/>
              </a:rPr>
              <a:t> Commodity switches</a:t>
            </a:r>
          </a:p>
          <a:p>
            <a:pPr>
              <a:buBlip>
                <a:blip r:embed="rId3"/>
              </a:buBlip>
            </a:pPr>
            <a:r>
              <a:rPr lang="en-US" sz="2400" dirty="0">
                <a:latin typeface="NimbusRomNo9L-Regu"/>
              </a:rPr>
              <a:t> Shines under adverse conditions</a:t>
            </a:r>
          </a:p>
          <a:p>
            <a:pPr>
              <a:buBlip>
                <a:blip r:embed="rId3"/>
              </a:buBlip>
            </a:pPr>
            <a:r>
              <a:rPr lang="en-US" sz="2400" dirty="0">
                <a:latin typeface="NimbusRomNo9L-Regu"/>
              </a:rPr>
              <a:t> Low queueing</a:t>
            </a:r>
          </a:p>
          <a:p>
            <a:pPr>
              <a:buBlip>
                <a:blip r:embed="rId3"/>
              </a:buBlip>
            </a:pPr>
            <a:endParaRPr lang="en-US" sz="2400" dirty="0">
              <a:latin typeface="NimbusRomNo9L-Regu"/>
            </a:endParaRPr>
          </a:p>
          <a:p>
            <a:pPr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r>
              <a:rPr lang="en-US" sz="2400" dirty="0">
                <a:latin typeface="NimbusRomNo9L-Regu"/>
              </a:rPr>
              <a:t>The DC</a:t>
            </a:r>
            <a:r>
              <a:rPr lang="en-US" dirty="0">
                <a:latin typeface="NimbusRomNo9L-Regu"/>
              </a:rPr>
              <a:t>S</a:t>
            </a:r>
            <a:r>
              <a:rPr lang="en-US" sz="2400" dirty="0">
                <a:latin typeface="NimbusRomNo9L-Regu"/>
              </a:rPr>
              <a:t>IM source code is available online</a:t>
            </a:r>
          </a:p>
          <a:p>
            <a:pPr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US" sz="2400" dirty="0">
                <a:latin typeface="NimbusRomNo9L-Regu"/>
              </a:rPr>
              <a:t> </a:t>
            </a:r>
            <a:r>
              <a:rPr lang="en-US" sz="2400" dirty="0">
                <a:latin typeface="NimbusRomNo9L-Regu"/>
                <a:hlinkClick r:id="rId8"/>
              </a:rPr>
              <a:t>https://github.com/danstr1/dcsim</a:t>
            </a:r>
            <a:endParaRPr lang="en-US" sz="2400" dirty="0">
              <a:latin typeface="NimbusRomNo9L-Regu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92DB43-A00C-3A06-D03E-8CF1DD28E564}"/>
              </a:ext>
            </a:extLst>
          </p:cNvPr>
          <p:cNvGrpSpPr/>
          <p:nvPr/>
        </p:nvGrpSpPr>
        <p:grpSpPr>
          <a:xfrm>
            <a:off x="1" y="6557305"/>
            <a:ext cx="12192000" cy="292132"/>
            <a:chOff x="0" y="6543868"/>
            <a:chExt cx="12192000" cy="2921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38F9B4B-429C-2679-9208-97F81F95FEE3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A29B1A-DB90-68E0-8A6F-A6829F987F79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1" name="Chevron 40">
                <a:extLst>
                  <a:ext uri="{FF2B5EF4-FFF2-40B4-BE49-F238E27FC236}">
                    <a16:creationId xmlns:a16="http://schemas.microsoft.com/office/drawing/2014/main" id="{5A10CBF3-4A59-1413-5531-A4E181772DD9}"/>
                  </a:ext>
                </a:extLst>
              </p:cNvPr>
              <p:cNvSpPr/>
              <p:nvPr/>
            </p:nvSpPr>
            <p:spPr>
              <a:xfrm>
                <a:off x="1803045" y="6547325"/>
                <a:ext cx="1974543" cy="2788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Chevron 40">
              <a:extLst>
                <a:ext uri="{FF2B5EF4-FFF2-40B4-BE49-F238E27FC236}">
                  <a16:creationId xmlns:a16="http://schemas.microsoft.com/office/drawing/2014/main" id="{BE4C66A4-8139-7F62-5A00-906BF9765D97}"/>
                </a:ext>
              </a:extLst>
            </p:cNvPr>
            <p:cNvSpPr/>
            <p:nvPr/>
          </p:nvSpPr>
          <p:spPr>
            <a:xfrm>
              <a:off x="3640519" y="6547320"/>
              <a:ext cx="2272423" cy="27880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DC</a:t>
              </a:r>
              <a:r>
                <a:rPr lang="en-US" altLang="ko-KR" sz="2000" b="1" dirty="0">
                  <a:solidFill>
                    <a:schemeClr val="bg1"/>
                  </a:solidFill>
                </a:rPr>
                <a:t>S</a:t>
              </a:r>
              <a:r>
                <a:rPr lang="en-US" altLang="ko-KR" sz="1600" b="1" dirty="0">
                  <a:solidFill>
                    <a:schemeClr val="bg1"/>
                  </a:solidFill>
                </a:rPr>
                <a:t>IM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Chevron 40">
              <a:extLst>
                <a:ext uri="{FF2B5EF4-FFF2-40B4-BE49-F238E27FC236}">
                  <a16:creationId xmlns:a16="http://schemas.microsoft.com/office/drawing/2014/main" id="{B72E4C2C-51E8-C727-166F-A03DE87EBD76}"/>
                </a:ext>
              </a:extLst>
            </p:cNvPr>
            <p:cNvSpPr/>
            <p:nvPr/>
          </p:nvSpPr>
          <p:spPr>
            <a:xfrm>
              <a:off x="5779831" y="6544649"/>
              <a:ext cx="1974543" cy="28517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Chevron 40">
              <a:extLst>
                <a:ext uri="{FF2B5EF4-FFF2-40B4-BE49-F238E27FC236}">
                  <a16:creationId xmlns:a16="http://schemas.microsoft.com/office/drawing/2014/main" id="{E4A8625A-E766-81CB-FFC8-65F8A7FDC94C}"/>
                </a:ext>
              </a:extLst>
            </p:cNvPr>
            <p:cNvSpPr/>
            <p:nvPr/>
          </p:nvSpPr>
          <p:spPr>
            <a:xfrm>
              <a:off x="7599379" y="6551106"/>
              <a:ext cx="2258484" cy="284750"/>
            </a:xfrm>
            <a:prstGeom prst="chevron">
              <a:avLst/>
            </a:prstGeom>
            <a:solidFill>
              <a:srgbClr val="0A41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Conclusion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22" name="Picture 2" descr="Blue Ink Thank You Card">
            <a:extLst>
              <a:ext uri="{FF2B5EF4-FFF2-40B4-BE49-F238E27FC236}">
                <a16:creationId xmlns:a16="http://schemas.microsoft.com/office/drawing/2014/main" id="{55FD2D53-4805-4DB2-9123-02935C8F8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4764">
            <a:off x="6506651" y="2506270"/>
            <a:ext cx="5136710" cy="268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C55FD-8FEB-7113-9649-474ABDA99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FDA71-2470-AE2E-2EA5-C92692950FAA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NimbusRomNo9L-Regu"/>
              </a:rPr>
              <a:t>Per-packet load balancing </a:t>
            </a: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r>
              <a:rPr lang="en-US" sz="2000" dirty="0">
                <a:latin typeface="NimbusRomNo9L-Regu"/>
              </a:rPr>
              <a:t>Random packet spraying (Alibaba Stellar), Adaptive packet spraying (</a:t>
            </a:r>
            <a:r>
              <a:rPr lang="en-US" sz="2000" dirty="0" err="1">
                <a:latin typeface="NimbusRomNo9L-Regu"/>
              </a:rPr>
              <a:t>STrack</a:t>
            </a:r>
            <a:r>
              <a:rPr lang="en-US" sz="2000" dirty="0">
                <a:latin typeface="NimbusRomNo9L-Regu"/>
              </a:rPr>
              <a:t>, REPS, Ultra Ethernet Consortium), Adaptive routing (NVIDIA’s Spectrum-X)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  Relies on commodity switches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Blip>
                <a:blip r:embed="rId4"/>
              </a:buBlip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  <a:sym typeface="Wingdings" panose="05000000000000000000" pitchFamily="2" charset="2"/>
              </a:rPr>
              <a:t> Vulnerable to losses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mbusRomNo9L-Regu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latin typeface="NimbusRomNo9L-Regu"/>
              </a:rPr>
              <a:t>Credits</a:t>
            </a:r>
            <a:r>
              <a:rPr lang="en-US" sz="2400" dirty="0">
                <a:latin typeface="NimbusRomNo9L-Regu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Receiver-driven credit-based scheme that attempts to avoid losses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ExpressPass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, Homa, Aeolus,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FlexPass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  Handles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incast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mbusRomNo9L-Regu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  <a:sym typeface="Wingdings" panose="05000000000000000000" pitchFamily="2" charset="2"/>
              </a:rPr>
              <a:t> No visibility into network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mbusRomNo9L-Regu"/>
              <a:ea typeface="+mn-ea"/>
              <a:cs typeface="+mn-cs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46CC4492-3D98-5324-4A49-AC33261A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Solutions</a:t>
            </a:r>
            <a:endParaRPr lang="en-IL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032347-28B7-6941-7856-938CB9440F23}"/>
              </a:ext>
            </a:extLst>
          </p:cNvPr>
          <p:cNvSpPr txBox="1">
            <a:spLocks/>
          </p:cNvSpPr>
          <p:nvPr/>
        </p:nvSpPr>
        <p:spPr>
          <a:xfrm>
            <a:off x="609600" y="3185162"/>
            <a:ext cx="9570720" cy="11840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8BBF91-1609-AE9F-60B8-3F4F756180A7}"/>
              </a:ext>
            </a:extLst>
          </p:cNvPr>
          <p:cNvSpPr txBox="1">
            <a:spLocks/>
          </p:cNvSpPr>
          <p:nvPr/>
        </p:nvSpPr>
        <p:spPr>
          <a:xfrm>
            <a:off x="621503" y="4688630"/>
            <a:ext cx="5036820" cy="6172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endParaRPr lang="en-US" sz="2400" dirty="0">
              <a:latin typeface="NimbusRomNo9L-Regu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D2ED77-706D-CD4F-BEF1-055A31849812}"/>
              </a:ext>
            </a:extLst>
          </p:cNvPr>
          <p:cNvGrpSpPr/>
          <p:nvPr/>
        </p:nvGrpSpPr>
        <p:grpSpPr>
          <a:xfrm>
            <a:off x="1" y="6557305"/>
            <a:ext cx="12192000" cy="292132"/>
            <a:chOff x="0" y="6543868"/>
            <a:chExt cx="12192000" cy="29213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937A86-47F3-BE36-893A-899A1E579855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33B1C23-7502-EF10-237B-D8124066C41D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4" name="Chevron 40">
                <a:extLst>
                  <a:ext uri="{FF2B5EF4-FFF2-40B4-BE49-F238E27FC236}">
                    <a16:creationId xmlns:a16="http://schemas.microsoft.com/office/drawing/2014/main" id="{EB43BB28-26E1-1C6C-1E93-D58F95189853}"/>
                  </a:ext>
                </a:extLst>
              </p:cNvPr>
              <p:cNvSpPr/>
              <p:nvPr/>
            </p:nvSpPr>
            <p:spPr>
              <a:xfrm>
                <a:off x="1795425" y="6547325"/>
                <a:ext cx="1974543" cy="278800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Chevron 40">
              <a:extLst>
                <a:ext uri="{FF2B5EF4-FFF2-40B4-BE49-F238E27FC236}">
                  <a16:creationId xmlns:a16="http://schemas.microsoft.com/office/drawing/2014/main" id="{76025555-005E-4A40-C044-9BFC04E7C132}"/>
                </a:ext>
              </a:extLst>
            </p:cNvPr>
            <p:cNvSpPr/>
            <p:nvPr/>
          </p:nvSpPr>
          <p:spPr>
            <a:xfrm>
              <a:off x="3640519" y="6547320"/>
              <a:ext cx="2272423" cy="27880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DC</a:t>
              </a:r>
              <a:r>
                <a:rPr lang="en-US" altLang="ko-KR" sz="2000" b="1" dirty="0">
                  <a:solidFill>
                    <a:schemeClr val="bg1"/>
                  </a:solidFill>
                </a:rPr>
                <a:t>S</a:t>
              </a:r>
              <a:r>
                <a:rPr lang="en-US" altLang="ko-KR" sz="1600" b="1" dirty="0">
                  <a:solidFill>
                    <a:schemeClr val="bg1"/>
                  </a:solidFill>
                </a:rPr>
                <a:t>IM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Chevron 40">
              <a:extLst>
                <a:ext uri="{FF2B5EF4-FFF2-40B4-BE49-F238E27FC236}">
                  <a16:creationId xmlns:a16="http://schemas.microsoft.com/office/drawing/2014/main" id="{AB11F2BA-E9D6-ABAE-EDC8-28AC465B5BC7}"/>
                </a:ext>
              </a:extLst>
            </p:cNvPr>
            <p:cNvSpPr/>
            <p:nvPr/>
          </p:nvSpPr>
          <p:spPr>
            <a:xfrm>
              <a:off x="5779831" y="6544649"/>
              <a:ext cx="1974543" cy="28517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hevron 40">
              <a:extLst>
                <a:ext uri="{FF2B5EF4-FFF2-40B4-BE49-F238E27FC236}">
                  <a16:creationId xmlns:a16="http://schemas.microsoft.com/office/drawing/2014/main" id="{A714AD84-EA2D-54DF-7BA3-6C3E16D6F4F4}"/>
                </a:ext>
              </a:extLst>
            </p:cNvPr>
            <p:cNvSpPr/>
            <p:nvPr/>
          </p:nvSpPr>
          <p:spPr>
            <a:xfrm>
              <a:off x="7599379" y="6551106"/>
              <a:ext cx="2258484" cy="28475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Conclusion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9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08C35-B1A9-3FD7-EBB4-CBA901CBB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F42E8-3D22-BEC6-3EE4-620477FE5E1B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NimbusRomNo9L-Regu"/>
              </a:rPr>
              <a:t>Scheduling-based approach </a:t>
            </a:r>
          </a:p>
          <a:p>
            <a:pPr marL="0" indent="0">
              <a:buNone/>
            </a:pPr>
            <a:r>
              <a:rPr lang="en-US" sz="2000" dirty="0">
                <a:latin typeface="NimbusRomNo9L-Regu"/>
              </a:rPr>
              <a:t>Shifts scheduling decisions to end hosts using matching (</a:t>
            </a:r>
            <a:r>
              <a:rPr lang="en-US" sz="2000" dirty="0" err="1">
                <a:latin typeface="NimbusRomNo9L-Regu"/>
              </a:rPr>
              <a:t>dcPIM</a:t>
            </a:r>
            <a:r>
              <a:rPr lang="en-US" sz="2000" dirty="0">
                <a:latin typeface="NimbusRomNo9L-Regu"/>
              </a:rPr>
              <a:t>, </a:t>
            </a:r>
            <a:r>
              <a:rPr lang="en-US" sz="2000" dirty="0" err="1">
                <a:latin typeface="NimbusRomNo9L-Regu"/>
              </a:rPr>
              <a:t>pHost</a:t>
            </a:r>
            <a:r>
              <a:rPr lang="en-US" sz="2000" dirty="0">
                <a:latin typeface="NimbusRomNo9L-Regu"/>
              </a:rPr>
              <a:t>)</a:t>
            </a:r>
          </a:p>
          <a:p>
            <a:pPr lvl="1">
              <a:buBlip>
                <a:blip r:embed="rId3"/>
              </a:buBlip>
            </a:pPr>
            <a:r>
              <a:rPr lang="en-US" sz="2000" dirty="0">
                <a:latin typeface="NimbusRomNo9L-Regu"/>
              </a:rPr>
              <a:t> High utilization and scalability</a:t>
            </a:r>
          </a:p>
          <a:p>
            <a:pPr lvl="1">
              <a:buBlip>
                <a:blip r:embed="rId4"/>
              </a:buBlip>
            </a:pPr>
            <a:r>
              <a:rPr lang="en-US" sz="2000" dirty="0">
                <a:latin typeface="NimbusRomNo9L-Regu"/>
              </a:rPr>
              <a:t> No visibility into network</a:t>
            </a:r>
          </a:p>
          <a:p>
            <a:pPr marL="457200" lvl="1" indent="0">
              <a:buNone/>
            </a:pPr>
            <a:endParaRPr lang="en-US" sz="1600" dirty="0">
              <a:latin typeface="NimbusRomNo9L-Regu"/>
            </a:endParaRPr>
          </a:p>
          <a:p>
            <a:pPr marL="0" indent="0">
              <a:buNone/>
            </a:pPr>
            <a:r>
              <a:rPr lang="en-US" sz="2400" b="1" dirty="0">
                <a:latin typeface="NimbusRomNo9L-Regu"/>
              </a:rPr>
              <a:t>Reservation</a:t>
            </a:r>
          </a:p>
          <a:p>
            <a:pPr marL="0" indent="0">
              <a:buNone/>
            </a:pPr>
            <a:r>
              <a:rPr lang="en-US" sz="2000" dirty="0">
                <a:latin typeface="NimbusRomNo9L-Regu"/>
              </a:rPr>
              <a:t>Per-flow fixed-bandwidth reservations (Harmony)</a:t>
            </a:r>
          </a:p>
          <a:p>
            <a:pPr lvl="1">
              <a:buBlip>
                <a:blip r:embed="rId3"/>
              </a:buBlip>
            </a:pPr>
            <a:r>
              <a:rPr lang="en-US" sz="2000" dirty="0">
                <a:latin typeface="NimbusRomNo9L-Regu"/>
              </a:rPr>
              <a:t> Eliminates congestion-related drops</a:t>
            </a:r>
          </a:p>
          <a:p>
            <a:pPr lvl="1">
              <a:buBlip>
                <a:blip r:embed="rId4"/>
              </a:buBlip>
            </a:pPr>
            <a:r>
              <a:rPr lang="en-US" sz="2000" dirty="0">
                <a:latin typeface="NimbusRomNo9L-Regu"/>
              </a:rPr>
              <a:t> Needs specialized switches</a:t>
            </a:r>
          </a:p>
          <a:p>
            <a:pPr marL="0" indent="0">
              <a:buNone/>
            </a:pPr>
            <a:endParaRPr lang="en-US" sz="20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4E3F910-AEB2-D458-77A5-F8B0AF304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Solutions</a:t>
            </a:r>
            <a:endParaRPr lang="en-IL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B7A28CD-7216-146B-D19A-0D4BBAA48791}"/>
              </a:ext>
            </a:extLst>
          </p:cNvPr>
          <p:cNvSpPr txBox="1">
            <a:spLocks/>
          </p:cNvSpPr>
          <p:nvPr/>
        </p:nvSpPr>
        <p:spPr>
          <a:xfrm>
            <a:off x="609600" y="3185162"/>
            <a:ext cx="9570720" cy="11840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9BEB3D-753E-EC42-C3B3-B612318028CC}"/>
              </a:ext>
            </a:extLst>
          </p:cNvPr>
          <p:cNvGrpSpPr/>
          <p:nvPr/>
        </p:nvGrpSpPr>
        <p:grpSpPr>
          <a:xfrm>
            <a:off x="1" y="6557305"/>
            <a:ext cx="12192000" cy="292132"/>
            <a:chOff x="0" y="6543868"/>
            <a:chExt cx="12192000" cy="2921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30677D3-982D-EE7C-6659-244A1AD0F3F4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598673-BD28-64F1-BA59-01B6A9267AFF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3" name="Chevron 40">
                <a:extLst>
                  <a:ext uri="{FF2B5EF4-FFF2-40B4-BE49-F238E27FC236}">
                    <a16:creationId xmlns:a16="http://schemas.microsoft.com/office/drawing/2014/main" id="{7E3EF08F-8030-517E-8795-68E3327503CC}"/>
                  </a:ext>
                </a:extLst>
              </p:cNvPr>
              <p:cNvSpPr/>
              <p:nvPr/>
            </p:nvSpPr>
            <p:spPr>
              <a:xfrm>
                <a:off x="1787805" y="6547325"/>
                <a:ext cx="1974543" cy="278800"/>
              </a:xfrm>
              <a:prstGeom prst="chevron">
                <a:avLst/>
              </a:prstGeom>
              <a:solidFill>
                <a:srgbClr val="0A41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Chevron 40">
              <a:extLst>
                <a:ext uri="{FF2B5EF4-FFF2-40B4-BE49-F238E27FC236}">
                  <a16:creationId xmlns:a16="http://schemas.microsoft.com/office/drawing/2014/main" id="{A0EAE515-7455-4622-B553-4AB581549BF5}"/>
                </a:ext>
              </a:extLst>
            </p:cNvPr>
            <p:cNvSpPr/>
            <p:nvPr/>
          </p:nvSpPr>
          <p:spPr>
            <a:xfrm>
              <a:off x="3640519" y="6547320"/>
              <a:ext cx="2272423" cy="27880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DC</a:t>
              </a:r>
              <a:r>
                <a:rPr lang="en-US" altLang="ko-KR" sz="2000" b="1" dirty="0">
                  <a:solidFill>
                    <a:schemeClr val="bg1"/>
                  </a:solidFill>
                </a:rPr>
                <a:t>S</a:t>
              </a:r>
              <a:r>
                <a:rPr lang="en-US" altLang="ko-KR" sz="1600" b="1" dirty="0">
                  <a:solidFill>
                    <a:schemeClr val="bg1"/>
                  </a:solidFill>
                </a:rPr>
                <a:t>IM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Chevron 40">
              <a:extLst>
                <a:ext uri="{FF2B5EF4-FFF2-40B4-BE49-F238E27FC236}">
                  <a16:creationId xmlns:a16="http://schemas.microsoft.com/office/drawing/2014/main" id="{8F7871C8-BEF5-3B05-3349-7997DE3C47CD}"/>
                </a:ext>
              </a:extLst>
            </p:cNvPr>
            <p:cNvSpPr/>
            <p:nvPr/>
          </p:nvSpPr>
          <p:spPr>
            <a:xfrm>
              <a:off x="5779831" y="6544649"/>
              <a:ext cx="1974543" cy="28517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Chevron 40">
              <a:extLst>
                <a:ext uri="{FF2B5EF4-FFF2-40B4-BE49-F238E27FC236}">
                  <a16:creationId xmlns:a16="http://schemas.microsoft.com/office/drawing/2014/main" id="{8AE81F3A-D328-E982-4B37-C145A36E1192}"/>
                </a:ext>
              </a:extLst>
            </p:cNvPr>
            <p:cNvSpPr/>
            <p:nvPr/>
          </p:nvSpPr>
          <p:spPr>
            <a:xfrm>
              <a:off x="7599379" y="6551106"/>
              <a:ext cx="2258484" cy="28475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Conclusion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343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B9EF-4B93-4A50-9363-045FD942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000" dirty="0"/>
              <a:t>Our Goal</a:t>
            </a: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0159B464-D187-83DD-9BCC-38DCD2940045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mbusRomNo9L-Regu"/>
              </a:rPr>
              <a:t>To design transports that </a:t>
            </a:r>
            <a:r>
              <a:rPr lang="en-US" b="1" dirty="0">
                <a:latin typeface="NimbusRomNo9L-Regu"/>
              </a:rPr>
              <a:t>lower CCTs </a:t>
            </a:r>
            <a:r>
              <a:rPr lang="en-US" dirty="0">
                <a:latin typeface="NimbusRomNo9L-Regu"/>
              </a:rPr>
              <a:t>by making </a:t>
            </a:r>
            <a:r>
              <a:rPr lang="en-US" b="1" dirty="0">
                <a:latin typeface="NimbusRomNo9L-Regu"/>
              </a:rPr>
              <a:t>commodity</a:t>
            </a:r>
            <a:r>
              <a:rPr lang="en-US" dirty="0">
                <a:latin typeface="NimbusRomNo9L-Regu"/>
              </a:rPr>
              <a:t> lossy networks </a:t>
            </a:r>
            <a:r>
              <a:rPr lang="en-US" b="1" dirty="0">
                <a:latin typeface="NimbusRomNo9L-Regu"/>
              </a:rPr>
              <a:t>practically lossless</a:t>
            </a:r>
            <a:r>
              <a:rPr lang="en-US" dirty="0">
                <a:latin typeface="NimbusRomNo9L-Regu"/>
              </a:rPr>
              <a:t>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mbusRomNo9L-Regu"/>
              <a:ea typeface="+mn-ea"/>
              <a:cs typeface="+mn-cs"/>
            </a:endParaRP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sz="2400" dirty="0">
              <a:latin typeface="NimbusRomNo9L-Regu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7439E4-4624-EF71-D3DD-1BCCDEDD5987}"/>
              </a:ext>
            </a:extLst>
          </p:cNvPr>
          <p:cNvSpPr/>
          <p:nvPr/>
        </p:nvSpPr>
        <p:spPr>
          <a:xfrm>
            <a:off x="1622601" y="3509165"/>
            <a:ext cx="2964747" cy="12171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Per-Packet Reservations</a:t>
            </a:r>
            <a:endParaRPr lang="LID4096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2AFE79-C8F0-5B60-0090-6E0BC7641A83}"/>
              </a:ext>
            </a:extLst>
          </p:cNvPr>
          <p:cNvSpPr/>
          <p:nvPr/>
        </p:nvSpPr>
        <p:spPr>
          <a:xfrm>
            <a:off x="6767103" y="3509165"/>
            <a:ext cx="2964747" cy="12171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Commodity Switches</a:t>
            </a:r>
            <a:endParaRPr lang="LID4096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D269CA-F954-8AD9-0055-05AB3675F84A}"/>
              </a:ext>
            </a:extLst>
          </p:cNvPr>
          <p:cNvGrpSpPr/>
          <p:nvPr/>
        </p:nvGrpSpPr>
        <p:grpSpPr>
          <a:xfrm>
            <a:off x="1" y="6557305"/>
            <a:ext cx="12192000" cy="292132"/>
            <a:chOff x="0" y="6543868"/>
            <a:chExt cx="12192000" cy="2921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3AB9E2-04B7-64AE-2F71-8A1519C2B568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2BA49CE-FC74-D031-8B09-46AEE13F3131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3" name="Chevron 40">
                <a:extLst>
                  <a:ext uri="{FF2B5EF4-FFF2-40B4-BE49-F238E27FC236}">
                    <a16:creationId xmlns:a16="http://schemas.microsoft.com/office/drawing/2014/main" id="{AED902A0-1A7A-2A85-27E2-8D28E9243426}"/>
                  </a:ext>
                </a:extLst>
              </p:cNvPr>
              <p:cNvSpPr/>
              <p:nvPr/>
            </p:nvSpPr>
            <p:spPr>
              <a:xfrm>
                <a:off x="1787805" y="6547325"/>
                <a:ext cx="1974543" cy="2788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Chevron 40">
              <a:extLst>
                <a:ext uri="{FF2B5EF4-FFF2-40B4-BE49-F238E27FC236}">
                  <a16:creationId xmlns:a16="http://schemas.microsoft.com/office/drawing/2014/main" id="{FFD3A4F2-5206-580F-8E5E-93E78B9EEEF0}"/>
                </a:ext>
              </a:extLst>
            </p:cNvPr>
            <p:cNvSpPr/>
            <p:nvPr/>
          </p:nvSpPr>
          <p:spPr>
            <a:xfrm>
              <a:off x="3640519" y="6547320"/>
              <a:ext cx="2272423" cy="278800"/>
            </a:xfrm>
            <a:prstGeom prst="chevron">
              <a:avLst/>
            </a:prstGeom>
            <a:solidFill>
              <a:srgbClr val="0A41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DC</a:t>
              </a:r>
              <a:r>
                <a:rPr lang="en-US" altLang="ko-KR" sz="2000" b="1" dirty="0">
                  <a:solidFill>
                    <a:schemeClr val="bg1"/>
                  </a:solidFill>
                </a:rPr>
                <a:t>S</a:t>
              </a:r>
              <a:r>
                <a:rPr lang="en-US" altLang="ko-KR" sz="1600" b="1" dirty="0">
                  <a:solidFill>
                    <a:schemeClr val="bg1"/>
                  </a:solidFill>
                </a:rPr>
                <a:t>IM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Chevron 40">
              <a:extLst>
                <a:ext uri="{FF2B5EF4-FFF2-40B4-BE49-F238E27FC236}">
                  <a16:creationId xmlns:a16="http://schemas.microsoft.com/office/drawing/2014/main" id="{5DA27987-08B4-9C17-10E3-2EC70286DDB5}"/>
                </a:ext>
              </a:extLst>
            </p:cNvPr>
            <p:cNvSpPr/>
            <p:nvPr/>
          </p:nvSpPr>
          <p:spPr>
            <a:xfrm>
              <a:off x="5779831" y="6544649"/>
              <a:ext cx="1974543" cy="28517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Chevron 40">
              <a:extLst>
                <a:ext uri="{FF2B5EF4-FFF2-40B4-BE49-F238E27FC236}">
                  <a16:creationId xmlns:a16="http://schemas.microsoft.com/office/drawing/2014/main" id="{FC332129-FF99-857D-152E-398E4AAC6376}"/>
                </a:ext>
              </a:extLst>
            </p:cNvPr>
            <p:cNvSpPr/>
            <p:nvPr/>
          </p:nvSpPr>
          <p:spPr>
            <a:xfrm>
              <a:off x="7599379" y="6551106"/>
              <a:ext cx="2258484" cy="28475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Conclusion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65531-90F1-869F-08D9-3D5ED1FA802B}"/>
              </a:ext>
            </a:extLst>
          </p:cNvPr>
          <p:cNvSpPr txBox="1">
            <a:spLocks/>
          </p:cNvSpPr>
          <p:nvPr/>
        </p:nvSpPr>
        <p:spPr>
          <a:xfrm>
            <a:off x="5981700" y="4277187"/>
            <a:ext cx="6362700" cy="19612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mbusRomNo9L-Regu"/>
              <a:ea typeface="+mn-ea"/>
              <a:cs typeface="+mn-cs"/>
            </a:endParaRP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sz="2400" dirty="0"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35189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580BA-C3E0-B186-1E53-FAB544AE7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C4C3-7852-388E-85F4-2F3AB5913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000" dirty="0"/>
              <a:t>DC</a:t>
            </a:r>
            <a:r>
              <a:rPr lang="en-IL" sz="4800" dirty="0"/>
              <a:t>S</a:t>
            </a:r>
            <a:r>
              <a:rPr lang="en-IL" sz="4000" dirty="0"/>
              <a:t>IM Idea</a:t>
            </a: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F62CD0D0-F241-2B41-CC50-2052AEA557DD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latin typeface="NimbusRomNo9L-Regu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6F9EE07-B990-7047-8175-583B2AA952DC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5EFCD7A-9EDD-EB34-DD65-345E60A605AC}"/>
              </a:ext>
            </a:extLst>
          </p:cNvPr>
          <p:cNvSpPr txBox="1">
            <a:spLocks/>
          </p:cNvSpPr>
          <p:nvPr/>
        </p:nvSpPr>
        <p:spPr>
          <a:xfrm>
            <a:off x="762000" y="17526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>
                <a:latin typeface="NimbusRomNo9L-Regu"/>
              </a:rPr>
              <a:t>Shadow simulation network:</a:t>
            </a:r>
          </a:p>
          <a:p>
            <a:r>
              <a:rPr lang="en-US" sz="2400" dirty="0">
                <a:latin typeface="NimbusRomNo9L-Regu"/>
              </a:rPr>
              <a:t>1/100th the rate of our real network</a:t>
            </a:r>
          </a:p>
          <a:p>
            <a:r>
              <a:rPr lang="en-US" sz="2400" dirty="0">
                <a:latin typeface="NimbusRomNo9L-Regu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NimbusRomNo9L-Regu"/>
              </a:rPr>
              <a:t>SIM</a:t>
            </a:r>
            <a:r>
              <a:rPr lang="en-US" sz="2400" dirty="0">
                <a:latin typeface="NimbusRomNo9L-Regu"/>
              </a:rPr>
              <a:t> packets 100 times smaller than real-network </a:t>
            </a:r>
            <a:r>
              <a:rPr lang="en-US" sz="2400" b="1" dirty="0">
                <a:solidFill>
                  <a:srgbClr val="00B050"/>
                </a:solidFill>
                <a:latin typeface="NimbusRomNo9L-Regu"/>
              </a:rPr>
              <a:t>DATA</a:t>
            </a:r>
            <a:r>
              <a:rPr lang="en-US" sz="2400" dirty="0">
                <a:latin typeface="NimbusRomNo9L-Regu"/>
              </a:rPr>
              <a:t> packets</a:t>
            </a:r>
          </a:p>
          <a:p>
            <a:r>
              <a:rPr lang="en-US" sz="2400" dirty="0">
                <a:latin typeface="NimbusRomNo9L-Regu"/>
              </a:rPr>
              <a:t>Same propagation, transmission and queuing delays</a:t>
            </a:r>
          </a:p>
          <a:p>
            <a:pPr marL="0" indent="0">
              <a:buNone/>
            </a:pPr>
            <a:r>
              <a:rPr lang="en-US" sz="2400" dirty="0">
                <a:latin typeface="NimbusRomNo9L-Regu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NimbusRomNo9L-Regu"/>
              </a:rPr>
              <a:t>Not practical</a:t>
            </a: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A2A811-B417-2494-FF67-194AE6A1C956}"/>
              </a:ext>
            </a:extLst>
          </p:cNvPr>
          <p:cNvGrpSpPr/>
          <p:nvPr/>
        </p:nvGrpSpPr>
        <p:grpSpPr>
          <a:xfrm>
            <a:off x="1" y="6557305"/>
            <a:ext cx="12192000" cy="292132"/>
            <a:chOff x="0" y="6543868"/>
            <a:chExt cx="12192000" cy="2921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675B81-D6B8-8230-6410-71BC0E55A47C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8F8C57A-BCD5-585B-7C07-CC59266684BB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21" name="Chevron 40">
                <a:extLst>
                  <a:ext uri="{FF2B5EF4-FFF2-40B4-BE49-F238E27FC236}">
                    <a16:creationId xmlns:a16="http://schemas.microsoft.com/office/drawing/2014/main" id="{9B30F4EE-8D13-2A99-7EDC-BF7C9A5E14CF}"/>
                  </a:ext>
                </a:extLst>
              </p:cNvPr>
              <p:cNvSpPr/>
              <p:nvPr/>
            </p:nvSpPr>
            <p:spPr>
              <a:xfrm>
                <a:off x="1787805" y="6547325"/>
                <a:ext cx="1974543" cy="2788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Chevron 40">
              <a:extLst>
                <a:ext uri="{FF2B5EF4-FFF2-40B4-BE49-F238E27FC236}">
                  <a16:creationId xmlns:a16="http://schemas.microsoft.com/office/drawing/2014/main" id="{97CC17D6-F2E0-47F3-672F-D01BDFC6D3E6}"/>
                </a:ext>
              </a:extLst>
            </p:cNvPr>
            <p:cNvSpPr/>
            <p:nvPr/>
          </p:nvSpPr>
          <p:spPr>
            <a:xfrm>
              <a:off x="3640519" y="6547320"/>
              <a:ext cx="2272423" cy="278800"/>
            </a:xfrm>
            <a:prstGeom prst="chevron">
              <a:avLst/>
            </a:prstGeom>
            <a:solidFill>
              <a:srgbClr val="0A41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DC</a:t>
              </a:r>
              <a:r>
                <a:rPr lang="en-US" altLang="ko-KR" sz="2000" b="1" dirty="0">
                  <a:solidFill>
                    <a:schemeClr val="bg1"/>
                  </a:solidFill>
                </a:rPr>
                <a:t>S</a:t>
              </a:r>
              <a:r>
                <a:rPr lang="en-US" altLang="ko-KR" sz="1600" b="1" dirty="0">
                  <a:solidFill>
                    <a:schemeClr val="bg1"/>
                  </a:solidFill>
                </a:rPr>
                <a:t>IM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Chevron 40">
              <a:extLst>
                <a:ext uri="{FF2B5EF4-FFF2-40B4-BE49-F238E27FC236}">
                  <a16:creationId xmlns:a16="http://schemas.microsoft.com/office/drawing/2014/main" id="{78C7FF5B-F6B0-A786-93BE-130692161D65}"/>
                </a:ext>
              </a:extLst>
            </p:cNvPr>
            <p:cNvSpPr/>
            <p:nvPr/>
          </p:nvSpPr>
          <p:spPr>
            <a:xfrm>
              <a:off x="5779831" y="6544649"/>
              <a:ext cx="1974543" cy="28517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Chevron 40">
              <a:extLst>
                <a:ext uri="{FF2B5EF4-FFF2-40B4-BE49-F238E27FC236}">
                  <a16:creationId xmlns:a16="http://schemas.microsoft.com/office/drawing/2014/main" id="{E159A669-086D-37F2-D96C-B0C7A4BD62EA}"/>
                </a:ext>
              </a:extLst>
            </p:cNvPr>
            <p:cNvSpPr/>
            <p:nvPr/>
          </p:nvSpPr>
          <p:spPr>
            <a:xfrm>
              <a:off x="7599379" y="6551106"/>
              <a:ext cx="2258484" cy="28475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Conclusion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06845DD5-3E2E-604D-1AEF-24CBBF778DAF}"/>
              </a:ext>
            </a:extLst>
          </p:cNvPr>
          <p:cNvSpPr/>
          <p:nvPr/>
        </p:nvSpPr>
        <p:spPr bwMode="auto">
          <a:xfrm flipV="1">
            <a:off x="160019" y="5555244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3034A6-07D1-6CDD-6DE9-D0B41E5BD4CE}"/>
              </a:ext>
            </a:extLst>
          </p:cNvPr>
          <p:cNvSpPr/>
          <p:nvPr/>
        </p:nvSpPr>
        <p:spPr bwMode="auto">
          <a:xfrm flipV="1">
            <a:off x="443666" y="5555244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429296-FD24-9C39-F22E-3E1F4077DA32}"/>
              </a:ext>
            </a:extLst>
          </p:cNvPr>
          <p:cNvSpPr/>
          <p:nvPr/>
        </p:nvSpPr>
        <p:spPr bwMode="auto">
          <a:xfrm flipV="1">
            <a:off x="727311" y="5555244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2EDE25-4334-8483-D103-B09C13E3BBD6}"/>
              </a:ext>
            </a:extLst>
          </p:cNvPr>
          <p:cNvSpPr/>
          <p:nvPr/>
        </p:nvSpPr>
        <p:spPr bwMode="auto">
          <a:xfrm flipV="1">
            <a:off x="1010958" y="5555244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1B74AC-8148-BD6C-AB6A-54903E386335}"/>
              </a:ext>
            </a:extLst>
          </p:cNvPr>
          <p:cNvSpPr/>
          <p:nvPr/>
        </p:nvSpPr>
        <p:spPr bwMode="auto">
          <a:xfrm flipV="1">
            <a:off x="1333065" y="5555244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057229-E12A-711C-B3F1-80395B00C7AA}"/>
              </a:ext>
            </a:extLst>
          </p:cNvPr>
          <p:cNvSpPr/>
          <p:nvPr/>
        </p:nvSpPr>
        <p:spPr bwMode="auto">
          <a:xfrm flipV="1">
            <a:off x="1616711" y="5555244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84A651-81F2-140F-DC11-15CDB79FCA99}"/>
              </a:ext>
            </a:extLst>
          </p:cNvPr>
          <p:cNvSpPr/>
          <p:nvPr/>
        </p:nvSpPr>
        <p:spPr bwMode="auto">
          <a:xfrm flipV="1">
            <a:off x="1900357" y="5555244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38297B-8473-7214-9B2B-16953FB046C1}"/>
              </a:ext>
            </a:extLst>
          </p:cNvPr>
          <p:cNvSpPr/>
          <p:nvPr/>
        </p:nvSpPr>
        <p:spPr bwMode="auto">
          <a:xfrm flipV="1">
            <a:off x="2184004" y="5555244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3EFB9F-3DB0-A61F-0DC8-4D5B3FB65207}"/>
              </a:ext>
            </a:extLst>
          </p:cNvPr>
          <p:cNvSpPr/>
          <p:nvPr/>
        </p:nvSpPr>
        <p:spPr bwMode="auto">
          <a:xfrm flipV="1">
            <a:off x="2506110" y="5555244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F30AB35-1F33-B25B-9DEF-A1561AF96A91}"/>
              </a:ext>
            </a:extLst>
          </p:cNvPr>
          <p:cNvSpPr/>
          <p:nvPr/>
        </p:nvSpPr>
        <p:spPr bwMode="auto">
          <a:xfrm flipV="1">
            <a:off x="2789755" y="5555244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ADA3F9E-8C3D-0268-FEA0-F6C94CB732BA}"/>
              </a:ext>
            </a:extLst>
          </p:cNvPr>
          <p:cNvSpPr/>
          <p:nvPr/>
        </p:nvSpPr>
        <p:spPr bwMode="auto">
          <a:xfrm flipV="1">
            <a:off x="3073401" y="5555244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AF90E3-846E-BF11-5C65-67A06CD6B74F}"/>
              </a:ext>
            </a:extLst>
          </p:cNvPr>
          <p:cNvSpPr/>
          <p:nvPr/>
        </p:nvSpPr>
        <p:spPr bwMode="auto">
          <a:xfrm flipV="1">
            <a:off x="3357048" y="5555244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1E74EA8-79D8-2076-EBF4-C3128E89E1F0}"/>
              </a:ext>
            </a:extLst>
          </p:cNvPr>
          <p:cNvSpPr/>
          <p:nvPr/>
        </p:nvSpPr>
        <p:spPr bwMode="auto">
          <a:xfrm flipV="1">
            <a:off x="3679154" y="5555244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CAE61DC-B8C7-FAC6-941F-29C9400CBAF7}"/>
              </a:ext>
            </a:extLst>
          </p:cNvPr>
          <p:cNvSpPr/>
          <p:nvPr/>
        </p:nvSpPr>
        <p:spPr bwMode="auto">
          <a:xfrm flipV="1">
            <a:off x="3962800" y="5555244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55F7094-9E77-0EFF-FFA2-AA0923B89E3A}"/>
              </a:ext>
            </a:extLst>
          </p:cNvPr>
          <p:cNvSpPr/>
          <p:nvPr/>
        </p:nvSpPr>
        <p:spPr bwMode="auto">
          <a:xfrm flipV="1">
            <a:off x="4246447" y="5555244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6C0B2EC-9764-5DF0-115E-7DB900CBD5BB}"/>
              </a:ext>
            </a:extLst>
          </p:cNvPr>
          <p:cNvSpPr/>
          <p:nvPr/>
        </p:nvSpPr>
        <p:spPr bwMode="auto">
          <a:xfrm flipV="1">
            <a:off x="4530092" y="5555244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B2F0318-6BBD-1651-93FE-D6C3B501655F}"/>
              </a:ext>
            </a:extLst>
          </p:cNvPr>
          <p:cNvSpPr/>
          <p:nvPr/>
        </p:nvSpPr>
        <p:spPr bwMode="auto">
          <a:xfrm flipV="1">
            <a:off x="160019" y="5010999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5FECF79-701A-7ACC-28EC-353D3FCE5768}"/>
              </a:ext>
            </a:extLst>
          </p:cNvPr>
          <p:cNvSpPr/>
          <p:nvPr/>
        </p:nvSpPr>
        <p:spPr bwMode="auto">
          <a:xfrm flipV="1">
            <a:off x="443665" y="5010999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6D65DA2-41E3-9480-3075-8A8430CB8811}"/>
              </a:ext>
            </a:extLst>
          </p:cNvPr>
          <p:cNvSpPr/>
          <p:nvPr/>
        </p:nvSpPr>
        <p:spPr bwMode="auto">
          <a:xfrm flipV="1">
            <a:off x="727311" y="5010999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20E9158-E4B5-8F3D-8DFA-01EA7A4E869F}"/>
              </a:ext>
            </a:extLst>
          </p:cNvPr>
          <p:cNvSpPr/>
          <p:nvPr/>
        </p:nvSpPr>
        <p:spPr bwMode="auto">
          <a:xfrm flipV="1">
            <a:off x="1010958" y="5010999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47BF7F-B47C-7467-CDAD-21111480B92B}"/>
              </a:ext>
            </a:extLst>
          </p:cNvPr>
          <p:cNvSpPr/>
          <p:nvPr/>
        </p:nvSpPr>
        <p:spPr bwMode="auto">
          <a:xfrm flipV="1">
            <a:off x="1333064" y="5010999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9738A28-D354-7D93-EDE4-279EBD0E3609}"/>
              </a:ext>
            </a:extLst>
          </p:cNvPr>
          <p:cNvSpPr/>
          <p:nvPr/>
        </p:nvSpPr>
        <p:spPr bwMode="auto">
          <a:xfrm flipV="1">
            <a:off x="1616711" y="5010999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AFCF755-88D5-4013-E4E8-98545643A9F8}"/>
              </a:ext>
            </a:extLst>
          </p:cNvPr>
          <p:cNvSpPr/>
          <p:nvPr/>
        </p:nvSpPr>
        <p:spPr bwMode="auto">
          <a:xfrm flipV="1">
            <a:off x="1900357" y="5010999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5BEDCAF-AE1C-6F6E-59F3-95377CE57FFF}"/>
              </a:ext>
            </a:extLst>
          </p:cNvPr>
          <p:cNvSpPr/>
          <p:nvPr/>
        </p:nvSpPr>
        <p:spPr bwMode="auto">
          <a:xfrm flipV="1">
            <a:off x="2184002" y="5010999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4BC2AFD-CF02-0D83-2F30-0A00CE53F8C7}"/>
              </a:ext>
            </a:extLst>
          </p:cNvPr>
          <p:cNvSpPr/>
          <p:nvPr/>
        </p:nvSpPr>
        <p:spPr bwMode="auto">
          <a:xfrm flipV="1">
            <a:off x="2506110" y="5010999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2D4EB08-A526-59EA-806A-2EF2E40C3BC1}"/>
              </a:ext>
            </a:extLst>
          </p:cNvPr>
          <p:cNvSpPr/>
          <p:nvPr/>
        </p:nvSpPr>
        <p:spPr bwMode="auto">
          <a:xfrm flipV="1">
            <a:off x="2789755" y="5010999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2A72453-F41F-EF16-4E4D-34BB93964FB2}"/>
              </a:ext>
            </a:extLst>
          </p:cNvPr>
          <p:cNvSpPr/>
          <p:nvPr/>
        </p:nvSpPr>
        <p:spPr bwMode="auto">
          <a:xfrm flipV="1">
            <a:off x="3073401" y="5010999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70413F6-CEF4-5EA7-CC66-91A53F7A018E}"/>
              </a:ext>
            </a:extLst>
          </p:cNvPr>
          <p:cNvSpPr/>
          <p:nvPr/>
        </p:nvSpPr>
        <p:spPr bwMode="auto">
          <a:xfrm flipV="1">
            <a:off x="3357048" y="5010999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52E3EFF-1AF1-A990-12CE-A0EC3FAB0E8D}"/>
              </a:ext>
            </a:extLst>
          </p:cNvPr>
          <p:cNvSpPr/>
          <p:nvPr/>
        </p:nvSpPr>
        <p:spPr bwMode="auto">
          <a:xfrm flipV="1">
            <a:off x="3679154" y="5010999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A816D3A-3214-25E4-6BEB-1828C3ACC019}"/>
              </a:ext>
            </a:extLst>
          </p:cNvPr>
          <p:cNvSpPr/>
          <p:nvPr/>
        </p:nvSpPr>
        <p:spPr bwMode="auto">
          <a:xfrm flipV="1">
            <a:off x="3962800" y="5010999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E87F3D7-E572-3C88-1262-EA1211F657C2}"/>
              </a:ext>
            </a:extLst>
          </p:cNvPr>
          <p:cNvSpPr/>
          <p:nvPr/>
        </p:nvSpPr>
        <p:spPr bwMode="auto">
          <a:xfrm flipV="1">
            <a:off x="4246446" y="5010999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F0C038A-4AE7-56CF-F58D-0F7FD3A584DF}"/>
              </a:ext>
            </a:extLst>
          </p:cNvPr>
          <p:cNvSpPr/>
          <p:nvPr/>
        </p:nvSpPr>
        <p:spPr bwMode="auto">
          <a:xfrm flipV="1">
            <a:off x="4530092" y="5010999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0D5F7CA-0FFC-C9C1-FF9C-7BCA5FF2279A}"/>
              </a:ext>
            </a:extLst>
          </p:cNvPr>
          <p:cNvCxnSpPr>
            <a:stCxn id="32" idx="4"/>
            <a:endCxn id="58" idx="0"/>
          </p:cNvCxnSpPr>
          <p:nvPr/>
        </p:nvCxnSpPr>
        <p:spPr bwMode="auto">
          <a:xfrm flipV="1">
            <a:off x="828271" y="4429589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03EEC73-BF38-3767-145B-B6D8C17DA735}"/>
              </a:ext>
            </a:extLst>
          </p:cNvPr>
          <p:cNvCxnSpPr>
            <a:stCxn id="35" idx="4"/>
            <a:endCxn id="61" idx="0"/>
          </p:cNvCxnSpPr>
          <p:nvPr/>
        </p:nvCxnSpPr>
        <p:spPr bwMode="auto">
          <a:xfrm flipV="1">
            <a:off x="1717669" y="4429589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B3A3AF-0402-84EA-7050-3E18E29EEE5A}"/>
              </a:ext>
            </a:extLst>
          </p:cNvPr>
          <p:cNvCxnSpPr>
            <a:stCxn id="36" idx="4"/>
            <a:endCxn id="62" idx="0"/>
          </p:cNvCxnSpPr>
          <p:nvPr/>
        </p:nvCxnSpPr>
        <p:spPr bwMode="auto">
          <a:xfrm flipV="1">
            <a:off x="2001315" y="4429589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F8BC196-CCB1-B1BC-7D39-2C67032628EF}"/>
              </a:ext>
            </a:extLst>
          </p:cNvPr>
          <p:cNvCxnSpPr>
            <a:stCxn id="37" idx="4"/>
            <a:endCxn id="63" idx="0"/>
          </p:cNvCxnSpPr>
          <p:nvPr/>
        </p:nvCxnSpPr>
        <p:spPr bwMode="auto">
          <a:xfrm flipV="1">
            <a:off x="2284961" y="4429589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FADE0C2-2BD0-0BF9-392D-4720EE2C6566}"/>
              </a:ext>
            </a:extLst>
          </p:cNvPr>
          <p:cNvCxnSpPr>
            <a:stCxn id="39" idx="4"/>
          </p:cNvCxnSpPr>
          <p:nvPr/>
        </p:nvCxnSpPr>
        <p:spPr bwMode="auto">
          <a:xfrm flipV="1">
            <a:off x="2890715" y="4410620"/>
            <a:ext cx="15186" cy="6003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F963A0-BC3F-BB09-A4F1-1E15F373688D}"/>
              </a:ext>
            </a:extLst>
          </p:cNvPr>
          <p:cNvCxnSpPr>
            <a:stCxn id="41" idx="4"/>
          </p:cNvCxnSpPr>
          <p:nvPr/>
        </p:nvCxnSpPr>
        <p:spPr bwMode="auto">
          <a:xfrm flipV="1">
            <a:off x="3458007" y="4410620"/>
            <a:ext cx="15186" cy="6003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FE701E0-C8DE-1FD2-6D55-E6A99FC60C28}"/>
              </a:ext>
            </a:extLst>
          </p:cNvPr>
          <p:cNvCxnSpPr>
            <a:stCxn id="40" idx="4"/>
            <a:endCxn id="66" idx="0"/>
          </p:cNvCxnSpPr>
          <p:nvPr/>
        </p:nvCxnSpPr>
        <p:spPr bwMode="auto">
          <a:xfrm flipV="1">
            <a:off x="3174359" y="4429589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4CCC183-5868-331E-6C65-6B8EADA063E9}"/>
              </a:ext>
            </a:extLst>
          </p:cNvPr>
          <p:cNvCxnSpPr>
            <a:stCxn id="43" idx="4"/>
            <a:endCxn id="69" idx="0"/>
          </p:cNvCxnSpPr>
          <p:nvPr/>
        </p:nvCxnSpPr>
        <p:spPr bwMode="auto">
          <a:xfrm flipV="1">
            <a:off x="4063759" y="4429589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1A4878D-2DA4-ABA1-F784-7B08CAA72577}"/>
              </a:ext>
            </a:extLst>
          </p:cNvPr>
          <p:cNvCxnSpPr>
            <a:stCxn id="44" idx="4"/>
            <a:endCxn id="70" idx="0"/>
          </p:cNvCxnSpPr>
          <p:nvPr/>
        </p:nvCxnSpPr>
        <p:spPr bwMode="auto">
          <a:xfrm flipV="1">
            <a:off x="4347405" y="4429589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9142A7B-1026-C25B-F889-0D61E0520337}"/>
              </a:ext>
            </a:extLst>
          </p:cNvPr>
          <p:cNvCxnSpPr>
            <a:stCxn id="45" idx="4"/>
            <a:endCxn id="71" idx="0"/>
          </p:cNvCxnSpPr>
          <p:nvPr/>
        </p:nvCxnSpPr>
        <p:spPr bwMode="auto">
          <a:xfrm flipV="1">
            <a:off x="4631052" y="4429589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4B6030BA-D395-4FD3-B4FC-B23684E9E348}"/>
              </a:ext>
            </a:extLst>
          </p:cNvPr>
          <p:cNvSpPr/>
          <p:nvPr/>
        </p:nvSpPr>
        <p:spPr bwMode="auto">
          <a:xfrm flipV="1">
            <a:off x="167649" y="4270968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D61D591-E520-84BA-93A0-E366664ECCA8}"/>
              </a:ext>
            </a:extLst>
          </p:cNvPr>
          <p:cNvSpPr/>
          <p:nvPr/>
        </p:nvSpPr>
        <p:spPr bwMode="auto">
          <a:xfrm flipV="1">
            <a:off x="451295" y="4270968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27A5D3F-DEBB-4FAA-7494-84573FE408FC}"/>
              </a:ext>
            </a:extLst>
          </p:cNvPr>
          <p:cNvSpPr/>
          <p:nvPr/>
        </p:nvSpPr>
        <p:spPr bwMode="auto">
          <a:xfrm flipV="1">
            <a:off x="734942" y="4270968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ADD802F-20D3-8254-E232-B842B1623CF3}"/>
              </a:ext>
            </a:extLst>
          </p:cNvPr>
          <p:cNvSpPr/>
          <p:nvPr/>
        </p:nvSpPr>
        <p:spPr bwMode="auto">
          <a:xfrm flipV="1">
            <a:off x="1018587" y="4270968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1BF5145-A94C-7323-6110-8241944832DC}"/>
              </a:ext>
            </a:extLst>
          </p:cNvPr>
          <p:cNvSpPr/>
          <p:nvPr/>
        </p:nvSpPr>
        <p:spPr bwMode="auto">
          <a:xfrm flipV="1">
            <a:off x="1340694" y="4270968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5278EA0-1D9A-517B-35BF-E8A06B742CE6}"/>
              </a:ext>
            </a:extLst>
          </p:cNvPr>
          <p:cNvSpPr/>
          <p:nvPr/>
        </p:nvSpPr>
        <p:spPr bwMode="auto">
          <a:xfrm flipV="1">
            <a:off x="1624341" y="4270968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A9334F0-E5D5-1D19-9DA5-11871BA6DDCE}"/>
              </a:ext>
            </a:extLst>
          </p:cNvPr>
          <p:cNvSpPr/>
          <p:nvPr/>
        </p:nvSpPr>
        <p:spPr bwMode="auto">
          <a:xfrm flipV="1">
            <a:off x="1907987" y="4270968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1010B22-74EA-76E9-DECE-F0E3FC9DD21E}"/>
              </a:ext>
            </a:extLst>
          </p:cNvPr>
          <p:cNvSpPr/>
          <p:nvPr/>
        </p:nvSpPr>
        <p:spPr bwMode="auto">
          <a:xfrm flipV="1">
            <a:off x="2191632" y="4270968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E37E5F0-A20A-E23D-A959-F591E59F704F}"/>
              </a:ext>
            </a:extLst>
          </p:cNvPr>
          <p:cNvSpPr/>
          <p:nvPr/>
        </p:nvSpPr>
        <p:spPr bwMode="auto">
          <a:xfrm flipV="1">
            <a:off x="2513739" y="4270968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84E545D-2C80-C71F-4A6A-49E3C5E2355B}"/>
              </a:ext>
            </a:extLst>
          </p:cNvPr>
          <p:cNvSpPr/>
          <p:nvPr/>
        </p:nvSpPr>
        <p:spPr bwMode="auto">
          <a:xfrm flipV="1">
            <a:off x="2797385" y="4270968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A6F946E-CCDD-A381-B0C1-7A348C9577B7}"/>
              </a:ext>
            </a:extLst>
          </p:cNvPr>
          <p:cNvSpPr/>
          <p:nvPr/>
        </p:nvSpPr>
        <p:spPr bwMode="auto">
          <a:xfrm flipV="1">
            <a:off x="3081031" y="4270968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8485ACE-1407-8B28-9380-1D51F076C6DD}"/>
              </a:ext>
            </a:extLst>
          </p:cNvPr>
          <p:cNvSpPr/>
          <p:nvPr/>
        </p:nvSpPr>
        <p:spPr bwMode="auto">
          <a:xfrm flipV="1">
            <a:off x="3364678" y="4270968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F7EF73B-6904-CA4B-CE96-22B654128274}"/>
              </a:ext>
            </a:extLst>
          </p:cNvPr>
          <p:cNvSpPr/>
          <p:nvPr/>
        </p:nvSpPr>
        <p:spPr bwMode="auto">
          <a:xfrm flipV="1">
            <a:off x="3686784" y="4270968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E90CD57-EE95-52F6-47FE-1CAF91D7288C}"/>
              </a:ext>
            </a:extLst>
          </p:cNvPr>
          <p:cNvSpPr/>
          <p:nvPr/>
        </p:nvSpPr>
        <p:spPr bwMode="auto">
          <a:xfrm flipV="1">
            <a:off x="3970430" y="4270968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D5E0794-ECC6-5D49-71DA-E2B49F4A255E}"/>
              </a:ext>
            </a:extLst>
          </p:cNvPr>
          <p:cNvSpPr/>
          <p:nvPr/>
        </p:nvSpPr>
        <p:spPr bwMode="auto">
          <a:xfrm flipV="1">
            <a:off x="4254076" y="4270968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AD431A0-3778-3CEC-8E68-1D24BA256440}"/>
              </a:ext>
            </a:extLst>
          </p:cNvPr>
          <p:cNvSpPr/>
          <p:nvPr/>
        </p:nvSpPr>
        <p:spPr bwMode="auto">
          <a:xfrm flipV="1">
            <a:off x="4537723" y="4270968"/>
            <a:ext cx="201917" cy="1586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407F562-1D02-29E5-C3B5-A14CE7D24604}"/>
              </a:ext>
            </a:extLst>
          </p:cNvPr>
          <p:cNvCxnSpPr>
            <a:stCxn id="31" idx="4"/>
            <a:endCxn id="57" idx="0"/>
          </p:cNvCxnSpPr>
          <p:nvPr/>
        </p:nvCxnSpPr>
        <p:spPr bwMode="auto">
          <a:xfrm flipV="1">
            <a:off x="544624" y="4429589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A414AEB-7FC2-663C-BC96-D6391915608D}"/>
              </a:ext>
            </a:extLst>
          </p:cNvPr>
          <p:cNvCxnSpPr>
            <a:stCxn id="33" idx="4"/>
            <a:endCxn id="59" idx="0"/>
          </p:cNvCxnSpPr>
          <p:nvPr/>
        </p:nvCxnSpPr>
        <p:spPr bwMode="auto">
          <a:xfrm flipV="1">
            <a:off x="1111916" y="4429589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3C86A3C-95DD-CFA9-99AE-771E72FFF80B}"/>
              </a:ext>
            </a:extLst>
          </p:cNvPr>
          <p:cNvCxnSpPr/>
          <p:nvPr/>
        </p:nvCxnSpPr>
        <p:spPr bwMode="auto">
          <a:xfrm flipV="1">
            <a:off x="538794" y="5174930"/>
            <a:ext cx="5518" cy="378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6F216B5-5DBF-730C-DC7F-010D582C232A}"/>
              </a:ext>
            </a:extLst>
          </p:cNvPr>
          <p:cNvCxnSpPr/>
          <p:nvPr/>
        </p:nvCxnSpPr>
        <p:spPr bwMode="auto">
          <a:xfrm flipV="1">
            <a:off x="260666" y="5174930"/>
            <a:ext cx="0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E68A0E4-E6B0-DE53-9311-E66D22ADA2B3}"/>
              </a:ext>
            </a:extLst>
          </p:cNvPr>
          <p:cNvCxnSpPr/>
          <p:nvPr/>
        </p:nvCxnSpPr>
        <p:spPr bwMode="auto">
          <a:xfrm>
            <a:off x="260666" y="5174930"/>
            <a:ext cx="283646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59CCEC2-5D65-3AEC-C460-D6A25C124B01}"/>
              </a:ext>
            </a:extLst>
          </p:cNvPr>
          <p:cNvCxnSpPr/>
          <p:nvPr/>
        </p:nvCxnSpPr>
        <p:spPr bwMode="auto">
          <a:xfrm flipH="1">
            <a:off x="260666" y="5174930"/>
            <a:ext cx="283646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A890EEC-11ED-463E-3085-D60A4193F29C}"/>
              </a:ext>
            </a:extLst>
          </p:cNvPr>
          <p:cNvCxnSpPr/>
          <p:nvPr/>
        </p:nvCxnSpPr>
        <p:spPr bwMode="auto">
          <a:xfrm flipV="1">
            <a:off x="1106399" y="5169621"/>
            <a:ext cx="5518" cy="378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83531B0-CCA7-283E-DF4E-2EC6A29B1650}"/>
              </a:ext>
            </a:extLst>
          </p:cNvPr>
          <p:cNvCxnSpPr/>
          <p:nvPr/>
        </p:nvCxnSpPr>
        <p:spPr bwMode="auto">
          <a:xfrm flipV="1">
            <a:off x="828271" y="5169621"/>
            <a:ext cx="0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D4BCFD8-72B3-5170-1AFE-3573D7A950A7}"/>
              </a:ext>
            </a:extLst>
          </p:cNvPr>
          <p:cNvCxnSpPr/>
          <p:nvPr/>
        </p:nvCxnSpPr>
        <p:spPr bwMode="auto">
          <a:xfrm>
            <a:off x="828271" y="5169621"/>
            <a:ext cx="283646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6348890-6044-EBCE-2E97-9C3C088CD630}"/>
              </a:ext>
            </a:extLst>
          </p:cNvPr>
          <p:cNvCxnSpPr/>
          <p:nvPr/>
        </p:nvCxnSpPr>
        <p:spPr bwMode="auto">
          <a:xfrm flipH="1">
            <a:off x="828271" y="5169621"/>
            <a:ext cx="283646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6AB18E9-8C58-B651-BBAC-11B840736091}"/>
              </a:ext>
            </a:extLst>
          </p:cNvPr>
          <p:cNvCxnSpPr>
            <a:stCxn id="6" idx="4"/>
            <a:endCxn id="31" idx="0"/>
          </p:cNvCxnSpPr>
          <p:nvPr/>
        </p:nvCxnSpPr>
        <p:spPr bwMode="auto">
          <a:xfrm flipH="1" flipV="1">
            <a:off x="554609" y="5169621"/>
            <a:ext cx="283647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F2499D6-8A83-F865-5624-58CF64EA943E}"/>
              </a:ext>
            </a:extLst>
          </p:cNvPr>
          <p:cNvCxnSpPr>
            <a:stCxn id="32" idx="0"/>
            <a:endCxn id="5" idx="4"/>
          </p:cNvCxnSpPr>
          <p:nvPr/>
        </p:nvCxnSpPr>
        <p:spPr bwMode="auto">
          <a:xfrm flipH="1">
            <a:off x="554610" y="5169621"/>
            <a:ext cx="283646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63CE789-D459-C7FD-59B6-3A578B419983}"/>
              </a:ext>
            </a:extLst>
          </p:cNvPr>
          <p:cNvCxnSpPr>
            <a:stCxn id="4" idx="4"/>
            <a:endCxn id="33" idx="0"/>
          </p:cNvCxnSpPr>
          <p:nvPr/>
        </p:nvCxnSpPr>
        <p:spPr bwMode="auto">
          <a:xfrm flipV="1">
            <a:off x="270963" y="5169621"/>
            <a:ext cx="850939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D61A8B5-DA84-984E-E98F-1DAD64AFE1D6}"/>
              </a:ext>
            </a:extLst>
          </p:cNvPr>
          <p:cNvCxnSpPr>
            <a:stCxn id="31" idx="0"/>
            <a:endCxn id="7" idx="4"/>
          </p:cNvCxnSpPr>
          <p:nvPr/>
        </p:nvCxnSpPr>
        <p:spPr bwMode="auto">
          <a:xfrm>
            <a:off x="554609" y="5169621"/>
            <a:ext cx="567292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3A2DCAB-CB2E-082A-2728-D54B1DF5F07B}"/>
              </a:ext>
            </a:extLst>
          </p:cNvPr>
          <p:cNvCxnSpPr>
            <a:stCxn id="30" idx="0"/>
            <a:endCxn id="7" idx="4"/>
          </p:cNvCxnSpPr>
          <p:nvPr/>
        </p:nvCxnSpPr>
        <p:spPr bwMode="auto">
          <a:xfrm>
            <a:off x="270963" y="5169621"/>
            <a:ext cx="850939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616B3EC-EA61-EAB5-3B15-BB284F5DF4BE}"/>
              </a:ext>
            </a:extLst>
          </p:cNvPr>
          <p:cNvCxnSpPr>
            <a:stCxn id="33" idx="0"/>
            <a:endCxn id="5" idx="4"/>
          </p:cNvCxnSpPr>
          <p:nvPr/>
        </p:nvCxnSpPr>
        <p:spPr bwMode="auto">
          <a:xfrm flipH="1">
            <a:off x="554610" y="5169621"/>
            <a:ext cx="567291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C84CF68-60FC-5187-919F-21F50437E522}"/>
              </a:ext>
            </a:extLst>
          </p:cNvPr>
          <p:cNvCxnSpPr>
            <a:stCxn id="6" idx="4"/>
            <a:endCxn id="30" idx="0"/>
          </p:cNvCxnSpPr>
          <p:nvPr/>
        </p:nvCxnSpPr>
        <p:spPr bwMode="auto">
          <a:xfrm flipH="1" flipV="1">
            <a:off x="270963" y="5169621"/>
            <a:ext cx="567292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4731596-A031-E431-2A32-6E0FEA1D45AB}"/>
              </a:ext>
            </a:extLst>
          </p:cNvPr>
          <p:cNvCxnSpPr/>
          <p:nvPr/>
        </p:nvCxnSpPr>
        <p:spPr bwMode="auto">
          <a:xfrm flipV="1">
            <a:off x="1721796" y="5176399"/>
            <a:ext cx="5518" cy="378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BCF460A-3624-F612-DED4-61C04793FB7D}"/>
              </a:ext>
            </a:extLst>
          </p:cNvPr>
          <p:cNvCxnSpPr/>
          <p:nvPr/>
        </p:nvCxnSpPr>
        <p:spPr bwMode="auto">
          <a:xfrm flipV="1">
            <a:off x="1443668" y="5176399"/>
            <a:ext cx="0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13A8023-8042-00B6-A788-0076B8609147}"/>
              </a:ext>
            </a:extLst>
          </p:cNvPr>
          <p:cNvCxnSpPr/>
          <p:nvPr/>
        </p:nvCxnSpPr>
        <p:spPr bwMode="auto">
          <a:xfrm>
            <a:off x="1443668" y="5176399"/>
            <a:ext cx="283645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D9240F9-9AFC-39FD-82D2-7B597EA9923F}"/>
              </a:ext>
            </a:extLst>
          </p:cNvPr>
          <p:cNvCxnSpPr/>
          <p:nvPr/>
        </p:nvCxnSpPr>
        <p:spPr bwMode="auto">
          <a:xfrm flipH="1">
            <a:off x="1443668" y="5176399"/>
            <a:ext cx="283645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FFEB7B2-F2F9-4EC1-D84D-2F686DF17FB6}"/>
              </a:ext>
            </a:extLst>
          </p:cNvPr>
          <p:cNvCxnSpPr/>
          <p:nvPr/>
        </p:nvCxnSpPr>
        <p:spPr bwMode="auto">
          <a:xfrm flipV="1">
            <a:off x="2289401" y="5171088"/>
            <a:ext cx="5518" cy="378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CFEBD13-0027-B1FD-5FEA-88D7EDD8F758}"/>
              </a:ext>
            </a:extLst>
          </p:cNvPr>
          <p:cNvCxnSpPr/>
          <p:nvPr/>
        </p:nvCxnSpPr>
        <p:spPr bwMode="auto">
          <a:xfrm flipV="1">
            <a:off x="2011272" y="5171088"/>
            <a:ext cx="0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25230A1-0D3A-ACCC-72E0-B7BD2AF6DDE1}"/>
              </a:ext>
            </a:extLst>
          </p:cNvPr>
          <p:cNvCxnSpPr/>
          <p:nvPr/>
        </p:nvCxnSpPr>
        <p:spPr bwMode="auto">
          <a:xfrm>
            <a:off x="2011272" y="5171088"/>
            <a:ext cx="283645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908F29D-AC10-518B-D051-EE0F543F2F23}"/>
              </a:ext>
            </a:extLst>
          </p:cNvPr>
          <p:cNvCxnSpPr/>
          <p:nvPr/>
        </p:nvCxnSpPr>
        <p:spPr bwMode="auto">
          <a:xfrm flipH="1">
            <a:off x="2011272" y="5171088"/>
            <a:ext cx="283645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67ACE24-503B-E2CE-AD83-1FDD3D83FDF6}"/>
              </a:ext>
            </a:extLst>
          </p:cNvPr>
          <p:cNvCxnSpPr/>
          <p:nvPr/>
        </p:nvCxnSpPr>
        <p:spPr bwMode="auto">
          <a:xfrm flipV="1">
            <a:off x="1443980" y="5171088"/>
            <a:ext cx="567292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F6FED83-A4AA-1DBE-0EFA-84CF03DD0DA7}"/>
              </a:ext>
            </a:extLst>
          </p:cNvPr>
          <p:cNvCxnSpPr/>
          <p:nvPr/>
        </p:nvCxnSpPr>
        <p:spPr bwMode="auto">
          <a:xfrm flipH="1" flipV="1">
            <a:off x="1727625" y="5171088"/>
            <a:ext cx="283647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53A98C8-7A03-ACB7-6160-FCE0157BB413}"/>
              </a:ext>
            </a:extLst>
          </p:cNvPr>
          <p:cNvCxnSpPr/>
          <p:nvPr/>
        </p:nvCxnSpPr>
        <p:spPr bwMode="auto">
          <a:xfrm flipH="1">
            <a:off x="1727626" y="5171088"/>
            <a:ext cx="283645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5106CB3-8A3E-F0C5-3A1F-738E641F1FBF}"/>
              </a:ext>
            </a:extLst>
          </p:cNvPr>
          <p:cNvCxnSpPr/>
          <p:nvPr/>
        </p:nvCxnSpPr>
        <p:spPr bwMode="auto">
          <a:xfrm flipV="1">
            <a:off x="1443980" y="5171088"/>
            <a:ext cx="850938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8529181-F064-902D-C368-02614FB1269B}"/>
              </a:ext>
            </a:extLst>
          </p:cNvPr>
          <p:cNvCxnSpPr/>
          <p:nvPr/>
        </p:nvCxnSpPr>
        <p:spPr bwMode="auto">
          <a:xfrm>
            <a:off x="1727625" y="5171088"/>
            <a:ext cx="567292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AEFD0E4-E9D5-F708-000F-79FCF2EB29C4}"/>
              </a:ext>
            </a:extLst>
          </p:cNvPr>
          <p:cNvCxnSpPr/>
          <p:nvPr/>
        </p:nvCxnSpPr>
        <p:spPr bwMode="auto">
          <a:xfrm>
            <a:off x="1443980" y="5171088"/>
            <a:ext cx="850938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655F463-F5E7-FFBF-60A7-04DF77599CCD}"/>
              </a:ext>
            </a:extLst>
          </p:cNvPr>
          <p:cNvCxnSpPr/>
          <p:nvPr/>
        </p:nvCxnSpPr>
        <p:spPr bwMode="auto">
          <a:xfrm flipH="1">
            <a:off x="1727626" y="5171088"/>
            <a:ext cx="567291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B64D237-3988-2401-72EC-B35DC4CC63E8}"/>
              </a:ext>
            </a:extLst>
          </p:cNvPr>
          <p:cNvCxnSpPr/>
          <p:nvPr/>
        </p:nvCxnSpPr>
        <p:spPr bwMode="auto">
          <a:xfrm flipH="1" flipV="1">
            <a:off x="1443980" y="5171088"/>
            <a:ext cx="567292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528E087-6B7B-0F58-EB4B-80AE7586BE2E}"/>
              </a:ext>
            </a:extLst>
          </p:cNvPr>
          <p:cNvCxnSpPr/>
          <p:nvPr/>
        </p:nvCxnSpPr>
        <p:spPr bwMode="auto">
          <a:xfrm flipV="1">
            <a:off x="2892826" y="5173600"/>
            <a:ext cx="5518" cy="378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81DBB15-3ABF-02A8-5AFD-71B529E7E973}"/>
              </a:ext>
            </a:extLst>
          </p:cNvPr>
          <p:cNvCxnSpPr/>
          <p:nvPr/>
        </p:nvCxnSpPr>
        <p:spPr bwMode="auto">
          <a:xfrm flipV="1">
            <a:off x="2614698" y="5173600"/>
            <a:ext cx="0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67DC2D8-BF4C-51FF-713A-70ABC30AB6D0}"/>
              </a:ext>
            </a:extLst>
          </p:cNvPr>
          <p:cNvCxnSpPr/>
          <p:nvPr/>
        </p:nvCxnSpPr>
        <p:spPr bwMode="auto">
          <a:xfrm>
            <a:off x="2614698" y="5173600"/>
            <a:ext cx="283645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50813F22-5340-6F28-FAE4-EFC7B9FFF07A}"/>
              </a:ext>
            </a:extLst>
          </p:cNvPr>
          <p:cNvCxnSpPr/>
          <p:nvPr/>
        </p:nvCxnSpPr>
        <p:spPr bwMode="auto">
          <a:xfrm flipH="1">
            <a:off x="2614698" y="5173600"/>
            <a:ext cx="283645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EBDCFD5-5E7D-E971-7CAC-977BDD4856DE}"/>
              </a:ext>
            </a:extLst>
          </p:cNvPr>
          <p:cNvCxnSpPr/>
          <p:nvPr/>
        </p:nvCxnSpPr>
        <p:spPr bwMode="auto">
          <a:xfrm flipV="1">
            <a:off x="3460431" y="5168290"/>
            <a:ext cx="5518" cy="378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C7B3139-87D8-B715-856B-4C45804B0D2D}"/>
              </a:ext>
            </a:extLst>
          </p:cNvPr>
          <p:cNvCxnSpPr/>
          <p:nvPr/>
        </p:nvCxnSpPr>
        <p:spPr bwMode="auto">
          <a:xfrm flipV="1">
            <a:off x="3182303" y="5168290"/>
            <a:ext cx="0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C37BBC2-D32C-3E47-FA23-3678349A6D5B}"/>
              </a:ext>
            </a:extLst>
          </p:cNvPr>
          <p:cNvCxnSpPr/>
          <p:nvPr/>
        </p:nvCxnSpPr>
        <p:spPr bwMode="auto">
          <a:xfrm>
            <a:off x="3182303" y="5168290"/>
            <a:ext cx="283645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2C7A6460-A7A5-2E3F-409F-47D0060F0D56}"/>
              </a:ext>
            </a:extLst>
          </p:cNvPr>
          <p:cNvCxnSpPr/>
          <p:nvPr/>
        </p:nvCxnSpPr>
        <p:spPr bwMode="auto">
          <a:xfrm flipH="1">
            <a:off x="3182303" y="5168290"/>
            <a:ext cx="283645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FC99381-8D48-9901-9B0F-C767A3AC9B59}"/>
              </a:ext>
            </a:extLst>
          </p:cNvPr>
          <p:cNvCxnSpPr/>
          <p:nvPr/>
        </p:nvCxnSpPr>
        <p:spPr bwMode="auto">
          <a:xfrm flipV="1">
            <a:off x="2615011" y="5168290"/>
            <a:ext cx="567292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ED77916-4FFE-2B99-4F02-8AD2415A8D29}"/>
              </a:ext>
            </a:extLst>
          </p:cNvPr>
          <p:cNvCxnSpPr/>
          <p:nvPr/>
        </p:nvCxnSpPr>
        <p:spPr bwMode="auto">
          <a:xfrm flipH="1" flipV="1">
            <a:off x="2898655" y="5168290"/>
            <a:ext cx="283647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B9D043A-A225-B80C-1533-9DF77EA994CC}"/>
              </a:ext>
            </a:extLst>
          </p:cNvPr>
          <p:cNvCxnSpPr/>
          <p:nvPr/>
        </p:nvCxnSpPr>
        <p:spPr bwMode="auto">
          <a:xfrm flipH="1">
            <a:off x="2898344" y="5172516"/>
            <a:ext cx="283645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6248FDA-E3CD-FBED-1AD5-7ECE92E10491}"/>
              </a:ext>
            </a:extLst>
          </p:cNvPr>
          <p:cNvCxnSpPr/>
          <p:nvPr/>
        </p:nvCxnSpPr>
        <p:spPr bwMode="auto">
          <a:xfrm flipV="1">
            <a:off x="2615011" y="5168290"/>
            <a:ext cx="850938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E40D933-BDAD-D3D6-BCE9-FB95942E8CDB}"/>
              </a:ext>
            </a:extLst>
          </p:cNvPr>
          <p:cNvCxnSpPr/>
          <p:nvPr/>
        </p:nvCxnSpPr>
        <p:spPr bwMode="auto">
          <a:xfrm>
            <a:off x="2898655" y="5168290"/>
            <a:ext cx="567292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2C574E2-8D3A-C191-B110-45DE58A0D81D}"/>
              </a:ext>
            </a:extLst>
          </p:cNvPr>
          <p:cNvCxnSpPr/>
          <p:nvPr/>
        </p:nvCxnSpPr>
        <p:spPr bwMode="auto">
          <a:xfrm>
            <a:off x="2615011" y="5168290"/>
            <a:ext cx="850938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1FC3A5E-7D38-7418-6258-0F17B7AC3FAD}"/>
              </a:ext>
            </a:extLst>
          </p:cNvPr>
          <p:cNvCxnSpPr/>
          <p:nvPr/>
        </p:nvCxnSpPr>
        <p:spPr bwMode="auto">
          <a:xfrm flipH="1">
            <a:off x="2898657" y="5168290"/>
            <a:ext cx="567291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1B348BE-1FC8-2396-61EB-BE979D7E16F5}"/>
              </a:ext>
            </a:extLst>
          </p:cNvPr>
          <p:cNvCxnSpPr/>
          <p:nvPr/>
        </p:nvCxnSpPr>
        <p:spPr bwMode="auto">
          <a:xfrm flipH="1" flipV="1">
            <a:off x="2615011" y="5168290"/>
            <a:ext cx="567292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1A6A8A6-FE09-A26C-D0CC-46CD79FB0266}"/>
              </a:ext>
            </a:extLst>
          </p:cNvPr>
          <p:cNvCxnSpPr/>
          <p:nvPr/>
        </p:nvCxnSpPr>
        <p:spPr bwMode="auto">
          <a:xfrm flipV="1">
            <a:off x="4058241" y="5175068"/>
            <a:ext cx="5518" cy="378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2A07414-7751-BB01-9D15-073A44AB116B}"/>
              </a:ext>
            </a:extLst>
          </p:cNvPr>
          <p:cNvCxnSpPr/>
          <p:nvPr/>
        </p:nvCxnSpPr>
        <p:spPr bwMode="auto">
          <a:xfrm flipV="1">
            <a:off x="3780113" y="5175068"/>
            <a:ext cx="0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E098B2A2-68D8-0DED-7C74-8203A52A2CCE}"/>
              </a:ext>
            </a:extLst>
          </p:cNvPr>
          <p:cNvCxnSpPr/>
          <p:nvPr/>
        </p:nvCxnSpPr>
        <p:spPr bwMode="auto">
          <a:xfrm>
            <a:off x="3780113" y="5175068"/>
            <a:ext cx="283645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E42C9A1C-48CF-B8EB-7CFD-2C2F4A861A67}"/>
              </a:ext>
            </a:extLst>
          </p:cNvPr>
          <p:cNvCxnSpPr/>
          <p:nvPr/>
        </p:nvCxnSpPr>
        <p:spPr bwMode="auto">
          <a:xfrm flipH="1">
            <a:off x="3780113" y="5175068"/>
            <a:ext cx="283645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1CEC401-FD6D-82FD-E346-A5B5DD175066}"/>
              </a:ext>
            </a:extLst>
          </p:cNvPr>
          <p:cNvCxnSpPr/>
          <p:nvPr/>
        </p:nvCxnSpPr>
        <p:spPr bwMode="auto">
          <a:xfrm flipV="1">
            <a:off x="4625846" y="5169758"/>
            <a:ext cx="5518" cy="378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3A02ED8-3679-74C5-8259-CBF262FC7B1A}"/>
              </a:ext>
            </a:extLst>
          </p:cNvPr>
          <p:cNvCxnSpPr/>
          <p:nvPr/>
        </p:nvCxnSpPr>
        <p:spPr bwMode="auto">
          <a:xfrm flipV="1">
            <a:off x="4347718" y="5169758"/>
            <a:ext cx="0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A3C83E3-77E4-5268-B3F5-612ED919E9A5}"/>
              </a:ext>
            </a:extLst>
          </p:cNvPr>
          <p:cNvCxnSpPr/>
          <p:nvPr/>
        </p:nvCxnSpPr>
        <p:spPr bwMode="auto">
          <a:xfrm>
            <a:off x="4347718" y="5169758"/>
            <a:ext cx="283645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BD0999E-1039-4888-8EDF-C3DA02FB90DD}"/>
              </a:ext>
            </a:extLst>
          </p:cNvPr>
          <p:cNvCxnSpPr/>
          <p:nvPr/>
        </p:nvCxnSpPr>
        <p:spPr bwMode="auto">
          <a:xfrm flipH="1">
            <a:off x="4347718" y="5169758"/>
            <a:ext cx="283645" cy="380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B1FCDBD-7001-FC57-6937-876D94A674D1}"/>
              </a:ext>
            </a:extLst>
          </p:cNvPr>
          <p:cNvCxnSpPr/>
          <p:nvPr/>
        </p:nvCxnSpPr>
        <p:spPr bwMode="auto">
          <a:xfrm flipV="1">
            <a:off x="3780425" y="5169758"/>
            <a:ext cx="567292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4A67DB3-02E3-15AC-7A48-7AC077513F54}"/>
              </a:ext>
            </a:extLst>
          </p:cNvPr>
          <p:cNvCxnSpPr/>
          <p:nvPr/>
        </p:nvCxnSpPr>
        <p:spPr bwMode="auto">
          <a:xfrm flipH="1" flipV="1">
            <a:off x="4064070" y="5169758"/>
            <a:ext cx="283647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4A802192-E88D-0096-571E-296AE4CCCC19}"/>
              </a:ext>
            </a:extLst>
          </p:cNvPr>
          <p:cNvCxnSpPr/>
          <p:nvPr/>
        </p:nvCxnSpPr>
        <p:spPr bwMode="auto">
          <a:xfrm flipH="1">
            <a:off x="4064072" y="5169758"/>
            <a:ext cx="283645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BBC2FC2-74B3-CF56-34D9-578354434269}"/>
              </a:ext>
            </a:extLst>
          </p:cNvPr>
          <p:cNvCxnSpPr/>
          <p:nvPr/>
        </p:nvCxnSpPr>
        <p:spPr bwMode="auto">
          <a:xfrm flipV="1">
            <a:off x="3780425" y="5169758"/>
            <a:ext cx="850938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1CDD924-ECDB-CEEA-5065-C48BCE45342E}"/>
              </a:ext>
            </a:extLst>
          </p:cNvPr>
          <p:cNvCxnSpPr/>
          <p:nvPr/>
        </p:nvCxnSpPr>
        <p:spPr bwMode="auto">
          <a:xfrm>
            <a:off x="4064070" y="5169758"/>
            <a:ext cx="567292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C3152199-CCF3-784A-864A-EC329C32FBEE}"/>
              </a:ext>
            </a:extLst>
          </p:cNvPr>
          <p:cNvCxnSpPr/>
          <p:nvPr/>
        </p:nvCxnSpPr>
        <p:spPr bwMode="auto">
          <a:xfrm>
            <a:off x="3780425" y="5169758"/>
            <a:ext cx="850938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271A8892-DFDD-E3C6-B97A-234311CEC674}"/>
              </a:ext>
            </a:extLst>
          </p:cNvPr>
          <p:cNvCxnSpPr/>
          <p:nvPr/>
        </p:nvCxnSpPr>
        <p:spPr bwMode="auto">
          <a:xfrm flipH="1">
            <a:off x="4064072" y="5169758"/>
            <a:ext cx="567291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FEEC1A7-0C3B-8C27-3A93-548CCB0E8A8E}"/>
              </a:ext>
            </a:extLst>
          </p:cNvPr>
          <p:cNvCxnSpPr/>
          <p:nvPr/>
        </p:nvCxnSpPr>
        <p:spPr bwMode="auto">
          <a:xfrm flipH="1" flipV="1">
            <a:off x="3780425" y="5169758"/>
            <a:ext cx="567292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659CEDAE-E72F-4E70-1CB9-694570FAE2AC}"/>
              </a:ext>
            </a:extLst>
          </p:cNvPr>
          <p:cNvCxnSpPr/>
          <p:nvPr/>
        </p:nvCxnSpPr>
        <p:spPr bwMode="auto">
          <a:xfrm flipH="1">
            <a:off x="2890762" y="4408059"/>
            <a:ext cx="1252063" cy="6046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4D542D2-0C09-2B9A-98E4-4C12248329F4}"/>
              </a:ext>
            </a:extLst>
          </p:cNvPr>
          <p:cNvCxnSpPr/>
          <p:nvPr/>
        </p:nvCxnSpPr>
        <p:spPr bwMode="auto">
          <a:xfrm flipH="1" flipV="1">
            <a:off x="1727987" y="4431289"/>
            <a:ext cx="2338461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DC61B28-8D3F-8592-E991-0B8404824A05}"/>
              </a:ext>
            </a:extLst>
          </p:cNvPr>
          <p:cNvCxnSpPr/>
          <p:nvPr/>
        </p:nvCxnSpPr>
        <p:spPr bwMode="auto">
          <a:xfrm>
            <a:off x="554942" y="4431289"/>
            <a:ext cx="3511505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43764B7-C16A-DEFE-EBFE-3194025F17CB}"/>
              </a:ext>
            </a:extLst>
          </p:cNvPr>
          <p:cNvCxnSpPr/>
          <p:nvPr/>
        </p:nvCxnSpPr>
        <p:spPr bwMode="auto">
          <a:xfrm flipV="1">
            <a:off x="547312" y="4431289"/>
            <a:ext cx="1180675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A42E20C6-D8BF-D5C7-3731-EC176C59DEDE}"/>
              </a:ext>
            </a:extLst>
          </p:cNvPr>
          <p:cNvCxnSpPr/>
          <p:nvPr/>
        </p:nvCxnSpPr>
        <p:spPr bwMode="auto">
          <a:xfrm flipV="1">
            <a:off x="547312" y="4431289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0C787C7-EABB-E08D-C1D8-993AC9AA1286}"/>
              </a:ext>
            </a:extLst>
          </p:cNvPr>
          <p:cNvCxnSpPr/>
          <p:nvPr/>
        </p:nvCxnSpPr>
        <p:spPr bwMode="auto">
          <a:xfrm flipV="1">
            <a:off x="547312" y="4431289"/>
            <a:ext cx="235372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29CF653-27E0-8814-4E07-C9CACE5EE6C4}"/>
              </a:ext>
            </a:extLst>
          </p:cNvPr>
          <p:cNvCxnSpPr/>
          <p:nvPr/>
        </p:nvCxnSpPr>
        <p:spPr bwMode="auto">
          <a:xfrm flipV="1">
            <a:off x="547312" y="4431289"/>
            <a:ext cx="3526765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150CF6E-176F-D087-DCDE-228653890C26}"/>
              </a:ext>
            </a:extLst>
          </p:cNvPr>
          <p:cNvCxnSpPr/>
          <p:nvPr/>
        </p:nvCxnSpPr>
        <p:spPr bwMode="auto">
          <a:xfrm flipV="1">
            <a:off x="1720357" y="4431289"/>
            <a:ext cx="235372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9F63109-17A4-2A04-A87B-87928B380CB1}"/>
              </a:ext>
            </a:extLst>
          </p:cNvPr>
          <p:cNvCxnSpPr/>
          <p:nvPr/>
        </p:nvCxnSpPr>
        <p:spPr bwMode="auto">
          <a:xfrm flipV="1">
            <a:off x="1720357" y="4431289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8A8B8205-E27A-7229-D5CC-965B53CF4C64}"/>
              </a:ext>
            </a:extLst>
          </p:cNvPr>
          <p:cNvCxnSpPr/>
          <p:nvPr/>
        </p:nvCxnSpPr>
        <p:spPr bwMode="auto">
          <a:xfrm flipV="1">
            <a:off x="1720357" y="4431289"/>
            <a:ext cx="1180676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7A80DCD7-7C8E-2C56-CFCA-BFF1EF7CC61B}"/>
              </a:ext>
            </a:extLst>
          </p:cNvPr>
          <p:cNvCxnSpPr/>
          <p:nvPr/>
        </p:nvCxnSpPr>
        <p:spPr bwMode="auto">
          <a:xfrm flipH="1" flipV="1">
            <a:off x="1727987" y="4431289"/>
            <a:ext cx="1165416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B5816B3-9439-B9F4-29B3-4E036B2380F1}"/>
              </a:ext>
            </a:extLst>
          </p:cNvPr>
          <p:cNvCxnSpPr/>
          <p:nvPr/>
        </p:nvCxnSpPr>
        <p:spPr bwMode="auto">
          <a:xfrm>
            <a:off x="554942" y="4431289"/>
            <a:ext cx="1165414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3B9B0DEB-C82B-CBE7-627C-2B65F7055F11}"/>
              </a:ext>
            </a:extLst>
          </p:cNvPr>
          <p:cNvCxnSpPr/>
          <p:nvPr/>
        </p:nvCxnSpPr>
        <p:spPr bwMode="auto">
          <a:xfrm flipV="1">
            <a:off x="4066447" y="4431289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DDE97D9A-7526-7775-E95D-4D80C621616B}"/>
              </a:ext>
            </a:extLst>
          </p:cNvPr>
          <p:cNvCxnSpPr/>
          <p:nvPr/>
        </p:nvCxnSpPr>
        <p:spPr bwMode="auto">
          <a:xfrm flipV="1">
            <a:off x="2893403" y="4431289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8234F8B3-BF6D-EBCF-8180-446094BD54DA}"/>
              </a:ext>
            </a:extLst>
          </p:cNvPr>
          <p:cNvCxnSpPr/>
          <p:nvPr/>
        </p:nvCxnSpPr>
        <p:spPr bwMode="auto">
          <a:xfrm flipH="1" flipV="1">
            <a:off x="2901033" y="4431289"/>
            <a:ext cx="1165414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7CD546B-7F5E-F972-0929-ABB4CA1968D0}"/>
              </a:ext>
            </a:extLst>
          </p:cNvPr>
          <p:cNvCxnSpPr/>
          <p:nvPr/>
        </p:nvCxnSpPr>
        <p:spPr bwMode="auto">
          <a:xfrm flipH="1" flipV="1">
            <a:off x="554942" y="4431289"/>
            <a:ext cx="2338461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A2AEEB43-13F2-21E8-7BF8-612284E1D0BD}"/>
              </a:ext>
            </a:extLst>
          </p:cNvPr>
          <p:cNvCxnSpPr/>
          <p:nvPr/>
        </p:nvCxnSpPr>
        <p:spPr bwMode="auto">
          <a:xfrm flipH="1">
            <a:off x="2979654" y="4437818"/>
            <a:ext cx="1375382" cy="158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BDBC9EC-E9C3-BDE6-1779-47993947BF05}"/>
              </a:ext>
            </a:extLst>
          </p:cNvPr>
          <p:cNvCxnSpPr/>
          <p:nvPr/>
        </p:nvCxnSpPr>
        <p:spPr bwMode="auto">
          <a:xfrm flipH="1" flipV="1">
            <a:off x="2016575" y="4437818"/>
            <a:ext cx="2338461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3EF0B5C-0C32-9EE4-D80E-779BDF3631EE}"/>
              </a:ext>
            </a:extLst>
          </p:cNvPr>
          <p:cNvCxnSpPr/>
          <p:nvPr/>
        </p:nvCxnSpPr>
        <p:spPr bwMode="auto">
          <a:xfrm>
            <a:off x="843530" y="4437818"/>
            <a:ext cx="3511505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D484281F-F051-9482-CAD0-CDD630943042}"/>
              </a:ext>
            </a:extLst>
          </p:cNvPr>
          <p:cNvCxnSpPr/>
          <p:nvPr/>
        </p:nvCxnSpPr>
        <p:spPr bwMode="auto">
          <a:xfrm flipV="1">
            <a:off x="835900" y="4437818"/>
            <a:ext cx="1180675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4050F059-FB0D-6247-5E13-4C25041537FA}"/>
              </a:ext>
            </a:extLst>
          </p:cNvPr>
          <p:cNvCxnSpPr/>
          <p:nvPr/>
        </p:nvCxnSpPr>
        <p:spPr bwMode="auto">
          <a:xfrm flipV="1">
            <a:off x="835900" y="4437818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DD03F96E-DF5B-2645-2A4B-0B8EAA15B541}"/>
              </a:ext>
            </a:extLst>
          </p:cNvPr>
          <p:cNvCxnSpPr/>
          <p:nvPr/>
        </p:nvCxnSpPr>
        <p:spPr bwMode="auto">
          <a:xfrm flipV="1">
            <a:off x="835900" y="4437818"/>
            <a:ext cx="235372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3A54A8EE-2C8C-C8C8-5FB2-2A62292278F1}"/>
              </a:ext>
            </a:extLst>
          </p:cNvPr>
          <p:cNvCxnSpPr/>
          <p:nvPr/>
        </p:nvCxnSpPr>
        <p:spPr bwMode="auto">
          <a:xfrm flipV="1">
            <a:off x="835900" y="4437818"/>
            <a:ext cx="3526765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4CE098A-580C-8A8A-16CC-B0F3B5309F42}"/>
              </a:ext>
            </a:extLst>
          </p:cNvPr>
          <p:cNvCxnSpPr/>
          <p:nvPr/>
        </p:nvCxnSpPr>
        <p:spPr bwMode="auto">
          <a:xfrm flipV="1">
            <a:off x="2008944" y="4437818"/>
            <a:ext cx="235372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3FB4658-4A30-4491-373E-1AE9E0889D5A}"/>
              </a:ext>
            </a:extLst>
          </p:cNvPr>
          <p:cNvCxnSpPr/>
          <p:nvPr/>
        </p:nvCxnSpPr>
        <p:spPr bwMode="auto">
          <a:xfrm flipV="1">
            <a:off x="2008944" y="4437818"/>
            <a:ext cx="1180676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C8A176BE-5712-A3B3-4EDE-E5B93D80E259}"/>
              </a:ext>
            </a:extLst>
          </p:cNvPr>
          <p:cNvCxnSpPr/>
          <p:nvPr/>
        </p:nvCxnSpPr>
        <p:spPr bwMode="auto">
          <a:xfrm flipH="1" flipV="1">
            <a:off x="2016575" y="4437818"/>
            <a:ext cx="1165416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A8211C69-9DA5-A5DA-551F-B9A5763F6D49}"/>
              </a:ext>
            </a:extLst>
          </p:cNvPr>
          <p:cNvCxnSpPr/>
          <p:nvPr/>
        </p:nvCxnSpPr>
        <p:spPr bwMode="auto">
          <a:xfrm>
            <a:off x="843530" y="4437818"/>
            <a:ext cx="1165414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ACC75B2-E974-B4FA-E27A-EA6B937F09BD}"/>
              </a:ext>
            </a:extLst>
          </p:cNvPr>
          <p:cNvCxnSpPr/>
          <p:nvPr/>
        </p:nvCxnSpPr>
        <p:spPr bwMode="auto">
          <a:xfrm flipV="1">
            <a:off x="4355035" y="4437818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152E13EE-DD17-CEF4-D3D7-2B6D11F11752}"/>
              </a:ext>
            </a:extLst>
          </p:cNvPr>
          <p:cNvCxnSpPr/>
          <p:nvPr/>
        </p:nvCxnSpPr>
        <p:spPr bwMode="auto">
          <a:xfrm flipV="1">
            <a:off x="3181991" y="4437818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0C1CA31-9845-5C10-6037-E259340C2F19}"/>
              </a:ext>
            </a:extLst>
          </p:cNvPr>
          <p:cNvCxnSpPr/>
          <p:nvPr/>
        </p:nvCxnSpPr>
        <p:spPr bwMode="auto">
          <a:xfrm flipH="1" flipV="1">
            <a:off x="3189621" y="4437818"/>
            <a:ext cx="1165414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68CA229D-9EA2-80D9-BAB5-2247164B6CF5}"/>
              </a:ext>
            </a:extLst>
          </p:cNvPr>
          <p:cNvCxnSpPr/>
          <p:nvPr/>
        </p:nvCxnSpPr>
        <p:spPr bwMode="auto">
          <a:xfrm flipH="1" flipV="1">
            <a:off x="843530" y="4437818"/>
            <a:ext cx="2338461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504C4B6F-761B-EE51-231B-CBC6B5CBA6DB}"/>
              </a:ext>
            </a:extLst>
          </p:cNvPr>
          <p:cNvCxnSpPr/>
          <p:nvPr/>
        </p:nvCxnSpPr>
        <p:spPr bwMode="auto">
          <a:xfrm flipV="1">
            <a:off x="2008944" y="4437818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30DEDD5D-02D7-0CD6-60DB-308FDBBF9697}"/>
              </a:ext>
            </a:extLst>
          </p:cNvPr>
          <p:cNvCxnSpPr/>
          <p:nvPr/>
        </p:nvCxnSpPr>
        <p:spPr bwMode="auto">
          <a:xfrm flipH="1">
            <a:off x="3453781" y="4433981"/>
            <a:ext cx="1179499" cy="5890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275B5C37-54F5-30E3-B456-213A7AFEF719}"/>
              </a:ext>
            </a:extLst>
          </p:cNvPr>
          <p:cNvCxnSpPr/>
          <p:nvPr/>
        </p:nvCxnSpPr>
        <p:spPr bwMode="auto">
          <a:xfrm flipH="1" flipV="1">
            <a:off x="2291006" y="4441657"/>
            <a:ext cx="2338461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BC4C1F5A-EC2A-515C-6D79-2D1B6CB6EA94}"/>
              </a:ext>
            </a:extLst>
          </p:cNvPr>
          <p:cNvCxnSpPr/>
          <p:nvPr/>
        </p:nvCxnSpPr>
        <p:spPr bwMode="auto">
          <a:xfrm>
            <a:off x="1117960" y="4441657"/>
            <a:ext cx="3511505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735FDB1-6DFD-B4AC-C1CE-23BBE32792A2}"/>
              </a:ext>
            </a:extLst>
          </p:cNvPr>
          <p:cNvCxnSpPr/>
          <p:nvPr/>
        </p:nvCxnSpPr>
        <p:spPr bwMode="auto">
          <a:xfrm flipV="1">
            <a:off x="1110331" y="4441657"/>
            <a:ext cx="1180675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D8DD27D4-18A1-9155-D341-700133A31953}"/>
              </a:ext>
            </a:extLst>
          </p:cNvPr>
          <p:cNvCxnSpPr/>
          <p:nvPr/>
        </p:nvCxnSpPr>
        <p:spPr bwMode="auto">
          <a:xfrm flipV="1">
            <a:off x="1110331" y="4441657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88356202-B078-0888-D9BC-314B66F99DE6}"/>
              </a:ext>
            </a:extLst>
          </p:cNvPr>
          <p:cNvCxnSpPr/>
          <p:nvPr/>
        </p:nvCxnSpPr>
        <p:spPr bwMode="auto">
          <a:xfrm flipV="1">
            <a:off x="1110331" y="4441657"/>
            <a:ext cx="235372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A9AB27BE-E521-AFDA-9CCF-0E7925C8606E}"/>
              </a:ext>
            </a:extLst>
          </p:cNvPr>
          <p:cNvCxnSpPr/>
          <p:nvPr/>
        </p:nvCxnSpPr>
        <p:spPr bwMode="auto">
          <a:xfrm flipV="1">
            <a:off x="1110331" y="4441657"/>
            <a:ext cx="3526765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CDB43E1-5E6B-B170-BA13-439B4727A160}"/>
              </a:ext>
            </a:extLst>
          </p:cNvPr>
          <p:cNvCxnSpPr/>
          <p:nvPr/>
        </p:nvCxnSpPr>
        <p:spPr bwMode="auto">
          <a:xfrm flipV="1">
            <a:off x="2283375" y="4441657"/>
            <a:ext cx="235372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10D162E1-315A-34F9-07A0-72AF39E633DE}"/>
              </a:ext>
            </a:extLst>
          </p:cNvPr>
          <p:cNvCxnSpPr/>
          <p:nvPr/>
        </p:nvCxnSpPr>
        <p:spPr bwMode="auto">
          <a:xfrm flipV="1">
            <a:off x="2283375" y="4441657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270E86BF-7E13-BF65-D8D3-0565A92E4E78}"/>
              </a:ext>
            </a:extLst>
          </p:cNvPr>
          <p:cNvCxnSpPr/>
          <p:nvPr/>
        </p:nvCxnSpPr>
        <p:spPr bwMode="auto">
          <a:xfrm flipV="1">
            <a:off x="2283375" y="4441657"/>
            <a:ext cx="1180676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AA87FD75-606D-3BF0-A6DD-6D3F34A3BD3F}"/>
              </a:ext>
            </a:extLst>
          </p:cNvPr>
          <p:cNvCxnSpPr/>
          <p:nvPr/>
        </p:nvCxnSpPr>
        <p:spPr bwMode="auto">
          <a:xfrm flipH="1" flipV="1">
            <a:off x="2291006" y="4441657"/>
            <a:ext cx="1165416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D1CD526E-A9FD-2E07-170B-155751223679}"/>
              </a:ext>
            </a:extLst>
          </p:cNvPr>
          <p:cNvCxnSpPr/>
          <p:nvPr/>
        </p:nvCxnSpPr>
        <p:spPr bwMode="auto">
          <a:xfrm>
            <a:off x="1117960" y="4441657"/>
            <a:ext cx="1165414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2F094A08-B3FC-535A-5494-B9D31AF7A438}"/>
              </a:ext>
            </a:extLst>
          </p:cNvPr>
          <p:cNvCxnSpPr/>
          <p:nvPr/>
        </p:nvCxnSpPr>
        <p:spPr bwMode="auto">
          <a:xfrm flipV="1">
            <a:off x="4629466" y="4441657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3EC3713-D7A7-08E6-B652-B0ED95D0BC20}"/>
              </a:ext>
            </a:extLst>
          </p:cNvPr>
          <p:cNvCxnSpPr/>
          <p:nvPr/>
        </p:nvCxnSpPr>
        <p:spPr bwMode="auto">
          <a:xfrm flipV="1">
            <a:off x="3456421" y="4441657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46AC9AE8-1FBE-0A90-CBE0-AEB709E1E6F9}"/>
              </a:ext>
            </a:extLst>
          </p:cNvPr>
          <p:cNvCxnSpPr/>
          <p:nvPr/>
        </p:nvCxnSpPr>
        <p:spPr bwMode="auto">
          <a:xfrm flipH="1" flipV="1">
            <a:off x="3464051" y="4441657"/>
            <a:ext cx="1165414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B88671EF-A18F-246E-1D7E-28EEA6EE7F36}"/>
              </a:ext>
            </a:extLst>
          </p:cNvPr>
          <p:cNvCxnSpPr/>
          <p:nvPr/>
        </p:nvCxnSpPr>
        <p:spPr bwMode="auto">
          <a:xfrm flipH="1" flipV="1">
            <a:off x="1117960" y="4441657"/>
            <a:ext cx="2338461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F789A811-267D-9726-3B49-4D2578A9BAB4}"/>
              </a:ext>
            </a:extLst>
          </p:cNvPr>
          <p:cNvCxnSpPr>
            <a:stCxn id="68" idx="7"/>
            <a:endCxn id="38" idx="4"/>
          </p:cNvCxnSpPr>
          <p:nvPr/>
        </p:nvCxnSpPr>
        <p:spPr bwMode="auto">
          <a:xfrm flipH="1">
            <a:off x="2617053" y="4406360"/>
            <a:ext cx="1252063" cy="6046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2992D516-40D1-6DE6-71C9-8EE0E5D47605}"/>
              </a:ext>
            </a:extLst>
          </p:cNvPr>
          <p:cNvCxnSpPr>
            <a:stCxn id="42" idx="4"/>
            <a:endCxn id="60" idx="0"/>
          </p:cNvCxnSpPr>
          <p:nvPr/>
        </p:nvCxnSpPr>
        <p:spPr bwMode="auto">
          <a:xfrm flipH="1" flipV="1">
            <a:off x="1451637" y="4429589"/>
            <a:ext cx="2338461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F333817B-5776-C774-4E4F-7D408211E758}"/>
              </a:ext>
            </a:extLst>
          </p:cNvPr>
          <p:cNvCxnSpPr>
            <a:stCxn id="56" idx="0"/>
            <a:endCxn id="42" idx="4"/>
          </p:cNvCxnSpPr>
          <p:nvPr/>
        </p:nvCxnSpPr>
        <p:spPr bwMode="auto">
          <a:xfrm>
            <a:off x="278593" y="4429589"/>
            <a:ext cx="3511505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DB89DC08-2203-7A41-429F-FE78F3EBC78E}"/>
              </a:ext>
            </a:extLst>
          </p:cNvPr>
          <p:cNvCxnSpPr>
            <a:stCxn id="30" idx="4"/>
            <a:endCxn id="60" idx="0"/>
          </p:cNvCxnSpPr>
          <p:nvPr/>
        </p:nvCxnSpPr>
        <p:spPr bwMode="auto">
          <a:xfrm flipV="1">
            <a:off x="270963" y="4429589"/>
            <a:ext cx="1180675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F3B9EAE8-83BC-6FC0-6966-73549EE89CB7}"/>
              </a:ext>
            </a:extLst>
          </p:cNvPr>
          <p:cNvCxnSpPr>
            <a:cxnSpLocks/>
            <a:stCxn id="30" idx="4"/>
            <a:endCxn id="56" idx="0"/>
          </p:cNvCxnSpPr>
          <p:nvPr/>
        </p:nvCxnSpPr>
        <p:spPr bwMode="auto">
          <a:xfrm flipV="1">
            <a:off x="270963" y="4429589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C42CF8A0-2196-D2B9-8DF3-413B29E2055D}"/>
              </a:ext>
            </a:extLst>
          </p:cNvPr>
          <p:cNvCxnSpPr>
            <a:stCxn id="30" idx="4"/>
            <a:endCxn id="64" idx="0"/>
          </p:cNvCxnSpPr>
          <p:nvPr/>
        </p:nvCxnSpPr>
        <p:spPr bwMode="auto">
          <a:xfrm flipV="1">
            <a:off x="270963" y="4429589"/>
            <a:ext cx="235372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DACC25E6-4374-FDEB-2CEB-4416C3605AD9}"/>
              </a:ext>
            </a:extLst>
          </p:cNvPr>
          <p:cNvCxnSpPr>
            <a:stCxn id="30" idx="4"/>
            <a:endCxn id="68" idx="0"/>
          </p:cNvCxnSpPr>
          <p:nvPr/>
        </p:nvCxnSpPr>
        <p:spPr bwMode="auto">
          <a:xfrm flipV="1">
            <a:off x="270963" y="4429589"/>
            <a:ext cx="3526765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8953A4F-5FCB-23BF-6490-3DE22B47859F}"/>
              </a:ext>
            </a:extLst>
          </p:cNvPr>
          <p:cNvCxnSpPr>
            <a:stCxn id="34" idx="4"/>
            <a:endCxn id="68" idx="0"/>
          </p:cNvCxnSpPr>
          <p:nvPr/>
        </p:nvCxnSpPr>
        <p:spPr bwMode="auto">
          <a:xfrm flipV="1">
            <a:off x="1444007" y="4429589"/>
            <a:ext cx="235372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6398CD7-C547-C7CC-8D06-E13AB1F76A56}"/>
              </a:ext>
            </a:extLst>
          </p:cNvPr>
          <p:cNvCxnSpPr>
            <a:stCxn id="34" idx="4"/>
            <a:endCxn id="60" idx="0"/>
          </p:cNvCxnSpPr>
          <p:nvPr/>
        </p:nvCxnSpPr>
        <p:spPr bwMode="auto">
          <a:xfrm flipV="1">
            <a:off x="1444007" y="4429589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0261BE22-0D45-37B0-F23B-16AEC0702E1B}"/>
              </a:ext>
            </a:extLst>
          </p:cNvPr>
          <p:cNvCxnSpPr>
            <a:stCxn id="34" idx="4"/>
            <a:endCxn id="64" idx="0"/>
          </p:cNvCxnSpPr>
          <p:nvPr/>
        </p:nvCxnSpPr>
        <p:spPr bwMode="auto">
          <a:xfrm flipV="1">
            <a:off x="1444007" y="4429589"/>
            <a:ext cx="1180676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6B283EA-F64B-8961-481C-EC0FE8F6FCDD}"/>
              </a:ext>
            </a:extLst>
          </p:cNvPr>
          <p:cNvCxnSpPr>
            <a:stCxn id="38" idx="4"/>
            <a:endCxn id="60" idx="0"/>
          </p:cNvCxnSpPr>
          <p:nvPr/>
        </p:nvCxnSpPr>
        <p:spPr bwMode="auto">
          <a:xfrm flipH="1" flipV="1">
            <a:off x="1451637" y="4429589"/>
            <a:ext cx="1165416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1752466E-513E-A595-ECEC-C847DCF35926}"/>
              </a:ext>
            </a:extLst>
          </p:cNvPr>
          <p:cNvCxnSpPr>
            <a:stCxn id="56" idx="0"/>
            <a:endCxn id="34" idx="4"/>
          </p:cNvCxnSpPr>
          <p:nvPr/>
        </p:nvCxnSpPr>
        <p:spPr bwMode="auto">
          <a:xfrm>
            <a:off x="278593" y="4429589"/>
            <a:ext cx="1165414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106E247-3AF2-8D02-2FB4-4AF283FDB256}"/>
              </a:ext>
            </a:extLst>
          </p:cNvPr>
          <p:cNvCxnSpPr>
            <a:stCxn id="42" idx="4"/>
            <a:endCxn id="68" idx="0"/>
          </p:cNvCxnSpPr>
          <p:nvPr/>
        </p:nvCxnSpPr>
        <p:spPr bwMode="auto">
          <a:xfrm flipV="1">
            <a:off x="3790098" y="4429589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893ADBBE-7F75-3101-C501-782D2FA5330C}"/>
              </a:ext>
            </a:extLst>
          </p:cNvPr>
          <p:cNvCxnSpPr>
            <a:stCxn id="38" idx="4"/>
            <a:endCxn id="64" idx="0"/>
          </p:cNvCxnSpPr>
          <p:nvPr/>
        </p:nvCxnSpPr>
        <p:spPr bwMode="auto">
          <a:xfrm flipV="1">
            <a:off x="2617053" y="4429589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8BF6121A-218D-591F-1424-DAE49725D5C5}"/>
              </a:ext>
            </a:extLst>
          </p:cNvPr>
          <p:cNvCxnSpPr>
            <a:stCxn id="42" idx="4"/>
            <a:endCxn id="64" idx="0"/>
          </p:cNvCxnSpPr>
          <p:nvPr/>
        </p:nvCxnSpPr>
        <p:spPr bwMode="auto">
          <a:xfrm flipH="1" flipV="1">
            <a:off x="2624684" y="4429589"/>
            <a:ext cx="1165414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99CF9B62-CA10-2971-5E32-3B496DFDAAD0}"/>
              </a:ext>
            </a:extLst>
          </p:cNvPr>
          <p:cNvCxnSpPr>
            <a:stCxn id="38" idx="4"/>
            <a:endCxn id="56" idx="0"/>
          </p:cNvCxnSpPr>
          <p:nvPr/>
        </p:nvCxnSpPr>
        <p:spPr bwMode="auto">
          <a:xfrm flipH="1" flipV="1">
            <a:off x="278593" y="4429589"/>
            <a:ext cx="2338461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DB804F6B-75EA-2E17-9DF9-519B09179AD2}"/>
              </a:ext>
            </a:extLst>
          </p:cNvPr>
          <p:cNvCxnSpPr>
            <a:stCxn id="204" idx="0"/>
          </p:cNvCxnSpPr>
          <p:nvPr/>
        </p:nvCxnSpPr>
        <p:spPr bwMode="auto">
          <a:xfrm flipV="1">
            <a:off x="236897" y="5713866"/>
            <a:ext cx="23485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Rounded Rectangle 513">
            <a:extLst>
              <a:ext uri="{FF2B5EF4-FFF2-40B4-BE49-F238E27FC236}">
                <a16:creationId xmlns:a16="http://schemas.microsoft.com/office/drawing/2014/main" id="{1E809F5C-ECB8-3478-13E7-295C8414E7BF}"/>
              </a:ext>
            </a:extLst>
          </p:cNvPr>
          <p:cNvSpPr/>
          <p:nvPr/>
        </p:nvSpPr>
        <p:spPr bwMode="auto">
          <a:xfrm>
            <a:off x="269648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04" name="Rounded Rectangle 514">
            <a:extLst>
              <a:ext uri="{FF2B5EF4-FFF2-40B4-BE49-F238E27FC236}">
                <a16:creationId xmlns:a16="http://schemas.microsoft.com/office/drawing/2014/main" id="{47BCA059-DF9D-8D49-57AF-B03BCB624F4A}"/>
              </a:ext>
            </a:extLst>
          </p:cNvPr>
          <p:cNvSpPr/>
          <p:nvPr/>
        </p:nvSpPr>
        <p:spPr bwMode="auto">
          <a:xfrm>
            <a:off x="217414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05" name="Rounded Rectangle 516">
            <a:extLst>
              <a:ext uri="{FF2B5EF4-FFF2-40B4-BE49-F238E27FC236}">
                <a16:creationId xmlns:a16="http://schemas.microsoft.com/office/drawing/2014/main" id="{A16EEDBF-2D69-94E7-E10A-41CE09F3CC8F}"/>
              </a:ext>
            </a:extLst>
          </p:cNvPr>
          <p:cNvSpPr/>
          <p:nvPr/>
        </p:nvSpPr>
        <p:spPr bwMode="auto">
          <a:xfrm>
            <a:off x="322525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59398275-3434-724A-9C1E-EFAC85A324B4}"/>
              </a:ext>
            </a:extLst>
          </p:cNvPr>
          <p:cNvCxnSpPr>
            <a:cxnSpLocks/>
            <a:stCxn id="205" idx="0"/>
            <a:endCxn id="4" idx="0"/>
          </p:cNvCxnSpPr>
          <p:nvPr/>
        </p:nvCxnSpPr>
        <p:spPr bwMode="auto">
          <a:xfrm flipH="1" flipV="1">
            <a:off x="260978" y="5713865"/>
            <a:ext cx="81031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D2092F92-004B-C0F4-F86A-1A6CDBCC4A0B}"/>
              </a:ext>
            </a:extLst>
          </p:cNvPr>
          <p:cNvCxnSpPr>
            <a:stCxn id="203" idx="0"/>
          </p:cNvCxnSpPr>
          <p:nvPr/>
        </p:nvCxnSpPr>
        <p:spPr bwMode="auto">
          <a:xfrm flipH="1" flipV="1">
            <a:off x="264455" y="5713866"/>
            <a:ext cx="24677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2CEF88BB-538B-FDD1-C731-65EB9C7F3238}"/>
              </a:ext>
            </a:extLst>
          </p:cNvPr>
          <p:cNvCxnSpPr>
            <a:stCxn id="210" idx="0"/>
          </p:cNvCxnSpPr>
          <p:nvPr/>
        </p:nvCxnSpPr>
        <p:spPr bwMode="auto">
          <a:xfrm flipV="1">
            <a:off x="517422" y="5713866"/>
            <a:ext cx="23485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9" name="Rounded Rectangle 513">
            <a:extLst>
              <a:ext uri="{FF2B5EF4-FFF2-40B4-BE49-F238E27FC236}">
                <a16:creationId xmlns:a16="http://schemas.microsoft.com/office/drawing/2014/main" id="{4F5A1119-C383-71FA-EFC3-23DD6D00A50E}"/>
              </a:ext>
            </a:extLst>
          </p:cNvPr>
          <p:cNvSpPr/>
          <p:nvPr/>
        </p:nvSpPr>
        <p:spPr bwMode="auto">
          <a:xfrm>
            <a:off x="550172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10" name="Rounded Rectangle 514">
            <a:extLst>
              <a:ext uri="{FF2B5EF4-FFF2-40B4-BE49-F238E27FC236}">
                <a16:creationId xmlns:a16="http://schemas.microsoft.com/office/drawing/2014/main" id="{00036CE1-A4F6-4340-B298-195C9DFFAB38}"/>
              </a:ext>
            </a:extLst>
          </p:cNvPr>
          <p:cNvSpPr/>
          <p:nvPr/>
        </p:nvSpPr>
        <p:spPr bwMode="auto">
          <a:xfrm>
            <a:off x="497938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11" name="Rounded Rectangle 515">
            <a:extLst>
              <a:ext uri="{FF2B5EF4-FFF2-40B4-BE49-F238E27FC236}">
                <a16:creationId xmlns:a16="http://schemas.microsoft.com/office/drawing/2014/main" id="{6C92F8BE-1FC6-3FAB-ED20-144578952A44}"/>
              </a:ext>
            </a:extLst>
          </p:cNvPr>
          <p:cNvSpPr/>
          <p:nvPr/>
        </p:nvSpPr>
        <p:spPr bwMode="auto">
          <a:xfrm>
            <a:off x="447231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12" name="Rounded Rectangle 516">
            <a:extLst>
              <a:ext uri="{FF2B5EF4-FFF2-40B4-BE49-F238E27FC236}">
                <a16:creationId xmlns:a16="http://schemas.microsoft.com/office/drawing/2014/main" id="{730B4B5E-8153-1957-9044-3FC3131838E6}"/>
              </a:ext>
            </a:extLst>
          </p:cNvPr>
          <p:cNvSpPr/>
          <p:nvPr/>
        </p:nvSpPr>
        <p:spPr bwMode="auto">
          <a:xfrm>
            <a:off x="603050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DD2D11AE-50B8-596A-212A-23D6A6AE7D65}"/>
              </a:ext>
            </a:extLst>
          </p:cNvPr>
          <p:cNvCxnSpPr>
            <a:cxnSpLocks/>
            <a:stCxn id="212" idx="0"/>
          </p:cNvCxnSpPr>
          <p:nvPr/>
        </p:nvCxnSpPr>
        <p:spPr bwMode="auto">
          <a:xfrm flipH="1" flipV="1">
            <a:off x="541502" y="5713865"/>
            <a:ext cx="81031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B2E50CAD-4CC7-C9D7-46B5-9596DC8F80EA}"/>
              </a:ext>
            </a:extLst>
          </p:cNvPr>
          <p:cNvCxnSpPr>
            <a:cxnSpLocks/>
            <a:stCxn id="211" idx="0"/>
          </p:cNvCxnSpPr>
          <p:nvPr/>
        </p:nvCxnSpPr>
        <p:spPr bwMode="auto">
          <a:xfrm flipV="1">
            <a:off x="466713" y="5713865"/>
            <a:ext cx="74789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0693E0E2-027A-ECC4-9995-0D9D5C93E823}"/>
              </a:ext>
            </a:extLst>
          </p:cNvPr>
          <p:cNvCxnSpPr>
            <a:stCxn id="209" idx="0"/>
          </p:cNvCxnSpPr>
          <p:nvPr/>
        </p:nvCxnSpPr>
        <p:spPr bwMode="auto">
          <a:xfrm flipH="1" flipV="1">
            <a:off x="544979" y="5713865"/>
            <a:ext cx="24677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E4C5BA24-6E66-5BA0-E24B-3A821CBA5ED5}"/>
              </a:ext>
            </a:extLst>
          </p:cNvPr>
          <p:cNvCxnSpPr>
            <a:stCxn id="218" idx="0"/>
          </p:cNvCxnSpPr>
          <p:nvPr/>
        </p:nvCxnSpPr>
        <p:spPr bwMode="auto">
          <a:xfrm flipV="1">
            <a:off x="797945" y="5713865"/>
            <a:ext cx="23485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7" name="Rounded Rectangle 513">
            <a:extLst>
              <a:ext uri="{FF2B5EF4-FFF2-40B4-BE49-F238E27FC236}">
                <a16:creationId xmlns:a16="http://schemas.microsoft.com/office/drawing/2014/main" id="{DEED7E7F-2D35-21A0-50B2-C085F8053CCF}"/>
              </a:ext>
            </a:extLst>
          </p:cNvPr>
          <p:cNvSpPr/>
          <p:nvPr/>
        </p:nvSpPr>
        <p:spPr bwMode="auto">
          <a:xfrm>
            <a:off x="830696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18" name="Rounded Rectangle 514">
            <a:extLst>
              <a:ext uri="{FF2B5EF4-FFF2-40B4-BE49-F238E27FC236}">
                <a16:creationId xmlns:a16="http://schemas.microsoft.com/office/drawing/2014/main" id="{08DE8025-CA72-9B32-1D63-CAF43923B9AC}"/>
              </a:ext>
            </a:extLst>
          </p:cNvPr>
          <p:cNvSpPr/>
          <p:nvPr/>
        </p:nvSpPr>
        <p:spPr bwMode="auto">
          <a:xfrm>
            <a:off x="778463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19" name="Rounded Rectangle 515">
            <a:extLst>
              <a:ext uri="{FF2B5EF4-FFF2-40B4-BE49-F238E27FC236}">
                <a16:creationId xmlns:a16="http://schemas.microsoft.com/office/drawing/2014/main" id="{2ECCBB75-41A5-FC05-89A1-8025EF6C4A15}"/>
              </a:ext>
            </a:extLst>
          </p:cNvPr>
          <p:cNvSpPr/>
          <p:nvPr/>
        </p:nvSpPr>
        <p:spPr bwMode="auto">
          <a:xfrm>
            <a:off x="727755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20" name="Rounded Rectangle 516">
            <a:extLst>
              <a:ext uri="{FF2B5EF4-FFF2-40B4-BE49-F238E27FC236}">
                <a16:creationId xmlns:a16="http://schemas.microsoft.com/office/drawing/2014/main" id="{B847C2E7-ACDC-5A8A-3502-E04588063985}"/>
              </a:ext>
            </a:extLst>
          </p:cNvPr>
          <p:cNvSpPr/>
          <p:nvPr/>
        </p:nvSpPr>
        <p:spPr bwMode="auto">
          <a:xfrm>
            <a:off x="883574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CE13D38D-81CA-05E3-2B36-E6FEF70282B9}"/>
              </a:ext>
            </a:extLst>
          </p:cNvPr>
          <p:cNvCxnSpPr>
            <a:cxnSpLocks/>
            <a:stCxn id="220" idx="0"/>
          </p:cNvCxnSpPr>
          <p:nvPr/>
        </p:nvCxnSpPr>
        <p:spPr bwMode="auto">
          <a:xfrm flipH="1" flipV="1">
            <a:off x="822026" y="5713864"/>
            <a:ext cx="81031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78A71593-316B-AD67-81AD-2E4DA90407AD}"/>
              </a:ext>
            </a:extLst>
          </p:cNvPr>
          <p:cNvCxnSpPr>
            <a:cxnSpLocks/>
            <a:stCxn id="219" idx="0"/>
          </p:cNvCxnSpPr>
          <p:nvPr/>
        </p:nvCxnSpPr>
        <p:spPr bwMode="auto">
          <a:xfrm flipV="1">
            <a:off x="747237" y="5713864"/>
            <a:ext cx="74789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9E78DAB2-D476-5230-030D-2840D0E36EAE}"/>
              </a:ext>
            </a:extLst>
          </p:cNvPr>
          <p:cNvCxnSpPr>
            <a:stCxn id="217" idx="0"/>
          </p:cNvCxnSpPr>
          <p:nvPr/>
        </p:nvCxnSpPr>
        <p:spPr bwMode="auto">
          <a:xfrm flipH="1" flipV="1">
            <a:off x="825503" y="5713865"/>
            <a:ext cx="24677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C2445CB9-7716-5318-2EDF-22A1DC155D37}"/>
              </a:ext>
            </a:extLst>
          </p:cNvPr>
          <p:cNvCxnSpPr>
            <a:stCxn id="226" idx="0"/>
          </p:cNvCxnSpPr>
          <p:nvPr/>
        </p:nvCxnSpPr>
        <p:spPr bwMode="auto">
          <a:xfrm flipV="1">
            <a:off x="1087700" y="5713865"/>
            <a:ext cx="23485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5" name="Rounded Rectangle 513">
            <a:extLst>
              <a:ext uri="{FF2B5EF4-FFF2-40B4-BE49-F238E27FC236}">
                <a16:creationId xmlns:a16="http://schemas.microsoft.com/office/drawing/2014/main" id="{C04A254A-3B56-74C2-9E12-67F08945E850}"/>
              </a:ext>
            </a:extLst>
          </p:cNvPr>
          <p:cNvSpPr/>
          <p:nvPr/>
        </p:nvSpPr>
        <p:spPr bwMode="auto">
          <a:xfrm>
            <a:off x="1120451" y="5792656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26" name="Rounded Rectangle 514">
            <a:extLst>
              <a:ext uri="{FF2B5EF4-FFF2-40B4-BE49-F238E27FC236}">
                <a16:creationId xmlns:a16="http://schemas.microsoft.com/office/drawing/2014/main" id="{94A356AE-A1BF-9E3E-EE16-9809F54584AE}"/>
              </a:ext>
            </a:extLst>
          </p:cNvPr>
          <p:cNvSpPr/>
          <p:nvPr/>
        </p:nvSpPr>
        <p:spPr bwMode="auto">
          <a:xfrm>
            <a:off x="1068217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27" name="Rounded Rectangle 515">
            <a:extLst>
              <a:ext uri="{FF2B5EF4-FFF2-40B4-BE49-F238E27FC236}">
                <a16:creationId xmlns:a16="http://schemas.microsoft.com/office/drawing/2014/main" id="{0FB8009A-CF11-BB69-9D85-518B7872DE63}"/>
              </a:ext>
            </a:extLst>
          </p:cNvPr>
          <p:cNvSpPr/>
          <p:nvPr/>
        </p:nvSpPr>
        <p:spPr bwMode="auto">
          <a:xfrm>
            <a:off x="1017509" y="5792656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28" name="Rounded Rectangle 516">
            <a:extLst>
              <a:ext uri="{FF2B5EF4-FFF2-40B4-BE49-F238E27FC236}">
                <a16:creationId xmlns:a16="http://schemas.microsoft.com/office/drawing/2014/main" id="{A691DC84-5B8E-1588-CEC7-458400DEABAF}"/>
              </a:ext>
            </a:extLst>
          </p:cNvPr>
          <p:cNvSpPr/>
          <p:nvPr/>
        </p:nvSpPr>
        <p:spPr bwMode="auto">
          <a:xfrm>
            <a:off x="1173329" y="5792656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9E797F8B-9605-48D6-0EAF-6DD6A8CAEBCB}"/>
              </a:ext>
            </a:extLst>
          </p:cNvPr>
          <p:cNvCxnSpPr>
            <a:cxnSpLocks/>
            <a:stCxn id="228" idx="0"/>
          </p:cNvCxnSpPr>
          <p:nvPr/>
        </p:nvCxnSpPr>
        <p:spPr bwMode="auto">
          <a:xfrm flipH="1" flipV="1">
            <a:off x="1111781" y="5713864"/>
            <a:ext cx="81031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04B4D61C-F997-B85C-C176-F94CB12106C5}"/>
              </a:ext>
            </a:extLst>
          </p:cNvPr>
          <p:cNvCxnSpPr>
            <a:cxnSpLocks/>
            <a:stCxn id="227" idx="0"/>
          </p:cNvCxnSpPr>
          <p:nvPr/>
        </p:nvCxnSpPr>
        <p:spPr bwMode="auto">
          <a:xfrm flipV="1">
            <a:off x="1036992" y="5713864"/>
            <a:ext cx="74789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D084CF09-CD3E-1EB4-C866-8F69A2B4269F}"/>
              </a:ext>
            </a:extLst>
          </p:cNvPr>
          <p:cNvCxnSpPr>
            <a:stCxn id="225" idx="0"/>
          </p:cNvCxnSpPr>
          <p:nvPr/>
        </p:nvCxnSpPr>
        <p:spPr bwMode="auto">
          <a:xfrm flipH="1" flipV="1">
            <a:off x="1115258" y="5713864"/>
            <a:ext cx="24677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0A23075D-BFE3-3B8E-BA95-7ECD863710A0}"/>
              </a:ext>
            </a:extLst>
          </p:cNvPr>
          <p:cNvCxnSpPr>
            <a:stCxn id="234" idx="0"/>
          </p:cNvCxnSpPr>
          <p:nvPr/>
        </p:nvCxnSpPr>
        <p:spPr bwMode="auto">
          <a:xfrm flipV="1">
            <a:off x="1418152" y="5713867"/>
            <a:ext cx="23485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3" name="Rounded Rectangle 513">
            <a:extLst>
              <a:ext uri="{FF2B5EF4-FFF2-40B4-BE49-F238E27FC236}">
                <a16:creationId xmlns:a16="http://schemas.microsoft.com/office/drawing/2014/main" id="{AAEB4019-EDFE-DF7F-13A3-0BC128719255}"/>
              </a:ext>
            </a:extLst>
          </p:cNvPr>
          <p:cNvSpPr/>
          <p:nvPr/>
        </p:nvSpPr>
        <p:spPr bwMode="auto">
          <a:xfrm>
            <a:off x="1450902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34" name="Rounded Rectangle 514">
            <a:extLst>
              <a:ext uri="{FF2B5EF4-FFF2-40B4-BE49-F238E27FC236}">
                <a16:creationId xmlns:a16="http://schemas.microsoft.com/office/drawing/2014/main" id="{4763C5D7-73E1-33C5-F8B0-74FC605731E7}"/>
              </a:ext>
            </a:extLst>
          </p:cNvPr>
          <p:cNvSpPr/>
          <p:nvPr/>
        </p:nvSpPr>
        <p:spPr bwMode="auto">
          <a:xfrm>
            <a:off x="1398668" y="5792659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35" name="Rounded Rectangle 515">
            <a:extLst>
              <a:ext uri="{FF2B5EF4-FFF2-40B4-BE49-F238E27FC236}">
                <a16:creationId xmlns:a16="http://schemas.microsoft.com/office/drawing/2014/main" id="{DC3748A6-F117-1443-320A-E9076108BF70}"/>
              </a:ext>
            </a:extLst>
          </p:cNvPr>
          <p:cNvSpPr/>
          <p:nvPr/>
        </p:nvSpPr>
        <p:spPr bwMode="auto">
          <a:xfrm>
            <a:off x="1347961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36" name="Rounded Rectangle 516">
            <a:extLst>
              <a:ext uri="{FF2B5EF4-FFF2-40B4-BE49-F238E27FC236}">
                <a16:creationId xmlns:a16="http://schemas.microsoft.com/office/drawing/2014/main" id="{3154B8F6-4FDE-7EC7-5D14-0A79D251DF17}"/>
              </a:ext>
            </a:extLst>
          </p:cNvPr>
          <p:cNvSpPr/>
          <p:nvPr/>
        </p:nvSpPr>
        <p:spPr bwMode="auto">
          <a:xfrm>
            <a:off x="1503781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AEE2EC1C-1ED6-3ADF-A02B-19B86FBD596B}"/>
              </a:ext>
            </a:extLst>
          </p:cNvPr>
          <p:cNvCxnSpPr>
            <a:cxnSpLocks/>
            <a:stCxn id="236" idx="0"/>
          </p:cNvCxnSpPr>
          <p:nvPr/>
        </p:nvCxnSpPr>
        <p:spPr bwMode="auto">
          <a:xfrm flipH="1" flipV="1">
            <a:off x="1442232" y="5713866"/>
            <a:ext cx="81031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1C0EE0E2-9349-02BF-88C5-F36D12316ECD}"/>
              </a:ext>
            </a:extLst>
          </p:cNvPr>
          <p:cNvCxnSpPr>
            <a:cxnSpLocks/>
            <a:stCxn id="235" idx="0"/>
          </p:cNvCxnSpPr>
          <p:nvPr/>
        </p:nvCxnSpPr>
        <p:spPr bwMode="auto">
          <a:xfrm flipV="1">
            <a:off x="1367444" y="5713866"/>
            <a:ext cx="74789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0C1A3F4F-41FA-B523-34E2-1340003E3D6B}"/>
              </a:ext>
            </a:extLst>
          </p:cNvPr>
          <p:cNvCxnSpPr>
            <a:stCxn id="233" idx="0"/>
          </p:cNvCxnSpPr>
          <p:nvPr/>
        </p:nvCxnSpPr>
        <p:spPr bwMode="auto">
          <a:xfrm flipH="1" flipV="1">
            <a:off x="1445710" y="5713867"/>
            <a:ext cx="24677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61D9FA0A-1C82-F2F8-0B82-EEE2BA68C356}"/>
              </a:ext>
            </a:extLst>
          </p:cNvPr>
          <p:cNvCxnSpPr>
            <a:stCxn id="242" idx="0"/>
          </p:cNvCxnSpPr>
          <p:nvPr/>
        </p:nvCxnSpPr>
        <p:spPr bwMode="auto">
          <a:xfrm flipV="1">
            <a:off x="1698676" y="5713867"/>
            <a:ext cx="23485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1" name="Rounded Rectangle 513">
            <a:extLst>
              <a:ext uri="{FF2B5EF4-FFF2-40B4-BE49-F238E27FC236}">
                <a16:creationId xmlns:a16="http://schemas.microsoft.com/office/drawing/2014/main" id="{E296B848-1F64-8F67-F25A-2327BB0F4CC6}"/>
              </a:ext>
            </a:extLst>
          </p:cNvPr>
          <p:cNvSpPr/>
          <p:nvPr/>
        </p:nvSpPr>
        <p:spPr bwMode="auto">
          <a:xfrm>
            <a:off x="1731426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42" name="Rounded Rectangle 514">
            <a:extLst>
              <a:ext uri="{FF2B5EF4-FFF2-40B4-BE49-F238E27FC236}">
                <a16:creationId xmlns:a16="http://schemas.microsoft.com/office/drawing/2014/main" id="{E2387054-DFD9-655A-F69E-6C653DCFE330}"/>
              </a:ext>
            </a:extLst>
          </p:cNvPr>
          <p:cNvSpPr/>
          <p:nvPr/>
        </p:nvSpPr>
        <p:spPr bwMode="auto">
          <a:xfrm>
            <a:off x="1679193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43" name="Rounded Rectangle 515">
            <a:extLst>
              <a:ext uri="{FF2B5EF4-FFF2-40B4-BE49-F238E27FC236}">
                <a16:creationId xmlns:a16="http://schemas.microsoft.com/office/drawing/2014/main" id="{DE1F1384-05D7-407A-2EBC-A9B7F5A290DF}"/>
              </a:ext>
            </a:extLst>
          </p:cNvPr>
          <p:cNvSpPr/>
          <p:nvPr/>
        </p:nvSpPr>
        <p:spPr bwMode="auto">
          <a:xfrm>
            <a:off x="1628485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44" name="Rounded Rectangle 516">
            <a:extLst>
              <a:ext uri="{FF2B5EF4-FFF2-40B4-BE49-F238E27FC236}">
                <a16:creationId xmlns:a16="http://schemas.microsoft.com/office/drawing/2014/main" id="{99F77E5B-17DE-19A8-C60F-CF40583B2669}"/>
              </a:ext>
            </a:extLst>
          </p:cNvPr>
          <p:cNvSpPr/>
          <p:nvPr/>
        </p:nvSpPr>
        <p:spPr bwMode="auto">
          <a:xfrm>
            <a:off x="1784304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19721E35-03CB-0693-E2A7-25DEF7062AFA}"/>
              </a:ext>
            </a:extLst>
          </p:cNvPr>
          <p:cNvCxnSpPr>
            <a:cxnSpLocks/>
            <a:stCxn id="244" idx="0"/>
          </p:cNvCxnSpPr>
          <p:nvPr/>
        </p:nvCxnSpPr>
        <p:spPr bwMode="auto">
          <a:xfrm flipH="1" flipV="1">
            <a:off x="1722757" y="5713866"/>
            <a:ext cx="81031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2956926F-4F16-E12A-A8EC-A7CD4C72CCE0}"/>
              </a:ext>
            </a:extLst>
          </p:cNvPr>
          <p:cNvCxnSpPr>
            <a:cxnSpLocks/>
            <a:stCxn id="243" idx="0"/>
          </p:cNvCxnSpPr>
          <p:nvPr/>
        </p:nvCxnSpPr>
        <p:spPr bwMode="auto">
          <a:xfrm flipV="1">
            <a:off x="1647967" y="5713866"/>
            <a:ext cx="74789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8521E75C-2DE1-CB84-F53C-BFBCFB7090EC}"/>
              </a:ext>
            </a:extLst>
          </p:cNvPr>
          <p:cNvCxnSpPr>
            <a:stCxn id="241" idx="0"/>
          </p:cNvCxnSpPr>
          <p:nvPr/>
        </p:nvCxnSpPr>
        <p:spPr bwMode="auto">
          <a:xfrm flipH="1" flipV="1">
            <a:off x="1726233" y="5713866"/>
            <a:ext cx="24677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D0C31013-1225-3D98-6E00-75F368CEE989}"/>
              </a:ext>
            </a:extLst>
          </p:cNvPr>
          <p:cNvCxnSpPr>
            <a:stCxn id="250" idx="0"/>
          </p:cNvCxnSpPr>
          <p:nvPr/>
        </p:nvCxnSpPr>
        <p:spPr bwMode="auto">
          <a:xfrm flipV="1">
            <a:off x="1979200" y="5713866"/>
            <a:ext cx="23485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9" name="Rounded Rectangle 513">
            <a:extLst>
              <a:ext uri="{FF2B5EF4-FFF2-40B4-BE49-F238E27FC236}">
                <a16:creationId xmlns:a16="http://schemas.microsoft.com/office/drawing/2014/main" id="{338A0A3B-DF3F-2740-8CEF-699934C2D7BF}"/>
              </a:ext>
            </a:extLst>
          </p:cNvPr>
          <p:cNvSpPr/>
          <p:nvPr/>
        </p:nvSpPr>
        <p:spPr bwMode="auto">
          <a:xfrm>
            <a:off x="2011951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50" name="Rounded Rectangle 514">
            <a:extLst>
              <a:ext uri="{FF2B5EF4-FFF2-40B4-BE49-F238E27FC236}">
                <a16:creationId xmlns:a16="http://schemas.microsoft.com/office/drawing/2014/main" id="{5E0F7D41-2D53-59AE-600B-A5FD2FEB981D}"/>
              </a:ext>
            </a:extLst>
          </p:cNvPr>
          <p:cNvSpPr/>
          <p:nvPr/>
        </p:nvSpPr>
        <p:spPr bwMode="auto">
          <a:xfrm>
            <a:off x="1959717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51" name="Rounded Rectangle 515">
            <a:extLst>
              <a:ext uri="{FF2B5EF4-FFF2-40B4-BE49-F238E27FC236}">
                <a16:creationId xmlns:a16="http://schemas.microsoft.com/office/drawing/2014/main" id="{DF79851A-8398-CE30-F2ED-7BF323E2FC13}"/>
              </a:ext>
            </a:extLst>
          </p:cNvPr>
          <p:cNvSpPr/>
          <p:nvPr/>
        </p:nvSpPr>
        <p:spPr bwMode="auto">
          <a:xfrm>
            <a:off x="1909009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52" name="Rounded Rectangle 516">
            <a:extLst>
              <a:ext uri="{FF2B5EF4-FFF2-40B4-BE49-F238E27FC236}">
                <a16:creationId xmlns:a16="http://schemas.microsoft.com/office/drawing/2014/main" id="{21B7FD02-2393-2A8D-CA6C-49A9B2E3FFD5}"/>
              </a:ext>
            </a:extLst>
          </p:cNvPr>
          <p:cNvSpPr/>
          <p:nvPr/>
        </p:nvSpPr>
        <p:spPr bwMode="auto">
          <a:xfrm>
            <a:off x="2064828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7E788C57-71C9-49CF-3D39-2A06C4014335}"/>
              </a:ext>
            </a:extLst>
          </p:cNvPr>
          <p:cNvCxnSpPr>
            <a:cxnSpLocks/>
            <a:stCxn id="252" idx="0"/>
          </p:cNvCxnSpPr>
          <p:nvPr/>
        </p:nvCxnSpPr>
        <p:spPr bwMode="auto">
          <a:xfrm flipH="1" flipV="1">
            <a:off x="2003281" y="5713866"/>
            <a:ext cx="81031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7F8A00B0-7527-B25A-923D-945D3AFCBFB2}"/>
              </a:ext>
            </a:extLst>
          </p:cNvPr>
          <p:cNvCxnSpPr>
            <a:cxnSpLocks/>
            <a:stCxn id="251" idx="0"/>
          </p:cNvCxnSpPr>
          <p:nvPr/>
        </p:nvCxnSpPr>
        <p:spPr bwMode="auto">
          <a:xfrm flipV="1">
            <a:off x="1928492" y="5713866"/>
            <a:ext cx="74789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1E2A759B-438B-D216-DE40-F09B0EF27E13}"/>
              </a:ext>
            </a:extLst>
          </p:cNvPr>
          <p:cNvCxnSpPr>
            <a:stCxn id="249" idx="0"/>
          </p:cNvCxnSpPr>
          <p:nvPr/>
        </p:nvCxnSpPr>
        <p:spPr bwMode="auto">
          <a:xfrm flipH="1" flipV="1">
            <a:off x="2006758" y="5713866"/>
            <a:ext cx="24677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4E47948E-640B-D8EF-0C5E-50198F50E052}"/>
              </a:ext>
            </a:extLst>
          </p:cNvPr>
          <p:cNvCxnSpPr>
            <a:stCxn id="258" idx="0"/>
          </p:cNvCxnSpPr>
          <p:nvPr/>
        </p:nvCxnSpPr>
        <p:spPr bwMode="auto">
          <a:xfrm flipV="1">
            <a:off x="2268954" y="5713866"/>
            <a:ext cx="23485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7" name="Rounded Rectangle 513">
            <a:extLst>
              <a:ext uri="{FF2B5EF4-FFF2-40B4-BE49-F238E27FC236}">
                <a16:creationId xmlns:a16="http://schemas.microsoft.com/office/drawing/2014/main" id="{26AF494D-FE7E-3672-52FE-12690E75F4E8}"/>
              </a:ext>
            </a:extLst>
          </p:cNvPr>
          <p:cNvSpPr/>
          <p:nvPr/>
        </p:nvSpPr>
        <p:spPr bwMode="auto">
          <a:xfrm>
            <a:off x="2301705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58" name="Rounded Rectangle 514">
            <a:extLst>
              <a:ext uri="{FF2B5EF4-FFF2-40B4-BE49-F238E27FC236}">
                <a16:creationId xmlns:a16="http://schemas.microsoft.com/office/drawing/2014/main" id="{9F42D57C-C6BF-8127-BF8C-7DDFB23C7A91}"/>
              </a:ext>
            </a:extLst>
          </p:cNvPr>
          <p:cNvSpPr/>
          <p:nvPr/>
        </p:nvSpPr>
        <p:spPr bwMode="auto">
          <a:xfrm>
            <a:off x="2249472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59" name="Rounded Rectangle 515">
            <a:extLst>
              <a:ext uri="{FF2B5EF4-FFF2-40B4-BE49-F238E27FC236}">
                <a16:creationId xmlns:a16="http://schemas.microsoft.com/office/drawing/2014/main" id="{5F9E6D11-E2BA-6B45-F74B-857F95BFAECA}"/>
              </a:ext>
            </a:extLst>
          </p:cNvPr>
          <p:cNvSpPr/>
          <p:nvPr/>
        </p:nvSpPr>
        <p:spPr bwMode="auto">
          <a:xfrm>
            <a:off x="2198763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60" name="Rounded Rectangle 516">
            <a:extLst>
              <a:ext uri="{FF2B5EF4-FFF2-40B4-BE49-F238E27FC236}">
                <a16:creationId xmlns:a16="http://schemas.microsoft.com/office/drawing/2014/main" id="{8B2E5027-FDD5-A269-4B7D-FB3C11693D51}"/>
              </a:ext>
            </a:extLst>
          </p:cNvPr>
          <p:cNvSpPr/>
          <p:nvPr/>
        </p:nvSpPr>
        <p:spPr bwMode="auto">
          <a:xfrm>
            <a:off x="2354583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A0C75B46-0F62-E2B9-8A00-32BEEB9B8A58}"/>
              </a:ext>
            </a:extLst>
          </p:cNvPr>
          <p:cNvCxnSpPr>
            <a:cxnSpLocks/>
            <a:stCxn id="260" idx="0"/>
          </p:cNvCxnSpPr>
          <p:nvPr/>
        </p:nvCxnSpPr>
        <p:spPr bwMode="auto">
          <a:xfrm flipH="1" flipV="1">
            <a:off x="2293035" y="5713865"/>
            <a:ext cx="81031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B776D791-0862-02AB-3D33-36E8B6E06F77}"/>
              </a:ext>
            </a:extLst>
          </p:cNvPr>
          <p:cNvCxnSpPr>
            <a:cxnSpLocks/>
            <a:stCxn id="259" idx="0"/>
          </p:cNvCxnSpPr>
          <p:nvPr/>
        </p:nvCxnSpPr>
        <p:spPr bwMode="auto">
          <a:xfrm flipV="1">
            <a:off x="2218246" y="5713865"/>
            <a:ext cx="74789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B0242777-160E-F53B-F2E9-6E52D4856507}"/>
              </a:ext>
            </a:extLst>
          </p:cNvPr>
          <p:cNvCxnSpPr>
            <a:stCxn id="257" idx="0"/>
          </p:cNvCxnSpPr>
          <p:nvPr/>
        </p:nvCxnSpPr>
        <p:spPr bwMode="auto">
          <a:xfrm flipH="1" flipV="1">
            <a:off x="2296513" y="5713866"/>
            <a:ext cx="24677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39CDD1BA-73E6-32E4-37B6-20FD6A2DE00A}"/>
              </a:ext>
            </a:extLst>
          </p:cNvPr>
          <p:cNvCxnSpPr>
            <a:stCxn id="266" idx="0"/>
          </p:cNvCxnSpPr>
          <p:nvPr/>
        </p:nvCxnSpPr>
        <p:spPr bwMode="auto">
          <a:xfrm flipV="1">
            <a:off x="2583568" y="5713867"/>
            <a:ext cx="23485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5" name="Rounded Rectangle 513">
            <a:extLst>
              <a:ext uri="{FF2B5EF4-FFF2-40B4-BE49-F238E27FC236}">
                <a16:creationId xmlns:a16="http://schemas.microsoft.com/office/drawing/2014/main" id="{0E60C116-59AB-89F3-3FE7-3DC949A34B33}"/>
              </a:ext>
            </a:extLst>
          </p:cNvPr>
          <p:cNvSpPr/>
          <p:nvPr/>
        </p:nvSpPr>
        <p:spPr bwMode="auto">
          <a:xfrm>
            <a:off x="2616318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66" name="Rounded Rectangle 514">
            <a:extLst>
              <a:ext uri="{FF2B5EF4-FFF2-40B4-BE49-F238E27FC236}">
                <a16:creationId xmlns:a16="http://schemas.microsoft.com/office/drawing/2014/main" id="{B9D23B64-F43B-062D-8C33-4A3B01A3E034}"/>
              </a:ext>
            </a:extLst>
          </p:cNvPr>
          <p:cNvSpPr/>
          <p:nvPr/>
        </p:nvSpPr>
        <p:spPr bwMode="auto">
          <a:xfrm>
            <a:off x="2564084" y="5792659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67" name="Rounded Rectangle 515">
            <a:extLst>
              <a:ext uri="{FF2B5EF4-FFF2-40B4-BE49-F238E27FC236}">
                <a16:creationId xmlns:a16="http://schemas.microsoft.com/office/drawing/2014/main" id="{D49430B3-9534-C8AF-7C6F-C9B370EC57BB}"/>
              </a:ext>
            </a:extLst>
          </p:cNvPr>
          <p:cNvSpPr/>
          <p:nvPr/>
        </p:nvSpPr>
        <p:spPr bwMode="auto">
          <a:xfrm>
            <a:off x="2513377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68" name="Rounded Rectangle 516">
            <a:extLst>
              <a:ext uri="{FF2B5EF4-FFF2-40B4-BE49-F238E27FC236}">
                <a16:creationId xmlns:a16="http://schemas.microsoft.com/office/drawing/2014/main" id="{8524D15A-589C-9921-BD77-A089F2218E0F}"/>
              </a:ext>
            </a:extLst>
          </p:cNvPr>
          <p:cNvSpPr/>
          <p:nvPr/>
        </p:nvSpPr>
        <p:spPr bwMode="auto">
          <a:xfrm>
            <a:off x="2669196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956367DA-5CFB-B3DF-6CE0-C969A31AF200}"/>
              </a:ext>
            </a:extLst>
          </p:cNvPr>
          <p:cNvCxnSpPr>
            <a:cxnSpLocks/>
            <a:stCxn id="268" idx="0"/>
          </p:cNvCxnSpPr>
          <p:nvPr/>
        </p:nvCxnSpPr>
        <p:spPr bwMode="auto">
          <a:xfrm flipH="1" flipV="1">
            <a:off x="2607649" y="5713866"/>
            <a:ext cx="81031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D0A48CB0-BED0-B59F-7B59-A2F5EE38456A}"/>
              </a:ext>
            </a:extLst>
          </p:cNvPr>
          <p:cNvCxnSpPr>
            <a:cxnSpLocks/>
            <a:stCxn id="267" idx="0"/>
          </p:cNvCxnSpPr>
          <p:nvPr/>
        </p:nvCxnSpPr>
        <p:spPr bwMode="auto">
          <a:xfrm flipV="1">
            <a:off x="2532859" y="5713866"/>
            <a:ext cx="74789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C254E635-4D04-70FC-72E6-312FDEF02033}"/>
              </a:ext>
            </a:extLst>
          </p:cNvPr>
          <p:cNvCxnSpPr>
            <a:stCxn id="265" idx="0"/>
          </p:cNvCxnSpPr>
          <p:nvPr/>
        </p:nvCxnSpPr>
        <p:spPr bwMode="auto">
          <a:xfrm flipH="1" flipV="1">
            <a:off x="2611125" y="5713867"/>
            <a:ext cx="24677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EA77611E-B435-4791-ED18-20BE5338D767}"/>
              </a:ext>
            </a:extLst>
          </p:cNvPr>
          <p:cNvCxnSpPr>
            <a:stCxn id="273" idx="0"/>
          </p:cNvCxnSpPr>
          <p:nvPr/>
        </p:nvCxnSpPr>
        <p:spPr bwMode="auto">
          <a:xfrm flipV="1">
            <a:off x="2864092" y="5713867"/>
            <a:ext cx="23485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3" name="Rounded Rectangle 514">
            <a:extLst>
              <a:ext uri="{FF2B5EF4-FFF2-40B4-BE49-F238E27FC236}">
                <a16:creationId xmlns:a16="http://schemas.microsoft.com/office/drawing/2014/main" id="{0CD75D30-AE08-4688-9988-E04FD75FFDF2}"/>
              </a:ext>
            </a:extLst>
          </p:cNvPr>
          <p:cNvSpPr/>
          <p:nvPr/>
        </p:nvSpPr>
        <p:spPr bwMode="auto">
          <a:xfrm>
            <a:off x="2844609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74" name="Rounded Rectangle 515">
            <a:extLst>
              <a:ext uri="{FF2B5EF4-FFF2-40B4-BE49-F238E27FC236}">
                <a16:creationId xmlns:a16="http://schemas.microsoft.com/office/drawing/2014/main" id="{7CB1C6D1-4939-B39B-5F2A-08685BEF2BA8}"/>
              </a:ext>
            </a:extLst>
          </p:cNvPr>
          <p:cNvSpPr/>
          <p:nvPr/>
        </p:nvSpPr>
        <p:spPr bwMode="auto">
          <a:xfrm>
            <a:off x="2793901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75" name="Rounded Rectangle 516">
            <a:extLst>
              <a:ext uri="{FF2B5EF4-FFF2-40B4-BE49-F238E27FC236}">
                <a16:creationId xmlns:a16="http://schemas.microsoft.com/office/drawing/2014/main" id="{2C2FACFB-A51E-FF4D-54E6-F6C923A016E0}"/>
              </a:ext>
            </a:extLst>
          </p:cNvPr>
          <p:cNvSpPr/>
          <p:nvPr/>
        </p:nvSpPr>
        <p:spPr bwMode="auto">
          <a:xfrm>
            <a:off x="2949720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69BAE773-7ADB-761F-000D-77218F5A22D2}"/>
              </a:ext>
            </a:extLst>
          </p:cNvPr>
          <p:cNvCxnSpPr>
            <a:cxnSpLocks/>
            <a:stCxn id="275" idx="0"/>
          </p:cNvCxnSpPr>
          <p:nvPr/>
        </p:nvCxnSpPr>
        <p:spPr bwMode="auto">
          <a:xfrm flipH="1" flipV="1">
            <a:off x="2888173" y="5713866"/>
            <a:ext cx="81031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D7AA27EE-F4B1-BA81-5887-2E1FC7C94A1F}"/>
              </a:ext>
            </a:extLst>
          </p:cNvPr>
          <p:cNvCxnSpPr>
            <a:cxnSpLocks/>
            <a:stCxn id="274" idx="0"/>
          </p:cNvCxnSpPr>
          <p:nvPr/>
        </p:nvCxnSpPr>
        <p:spPr bwMode="auto">
          <a:xfrm flipV="1">
            <a:off x="2813384" y="5713866"/>
            <a:ext cx="74789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01716D8D-6E0E-D1D5-CE93-F44129B51E5B}"/>
              </a:ext>
            </a:extLst>
          </p:cNvPr>
          <p:cNvCxnSpPr>
            <a:stCxn id="280" idx="0"/>
          </p:cNvCxnSpPr>
          <p:nvPr/>
        </p:nvCxnSpPr>
        <p:spPr bwMode="auto">
          <a:xfrm flipV="1">
            <a:off x="3144616" y="5713866"/>
            <a:ext cx="23485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Rounded Rectangle 513">
            <a:extLst>
              <a:ext uri="{FF2B5EF4-FFF2-40B4-BE49-F238E27FC236}">
                <a16:creationId xmlns:a16="http://schemas.microsoft.com/office/drawing/2014/main" id="{92D58DC6-E289-C215-EE7A-F258F3E4C0B5}"/>
              </a:ext>
            </a:extLst>
          </p:cNvPr>
          <p:cNvSpPr/>
          <p:nvPr/>
        </p:nvSpPr>
        <p:spPr bwMode="auto">
          <a:xfrm>
            <a:off x="3177367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80" name="Rounded Rectangle 514">
            <a:extLst>
              <a:ext uri="{FF2B5EF4-FFF2-40B4-BE49-F238E27FC236}">
                <a16:creationId xmlns:a16="http://schemas.microsoft.com/office/drawing/2014/main" id="{5A0A7617-A96E-C52E-877C-D6BD5A421E04}"/>
              </a:ext>
            </a:extLst>
          </p:cNvPr>
          <p:cNvSpPr/>
          <p:nvPr/>
        </p:nvSpPr>
        <p:spPr bwMode="auto">
          <a:xfrm>
            <a:off x="3125133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81" name="Rounded Rectangle 515">
            <a:extLst>
              <a:ext uri="{FF2B5EF4-FFF2-40B4-BE49-F238E27FC236}">
                <a16:creationId xmlns:a16="http://schemas.microsoft.com/office/drawing/2014/main" id="{A4FCDC6A-0E18-CE46-368C-1EF17C39F6C5}"/>
              </a:ext>
            </a:extLst>
          </p:cNvPr>
          <p:cNvSpPr/>
          <p:nvPr/>
        </p:nvSpPr>
        <p:spPr bwMode="auto">
          <a:xfrm>
            <a:off x="3074425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82" name="Rounded Rectangle 516">
            <a:extLst>
              <a:ext uri="{FF2B5EF4-FFF2-40B4-BE49-F238E27FC236}">
                <a16:creationId xmlns:a16="http://schemas.microsoft.com/office/drawing/2014/main" id="{078758CC-6144-0D2F-8091-75B38805997C}"/>
              </a:ext>
            </a:extLst>
          </p:cNvPr>
          <p:cNvSpPr/>
          <p:nvPr/>
        </p:nvSpPr>
        <p:spPr bwMode="auto">
          <a:xfrm>
            <a:off x="3230245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450E14F5-3029-5A61-4B4B-211D8108767F}"/>
              </a:ext>
            </a:extLst>
          </p:cNvPr>
          <p:cNvCxnSpPr>
            <a:cxnSpLocks/>
            <a:stCxn id="282" idx="0"/>
          </p:cNvCxnSpPr>
          <p:nvPr/>
        </p:nvCxnSpPr>
        <p:spPr bwMode="auto">
          <a:xfrm flipH="1" flipV="1">
            <a:off x="3168697" y="5713866"/>
            <a:ext cx="81031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10E9147E-04AE-31CC-2370-9AF2A2DC8AD2}"/>
              </a:ext>
            </a:extLst>
          </p:cNvPr>
          <p:cNvCxnSpPr>
            <a:cxnSpLocks/>
            <a:stCxn id="281" idx="0"/>
          </p:cNvCxnSpPr>
          <p:nvPr/>
        </p:nvCxnSpPr>
        <p:spPr bwMode="auto">
          <a:xfrm flipV="1">
            <a:off x="3093908" y="5713866"/>
            <a:ext cx="74789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2535BCE0-5B37-480A-C5A5-86964DE3A22A}"/>
              </a:ext>
            </a:extLst>
          </p:cNvPr>
          <p:cNvCxnSpPr>
            <a:stCxn id="279" idx="0"/>
          </p:cNvCxnSpPr>
          <p:nvPr/>
        </p:nvCxnSpPr>
        <p:spPr bwMode="auto">
          <a:xfrm flipH="1" flipV="1">
            <a:off x="3172174" y="5713866"/>
            <a:ext cx="24677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4DBDA22B-A9E0-39AA-C843-D812BFAACF6B}"/>
              </a:ext>
            </a:extLst>
          </p:cNvPr>
          <p:cNvCxnSpPr>
            <a:stCxn id="288" idx="0"/>
          </p:cNvCxnSpPr>
          <p:nvPr/>
        </p:nvCxnSpPr>
        <p:spPr bwMode="auto">
          <a:xfrm flipV="1">
            <a:off x="3434370" y="5713866"/>
            <a:ext cx="23485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7" name="Rounded Rectangle 513">
            <a:extLst>
              <a:ext uri="{FF2B5EF4-FFF2-40B4-BE49-F238E27FC236}">
                <a16:creationId xmlns:a16="http://schemas.microsoft.com/office/drawing/2014/main" id="{CCF2B77E-ECE4-B357-8F5D-0AEFB2DD7023}"/>
              </a:ext>
            </a:extLst>
          </p:cNvPr>
          <p:cNvSpPr/>
          <p:nvPr/>
        </p:nvSpPr>
        <p:spPr bwMode="auto">
          <a:xfrm>
            <a:off x="3467121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88" name="Rounded Rectangle 514">
            <a:extLst>
              <a:ext uri="{FF2B5EF4-FFF2-40B4-BE49-F238E27FC236}">
                <a16:creationId xmlns:a16="http://schemas.microsoft.com/office/drawing/2014/main" id="{9B7BED97-4CC1-92A7-6C1A-F46CF27B4B46}"/>
              </a:ext>
            </a:extLst>
          </p:cNvPr>
          <p:cNvSpPr/>
          <p:nvPr/>
        </p:nvSpPr>
        <p:spPr bwMode="auto">
          <a:xfrm>
            <a:off x="3414888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89" name="Rounded Rectangle 515">
            <a:extLst>
              <a:ext uri="{FF2B5EF4-FFF2-40B4-BE49-F238E27FC236}">
                <a16:creationId xmlns:a16="http://schemas.microsoft.com/office/drawing/2014/main" id="{CBFE2769-8024-B490-F270-49ACC91474F3}"/>
              </a:ext>
            </a:extLst>
          </p:cNvPr>
          <p:cNvSpPr/>
          <p:nvPr/>
        </p:nvSpPr>
        <p:spPr bwMode="auto">
          <a:xfrm>
            <a:off x="3364179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90" name="Rounded Rectangle 516">
            <a:extLst>
              <a:ext uri="{FF2B5EF4-FFF2-40B4-BE49-F238E27FC236}">
                <a16:creationId xmlns:a16="http://schemas.microsoft.com/office/drawing/2014/main" id="{2C04ED34-DC9F-F9B5-CA5F-47C1DFE237F6}"/>
              </a:ext>
            </a:extLst>
          </p:cNvPr>
          <p:cNvSpPr/>
          <p:nvPr/>
        </p:nvSpPr>
        <p:spPr bwMode="auto">
          <a:xfrm>
            <a:off x="3519999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87EE512F-C166-903A-F6D1-B5466FD9EA3C}"/>
              </a:ext>
            </a:extLst>
          </p:cNvPr>
          <p:cNvCxnSpPr>
            <a:cxnSpLocks/>
            <a:stCxn id="290" idx="0"/>
          </p:cNvCxnSpPr>
          <p:nvPr/>
        </p:nvCxnSpPr>
        <p:spPr bwMode="auto">
          <a:xfrm flipH="1" flipV="1">
            <a:off x="3458451" y="5713865"/>
            <a:ext cx="81031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396BF3D8-21EC-5B16-F099-0B92715598B1}"/>
              </a:ext>
            </a:extLst>
          </p:cNvPr>
          <p:cNvCxnSpPr>
            <a:cxnSpLocks/>
            <a:stCxn id="289" idx="0"/>
          </p:cNvCxnSpPr>
          <p:nvPr/>
        </p:nvCxnSpPr>
        <p:spPr bwMode="auto">
          <a:xfrm flipV="1">
            <a:off x="3383663" y="5713865"/>
            <a:ext cx="74789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271E0866-A9BE-25E9-8E5B-857C4C9F98A7}"/>
              </a:ext>
            </a:extLst>
          </p:cNvPr>
          <p:cNvCxnSpPr>
            <a:stCxn id="287" idx="0"/>
          </p:cNvCxnSpPr>
          <p:nvPr/>
        </p:nvCxnSpPr>
        <p:spPr bwMode="auto">
          <a:xfrm flipH="1" flipV="1">
            <a:off x="3461928" y="5713866"/>
            <a:ext cx="24677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27F92C6C-3BF1-42F7-4F0F-265DED9D8C17}"/>
              </a:ext>
            </a:extLst>
          </p:cNvPr>
          <p:cNvCxnSpPr>
            <a:stCxn id="296" idx="0"/>
          </p:cNvCxnSpPr>
          <p:nvPr/>
        </p:nvCxnSpPr>
        <p:spPr bwMode="auto">
          <a:xfrm flipV="1">
            <a:off x="3756612" y="5713867"/>
            <a:ext cx="23485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5" name="Rounded Rectangle 513">
            <a:extLst>
              <a:ext uri="{FF2B5EF4-FFF2-40B4-BE49-F238E27FC236}">
                <a16:creationId xmlns:a16="http://schemas.microsoft.com/office/drawing/2014/main" id="{B2E92F61-8C62-7A4E-2BC8-F95E3971CBEC}"/>
              </a:ext>
            </a:extLst>
          </p:cNvPr>
          <p:cNvSpPr/>
          <p:nvPr/>
        </p:nvSpPr>
        <p:spPr bwMode="auto">
          <a:xfrm>
            <a:off x="3789363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96" name="Rounded Rectangle 514">
            <a:extLst>
              <a:ext uri="{FF2B5EF4-FFF2-40B4-BE49-F238E27FC236}">
                <a16:creationId xmlns:a16="http://schemas.microsoft.com/office/drawing/2014/main" id="{B47ED7EC-5430-18D5-9767-18786D9B6418}"/>
              </a:ext>
            </a:extLst>
          </p:cNvPr>
          <p:cNvSpPr/>
          <p:nvPr/>
        </p:nvSpPr>
        <p:spPr bwMode="auto">
          <a:xfrm>
            <a:off x="3737129" y="5792659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97" name="Rounded Rectangle 515">
            <a:extLst>
              <a:ext uri="{FF2B5EF4-FFF2-40B4-BE49-F238E27FC236}">
                <a16:creationId xmlns:a16="http://schemas.microsoft.com/office/drawing/2014/main" id="{7B6034D7-1640-A3A5-FEEC-15F34D290C7E}"/>
              </a:ext>
            </a:extLst>
          </p:cNvPr>
          <p:cNvSpPr/>
          <p:nvPr/>
        </p:nvSpPr>
        <p:spPr bwMode="auto">
          <a:xfrm>
            <a:off x="3686421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98" name="Rounded Rectangle 516">
            <a:extLst>
              <a:ext uri="{FF2B5EF4-FFF2-40B4-BE49-F238E27FC236}">
                <a16:creationId xmlns:a16="http://schemas.microsoft.com/office/drawing/2014/main" id="{66D57AD5-2886-4A2D-A746-4F52E2E3F15F}"/>
              </a:ext>
            </a:extLst>
          </p:cNvPr>
          <p:cNvSpPr/>
          <p:nvPr/>
        </p:nvSpPr>
        <p:spPr bwMode="auto">
          <a:xfrm>
            <a:off x="3842241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364FA475-DE65-EAFF-C435-CA8A87FA303F}"/>
              </a:ext>
            </a:extLst>
          </p:cNvPr>
          <p:cNvCxnSpPr>
            <a:cxnSpLocks/>
            <a:stCxn id="298" idx="0"/>
          </p:cNvCxnSpPr>
          <p:nvPr/>
        </p:nvCxnSpPr>
        <p:spPr bwMode="auto">
          <a:xfrm flipH="1" flipV="1">
            <a:off x="3780693" y="5713866"/>
            <a:ext cx="81031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406B4993-9ED5-455D-3C0B-91392EC4D143}"/>
              </a:ext>
            </a:extLst>
          </p:cNvPr>
          <p:cNvCxnSpPr>
            <a:cxnSpLocks/>
            <a:stCxn id="297" idx="0"/>
          </p:cNvCxnSpPr>
          <p:nvPr/>
        </p:nvCxnSpPr>
        <p:spPr bwMode="auto">
          <a:xfrm flipV="1">
            <a:off x="3705904" y="5713866"/>
            <a:ext cx="74789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65F9D0CD-1483-6AC2-9903-A0E9AE135296}"/>
              </a:ext>
            </a:extLst>
          </p:cNvPr>
          <p:cNvCxnSpPr>
            <a:stCxn id="295" idx="0"/>
          </p:cNvCxnSpPr>
          <p:nvPr/>
        </p:nvCxnSpPr>
        <p:spPr bwMode="auto">
          <a:xfrm flipH="1" flipV="1">
            <a:off x="3784170" y="5713867"/>
            <a:ext cx="24677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00FB5560-3D31-61B7-86CD-FB673240A723}"/>
              </a:ext>
            </a:extLst>
          </p:cNvPr>
          <p:cNvCxnSpPr>
            <a:stCxn id="304" idx="0"/>
          </p:cNvCxnSpPr>
          <p:nvPr/>
        </p:nvCxnSpPr>
        <p:spPr bwMode="auto">
          <a:xfrm flipV="1">
            <a:off x="4037136" y="5713867"/>
            <a:ext cx="23485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Rounded Rectangle 513">
            <a:extLst>
              <a:ext uri="{FF2B5EF4-FFF2-40B4-BE49-F238E27FC236}">
                <a16:creationId xmlns:a16="http://schemas.microsoft.com/office/drawing/2014/main" id="{4F57528A-2055-0F5F-B5A7-009FABE17DA5}"/>
              </a:ext>
            </a:extLst>
          </p:cNvPr>
          <p:cNvSpPr/>
          <p:nvPr/>
        </p:nvSpPr>
        <p:spPr bwMode="auto">
          <a:xfrm>
            <a:off x="4069887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304" name="Rounded Rectangle 514">
            <a:extLst>
              <a:ext uri="{FF2B5EF4-FFF2-40B4-BE49-F238E27FC236}">
                <a16:creationId xmlns:a16="http://schemas.microsoft.com/office/drawing/2014/main" id="{21B48040-8F54-FF16-8BA5-B48F79A0F3B7}"/>
              </a:ext>
            </a:extLst>
          </p:cNvPr>
          <p:cNvSpPr/>
          <p:nvPr/>
        </p:nvSpPr>
        <p:spPr bwMode="auto">
          <a:xfrm>
            <a:off x="4017654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305" name="Rounded Rectangle 515">
            <a:extLst>
              <a:ext uri="{FF2B5EF4-FFF2-40B4-BE49-F238E27FC236}">
                <a16:creationId xmlns:a16="http://schemas.microsoft.com/office/drawing/2014/main" id="{1F987F1A-9A97-FA9E-E52D-6EEC461DCABF}"/>
              </a:ext>
            </a:extLst>
          </p:cNvPr>
          <p:cNvSpPr/>
          <p:nvPr/>
        </p:nvSpPr>
        <p:spPr bwMode="auto">
          <a:xfrm>
            <a:off x="3966945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306" name="Rounded Rectangle 516">
            <a:extLst>
              <a:ext uri="{FF2B5EF4-FFF2-40B4-BE49-F238E27FC236}">
                <a16:creationId xmlns:a16="http://schemas.microsoft.com/office/drawing/2014/main" id="{2DE2127C-8584-39A8-A065-D435E6C5AFE5}"/>
              </a:ext>
            </a:extLst>
          </p:cNvPr>
          <p:cNvSpPr/>
          <p:nvPr/>
        </p:nvSpPr>
        <p:spPr bwMode="auto">
          <a:xfrm>
            <a:off x="4122765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A6502E88-87CE-B4BF-6049-F914609BE0B0}"/>
              </a:ext>
            </a:extLst>
          </p:cNvPr>
          <p:cNvCxnSpPr>
            <a:cxnSpLocks/>
            <a:stCxn id="306" idx="0"/>
          </p:cNvCxnSpPr>
          <p:nvPr/>
        </p:nvCxnSpPr>
        <p:spPr bwMode="auto">
          <a:xfrm flipH="1" flipV="1">
            <a:off x="4061217" y="5713866"/>
            <a:ext cx="81031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039693E6-15DB-17B1-9EFC-7ED73370A97F}"/>
              </a:ext>
            </a:extLst>
          </p:cNvPr>
          <p:cNvCxnSpPr>
            <a:cxnSpLocks/>
            <a:stCxn id="305" idx="0"/>
          </p:cNvCxnSpPr>
          <p:nvPr/>
        </p:nvCxnSpPr>
        <p:spPr bwMode="auto">
          <a:xfrm flipV="1">
            <a:off x="3986428" y="5713866"/>
            <a:ext cx="74789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3C86161D-626D-9314-E62E-A0FC74395541}"/>
              </a:ext>
            </a:extLst>
          </p:cNvPr>
          <p:cNvCxnSpPr>
            <a:stCxn id="303" idx="0"/>
          </p:cNvCxnSpPr>
          <p:nvPr/>
        </p:nvCxnSpPr>
        <p:spPr bwMode="auto">
          <a:xfrm flipH="1" flipV="1">
            <a:off x="4064694" y="5713866"/>
            <a:ext cx="24677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0B923C32-1203-3CAF-2CCA-7480F6BE5DFE}"/>
              </a:ext>
            </a:extLst>
          </p:cNvPr>
          <p:cNvCxnSpPr>
            <a:stCxn id="312" idx="0"/>
          </p:cNvCxnSpPr>
          <p:nvPr/>
        </p:nvCxnSpPr>
        <p:spPr bwMode="auto">
          <a:xfrm flipV="1">
            <a:off x="4317661" y="5713866"/>
            <a:ext cx="23485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1" name="Rounded Rectangle 513">
            <a:extLst>
              <a:ext uri="{FF2B5EF4-FFF2-40B4-BE49-F238E27FC236}">
                <a16:creationId xmlns:a16="http://schemas.microsoft.com/office/drawing/2014/main" id="{E2642916-E06D-4CF7-97F1-7DA3AC83B5B6}"/>
              </a:ext>
            </a:extLst>
          </p:cNvPr>
          <p:cNvSpPr/>
          <p:nvPr/>
        </p:nvSpPr>
        <p:spPr bwMode="auto">
          <a:xfrm>
            <a:off x="4350411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312" name="Rounded Rectangle 514">
            <a:extLst>
              <a:ext uri="{FF2B5EF4-FFF2-40B4-BE49-F238E27FC236}">
                <a16:creationId xmlns:a16="http://schemas.microsoft.com/office/drawing/2014/main" id="{FDF71678-4240-E628-770C-3E46E788FC6B}"/>
              </a:ext>
            </a:extLst>
          </p:cNvPr>
          <p:cNvSpPr/>
          <p:nvPr/>
        </p:nvSpPr>
        <p:spPr bwMode="auto">
          <a:xfrm>
            <a:off x="4298177" y="5792658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313" name="Rounded Rectangle 515">
            <a:extLst>
              <a:ext uri="{FF2B5EF4-FFF2-40B4-BE49-F238E27FC236}">
                <a16:creationId xmlns:a16="http://schemas.microsoft.com/office/drawing/2014/main" id="{B5391088-90C3-016C-44BF-EDD0F8DE8BE3}"/>
              </a:ext>
            </a:extLst>
          </p:cNvPr>
          <p:cNvSpPr/>
          <p:nvPr/>
        </p:nvSpPr>
        <p:spPr bwMode="auto">
          <a:xfrm>
            <a:off x="4247469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314" name="Rounded Rectangle 516">
            <a:extLst>
              <a:ext uri="{FF2B5EF4-FFF2-40B4-BE49-F238E27FC236}">
                <a16:creationId xmlns:a16="http://schemas.microsoft.com/office/drawing/2014/main" id="{0579F3D3-2AF1-E9B9-8A88-3CBFFD3E6989}"/>
              </a:ext>
            </a:extLst>
          </p:cNvPr>
          <p:cNvSpPr/>
          <p:nvPr/>
        </p:nvSpPr>
        <p:spPr bwMode="auto">
          <a:xfrm>
            <a:off x="4403289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D0983844-F789-2E41-A750-2642979A4365}"/>
              </a:ext>
            </a:extLst>
          </p:cNvPr>
          <p:cNvCxnSpPr>
            <a:cxnSpLocks/>
            <a:stCxn id="314" idx="0"/>
          </p:cNvCxnSpPr>
          <p:nvPr/>
        </p:nvCxnSpPr>
        <p:spPr bwMode="auto">
          <a:xfrm flipH="1" flipV="1">
            <a:off x="4341741" y="5713866"/>
            <a:ext cx="81031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0E122252-310E-EB9F-4813-67ECC9C10984}"/>
              </a:ext>
            </a:extLst>
          </p:cNvPr>
          <p:cNvCxnSpPr>
            <a:cxnSpLocks/>
            <a:stCxn id="313" idx="0"/>
          </p:cNvCxnSpPr>
          <p:nvPr/>
        </p:nvCxnSpPr>
        <p:spPr bwMode="auto">
          <a:xfrm flipV="1">
            <a:off x="4266953" y="5713866"/>
            <a:ext cx="74789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1E997896-EEA0-B59C-6071-D8CAB217DD6B}"/>
              </a:ext>
            </a:extLst>
          </p:cNvPr>
          <p:cNvCxnSpPr>
            <a:stCxn id="311" idx="0"/>
          </p:cNvCxnSpPr>
          <p:nvPr/>
        </p:nvCxnSpPr>
        <p:spPr bwMode="auto">
          <a:xfrm flipH="1" flipV="1">
            <a:off x="4345218" y="5713866"/>
            <a:ext cx="24677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BFB2793C-6FE7-29C1-EA75-D35A6F23B6FD}"/>
              </a:ext>
            </a:extLst>
          </p:cNvPr>
          <p:cNvCxnSpPr>
            <a:stCxn id="320" idx="0"/>
          </p:cNvCxnSpPr>
          <p:nvPr/>
        </p:nvCxnSpPr>
        <p:spPr bwMode="auto">
          <a:xfrm flipV="1">
            <a:off x="4607415" y="5713866"/>
            <a:ext cx="23485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9" name="Rounded Rectangle 513">
            <a:extLst>
              <a:ext uri="{FF2B5EF4-FFF2-40B4-BE49-F238E27FC236}">
                <a16:creationId xmlns:a16="http://schemas.microsoft.com/office/drawing/2014/main" id="{37B25F7F-6348-0CFA-705B-6B55F35F0B68}"/>
              </a:ext>
            </a:extLst>
          </p:cNvPr>
          <p:cNvSpPr/>
          <p:nvPr/>
        </p:nvSpPr>
        <p:spPr bwMode="auto">
          <a:xfrm>
            <a:off x="4640165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320" name="Rounded Rectangle 514">
            <a:extLst>
              <a:ext uri="{FF2B5EF4-FFF2-40B4-BE49-F238E27FC236}">
                <a16:creationId xmlns:a16="http://schemas.microsoft.com/office/drawing/2014/main" id="{31205CE4-B43B-AE04-5BAF-052A8DE33CA8}"/>
              </a:ext>
            </a:extLst>
          </p:cNvPr>
          <p:cNvSpPr/>
          <p:nvPr/>
        </p:nvSpPr>
        <p:spPr bwMode="auto">
          <a:xfrm>
            <a:off x="4587932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321" name="Rounded Rectangle 515">
            <a:extLst>
              <a:ext uri="{FF2B5EF4-FFF2-40B4-BE49-F238E27FC236}">
                <a16:creationId xmlns:a16="http://schemas.microsoft.com/office/drawing/2014/main" id="{07BD9599-DFD6-C04C-C16B-26FE60421B2B}"/>
              </a:ext>
            </a:extLst>
          </p:cNvPr>
          <p:cNvSpPr/>
          <p:nvPr/>
        </p:nvSpPr>
        <p:spPr bwMode="auto">
          <a:xfrm>
            <a:off x="4537224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322" name="Rounded Rectangle 516">
            <a:extLst>
              <a:ext uri="{FF2B5EF4-FFF2-40B4-BE49-F238E27FC236}">
                <a16:creationId xmlns:a16="http://schemas.microsoft.com/office/drawing/2014/main" id="{C46E6836-8812-1410-63B1-FC0041B670B9}"/>
              </a:ext>
            </a:extLst>
          </p:cNvPr>
          <p:cNvSpPr/>
          <p:nvPr/>
        </p:nvSpPr>
        <p:spPr bwMode="auto">
          <a:xfrm>
            <a:off x="4693044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DF84CA50-74CC-FE60-52CF-06B829A462B2}"/>
              </a:ext>
            </a:extLst>
          </p:cNvPr>
          <p:cNvCxnSpPr>
            <a:cxnSpLocks/>
            <a:stCxn id="322" idx="0"/>
          </p:cNvCxnSpPr>
          <p:nvPr/>
        </p:nvCxnSpPr>
        <p:spPr bwMode="auto">
          <a:xfrm flipH="1" flipV="1">
            <a:off x="4631496" y="5713865"/>
            <a:ext cx="81031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94256AE8-8146-DA63-14DA-575B6B4FF7BF}"/>
              </a:ext>
            </a:extLst>
          </p:cNvPr>
          <p:cNvCxnSpPr>
            <a:cxnSpLocks/>
            <a:stCxn id="321" idx="0"/>
          </p:cNvCxnSpPr>
          <p:nvPr/>
        </p:nvCxnSpPr>
        <p:spPr bwMode="auto">
          <a:xfrm flipV="1">
            <a:off x="4556707" y="5713865"/>
            <a:ext cx="74789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D7364378-B563-0648-5564-1FE322FCCC5B}"/>
              </a:ext>
            </a:extLst>
          </p:cNvPr>
          <p:cNvCxnSpPr>
            <a:stCxn id="319" idx="0"/>
          </p:cNvCxnSpPr>
          <p:nvPr/>
        </p:nvCxnSpPr>
        <p:spPr bwMode="auto">
          <a:xfrm flipH="1" flipV="1">
            <a:off x="4634973" y="5713866"/>
            <a:ext cx="24677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CBE6D615-1F60-6D33-0196-7096EFBB50E7}"/>
              </a:ext>
            </a:extLst>
          </p:cNvPr>
          <p:cNvCxnSpPr>
            <a:cxnSpLocks/>
            <a:stCxn id="41" idx="0"/>
          </p:cNvCxnSpPr>
          <p:nvPr/>
        </p:nvCxnSpPr>
        <p:spPr bwMode="auto">
          <a:xfrm flipH="1">
            <a:off x="2909945" y="5169621"/>
            <a:ext cx="548062" cy="3883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0BE3486C-8F39-3F31-07DD-812916D5D5FE}"/>
              </a:ext>
            </a:extLst>
          </p:cNvPr>
          <p:cNvCxnSpPr>
            <a:cxnSpLocks/>
            <a:stCxn id="67" idx="0"/>
          </p:cNvCxnSpPr>
          <p:nvPr/>
        </p:nvCxnSpPr>
        <p:spPr bwMode="auto">
          <a:xfrm flipH="1">
            <a:off x="1119540" y="4429589"/>
            <a:ext cx="2346097" cy="5932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F9F29B53-B685-52F1-22FB-987C16BA2FC7}"/>
              </a:ext>
            </a:extLst>
          </p:cNvPr>
          <p:cNvCxnSpPr>
            <a:cxnSpLocks/>
            <a:stCxn id="67" idx="0"/>
            <a:endCxn id="41" idx="4"/>
          </p:cNvCxnSpPr>
          <p:nvPr/>
        </p:nvCxnSpPr>
        <p:spPr bwMode="auto">
          <a:xfrm flipH="1">
            <a:off x="3458007" y="4429589"/>
            <a:ext cx="7630" cy="581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9A016CD6-E2CD-6B6B-8611-2DF447449EF8}"/>
              </a:ext>
            </a:extLst>
          </p:cNvPr>
          <p:cNvCxnSpPr>
            <a:cxnSpLocks/>
            <a:stCxn id="4" idx="4"/>
            <a:endCxn id="33" idx="0"/>
          </p:cNvCxnSpPr>
          <p:nvPr/>
        </p:nvCxnSpPr>
        <p:spPr bwMode="auto">
          <a:xfrm flipV="1">
            <a:off x="260978" y="5169621"/>
            <a:ext cx="850939" cy="3856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66E09598-6F4E-C37C-F248-2F3F30F6D1AA}"/>
              </a:ext>
            </a:extLst>
          </p:cNvPr>
          <p:cNvCxnSpPr>
            <a:stCxn id="4" idx="4"/>
            <a:endCxn id="32" idx="0"/>
          </p:cNvCxnSpPr>
          <p:nvPr/>
        </p:nvCxnSpPr>
        <p:spPr bwMode="auto">
          <a:xfrm flipV="1">
            <a:off x="270963" y="5169621"/>
            <a:ext cx="567292" cy="385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ED43F845-E155-1988-FFE8-84643F350AA4}"/>
              </a:ext>
            </a:extLst>
          </p:cNvPr>
          <p:cNvCxnSpPr>
            <a:cxnSpLocks/>
            <a:stCxn id="332" idx="0"/>
            <a:endCxn id="4" idx="0"/>
          </p:cNvCxnSpPr>
          <p:nvPr/>
        </p:nvCxnSpPr>
        <p:spPr bwMode="auto">
          <a:xfrm flipV="1">
            <a:off x="187132" y="5713865"/>
            <a:ext cx="73846" cy="78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2" name="Rounded Rectangle 514">
            <a:extLst>
              <a:ext uri="{FF2B5EF4-FFF2-40B4-BE49-F238E27FC236}">
                <a16:creationId xmlns:a16="http://schemas.microsoft.com/office/drawing/2014/main" id="{8588C603-8326-8DC3-E319-D74EA352A080}"/>
              </a:ext>
            </a:extLst>
          </p:cNvPr>
          <p:cNvSpPr/>
          <p:nvPr/>
        </p:nvSpPr>
        <p:spPr bwMode="auto">
          <a:xfrm>
            <a:off x="167649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333" name="Rounded Rectangle 516">
            <a:extLst>
              <a:ext uri="{FF2B5EF4-FFF2-40B4-BE49-F238E27FC236}">
                <a16:creationId xmlns:a16="http://schemas.microsoft.com/office/drawing/2014/main" id="{978E87A5-D989-AE35-5C6E-DF64B3E4D743}"/>
              </a:ext>
            </a:extLst>
          </p:cNvPr>
          <p:cNvSpPr/>
          <p:nvPr/>
        </p:nvSpPr>
        <p:spPr bwMode="auto">
          <a:xfrm>
            <a:off x="2897315" y="5792657"/>
            <a:ext cx="38966" cy="361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D678ED70-41C7-32B9-60FD-88C91B5A72EB}"/>
              </a:ext>
            </a:extLst>
          </p:cNvPr>
          <p:cNvCxnSpPr>
            <a:cxnSpLocks/>
            <a:stCxn id="333" idx="0"/>
            <a:endCxn id="22" idx="0"/>
          </p:cNvCxnSpPr>
          <p:nvPr/>
        </p:nvCxnSpPr>
        <p:spPr bwMode="auto">
          <a:xfrm flipH="1" flipV="1">
            <a:off x="2890714" y="5713865"/>
            <a:ext cx="26084" cy="78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8" name="Straight Arrow Connector 657">
            <a:extLst>
              <a:ext uri="{FF2B5EF4-FFF2-40B4-BE49-F238E27FC236}">
                <a16:creationId xmlns:a16="http://schemas.microsoft.com/office/drawing/2014/main" id="{3685A464-FBAC-EA2E-3753-28781496B724}"/>
              </a:ext>
            </a:extLst>
          </p:cNvPr>
          <p:cNvCxnSpPr>
            <a:stCxn id="4" idx="4"/>
            <a:endCxn id="33" idx="0"/>
          </p:cNvCxnSpPr>
          <p:nvPr/>
        </p:nvCxnSpPr>
        <p:spPr>
          <a:xfrm flipV="1">
            <a:off x="260978" y="5169620"/>
            <a:ext cx="850939" cy="38562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Arrow Connector 658">
            <a:extLst>
              <a:ext uri="{FF2B5EF4-FFF2-40B4-BE49-F238E27FC236}">
                <a16:creationId xmlns:a16="http://schemas.microsoft.com/office/drawing/2014/main" id="{0500931B-93B6-7661-E927-2446CBFD09E0}"/>
              </a:ext>
            </a:extLst>
          </p:cNvPr>
          <p:cNvCxnSpPr>
            <a:cxnSpLocks/>
          </p:cNvCxnSpPr>
          <p:nvPr/>
        </p:nvCxnSpPr>
        <p:spPr>
          <a:xfrm flipV="1">
            <a:off x="1117141" y="4439440"/>
            <a:ext cx="1192751" cy="57155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Arrow Connector 660">
            <a:extLst>
              <a:ext uri="{FF2B5EF4-FFF2-40B4-BE49-F238E27FC236}">
                <a16:creationId xmlns:a16="http://schemas.microsoft.com/office/drawing/2014/main" id="{2DFA5521-D743-A8D8-98C8-6D6AFBC77840}"/>
              </a:ext>
            </a:extLst>
          </p:cNvPr>
          <p:cNvCxnSpPr>
            <a:cxnSpLocks/>
            <a:endCxn id="41" idx="4"/>
          </p:cNvCxnSpPr>
          <p:nvPr/>
        </p:nvCxnSpPr>
        <p:spPr>
          <a:xfrm>
            <a:off x="2302559" y="4429589"/>
            <a:ext cx="1155448" cy="58141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" name="Straight Arrow Connector 664">
            <a:extLst>
              <a:ext uri="{FF2B5EF4-FFF2-40B4-BE49-F238E27FC236}">
                <a16:creationId xmlns:a16="http://schemas.microsoft.com/office/drawing/2014/main" id="{C0D30D4B-1FA5-4329-A33A-BE3337376783}"/>
              </a:ext>
            </a:extLst>
          </p:cNvPr>
          <p:cNvCxnSpPr>
            <a:cxnSpLocks/>
            <a:stCxn id="41" idx="0"/>
          </p:cNvCxnSpPr>
          <p:nvPr/>
        </p:nvCxnSpPr>
        <p:spPr>
          <a:xfrm>
            <a:off x="3458007" y="5169620"/>
            <a:ext cx="7593" cy="37842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8" name="Straight Arrow Connector 667">
            <a:extLst>
              <a:ext uri="{FF2B5EF4-FFF2-40B4-BE49-F238E27FC236}">
                <a16:creationId xmlns:a16="http://schemas.microsoft.com/office/drawing/2014/main" id="{A63E1FDB-C26E-FB58-720E-25805E36556F}"/>
              </a:ext>
            </a:extLst>
          </p:cNvPr>
          <p:cNvCxnSpPr>
            <a:cxnSpLocks/>
            <a:endCxn id="290" idx="0"/>
          </p:cNvCxnSpPr>
          <p:nvPr/>
        </p:nvCxnSpPr>
        <p:spPr>
          <a:xfrm>
            <a:off x="3453675" y="5713865"/>
            <a:ext cx="85807" cy="7879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Straight Arrow Connector 669">
            <a:extLst>
              <a:ext uri="{FF2B5EF4-FFF2-40B4-BE49-F238E27FC236}">
                <a16:creationId xmlns:a16="http://schemas.microsoft.com/office/drawing/2014/main" id="{8CB243B8-0C6F-FF03-2973-6331EBD98118}"/>
              </a:ext>
            </a:extLst>
          </p:cNvPr>
          <p:cNvCxnSpPr>
            <a:cxnSpLocks/>
            <a:stCxn id="332" idx="0"/>
            <a:endCxn id="4" idx="0"/>
          </p:cNvCxnSpPr>
          <p:nvPr/>
        </p:nvCxnSpPr>
        <p:spPr>
          <a:xfrm flipV="1">
            <a:off x="187132" y="5713865"/>
            <a:ext cx="73846" cy="7879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4" name="Oval 673">
            <a:extLst>
              <a:ext uri="{FF2B5EF4-FFF2-40B4-BE49-F238E27FC236}">
                <a16:creationId xmlns:a16="http://schemas.microsoft.com/office/drawing/2014/main" id="{A3444620-0E2C-19A5-5E82-E2DDDC62AD72}"/>
              </a:ext>
            </a:extLst>
          </p:cNvPr>
          <p:cNvSpPr/>
          <p:nvPr/>
        </p:nvSpPr>
        <p:spPr bwMode="auto">
          <a:xfrm flipV="1">
            <a:off x="5116377" y="5684677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5" name="Oval 674">
            <a:extLst>
              <a:ext uri="{FF2B5EF4-FFF2-40B4-BE49-F238E27FC236}">
                <a16:creationId xmlns:a16="http://schemas.microsoft.com/office/drawing/2014/main" id="{CC29F9C1-F070-4D04-B0DB-0512FF96D58C}"/>
              </a:ext>
            </a:extLst>
          </p:cNvPr>
          <p:cNvSpPr/>
          <p:nvPr/>
        </p:nvSpPr>
        <p:spPr bwMode="auto">
          <a:xfrm flipV="1">
            <a:off x="5535151" y="5684677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6" name="Oval 675">
            <a:extLst>
              <a:ext uri="{FF2B5EF4-FFF2-40B4-BE49-F238E27FC236}">
                <a16:creationId xmlns:a16="http://schemas.microsoft.com/office/drawing/2014/main" id="{EDB157F6-B0C2-BA2B-209E-953C7FD8502A}"/>
              </a:ext>
            </a:extLst>
          </p:cNvPr>
          <p:cNvSpPr/>
          <p:nvPr/>
        </p:nvSpPr>
        <p:spPr bwMode="auto">
          <a:xfrm flipV="1">
            <a:off x="5953921" y="5684677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7" name="Oval 676">
            <a:extLst>
              <a:ext uri="{FF2B5EF4-FFF2-40B4-BE49-F238E27FC236}">
                <a16:creationId xmlns:a16="http://schemas.microsoft.com/office/drawing/2014/main" id="{BF592786-1E52-B5E4-06C6-42967708B261}"/>
              </a:ext>
            </a:extLst>
          </p:cNvPr>
          <p:cNvSpPr/>
          <p:nvPr/>
        </p:nvSpPr>
        <p:spPr bwMode="auto">
          <a:xfrm flipV="1">
            <a:off x="6372695" y="5684677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8" name="Oval 677">
            <a:extLst>
              <a:ext uri="{FF2B5EF4-FFF2-40B4-BE49-F238E27FC236}">
                <a16:creationId xmlns:a16="http://schemas.microsoft.com/office/drawing/2014/main" id="{21E5086D-ECE4-528E-A9C3-674E1F02F233}"/>
              </a:ext>
            </a:extLst>
          </p:cNvPr>
          <p:cNvSpPr/>
          <p:nvPr/>
        </p:nvSpPr>
        <p:spPr bwMode="auto">
          <a:xfrm flipV="1">
            <a:off x="6848250" y="5684677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9" name="Oval 678">
            <a:extLst>
              <a:ext uri="{FF2B5EF4-FFF2-40B4-BE49-F238E27FC236}">
                <a16:creationId xmlns:a16="http://schemas.microsoft.com/office/drawing/2014/main" id="{900C9F43-6345-C4FD-B0CC-1A9FDE7695EB}"/>
              </a:ext>
            </a:extLst>
          </p:cNvPr>
          <p:cNvSpPr/>
          <p:nvPr/>
        </p:nvSpPr>
        <p:spPr bwMode="auto">
          <a:xfrm flipV="1">
            <a:off x="7267022" y="5684677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0" name="Oval 679">
            <a:extLst>
              <a:ext uri="{FF2B5EF4-FFF2-40B4-BE49-F238E27FC236}">
                <a16:creationId xmlns:a16="http://schemas.microsoft.com/office/drawing/2014/main" id="{0A8D8597-00CE-9654-0B7B-8F4E6E6546DC}"/>
              </a:ext>
            </a:extLst>
          </p:cNvPr>
          <p:cNvSpPr/>
          <p:nvPr/>
        </p:nvSpPr>
        <p:spPr bwMode="auto">
          <a:xfrm flipV="1">
            <a:off x="7685794" y="5684677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1" name="Oval 680">
            <a:extLst>
              <a:ext uri="{FF2B5EF4-FFF2-40B4-BE49-F238E27FC236}">
                <a16:creationId xmlns:a16="http://schemas.microsoft.com/office/drawing/2014/main" id="{61ABA781-D809-9DF1-2E33-53800E55E220}"/>
              </a:ext>
            </a:extLst>
          </p:cNvPr>
          <p:cNvSpPr/>
          <p:nvPr/>
        </p:nvSpPr>
        <p:spPr bwMode="auto">
          <a:xfrm flipV="1">
            <a:off x="8104568" y="5684677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2" name="Oval 681">
            <a:extLst>
              <a:ext uri="{FF2B5EF4-FFF2-40B4-BE49-F238E27FC236}">
                <a16:creationId xmlns:a16="http://schemas.microsoft.com/office/drawing/2014/main" id="{229F2E8D-06C5-7758-787E-C7E2ED5FC80E}"/>
              </a:ext>
            </a:extLst>
          </p:cNvPr>
          <p:cNvSpPr/>
          <p:nvPr/>
        </p:nvSpPr>
        <p:spPr bwMode="auto">
          <a:xfrm flipV="1">
            <a:off x="8580122" y="5684677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3" name="Oval 682">
            <a:extLst>
              <a:ext uri="{FF2B5EF4-FFF2-40B4-BE49-F238E27FC236}">
                <a16:creationId xmlns:a16="http://schemas.microsoft.com/office/drawing/2014/main" id="{7441DE04-21BE-0E5E-B378-C84256A88110}"/>
              </a:ext>
            </a:extLst>
          </p:cNvPr>
          <p:cNvSpPr/>
          <p:nvPr/>
        </p:nvSpPr>
        <p:spPr bwMode="auto">
          <a:xfrm flipV="1">
            <a:off x="8998893" y="5684677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4" name="Oval 683">
            <a:extLst>
              <a:ext uri="{FF2B5EF4-FFF2-40B4-BE49-F238E27FC236}">
                <a16:creationId xmlns:a16="http://schemas.microsoft.com/office/drawing/2014/main" id="{9923C20F-331F-9334-E596-9CA592FC1DE2}"/>
              </a:ext>
            </a:extLst>
          </p:cNvPr>
          <p:cNvSpPr/>
          <p:nvPr/>
        </p:nvSpPr>
        <p:spPr bwMode="auto">
          <a:xfrm flipV="1">
            <a:off x="9417665" y="5684677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5" name="Oval 684">
            <a:extLst>
              <a:ext uri="{FF2B5EF4-FFF2-40B4-BE49-F238E27FC236}">
                <a16:creationId xmlns:a16="http://schemas.microsoft.com/office/drawing/2014/main" id="{DAA4CA1A-85BF-C692-D6AD-B8A3DAF01E34}"/>
              </a:ext>
            </a:extLst>
          </p:cNvPr>
          <p:cNvSpPr/>
          <p:nvPr/>
        </p:nvSpPr>
        <p:spPr bwMode="auto">
          <a:xfrm flipV="1">
            <a:off x="9836438" y="5684677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6" name="Oval 685">
            <a:extLst>
              <a:ext uri="{FF2B5EF4-FFF2-40B4-BE49-F238E27FC236}">
                <a16:creationId xmlns:a16="http://schemas.microsoft.com/office/drawing/2014/main" id="{FB7308BF-2CA4-0B37-B984-921DD65D02E9}"/>
              </a:ext>
            </a:extLst>
          </p:cNvPr>
          <p:cNvSpPr/>
          <p:nvPr/>
        </p:nvSpPr>
        <p:spPr bwMode="auto">
          <a:xfrm flipV="1">
            <a:off x="10311992" y="5684677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7" name="Oval 686">
            <a:extLst>
              <a:ext uri="{FF2B5EF4-FFF2-40B4-BE49-F238E27FC236}">
                <a16:creationId xmlns:a16="http://schemas.microsoft.com/office/drawing/2014/main" id="{9322C5C1-E887-109A-4CFB-A6B320AA2D0C}"/>
              </a:ext>
            </a:extLst>
          </p:cNvPr>
          <p:cNvSpPr/>
          <p:nvPr/>
        </p:nvSpPr>
        <p:spPr bwMode="auto">
          <a:xfrm flipV="1">
            <a:off x="10730764" y="5684677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8" name="Oval 687">
            <a:extLst>
              <a:ext uri="{FF2B5EF4-FFF2-40B4-BE49-F238E27FC236}">
                <a16:creationId xmlns:a16="http://schemas.microsoft.com/office/drawing/2014/main" id="{1E8F3B41-58BC-B72C-1208-7594D5AA72FB}"/>
              </a:ext>
            </a:extLst>
          </p:cNvPr>
          <p:cNvSpPr/>
          <p:nvPr/>
        </p:nvSpPr>
        <p:spPr bwMode="auto">
          <a:xfrm flipV="1">
            <a:off x="11149538" y="5684677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9" name="Oval 688">
            <a:extLst>
              <a:ext uri="{FF2B5EF4-FFF2-40B4-BE49-F238E27FC236}">
                <a16:creationId xmlns:a16="http://schemas.microsoft.com/office/drawing/2014/main" id="{822732B7-0655-5959-6284-30FC77577092}"/>
              </a:ext>
            </a:extLst>
          </p:cNvPr>
          <p:cNvSpPr/>
          <p:nvPr/>
        </p:nvSpPr>
        <p:spPr bwMode="auto">
          <a:xfrm flipV="1">
            <a:off x="11568308" y="5684677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0" name="Oval 689">
            <a:extLst>
              <a:ext uri="{FF2B5EF4-FFF2-40B4-BE49-F238E27FC236}">
                <a16:creationId xmlns:a16="http://schemas.microsoft.com/office/drawing/2014/main" id="{6714AB82-0DC7-F4F7-CD4F-073252CDB01B}"/>
              </a:ext>
            </a:extLst>
          </p:cNvPr>
          <p:cNvSpPr/>
          <p:nvPr/>
        </p:nvSpPr>
        <p:spPr bwMode="auto">
          <a:xfrm flipV="1">
            <a:off x="5116377" y="4806276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1" name="Oval 690">
            <a:extLst>
              <a:ext uri="{FF2B5EF4-FFF2-40B4-BE49-F238E27FC236}">
                <a16:creationId xmlns:a16="http://schemas.microsoft.com/office/drawing/2014/main" id="{59FBB605-6AA9-1FFF-5B9B-23E73F78F5FA}"/>
              </a:ext>
            </a:extLst>
          </p:cNvPr>
          <p:cNvSpPr/>
          <p:nvPr/>
        </p:nvSpPr>
        <p:spPr bwMode="auto">
          <a:xfrm flipV="1">
            <a:off x="5535149" y="4806276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2" name="Oval 691">
            <a:extLst>
              <a:ext uri="{FF2B5EF4-FFF2-40B4-BE49-F238E27FC236}">
                <a16:creationId xmlns:a16="http://schemas.microsoft.com/office/drawing/2014/main" id="{F6074670-7D1D-44CE-74BF-565CFD2ACA5D}"/>
              </a:ext>
            </a:extLst>
          </p:cNvPr>
          <p:cNvSpPr/>
          <p:nvPr/>
        </p:nvSpPr>
        <p:spPr bwMode="auto">
          <a:xfrm flipV="1">
            <a:off x="5953921" y="4806276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3" name="Oval 692">
            <a:extLst>
              <a:ext uri="{FF2B5EF4-FFF2-40B4-BE49-F238E27FC236}">
                <a16:creationId xmlns:a16="http://schemas.microsoft.com/office/drawing/2014/main" id="{431518C1-4934-B0E0-B432-E64BA6152666}"/>
              </a:ext>
            </a:extLst>
          </p:cNvPr>
          <p:cNvSpPr/>
          <p:nvPr/>
        </p:nvSpPr>
        <p:spPr bwMode="auto">
          <a:xfrm flipV="1">
            <a:off x="6372695" y="4806276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4" name="Oval 693">
            <a:extLst>
              <a:ext uri="{FF2B5EF4-FFF2-40B4-BE49-F238E27FC236}">
                <a16:creationId xmlns:a16="http://schemas.microsoft.com/office/drawing/2014/main" id="{A29ADE06-3CF6-FAEF-7AF2-95A57822A03E}"/>
              </a:ext>
            </a:extLst>
          </p:cNvPr>
          <p:cNvSpPr/>
          <p:nvPr/>
        </p:nvSpPr>
        <p:spPr bwMode="auto">
          <a:xfrm flipV="1">
            <a:off x="6848249" y="4806276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5" name="Oval 694">
            <a:extLst>
              <a:ext uri="{FF2B5EF4-FFF2-40B4-BE49-F238E27FC236}">
                <a16:creationId xmlns:a16="http://schemas.microsoft.com/office/drawing/2014/main" id="{22E8216C-C158-3767-063D-C530BCA2C9A0}"/>
              </a:ext>
            </a:extLst>
          </p:cNvPr>
          <p:cNvSpPr/>
          <p:nvPr/>
        </p:nvSpPr>
        <p:spPr bwMode="auto">
          <a:xfrm flipV="1">
            <a:off x="7267022" y="4806276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6" name="Oval 695">
            <a:extLst>
              <a:ext uri="{FF2B5EF4-FFF2-40B4-BE49-F238E27FC236}">
                <a16:creationId xmlns:a16="http://schemas.microsoft.com/office/drawing/2014/main" id="{82090650-4C9F-E0B0-5BDC-05ECA957B6CB}"/>
              </a:ext>
            </a:extLst>
          </p:cNvPr>
          <p:cNvSpPr/>
          <p:nvPr/>
        </p:nvSpPr>
        <p:spPr bwMode="auto">
          <a:xfrm flipV="1">
            <a:off x="7685794" y="4806276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7" name="Oval 696">
            <a:extLst>
              <a:ext uri="{FF2B5EF4-FFF2-40B4-BE49-F238E27FC236}">
                <a16:creationId xmlns:a16="http://schemas.microsoft.com/office/drawing/2014/main" id="{9978466A-9313-93B5-688A-77886F9DBE00}"/>
              </a:ext>
            </a:extLst>
          </p:cNvPr>
          <p:cNvSpPr/>
          <p:nvPr/>
        </p:nvSpPr>
        <p:spPr bwMode="auto">
          <a:xfrm flipV="1">
            <a:off x="8104565" y="4806276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8" name="Oval 697">
            <a:extLst>
              <a:ext uri="{FF2B5EF4-FFF2-40B4-BE49-F238E27FC236}">
                <a16:creationId xmlns:a16="http://schemas.microsoft.com/office/drawing/2014/main" id="{E66FD643-90B2-6FCF-5DFE-226B2F771526}"/>
              </a:ext>
            </a:extLst>
          </p:cNvPr>
          <p:cNvSpPr/>
          <p:nvPr/>
        </p:nvSpPr>
        <p:spPr bwMode="auto">
          <a:xfrm flipV="1">
            <a:off x="8580122" y="4806276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9" name="Oval 698">
            <a:extLst>
              <a:ext uri="{FF2B5EF4-FFF2-40B4-BE49-F238E27FC236}">
                <a16:creationId xmlns:a16="http://schemas.microsoft.com/office/drawing/2014/main" id="{FF03E69B-1353-7664-EAEA-6D1AD9E9C35F}"/>
              </a:ext>
            </a:extLst>
          </p:cNvPr>
          <p:cNvSpPr/>
          <p:nvPr/>
        </p:nvSpPr>
        <p:spPr bwMode="auto">
          <a:xfrm flipV="1">
            <a:off x="8998893" y="4806276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0" name="Oval 699">
            <a:extLst>
              <a:ext uri="{FF2B5EF4-FFF2-40B4-BE49-F238E27FC236}">
                <a16:creationId xmlns:a16="http://schemas.microsoft.com/office/drawing/2014/main" id="{DF7B41A5-94D4-FA2B-77B6-C501D77A72D4}"/>
              </a:ext>
            </a:extLst>
          </p:cNvPr>
          <p:cNvSpPr/>
          <p:nvPr/>
        </p:nvSpPr>
        <p:spPr bwMode="auto">
          <a:xfrm flipV="1">
            <a:off x="9417665" y="4806276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1" name="Oval 700">
            <a:extLst>
              <a:ext uri="{FF2B5EF4-FFF2-40B4-BE49-F238E27FC236}">
                <a16:creationId xmlns:a16="http://schemas.microsoft.com/office/drawing/2014/main" id="{64D7DF3A-8BBB-52F7-312E-C9D057135AB7}"/>
              </a:ext>
            </a:extLst>
          </p:cNvPr>
          <p:cNvSpPr/>
          <p:nvPr/>
        </p:nvSpPr>
        <p:spPr bwMode="auto">
          <a:xfrm flipV="1">
            <a:off x="9836438" y="4806276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2" name="Oval 701">
            <a:extLst>
              <a:ext uri="{FF2B5EF4-FFF2-40B4-BE49-F238E27FC236}">
                <a16:creationId xmlns:a16="http://schemas.microsoft.com/office/drawing/2014/main" id="{1331B635-61D1-EA0F-BCB2-8871D4751E80}"/>
              </a:ext>
            </a:extLst>
          </p:cNvPr>
          <p:cNvSpPr/>
          <p:nvPr/>
        </p:nvSpPr>
        <p:spPr bwMode="auto">
          <a:xfrm flipV="1">
            <a:off x="10311992" y="4806276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3" name="Oval 702">
            <a:extLst>
              <a:ext uri="{FF2B5EF4-FFF2-40B4-BE49-F238E27FC236}">
                <a16:creationId xmlns:a16="http://schemas.microsoft.com/office/drawing/2014/main" id="{5341BE2D-9C33-7F07-37AC-ADC067CE76FD}"/>
              </a:ext>
            </a:extLst>
          </p:cNvPr>
          <p:cNvSpPr/>
          <p:nvPr/>
        </p:nvSpPr>
        <p:spPr bwMode="auto">
          <a:xfrm flipV="1">
            <a:off x="10730764" y="4806276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4" name="Oval 703">
            <a:extLst>
              <a:ext uri="{FF2B5EF4-FFF2-40B4-BE49-F238E27FC236}">
                <a16:creationId xmlns:a16="http://schemas.microsoft.com/office/drawing/2014/main" id="{D80C5E2D-2120-ABBB-EE24-347A2D822468}"/>
              </a:ext>
            </a:extLst>
          </p:cNvPr>
          <p:cNvSpPr/>
          <p:nvPr/>
        </p:nvSpPr>
        <p:spPr bwMode="auto">
          <a:xfrm flipV="1">
            <a:off x="11149536" y="4806276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5" name="Oval 704">
            <a:extLst>
              <a:ext uri="{FF2B5EF4-FFF2-40B4-BE49-F238E27FC236}">
                <a16:creationId xmlns:a16="http://schemas.microsoft.com/office/drawing/2014/main" id="{84788C8A-FBA7-0C9D-7E63-692CBD0D5B55}"/>
              </a:ext>
            </a:extLst>
          </p:cNvPr>
          <p:cNvSpPr/>
          <p:nvPr/>
        </p:nvSpPr>
        <p:spPr bwMode="auto">
          <a:xfrm flipV="1">
            <a:off x="11568308" y="4806276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06" name="Straight Connector 705">
            <a:extLst>
              <a:ext uri="{FF2B5EF4-FFF2-40B4-BE49-F238E27FC236}">
                <a16:creationId xmlns:a16="http://schemas.microsoft.com/office/drawing/2014/main" id="{987E9104-ADB4-8BE6-785A-9507D5A6BF8D}"/>
              </a:ext>
            </a:extLst>
          </p:cNvPr>
          <p:cNvCxnSpPr>
            <a:stCxn id="692" idx="4"/>
            <a:endCxn id="718" idx="0"/>
          </p:cNvCxnSpPr>
          <p:nvPr/>
        </p:nvCxnSpPr>
        <p:spPr bwMode="auto">
          <a:xfrm flipV="1">
            <a:off x="6102977" y="3867891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7" name="Straight Connector 706">
            <a:extLst>
              <a:ext uri="{FF2B5EF4-FFF2-40B4-BE49-F238E27FC236}">
                <a16:creationId xmlns:a16="http://schemas.microsoft.com/office/drawing/2014/main" id="{67B4676D-2083-A774-5D5E-279297C07486}"/>
              </a:ext>
            </a:extLst>
          </p:cNvPr>
          <p:cNvCxnSpPr>
            <a:stCxn id="695" idx="4"/>
            <a:endCxn id="721" idx="0"/>
          </p:cNvCxnSpPr>
          <p:nvPr/>
        </p:nvCxnSpPr>
        <p:spPr bwMode="auto">
          <a:xfrm flipV="1">
            <a:off x="7416076" y="3867891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8" name="Straight Connector 707">
            <a:extLst>
              <a:ext uri="{FF2B5EF4-FFF2-40B4-BE49-F238E27FC236}">
                <a16:creationId xmlns:a16="http://schemas.microsoft.com/office/drawing/2014/main" id="{A09F3E7C-611E-688F-3C54-92ED87B643A2}"/>
              </a:ext>
            </a:extLst>
          </p:cNvPr>
          <p:cNvCxnSpPr>
            <a:stCxn id="696" idx="4"/>
            <a:endCxn id="722" idx="0"/>
          </p:cNvCxnSpPr>
          <p:nvPr/>
        </p:nvCxnSpPr>
        <p:spPr bwMode="auto">
          <a:xfrm flipV="1">
            <a:off x="7834848" y="3867891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9" name="Straight Connector 708">
            <a:extLst>
              <a:ext uri="{FF2B5EF4-FFF2-40B4-BE49-F238E27FC236}">
                <a16:creationId xmlns:a16="http://schemas.microsoft.com/office/drawing/2014/main" id="{C403A089-9F06-7D81-7424-CB4DE4437252}"/>
              </a:ext>
            </a:extLst>
          </p:cNvPr>
          <p:cNvCxnSpPr>
            <a:stCxn id="697" idx="4"/>
            <a:endCxn id="723" idx="0"/>
          </p:cNvCxnSpPr>
          <p:nvPr/>
        </p:nvCxnSpPr>
        <p:spPr bwMode="auto">
          <a:xfrm flipV="1">
            <a:off x="8253620" y="3867891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0" name="Straight Connector 709">
            <a:extLst>
              <a:ext uri="{FF2B5EF4-FFF2-40B4-BE49-F238E27FC236}">
                <a16:creationId xmlns:a16="http://schemas.microsoft.com/office/drawing/2014/main" id="{0303FD7C-D06F-9664-3CED-BA2CDCF62D91}"/>
              </a:ext>
            </a:extLst>
          </p:cNvPr>
          <p:cNvCxnSpPr>
            <a:stCxn id="699" idx="4"/>
          </p:cNvCxnSpPr>
          <p:nvPr/>
        </p:nvCxnSpPr>
        <p:spPr bwMode="auto">
          <a:xfrm flipV="1">
            <a:off x="9147949" y="3837276"/>
            <a:ext cx="22420" cy="969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1" name="Straight Connector 710">
            <a:extLst>
              <a:ext uri="{FF2B5EF4-FFF2-40B4-BE49-F238E27FC236}">
                <a16:creationId xmlns:a16="http://schemas.microsoft.com/office/drawing/2014/main" id="{64836ADC-1084-0AD8-722E-F3F187F2A67F}"/>
              </a:ext>
            </a:extLst>
          </p:cNvPr>
          <p:cNvCxnSpPr>
            <a:stCxn id="701" idx="4"/>
          </p:cNvCxnSpPr>
          <p:nvPr/>
        </p:nvCxnSpPr>
        <p:spPr bwMode="auto">
          <a:xfrm flipV="1">
            <a:off x="9985493" y="3837276"/>
            <a:ext cx="22420" cy="969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2" name="Straight Connector 711">
            <a:extLst>
              <a:ext uri="{FF2B5EF4-FFF2-40B4-BE49-F238E27FC236}">
                <a16:creationId xmlns:a16="http://schemas.microsoft.com/office/drawing/2014/main" id="{74E4B2AF-30D2-349A-849C-6E98858B6DE7}"/>
              </a:ext>
            </a:extLst>
          </p:cNvPr>
          <p:cNvCxnSpPr>
            <a:stCxn id="700" idx="4"/>
            <a:endCxn id="726" idx="0"/>
          </p:cNvCxnSpPr>
          <p:nvPr/>
        </p:nvCxnSpPr>
        <p:spPr bwMode="auto">
          <a:xfrm flipV="1">
            <a:off x="9566718" y="3867891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3" name="Straight Connector 712">
            <a:extLst>
              <a:ext uri="{FF2B5EF4-FFF2-40B4-BE49-F238E27FC236}">
                <a16:creationId xmlns:a16="http://schemas.microsoft.com/office/drawing/2014/main" id="{6B898E09-CA8D-A20A-07C1-A5B788262FE1}"/>
              </a:ext>
            </a:extLst>
          </p:cNvPr>
          <p:cNvCxnSpPr>
            <a:stCxn id="703" idx="4"/>
            <a:endCxn id="729" idx="0"/>
          </p:cNvCxnSpPr>
          <p:nvPr/>
        </p:nvCxnSpPr>
        <p:spPr bwMode="auto">
          <a:xfrm flipV="1">
            <a:off x="10879819" y="3867891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4" name="Straight Connector 713">
            <a:extLst>
              <a:ext uri="{FF2B5EF4-FFF2-40B4-BE49-F238E27FC236}">
                <a16:creationId xmlns:a16="http://schemas.microsoft.com/office/drawing/2014/main" id="{3ACC20F1-3A30-4DEB-FAE5-C2B3724D1411}"/>
              </a:ext>
            </a:extLst>
          </p:cNvPr>
          <p:cNvCxnSpPr>
            <a:stCxn id="704" idx="4"/>
            <a:endCxn id="730" idx="0"/>
          </p:cNvCxnSpPr>
          <p:nvPr/>
        </p:nvCxnSpPr>
        <p:spPr bwMode="auto">
          <a:xfrm flipV="1">
            <a:off x="11298591" y="3867891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5" name="Straight Connector 714">
            <a:extLst>
              <a:ext uri="{FF2B5EF4-FFF2-40B4-BE49-F238E27FC236}">
                <a16:creationId xmlns:a16="http://schemas.microsoft.com/office/drawing/2014/main" id="{57B288F9-ABD2-097D-762B-6DAAA22913CF}"/>
              </a:ext>
            </a:extLst>
          </p:cNvPr>
          <p:cNvCxnSpPr>
            <a:stCxn id="705" idx="4"/>
            <a:endCxn id="731" idx="0"/>
          </p:cNvCxnSpPr>
          <p:nvPr/>
        </p:nvCxnSpPr>
        <p:spPr bwMode="auto">
          <a:xfrm flipV="1">
            <a:off x="11717365" y="3867891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6" name="Oval 715">
            <a:extLst>
              <a:ext uri="{FF2B5EF4-FFF2-40B4-BE49-F238E27FC236}">
                <a16:creationId xmlns:a16="http://schemas.microsoft.com/office/drawing/2014/main" id="{F6BE2E34-2635-62A2-CFDB-E026DDE28A97}"/>
              </a:ext>
            </a:extLst>
          </p:cNvPr>
          <p:cNvSpPr/>
          <p:nvPr/>
        </p:nvSpPr>
        <p:spPr bwMode="auto">
          <a:xfrm flipV="1">
            <a:off x="5127642" y="3611880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17" name="Oval 716">
            <a:extLst>
              <a:ext uri="{FF2B5EF4-FFF2-40B4-BE49-F238E27FC236}">
                <a16:creationId xmlns:a16="http://schemas.microsoft.com/office/drawing/2014/main" id="{8F7532EE-6875-E652-23AF-775A1FBF2380}"/>
              </a:ext>
            </a:extLst>
          </p:cNvPr>
          <p:cNvSpPr/>
          <p:nvPr/>
        </p:nvSpPr>
        <p:spPr bwMode="auto">
          <a:xfrm flipV="1">
            <a:off x="5546414" y="3611880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8" name="Oval 717">
            <a:extLst>
              <a:ext uri="{FF2B5EF4-FFF2-40B4-BE49-F238E27FC236}">
                <a16:creationId xmlns:a16="http://schemas.microsoft.com/office/drawing/2014/main" id="{A0E7592E-95AF-A6BC-5841-BB441B0AF035}"/>
              </a:ext>
            </a:extLst>
          </p:cNvPr>
          <p:cNvSpPr/>
          <p:nvPr/>
        </p:nvSpPr>
        <p:spPr bwMode="auto">
          <a:xfrm flipV="1">
            <a:off x="5965187" y="3611880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19" name="Oval 718">
            <a:extLst>
              <a:ext uri="{FF2B5EF4-FFF2-40B4-BE49-F238E27FC236}">
                <a16:creationId xmlns:a16="http://schemas.microsoft.com/office/drawing/2014/main" id="{9756B267-122C-89D7-C845-A6024B4241BC}"/>
              </a:ext>
            </a:extLst>
          </p:cNvPr>
          <p:cNvSpPr/>
          <p:nvPr/>
        </p:nvSpPr>
        <p:spPr bwMode="auto">
          <a:xfrm flipV="1">
            <a:off x="6383958" y="3611880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20" name="Oval 719">
            <a:extLst>
              <a:ext uri="{FF2B5EF4-FFF2-40B4-BE49-F238E27FC236}">
                <a16:creationId xmlns:a16="http://schemas.microsoft.com/office/drawing/2014/main" id="{9D7DADD3-A827-72ED-4931-6FE004321030}"/>
              </a:ext>
            </a:extLst>
          </p:cNvPr>
          <p:cNvSpPr/>
          <p:nvPr/>
        </p:nvSpPr>
        <p:spPr bwMode="auto">
          <a:xfrm flipV="1">
            <a:off x="6859514" y="3611880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21" name="Oval 720">
            <a:extLst>
              <a:ext uri="{FF2B5EF4-FFF2-40B4-BE49-F238E27FC236}">
                <a16:creationId xmlns:a16="http://schemas.microsoft.com/office/drawing/2014/main" id="{B7E53BA4-83AB-0988-7F34-1185C6371B2D}"/>
              </a:ext>
            </a:extLst>
          </p:cNvPr>
          <p:cNvSpPr/>
          <p:nvPr/>
        </p:nvSpPr>
        <p:spPr bwMode="auto">
          <a:xfrm flipV="1">
            <a:off x="7278287" y="3611880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22" name="Oval 721">
            <a:extLst>
              <a:ext uri="{FF2B5EF4-FFF2-40B4-BE49-F238E27FC236}">
                <a16:creationId xmlns:a16="http://schemas.microsoft.com/office/drawing/2014/main" id="{48A3FE1E-197B-AD06-4BC6-5DAE68D3FE21}"/>
              </a:ext>
            </a:extLst>
          </p:cNvPr>
          <p:cNvSpPr/>
          <p:nvPr/>
        </p:nvSpPr>
        <p:spPr bwMode="auto">
          <a:xfrm flipV="1">
            <a:off x="7697059" y="3611880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23" name="Oval 722">
            <a:extLst>
              <a:ext uri="{FF2B5EF4-FFF2-40B4-BE49-F238E27FC236}">
                <a16:creationId xmlns:a16="http://schemas.microsoft.com/office/drawing/2014/main" id="{C113DBE5-E495-BFE4-D663-4611D1ADCB28}"/>
              </a:ext>
            </a:extLst>
          </p:cNvPr>
          <p:cNvSpPr/>
          <p:nvPr/>
        </p:nvSpPr>
        <p:spPr bwMode="auto">
          <a:xfrm flipV="1">
            <a:off x="8115830" y="3611880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24" name="Oval 723">
            <a:extLst>
              <a:ext uri="{FF2B5EF4-FFF2-40B4-BE49-F238E27FC236}">
                <a16:creationId xmlns:a16="http://schemas.microsoft.com/office/drawing/2014/main" id="{0370B1C7-FCAE-C316-777A-1F974A64AAE1}"/>
              </a:ext>
            </a:extLst>
          </p:cNvPr>
          <p:cNvSpPr/>
          <p:nvPr/>
        </p:nvSpPr>
        <p:spPr bwMode="auto">
          <a:xfrm flipV="1">
            <a:off x="8591385" y="3611880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25" name="Oval 724">
            <a:extLst>
              <a:ext uri="{FF2B5EF4-FFF2-40B4-BE49-F238E27FC236}">
                <a16:creationId xmlns:a16="http://schemas.microsoft.com/office/drawing/2014/main" id="{6FB7812F-C37F-B469-95D1-EC11066F30C1}"/>
              </a:ext>
            </a:extLst>
          </p:cNvPr>
          <p:cNvSpPr/>
          <p:nvPr/>
        </p:nvSpPr>
        <p:spPr bwMode="auto">
          <a:xfrm flipV="1">
            <a:off x="9010157" y="3611880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26" name="Oval 725">
            <a:extLst>
              <a:ext uri="{FF2B5EF4-FFF2-40B4-BE49-F238E27FC236}">
                <a16:creationId xmlns:a16="http://schemas.microsoft.com/office/drawing/2014/main" id="{FD03772E-1C23-A4C1-4ADE-7D9294F8C0F6}"/>
              </a:ext>
            </a:extLst>
          </p:cNvPr>
          <p:cNvSpPr/>
          <p:nvPr/>
        </p:nvSpPr>
        <p:spPr bwMode="auto">
          <a:xfrm flipV="1">
            <a:off x="9428929" y="3611880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27" name="Oval 726">
            <a:extLst>
              <a:ext uri="{FF2B5EF4-FFF2-40B4-BE49-F238E27FC236}">
                <a16:creationId xmlns:a16="http://schemas.microsoft.com/office/drawing/2014/main" id="{6E2CEA4D-55EB-8A34-F2CA-17466432D04C}"/>
              </a:ext>
            </a:extLst>
          </p:cNvPr>
          <p:cNvSpPr/>
          <p:nvPr/>
        </p:nvSpPr>
        <p:spPr bwMode="auto">
          <a:xfrm flipV="1">
            <a:off x="9847703" y="3611880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28" name="Oval 727">
            <a:extLst>
              <a:ext uri="{FF2B5EF4-FFF2-40B4-BE49-F238E27FC236}">
                <a16:creationId xmlns:a16="http://schemas.microsoft.com/office/drawing/2014/main" id="{52A0F55F-013A-C871-0755-BD03BB330165}"/>
              </a:ext>
            </a:extLst>
          </p:cNvPr>
          <p:cNvSpPr/>
          <p:nvPr/>
        </p:nvSpPr>
        <p:spPr bwMode="auto">
          <a:xfrm flipV="1">
            <a:off x="10323257" y="3611880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29" name="Oval 728">
            <a:extLst>
              <a:ext uri="{FF2B5EF4-FFF2-40B4-BE49-F238E27FC236}">
                <a16:creationId xmlns:a16="http://schemas.microsoft.com/office/drawing/2014/main" id="{8F0EE6BD-8903-B056-CD73-01291DCEB126}"/>
              </a:ext>
            </a:extLst>
          </p:cNvPr>
          <p:cNvSpPr/>
          <p:nvPr/>
        </p:nvSpPr>
        <p:spPr bwMode="auto">
          <a:xfrm flipV="1">
            <a:off x="10742029" y="3611880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30" name="Oval 729">
            <a:extLst>
              <a:ext uri="{FF2B5EF4-FFF2-40B4-BE49-F238E27FC236}">
                <a16:creationId xmlns:a16="http://schemas.microsoft.com/office/drawing/2014/main" id="{AAF61E58-DEFE-73E6-0A64-92DB6063E432}"/>
              </a:ext>
            </a:extLst>
          </p:cNvPr>
          <p:cNvSpPr/>
          <p:nvPr/>
        </p:nvSpPr>
        <p:spPr bwMode="auto">
          <a:xfrm flipV="1">
            <a:off x="11160801" y="3611880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31" name="Oval 730">
            <a:extLst>
              <a:ext uri="{FF2B5EF4-FFF2-40B4-BE49-F238E27FC236}">
                <a16:creationId xmlns:a16="http://schemas.microsoft.com/office/drawing/2014/main" id="{1D0697B1-51A8-7B00-DC72-88FD1850F7AB}"/>
              </a:ext>
            </a:extLst>
          </p:cNvPr>
          <p:cNvSpPr/>
          <p:nvPr/>
        </p:nvSpPr>
        <p:spPr bwMode="auto">
          <a:xfrm flipV="1">
            <a:off x="11579575" y="3611880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32" name="Straight Connector 731">
            <a:extLst>
              <a:ext uri="{FF2B5EF4-FFF2-40B4-BE49-F238E27FC236}">
                <a16:creationId xmlns:a16="http://schemas.microsoft.com/office/drawing/2014/main" id="{C42EFE76-75B0-93AF-0BD5-BA75A5437EB5}"/>
              </a:ext>
            </a:extLst>
          </p:cNvPr>
          <p:cNvCxnSpPr>
            <a:stCxn id="691" idx="4"/>
            <a:endCxn id="717" idx="0"/>
          </p:cNvCxnSpPr>
          <p:nvPr/>
        </p:nvCxnSpPr>
        <p:spPr bwMode="auto">
          <a:xfrm flipV="1">
            <a:off x="5684204" y="3867891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3" name="Straight Connector 732">
            <a:extLst>
              <a:ext uri="{FF2B5EF4-FFF2-40B4-BE49-F238E27FC236}">
                <a16:creationId xmlns:a16="http://schemas.microsoft.com/office/drawing/2014/main" id="{07ABACC0-62D9-616F-7BEB-319963D3FE77}"/>
              </a:ext>
            </a:extLst>
          </p:cNvPr>
          <p:cNvCxnSpPr>
            <a:stCxn id="693" idx="4"/>
            <a:endCxn id="719" idx="0"/>
          </p:cNvCxnSpPr>
          <p:nvPr/>
        </p:nvCxnSpPr>
        <p:spPr bwMode="auto">
          <a:xfrm flipV="1">
            <a:off x="6521748" y="3867891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4" name="Straight Connector 733">
            <a:extLst>
              <a:ext uri="{FF2B5EF4-FFF2-40B4-BE49-F238E27FC236}">
                <a16:creationId xmlns:a16="http://schemas.microsoft.com/office/drawing/2014/main" id="{2A181EAC-228F-600D-FCF0-DA30A4B29786}"/>
              </a:ext>
            </a:extLst>
          </p:cNvPr>
          <p:cNvCxnSpPr>
            <a:cxnSpLocks/>
          </p:cNvCxnSpPr>
          <p:nvPr/>
        </p:nvCxnSpPr>
        <p:spPr bwMode="auto">
          <a:xfrm flipV="1">
            <a:off x="5675597" y="5070858"/>
            <a:ext cx="8147" cy="6107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5" name="Straight Connector 734">
            <a:extLst>
              <a:ext uri="{FF2B5EF4-FFF2-40B4-BE49-F238E27FC236}">
                <a16:creationId xmlns:a16="http://schemas.microsoft.com/office/drawing/2014/main" id="{8C0410E9-3FDF-01C0-3384-8FEDD27564A5}"/>
              </a:ext>
            </a:extLst>
          </p:cNvPr>
          <p:cNvCxnSpPr>
            <a:cxnSpLocks/>
          </p:cNvCxnSpPr>
          <p:nvPr/>
        </p:nvCxnSpPr>
        <p:spPr bwMode="auto">
          <a:xfrm flipV="1">
            <a:off x="5264971" y="5070858"/>
            <a:ext cx="0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6" name="Straight Connector 735">
            <a:extLst>
              <a:ext uri="{FF2B5EF4-FFF2-40B4-BE49-F238E27FC236}">
                <a16:creationId xmlns:a16="http://schemas.microsoft.com/office/drawing/2014/main" id="{41D30E66-B1EE-6582-D7D6-51945F3BCFB8}"/>
              </a:ext>
            </a:extLst>
          </p:cNvPr>
          <p:cNvCxnSpPr>
            <a:cxnSpLocks/>
          </p:cNvCxnSpPr>
          <p:nvPr/>
        </p:nvCxnSpPr>
        <p:spPr bwMode="auto">
          <a:xfrm>
            <a:off x="5264971" y="5070858"/>
            <a:ext cx="418772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7" name="Straight Connector 736">
            <a:extLst>
              <a:ext uri="{FF2B5EF4-FFF2-40B4-BE49-F238E27FC236}">
                <a16:creationId xmlns:a16="http://schemas.microsoft.com/office/drawing/2014/main" id="{F2EA7230-4BDB-86C2-2452-68AF5B450AA8}"/>
              </a:ext>
            </a:extLst>
          </p:cNvPr>
          <p:cNvCxnSpPr>
            <a:cxnSpLocks/>
          </p:cNvCxnSpPr>
          <p:nvPr/>
        </p:nvCxnSpPr>
        <p:spPr bwMode="auto">
          <a:xfrm flipH="1">
            <a:off x="5264971" y="5070858"/>
            <a:ext cx="418772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8" name="Straight Connector 737">
            <a:extLst>
              <a:ext uri="{FF2B5EF4-FFF2-40B4-BE49-F238E27FC236}">
                <a16:creationId xmlns:a16="http://schemas.microsoft.com/office/drawing/2014/main" id="{AF5A42A8-5442-F030-33C6-8802E4632B20}"/>
              </a:ext>
            </a:extLst>
          </p:cNvPr>
          <p:cNvCxnSpPr>
            <a:cxnSpLocks/>
          </p:cNvCxnSpPr>
          <p:nvPr/>
        </p:nvCxnSpPr>
        <p:spPr bwMode="auto">
          <a:xfrm flipV="1">
            <a:off x="6513603" y="5062289"/>
            <a:ext cx="8147" cy="6107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9" name="Straight Connector 738">
            <a:extLst>
              <a:ext uri="{FF2B5EF4-FFF2-40B4-BE49-F238E27FC236}">
                <a16:creationId xmlns:a16="http://schemas.microsoft.com/office/drawing/2014/main" id="{FAB38215-D787-C322-1502-1B4FB3F1E099}"/>
              </a:ext>
            </a:extLst>
          </p:cNvPr>
          <p:cNvCxnSpPr>
            <a:cxnSpLocks/>
          </p:cNvCxnSpPr>
          <p:nvPr/>
        </p:nvCxnSpPr>
        <p:spPr bwMode="auto">
          <a:xfrm flipV="1">
            <a:off x="6102977" y="5062289"/>
            <a:ext cx="0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0" name="Straight Connector 739">
            <a:extLst>
              <a:ext uri="{FF2B5EF4-FFF2-40B4-BE49-F238E27FC236}">
                <a16:creationId xmlns:a16="http://schemas.microsoft.com/office/drawing/2014/main" id="{FD959C74-8540-FB30-C282-403B98351394}"/>
              </a:ext>
            </a:extLst>
          </p:cNvPr>
          <p:cNvCxnSpPr>
            <a:cxnSpLocks/>
          </p:cNvCxnSpPr>
          <p:nvPr/>
        </p:nvCxnSpPr>
        <p:spPr bwMode="auto">
          <a:xfrm>
            <a:off x="6102977" y="5062289"/>
            <a:ext cx="418772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1" name="Straight Connector 740">
            <a:extLst>
              <a:ext uri="{FF2B5EF4-FFF2-40B4-BE49-F238E27FC236}">
                <a16:creationId xmlns:a16="http://schemas.microsoft.com/office/drawing/2014/main" id="{EF0F3756-CC88-7DDC-4A22-B78EA627E56A}"/>
              </a:ext>
            </a:extLst>
          </p:cNvPr>
          <p:cNvCxnSpPr>
            <a:cxnSpLocks/>
          </p:cNvCxnSpPr>
          <p:nvPr/>
        </p:nvCxnSpPr>
        <p:spPr bwMode="auto">
          <a:xfrm flipH="1">
            <a:off x="6102977" y="5062289"/>
            <a:ext cx="418772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2" name="Straight Connector 741">
            <a:extLst>
              <a:ext uri="{FF2B5EF4-FFF2-40B4-BE49-F238E27FC236}">
                <a16:creationId xmlns:a16="http://schemas.microsoft.com/office/drawing/2014/main" id="{E4C0E9E9-4F2C-AD92-1EC9-667FDB6EB236}"/>
              </a:ext>
            </a:extLst>
          </p:cNvPr>
          <p:cNvCxnSpPr>
            <a:stCxn id="676" idx="4"/>
            <a:endCxn id="691" idx="0"/>
          </p:cNvCxnSpPr>
          <p:nvPr/>
        </p:nvCxnSpPr>
        <p:spPr bwMode="auto">
          <a:xfrm flipH="1" flipV="1">
            <a:off x="5698946" y="5062289"/>
            <a:ext cx="41877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3" name="Straight Connector 742">
            <a:extLst>
              <a:ext uri="{FF2B5EF4-FFF2-40B4-BE49-F238E27FC236}">
                <a16:creationId xmlns:a16="http://schemas.microsoft.com/office/drawing/2014/main" id="{66DF15DD-7E1C-34B5-DC11-31E9204AF981}"/>
              </a:ext>
            </a:extLst>
          </p:cNvPr>
          <p:cNvCxnSpPr>
            <a:stCxn id="692" idx="0"/>
            <a:endCxn id="675" idx="4"/>
          </p:cNvCxnSpPr>
          <p:nvPr/>
        </p:nvCxnSpPr>
        <p:spPr bwMode="auto">
          <a:xfrm flipH="1">
            <a:off x="5698947" y="5062289"/>
            <a:ext cx="418772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4" name="Straight Connector 743">
            <a:extLst>
              <a:ext uri="{FF2B5EF4-FFF2-40B4-BE49-F238E27FC236}">
                <a16:creationId xmlns:a16="http://schemas.microsoft.com/office/drawing/2014/main" id="{BD2772A7-D118-019A-3018-027CBCAFC634}"/>
              </a:ext>
            </a:extLst>
          </p:cNvPr>
          <p:cNvCxnSpPr>
            <a:stCxn id="674" idx="4"/>
            <a:endCxn id="693" idx="0"/>
          </p:cNvCxnSpPr>
          <p:nvPr/>
        </p:nvCxnSpPr>
        <p:spPr bwMode="auto">
          <a:xfrm flipV="1">
            <a:off x="5280174" y="5062289"/>
            <a:ext cx="1256318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5" name="Straight Connector 744">
            <a:extLst>
              <a:ext uri="{FF2B5EF4-FFF2-40B4-BE49-F238E27FC236}">
                <a16:creationId xmlns:a16="http://schemas.microsoft.com/office/drawing/2014/main" id="{D893F5C8-52CB-CC5A-9B67-2D6E4F97BA36}"/>
              </a:ext>
            </a:extLst>
          </p:cNvPr>
          <p:cNvCxnSpPr>
            <a:stCxn id="691" idx="0"/>
            <a:endCxn id="677" idx="4"/>
          </p:cNvCxnSpPr>
          <p:nvPr/>
        </p:nvCxnSpPr>
        <p:spPr bwMode="auto">
          <a:xfrm>
            <a:off x="5698946" y="5062289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6" name="Straight Connector 745">
            <a:extLst>
              <a:ext uri="{FF2B5EF4-FFF2-40B4-BE49-F238E27FC236}">
                <a16:creationId xmlns:a16="http://schemas.microsoft.com/office/drawing/2014/main" id="{159F9E69-8A2F-5F9F-F0B6-36792874EEFE}"/>
              </a:ext>
            </a:extLst>
          </p:cNvPr>
          <p:cNvCxnSpPr>
            <a:stCxn id="690" idx="0"/>
            <a:endCxn id="677" idx="4"/>
          </p:cNvCxnSpPr>
          <p:nvPr/>
        </p:nvCxnSpPr>
        <p:spPr bwMode="auto">
          <a:xfrm>
            <a:off x="5280174" y="5062289"/>
            <a:ext cx="1256318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7" name="Straight Connector 746">
            <a:extLst>
              <a:ext uri="{FF2B5EF4-FFF2-40B4-BE49-F238E27FC236}">
                <a16:creationId xmlns:a16="http://schemas.microsoft.com/office/drawing/2014/main" id="{FE562349-82C2-AA93-B160-A4D965EFDAE8}"/>
              </a:ext>
            </a:extLst>
          </p:cNvPr>
          <p:cNvCxnSpPr>
            <a:stCxn id="693" idx="0"/>
            <a:endCxn id="675" idx="4"/>
          </p:cNvCxnSpPr>
          <p:nvPr/>
        </p:nvCxnSpPr>
        <p:spPr bwMode="auto">
          <a:xfrm flipH="1">
            <a:off x="5698947" y="5062289"/>
            <a:ext cx="837543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8" name="Straight Connector 747">
            <a:extLst>
              <a:ext uri="{FF2B5EF4-FFF2-40B4-BE49-F238E27FC236}">
                <a16:creationId xmlns:a16="http://schemas.microsoft.com/office/drawing/2014/main" id="{2FCA3F99-F23F-99A4-2629-E6738C78EEB9}"/>
              </a:ext>
            </a:extLst>
          </p:cNvPr>
          <p:cNvCxnSpPr>
            <a:stCxn id="676" idx="4"/>
            <a:endCxn id="690" idx="0"/>
          </p:cNvCxnSpPr>
          <p:nvPr/>
        </p:nvCxnSpPr>
        <p:spPr bwMode="auto">
          <a:xfrm flipH="1" flipV="1">
            <a:off x="5280174" y="5062289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9" name="Straight Connector 748">
            <a:extLst>
              <a:ext uri="{FF2B5EF4-FFF2-40B4-BE49-F238E27FC236}">
                <a16:creationId xmlns:a16="http://schemas.microsoft.com/office/drawing/2014/main" id="{020763C3-3D88-FBDE-3CEC-90FA082B2D1D}"/>
              </a:ext>
            </a:extLst>
          </p:cNvPr>
          <p:cNvCxnSpPr>
            <a:cxnSpLocks/>
          </p:cNvCxnSpPr>
          <p:nvPr/>
        </p:nvCxnSpPr>
        <p:spPr bwMode="auto">
          <a:xfrm flipV="1">
            <a:off x="7422169" y="5073229"/>
            <a:ext cx="8147" cy="6107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0" name="Straight Connector 749">
            <a:extLst>
              <a:ext uri="{FF2B5EF4-FFF2-40B4-BE49-F238E27FC236}">
                <a16:creationId xmlns:a16="http://schemas.microsoft.com/office/drawing/2014/main" id="{7F27E856-A51B-2EEC-DE61-2F8FA73DF8C9}"/>
              </a:ext>
            </a:extLst>
          </p:cNvPr>
          <p:cNvCxnSpPr>
            <a:cxnSpLocks/>
          </p:cNvCxnSpPr>
          <p:nvPr/>
        </p:nvCxnSpPr>
        <p:spPr bwMode="auto">
          <a:xfrm flipV="1">
            <a:off x="7011543" y="5073229"/>
            <a:ext cx="0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1" name="Straight Connector 750">
            <a:extLst>
              <a:ext uri="{FF2B5EF4-FFF2-40B4-BE49-F238E27FC236}">
                <a16:creationId xmlns:a16="http://schemas.microsoft.com/office/drawing/2014/main" id="{4CAD1D45-8F83-F4B9-2B94-248653C83968}"/>
              </a:ext>
            </a:extLst>
          </p:cNvPr>
          <p:cNvCxnSpPr>
            <a:cxnSpLocks/>
          </p:cNvCxnSpPr>
          <p:nvPr/>
        </p:nvCxnSpPr>
        <p:spPr bwMode="auto">
          <a:xfrm>
            <a:off x="7011543" y="5073229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2" name="Straight Connector 751">
            <a:extLst>
              <a:ext uri="{FF2B5EF4-FFF2-40B4-BE49-F238E27FC236}">
                <a16:creationId xmlns:a16="http://schemas.microsoft.com/office/drawing/2014/main" id="{3E74D6CF-8E75-7B13-19F7-64470E83D089}"/>
              </a:ext>
            </a:extLst>
          </p:cNvPr>
          <p:cNvCxnSpPr>
            <a:cxnSpLocks/>
          </p:cNvCxnSpPr>
          <p:nvPr/>
        </p:nvCxnSpPr>
        <p:spPr bwMode="auto">
          <a:xfrm flipH="1">
            <a:off x="7011543" y="5073229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3" name="Straight Connector 752">
            <a:extLst>
              <a:ext uri="{FF2B5EF4-FFF2-40B4-BE49-F238E27FC236}">
                <a16:creationId xmlns:a16="http://schemas.microsoft.com/office/drawing/2014/main" id="{A46E539A-9A4C-1D7E-B39D-47D09432C30A}"/>
              </a:ext>
            </a:extLst>
          </p:cNvPr>
          <p:cNvCxnSpPr>
            <a:cxnSpLocks/>
          </p:cNvCxnSpPr>
          <p:nvPr/>
        </p:nvCxnSpPr>
        <p:spPr bwMode="auto">
          <a:xfrm flipV="1">
            <a:off x="8260175" y="5064657"/>
            <a:ext cx="8147" cy="6107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4" name="Straight Connector 753">
            <a:extLst>
              <a:ext uri="{FF2B5EF4-FFF2-40B4-BE49-F238E27FC236}">
                <a16:creationId xmlns:a16="http://schemas.microsoft.com/office/drawing/2014/main" id="{BB9B9F5A-3805-568F-BDB6-3784D6E39187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9548" y="5064657"/>
            <a:ext cx="0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5" name="Straight Connector 754">
            <a:extLst>
              <a:ext uri="{FF2B5EF4-FFF2-40B4-BE49-F238E27FC236}">
                <a16:creationId xmlns:a16="http://schemas.microsoft.com/office/drawing/2014/main" id="{87067FC9-1ED3-DF5A-4BFA-0F8B0702DB85}"/>
              </a:ext>
            </a:extLst>
          </p:cNvPr>
          <p:cNvCxnSpPr>
            <a:cxnSpLocks/>
          </p:cNvCxnSpPr>
          <p:nvPr/>
        </p:nvCxnSpPr>
        <p:spPr bwMode="auto">
          <a:xfrm>
            <a:off x="7849548" y="5064657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6" name="Straight Connector 755">
            <a:extLst>
              <a:ext uri="{FF2B5EF4-FFF2-40B4-BE49-F238E27FC236}">
                <a16:creationId xmlns:a16="http://schemas.microsoft.com/office/drawing/2014/main" id="{0B23E2A5-FF03-57CB-2508-677896D8C603}"/>
              </a:ext>
            </a:extLst>
          </p:cNvPr>
          <p:cNvCxnSpPr>
            <a:cxnSpLocks/>
          </p:cNvCxnSpPr>
          <p:nvPr/>
        </p:nvCxnSpPr>
        <p:spPr bwMode="auto">
          <a:xfrm flipH="1">
            <a:off x="7849548" y="5064657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7" name="Straight Connector 756">
            <a:extLst>
              <a:ext uri="{FF2B5EF4-FFF2-40B4-BE49-F238E27FC236}">
                <a16:creationId xmlns:a16="http://schemas.microsoft.com/office/drawing/2014/main" id="{5B8D8222-6410-CB9F-B56B-E35147E7164F}"/>
              </a:ext>
            </a:extLst>
          </p:cNvPr>
          <p:cNvCxnSpPr>
            <a:cxnSpLocks/>
          </p:cNvCxnSpPr>
          <p:nvPr/>
        </p:nvCxnSpPr>
        <p:spPr bwMode="auto">
          <a:xfrm flipV="1">
            <a:off x="7012004" y="5064657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8" name="Straight Connector 757">
            <a:extLst>
              <a:ext uri="{FF2B5EF4-FFF2-40B4-BE49-F238E27FC236}">
                <a16:creationId xmlns:a16="http://schemas.microsoft.com/office/drawing/2014/main" id="{29EC4630-F1E8-040B-3F4F-F583C93A343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430775" y="5064657"/>
            <a:ext cx="41877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9" name="Straight Connector 758">
            <a:extLst>
              <a:ext uri="{FF2B5EF4-FFF2-40B4-BE49-F238E27FC236}">
                <a16:creationId xmlns:a16="http://schemas.microsoft.com/office/drawing/2014/main" id="{E9830032-C979-3CDE-1746-829F4F5C1B55}"/>
              </a:ext>
            </a:extLst>
          </p:cNvPr>
          <p:cNvCxnSpPr>
            <a:cxnSpLocks/>
          </p:cNvCxnSpPr>
          <p:nvPr/>
        </p:nvCxnSpPr>
        <p:spPr bwMode="auto">
          <a:xfrm flipH="1">
            <a:off x="7430776" y="5064657"/>
            <a:ext cx="418771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0" name="Straight Connector 759">
            <a:extLst>
              <a:ext uri="{FF2B5EF4-FFF2-40B4-BE49-F238E27FC236}">
                <a16:creationId xmlns:a16="http://schemas.microsoft.com/office/drawing/2014/main" id="{AF2F98E9-F8BC-D7EC-C4E3-4E6DD8C3E649}"/>
              </a:ext>
            </a:extLst>
          </p:cNvPr>
          <p:cNvCxnSpPr>
            <a:cxnSpLocks/>
          </p:cNvCxnSpPr>
          <p:nvPr/>
        </p:nvCxnSpPr>
        <p:spPr bwMode="auto">
          <a:xfrm flipV="1">
            <a:off x="7012004" y="5064657"/>
            <a:ext cx="1256316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1" name="Straight Connector 760">
            <a:extLst>
              <a:ext uri="{FF2B5EF4-FFF2-40B4-BE49-F238E27FC236}">
                <a16:creationId xmlns:a16="http://schemas.microsoft.com/office/drawing/2014/main" id="{ECE7C436-782F-62A8-6613-DE6AB9F89E84}"/>
              </a:ext>
            </a:extLst>
          </p:cNvPr>
          <p:cNvCxnSpPr>
            <a:cxnSpLocks/>
          </p:cNvCxnSpPr>
          <p:nvPr/>
        </p:nvCxnSpPr>
        <p:spPr bwMode="auto">
          <a:xfrm>
            <a:off x="7430775" y="5064657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2" name="Straight Connector 761">
            <a:extLst>
              <a:ext uri="{FF2B5EF4-FFF2-40B4-BE49-F238E27FC236}">
                <a16:creationId xmlns:a16="http://schemas.microsoft.com/office/drawing/2014/main" id="{5EAECDD9-659B-75FA-FC8C-C7838EDAA526}"/>
              </a:ext>
            </a:extLst>
          </p:cNvPr>
          <p:cNvCxnSpPr>
            <a:cxnSpLocks/>
          </p:cNvCxnSpPr>
          <p:nvPr/>
        </p:nvCxnSpPr>
        <p:spPr bwMode="auto">
          <a:xfrm>
            <a:off x="7012004" y="5064657"/>
            <a:ext cx="1256316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3" name="Straight Connector 762">
            <a:extLst>
              <a:ext uri="{FF2B5EF4-FFF2-40B4-BE49-F238E27FC236}">
                <a16:creationId xmlns:a16="http://schemas.microsoft.com/office/drawing/2014/main" id="{CCB331D5-A4ED-A51F-1EEC-481BA8F4E409}"/>
              </a:ext>
            </a:extLst>
          </p:cNvPr>
          <p:cNvCxnSpPr>
            <a:cxnSpLocks/>
          </p:cNvCxnSpPr>
          <p:nvPr/>
        </p:nvCxnSpPr>
        <p:spPr bwMode="auto">
          <a:xfrm flipH="1">
            <a:off x="7430776" y="5064657"/>
            <a:ext cx="837543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4" name="Straight Connector 763">
            <a:extLst>
              <a:ext uri="{FF2B5EF4-FFF2-40B4-BE49-F238E27FC236}">
                <a16:creationId xmlns:a16="http://schemas.microsoft.com/office/drawing/2014/main" id="{CFE24995-5CD0-55E5-7415-1964D36CB96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012004" y="5064657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5" name="Straight Connector 764">
            <a:extLst>
              <a:ext uri="{FF2B5EF4-FFF2-40B4-BE49-F238E27FC236}">
                <a16:creationId xmlns:a16="http://schemas.microsoft.com/office/drawing/2014/main" id="{F7FB1D51-295E-724B-4916-CB710B0AD2F9}"/>
              </a:ext>
            </a:extLst>
          </p:cNvPr>
          <p:cNvCxnSpPr>
            <a:cxnSpLocks/>
          </p:cNvCxnSpPr>
          <p:nvPr/>
        </p:nvCxnSpPr>
        <p:spPr bwMode="auto">
          <a:xfrm flipV="1">
            <a:off x="9151066" y="5068711"/>
            <a:ext cx="8147" cy="6107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6" name="Straight Connector 765">
            <a:extLst>
              <a:ext uri="{FF2B5EF4-FFF2-40B4-BE49-F238E27FC236}">
                <a16:creationId xmlns:a16="http://schemas.microsoft.com/office/drawing/2014/main" id="{9CF91017-A924-4358-F739-FD85EDA9341B}"/>
              </a:ext>
            </a:extLst>
          </p:cNvPr>
          <p:cNvCxnSpPr>
            <a:cxnSpLocks/>
          </p:cNvCxnSpPr>
          <p:nvPr/>
        </p:nvCxnSpPr>
        <p:spPr bwMode="auto">
          <a:xfrm flipV="1">
            <a:off x="8740440" y="5068711"/>
            <a:ext cx="0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7" name="Straight Connector 766">
            <a:extLst>
              <a:ext uri="{FF2B5EF4-FFF2-40B4-BE49-F238E27FC236}">
                <a16:creationId xmlns:a16="http://schemas.microsoft.com/office/drawing/2014/main" id="{33FC14DA-BBB9-F842-840C-7672D36789CA}"/>
              </a:ext>
            </a:extLst>
          </p:cNvPr>
          <p:cNvCxnSpPr>
            <a:cxnSpLocks/>
          </p:cNvCxnSpPr>
          <p:nvPr/>
        </p:nvCxnSpPr>
        <p:spPr bwMode="auto">
          <a:xfrm>
            <a:off x="8740440" y="5068711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8" name="Straight Connector 767">
            <a:extLst>
              <a:ext uri="{FF2B5EF4-FFF2-40B4-BE49-F238E27FC236}">
                <a16:creationId xmlns:a16="http://schemas.microsoft.com/office/drawing/2014/main" id="{01DD2AC7-DF1C-E707-754E-310916AE56B9}"/>
              </a:ext>
            </a:extLst>
          </p:cNvPr>
          <p:cNvCxnSpPr>
            <a:cxnSpLocks/>
          </p:cNvCxnSpPr>
          <p:nvPr/>
        </p:nvCxnSpPr>
        <p:spPr bwMode="auto">
          <a:xfrm flipH="1">
            <a:off x="8740440" y="5068711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9" name="Straight Connector 768">
            <a:extLst>
              <a:ext uri="{FF2B5EF4-FFF2-40B4-BE49-F238E27FC236}">
                <a16:creationId xmlns:a16="http://schemas.microsoft.com/office/drawing/2014/main" id="{995FE212-CE9A-E108-3EAC-8BF4FBF4591F}"/>
              </a:ext>
            </a:extLst>
          </p:cNvPr>
          <p:cNvCxnSpPr>
            <a:cxnSpLocks/>
          </p:cNvCxnSpPr>
          <p:nvPr/>
        </p:nvCxnSpPr>
        <p:spPr bwMode="auto">
          <a:xfrm flipV="1">
            <a:off x="9989072" y="5060141"/>
            <a:ext cx="8147" cy="6107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0" name="Straight Connector 769">
            <a:extLst>
              <a:ext uri="{FF2B5EF4-FFF2-40B4-BE49-F238E27FC236}">
                <a16:creationId xmlns:a16="http://schemas.microsoft.com/office/drawing/2014/main" id="{9767C7E0-87EC-C467-3E72-95E029C1C5F0}"/>
              </a:ext>
            </a:extLst>
          </p:cNvPr>
          <p:cNvCxnSpPr>
            <a:cxnSpLocks/>
          </p:cNvCxnSpPr>
          <p:nvPr/>
        </p:nvCxnSpPr>
        <p:spPr bwMode="auto">
          <a:xfrm flipV="1">
            <a:off x="9578446" y="5060141"/>
            <a:ext cx="0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1" name="Straight Connector 770">
            <a:extLst>
              <a:ext uri="{FF2B5EF4-FFF2-40B4-BE49-F238E27FC236}">
                <a16:creationId xmlns:a16="http://schemas.microsoft.com/office/drawing/2014/main" id="{29A41767-90FB-404A-20C1-9646B02E308E}"/>
              </a:ext>
            </a:extLst>
          </p:cNvPr>
          <p:cNvCxnSpPr>
            <a:cxnSpLocks/>
          </p:cNvCxnSpPr>
          <p:nvPr/>
        </p:nvCxnSpPr>
        <p:spPr bwMode="auto">
          <a:xfrm>
            <a:off x="9578446" y="5060141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2" name="Straight Connector 771">
            <a:extLst>
              <a:ext uri="{FF2B5EF4-FFF2-40B4-BE49-F238E27FC236}">
                <a16:creationId xmlns:a16="http://schemas.microsoft.com/office/drawing/2014/main" id="{0371546C-F1B4-158C-89C9-BA03D3DDF48F}"/>
              </a:ext>
            </a:extLst>
          </p:cNvPr>
          <p:cNvCxnSpPr>
            <a:cxnSpLocks/>
          </p:cNvCxnSpPr>
          <p:nvPr/>
        </p:nvCxnSpPr>
        <p:spPr bwMode="auto">
          <a:xfrm flipH="1">
            <a:off x="9578446" y="5060141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3" name="Straight Connector 772">
            <a:extLst>
              <a:ext uri="{FF2B5EF4-FFF2-40B4-BE49-F238E27FC236}">
                <a16:creationId xmlns:a16="http://schemas.microsoft.com/office/drawing/2014/main" id="{11D521EA-B6D5-1C09-D5D4-FAD529038681}"/>
              </a:ext>
            </a:extLst>
          </p:cNvPr>
          <p:cNvCxnSpPr>
            <a:cxnSpLocks/>
          </p:cNvCxnSpPr>
          <p:nvPr/>
        </p:nvCxnSpPr>
        <p:spPr bwMode="auto">
          <a:xfrm flipV="1">
            <a:off x="8740902" y="5060141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4" name="Straight Connector 773">
            <a:extLst>
              <a:ext uri="{FF2B5EF4-FFF2-40B4-BE49-F238E27FC236}">
                <a16:creationId xmlns:a16="http://schemas.microsoft.com/office/drawing/2014/main" id="{D077991C-84FF-9EA5-954C-C7FB3536381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159671" y="5060141"/>
            <a:ext cx="41877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5" name="Straight Connector 774">
            <a:extLst>
              <a:ext uri="{FF2B5EF4-FFF2-40B4-BE49-F238E27FC236}">
                <a16:creationId xmlns:a16="http://schemas.microsoft.com/office/drawing/2014/main" id="{ACB4A974-1730-4566-A8EF-0356C14ED319}"/>
              </a:ext>
            </a:extLst>
          </p:cNvPr>
          <p:cNvCxnSpPr>
            <a:cxnSpLocks/>
          </p:cNvCxnSpPr>
          <p:nvPr/>
        </p:nvCxnSpPr>
        <p:spPr bwMode="auto">
          <a:xfrm flipH="1">
            <a:off x="9159212" y="5066961"/>
            <a:ext cx="418771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6" name="Straight Connector 775">
            <a:extLst>
              <a:ext uri="{FF2B5EF4-FFF2-40B4-BE49-F238E27FC236}">
                <a16:creationId xmlns:a16="http://schemas.microsoft.com/office/drawing/2014/main" id="{E12B260C-4E11-9329-B5A5-E4CA3256E5F7}"/>
              </a:ext>
            </a:extLst>
          </p:cNvPr>
          <p:cNvCxnSpPr>
            <a:cxnSpLocks/>
          </p:cNvCxnSpPr>
          <p:nvPr/>
        </p:nvCxnSpPr>
        <p:spPr bwMode="auto">
          <a:xfrm flipV="1">
            <a:off x="8740902" y="5060141"/>
            <a:ext cx="1256316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7" name="Straight Connector 776">
            <a:extLst>
              <a:ext uri="{FF2B5EF4-FFF2-40B4-BE49-F238E27FC236}">
                <a16:creationId xmlns:a16="http://schemas.microsoft.com/office/drawing/2014/main" id="{AFDE6813-F79D-971E-ADC2-22201560BF5E}"/>
              </a:ext>
            </a:extLst>
          </p:cNvPr>
          <p:cNvCxnSpPr>
            <a:cxnSpLocks/>
          </p:cNvCxnSpPr>
          <p:nvPr/>
        </p:nvCxnSpPr>
        <p:spPr bwMode="auto">
          <a:xfrm>
            <a:off x="9159671" y="5060141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8" name="Straight Connector 777">
            <a:extLst>
              <a:ext uri="{FF2B5EF4-FFF2-40B4-BE49-F238E27FC236}">
                <a16:creationId xmlns:a16="http://schemas.microsoft.com/office/drawing/2014/main" id="{47AB9648-C44B-2510-A38A-E6F94B3A3F72}"/>
              </a:ext>
            </a:extLst>
          </p:cNvPr>
          <p:cNvCxnSpPr>
            <a:cxnSpLocks/>
          </p:cNvCxnSpPr>
          <p:nvPr/>
        </p:nvCxnSpPr>
        <p:spPr bwMode="auto">
          <a:xfrm>
            <a:off x="8740902" y="5060141"/>
            <a:ext cx="1256316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9" name="Straight Connector 778">
            <a:extLst>
              <a:ext uri="{FF2B5EF4-FFF2-40B4-BE49-F238E27FC236}">
                <a16:creationId xmlns:a16="http://schemas.microsoft.com/office/drawing/2014/main" id="{FEF83965-BCC6-7E9D-D575-170D829E6CC7}"/>
              </a:ext>
            </a:extLst>
          </p:cNvPr>
          <p:cNvCxnSpPr>
            <a:cxnSpLocks/>
          </p:cNvCxnSpPr>
          <p:nvPr/>
        </p:nvCxnSpPr>
        <p:spPr bwMode="auto">
          <a:xfrm flipH="1">
            <a:off x="9159674" y="5060141"/>
            <a:ext cx="837543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0" name="Straight Connector 779">
            <a:extLst>
              <a:ext uri="{FF2B5EF4-FFF2-40B4-BE49-F238E27FC236}">
                <a16:creationId xmlns:a16="http://schemas.microsoft.com/office/drawing/2014/main" id="{72AE77AE-5E11-BFDC-CE91-EE0D5895446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40902" y="5060141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1" name="Straight Connector 780">
            <a:extLst>
              <a:ext uri="{FF2B5EF4-FFF2-40B4-BE49-F238E27FC236}">
                <a16:creationId xmlns:a16="http://schemas.microsoft.com/office/drawing/2014/main" id="{FD36B788-572E-68FB-6061-0F0F2D049533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71672" y="5071080"/>
            <a:ext cx="8147" cy="6107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2" name="Straight Connector 781">
            <a:extLst>
              <a:ext uri="{FF2B5EF4-FFF2-40B4-BE49-F238E27FC236}">
                <a16:creationId xmlns:a16="http://schemas.microsoft.com/office/drawing/2014/main" id="{B2730419-6088-C27D-1511-FD686C75BC8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461047" y="5071080"/>
            <a:ext cx="0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3" name="Straight Connector 782">
            <a:extLst>
              <a:ext uri="{FF2B5EF4-FFF2-40B4-BE49-F238E27FC236}">
                <a16:creationId xmlns:a16="http://schemas.microsoft.com/office/drawing/2014/main" id="{6EA3BDC7-DE64-532F-0678-08F9A4741BA6}"/>
              </a:ext>
            </a:extLst>
          </p:cNvPr>
          <p:cNvCxnSpPr>
            <a:cxnSpLocks/>
          </p:cNvCxnSpPr>
          <p:nvPr/>
        </p:nvCxnSpPr>
        <p:spPr bwMode="auto">
          <a:xfrm>
            <a:off x="10461047" y="5071080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4" name="Straight Connector 783">
            <a:extLst>
              <a:ext uri="{FF2B5EF4-FFF2-40B4-BE49-F238E27FC236}">
                <a16:creationId xmlns:a16="http://schemas.microsoft.com/office/drawing/2014/main" id="{42C9A903-2251-796A-047A-2944970CEBC5}"/>
              </a:ext>
            </a:extLst>
          </p:cNvPr>
          <p:cNvCxnSpPr>
            <a:cxnSpLocks/>
          </p:cNvCxnSpPr>
          <p:nvPr/>
        </p:nvCxnSpPr>
        <p:spPr bwMode="auto">
          <a:xfrm flipH="1">
            <a:off x="10461047" y="5071080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5" name="Straight Connector 784">
            <a:extLst>
              <a:ext uri="{FF2B5EF4-FFF2-40B4-BE49-F238E27FC236}">
                <a16:creationId xmlns:a16="http://schemas.microsoft.com/office/drawing/2014/main" id="{E1F45F74-BE9C-A82C-B3EC-2E4710983255}"/>
              </a:ext>
            </a:extLst>
          </p:cNvPr>
          <p:cNvCxnSpPr>
            <a:cxnSpLocks/>
          </p:cNvCxnSpPr>
          <p:nvPr/>
        </p:nvCxnSpPr>
        <p:spPr bwMode="auto">
          <a:xfrm flipV="1">
            <a:off x="11709679" y="5062510"/>
            <a:ext cx="8147" cy="6107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6" name="Straight Connector 785">
            <a:extLst>
              <a:ext uri="{FF2B5EF4-FFF2-40B4-BE49-F238E27FC236}">
                <a16:creationId xmlns:a16="http://schemas.microsoft.com/office/drawing/2014/main" id="{F8C0FCBE-2576-EA7A-FBC2-70C4CE577041}"/>
              </a:ext>
            </a:extLst>
          </p:cNvPr>
          <p:cNvCxnSpPr>
            <a:cxnSpLocks/>
          </p:cNvCxnSpPr>
          <p:nvPr/>
        </p:nvCxnSpPr>
        <p:spPr bwMode="auto">
          <a:xfrm flipV="1">
            <a:off x="11299053" y="5062510"/>
            <a:ext cx="0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7" name="Straight Connector 786">
            <a:extLst>
              <a:ext uri="{FF2B5EF4-FFF2-40B4-BE49-F238E27FC236}">
                <a16:creationId xmlns:a16="http://schemas.microsoft.com/office/drawing/2014/main" id="{06A7219C-6357-8745-66CB-7E24557DB767}"/>
              </a:ext>
            </a:extLst>
          </p:cNvPr>
          <p:cNvCxnSpPr>
            <a:cxnSpLocks/>
          </p:cNvCxnSpPr>
          <p:nvPr/>
        </p:nvCxnSpPr>
        <p:spPr bwMode="auto">
          <a:xfrm>
            <a:off x="11299053" y="5062510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8" name="Straight Connector 787">
            <a:extLst>
              <a:ext uri="{FF2B5EF4-FFF2-40B4-BE49-F238E27FC236}">
                <a16:creationId xmlns:a16="http://schemas.microsoft.com/office/drawing/2014/main" id="{7B49F9BD-C52D-7079-DB54-D3CAF39262ED}"/>
              </a:ext>
            </a:extLst>
          </p:cNvPr>
          <p:cNvCxnSpPr>
            <a:cxnSpLocks/>
          </p:cNvCxnSpPr>
          <p:nvPr/>
        </p:nvCxnSpPr>
        <p:spPr bwMode="auto">
          <a:xfrm flipH="1">
            <a:off x="11299053" y="5062510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9" name="Straight Connector 788">
            <a:extLst>
              <a:ext uri="{FF2B5EF4-FFF2-40B4-BE49-F238E27FC236}">
                <a16:creationId xmlns:a16="http://schemas.microsoft.com/office/drawing/2014/main" id="{2E17883B-993A-36F8-54C0-3F5A82A4C2E5}"/>
              </a:ext>
            </a:extLst>
          </p:cNvPr>
          <p:cNvCxnSpPr>
            <a:cxnSpLocks/>
          </p:cNvCxnSpPr>
          <p:nvPr/>
        </p:nvCxnSpPr>
        <p:spPr bwMode="auto">
          <a:xfrm flipV="1">
            <a:off x="10461508" y="5062510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0" name="Straight Connector 789">
            <a:extLst>
              <a:ext uri="{FF2B5EF4-FFF2-40B4-BE49-F238E27FC236}">
                <a16:creationId xmlns:a16="http://schemas.microsoft.com/office/drawing/2014/main" id="{8B92F077-6795-E223-9DD5-FF4EBBABD86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880278" y="5062510"/>
            <a:ext cx="41877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1" name="Straight Connector 790">
            <a:extLst>
              <a:ext uri="{FF2B5EF4-FFF2-40B4-BE49-F238E27FC236}">
                <a16:creationId xmlns:a16="http://schemas.microsoft.com/office/drawing/2014/main" id="{8C876494-BA87-5691-3CB7-F0F3DF4C46AA}"/>
              </a:ext>
            </a:extLst>
          </p:cNvPr>
          <p:cNvCxnSpPr>
            <a:cxnSpLocks/>
          </p:cNvCxnSpPr>
          <p:nvPr/>
        </p:nvCxnSpPr>
        <p:spPr bwMode="auto">
          <a:xfrm flipH="1">
            <a:off x="10880281" y="5062510"/>
            <a:ext cx="418771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2" name="Straight Connector 791">
            <a:extLst>
              <a:ext uri="{FF2B5EF4-FFF2-40B4-BE49-F238E27FC236}">
                <a16:creationId xmlns:a16="http://schemas.microsoft.com/office/drawing/2014/main" id="{E3E9510B-4BD8-7846-4723-4EF2E76CB37E}"/>
              </a:ext>
            </a:extLst>
          </p:cNvPr>
          <p:cNvCxnSpPr>
            <a:cxnSpLocks/>
          </p:cNvCxnSpPr>
          <p:nvPr/>
        </p:nvCxnSpPr>
        <p:spPr bwMode="auto">
          <a:xfrm flipV="1">
            <a:off x="10461508" y="5062510"/>
            <a:ext cx="1256316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3" name="Straight Connector 792">
            <a:extLst>
              <a:ext uri="{FF2B5EF4-FFF2-40B4-BE49-F238E27FC236}">
                <a16:creationId xmlns:a16="http://schemas.microsoft.com/office/drawing/2014/main" id="{88CE3C42-B616-85D5-27EF-92B198D23E2A}"/>
              </a:ext>
            </a:extLst>
          </p:cNvPr>
          <p:cNvCxnSpPr>
            <a:cxnSpLocks/>
          </p:cNvCxnSpPr>
          <p:nvPr/>
        </p:nvCxnSpPr>
        <p:spPr bwMode="auto">
          <a:xfrm>
            <a:off x="10880278" y="5062510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4" name="Straight Connector 793">
            <a:extLst>
              <a:ext uri="{FF2B5EF4-FFF2-40B4-BE49-F238E27FC236}">
                <a16:creationId xmlns:a16="http://schemas.microsoft.com/office/drawing/2014/main" id="{9279506F-1F84-718F-FF8A-E039017B2380}"/>
              </a:ext>
            </a:extLst>
          </p:cNvPr>
          <p:cNvCxnSpPr>
            <a:cxnSpLocks/>
          </p:cNvCxnSpPr>
          <p:nvPr/>
        </p:nvCxnSpPr>
        <p:spPr bwMode="auto">
          <a:xfrm>
            <a:off x="10461508" y="5062510"/>
            <a:ext cx="1256316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5" name="Straight Connector 794">
            <a:extLst>
              <a:ext uri="{FF2B5EF4-FFF2-40B4-BE49-F238E27FC236}">
                <a16:creationId xmlns:a16="http://schemas.microsoft.com/office/drawing/2014/main" id="{625B5A1B-2E6B-A73E-BCAD-6C392F2D67B0}"/>
              </a:ext>
            </a:extLst>
          </p:cNvPr>
          <p:cNvCxnSpPr>
            <a:cxnSpLocks/>
          </p:cNvCxnSpPr>
          <p:nvPr/>
        </p:nvCxnSpPr>
        <p:spPr bwMode="auto">
          <a:xfrm flipH="1">
            <a:off x="10880281" y="5062510"/>
            <a:ext cx="837543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6" name="Straight Connector 795">
            <a:extLst>
              <a:ext uri="{FF2B5EF4-FFF2-40B4-BE49-F238E27FC236}">
                <a16:creationId xmlns:a16="http://schemas.microsoft.com/office/drawing/2014/main" id="{3F1C2299-1288-7137-9B78-8E8E2227B07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461508" y="5062510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7" name="Straight Connector 796">
            <a:extLst>
              <a:ext uri="{FF2B5EF4-FFF2-40B4-BE49-F238E27FC236}">
                <a16:creationId xmlns:a16="http://schemas.microsoft.com/office/drawing/2014/main" id="{C6E0BE0B-B018-3E46-10AD-D13AB56B385D}"/>
              </a:ext>
            </a:extLst>
          </p:cNvPr>
          <p:cNvCxnSpPr>
            <a:cxnSpLocks/>
          </p:cNvCxnSpPr>
          <p:nvPr/>
        </p:nvCxnSpPr>
        <p:spPr bwMode="auto">
          <a:xfrm flipH="1">
            <a:off x="9148018" y="3833142"/>
            <a:ext cx="1848533" cy="975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8" name="Straight Connector 797">
            <a:extLst>
              <a:ext uri="{FF2B5EF4-FFF2-40B4-BE49-F238E27FC236}">
                <a16:creationId xmlns:a16="http://schemas.microsoft.com/office/drawing/2014/main" id="{F23C86AC-320F-8818-1242-E6A15905F8C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431309" y="3870635"/>
            <a:ext cx="34524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9" name="Straight Connector 798">
            <a:extLst>
              <a:ext uri="{FF2B5EF4-FFF2-40B4-BE49-F238E27FC236}">
                <a16:creationId xmlns:a16="http://schemas.microsoft.com/office/drawing/2014/main" id="{61F2DD66-BDEC-0FC1-5E7F-9E92C00805B3}"/>
              </a:ext>
            </a:extLst>
          </p:cNvPr>
          <p:cNvCxnSpPr>
            <a:cxnSpLocks/>
          </p:cNvCxnSpPr>
          <p:nvPr/>
        </p:nvCxnSpPr>
        <p:spPr bwMode="auto">
          <a:xfrm>
            <a:off x="5699437" y="3870635"/>
            <a:ext cx="518435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0" name="Straight Connector 799">
            <a:extLst>
              <a:ext uri="{FF2B5EF4-FFF2-40B4-BE49-F238E27FC236}">
                <a16:creationId xmlns:a16="http://schemas.microsoft.com/office/drawing/2014/main" id="{C68E67D4-79A9-637E-AF7D-0E71975DA666}"/>
              </a:ext>
            </a:extLst>
          </p:cNvPr>
          <p:cNvCxnSpPr>
            <a:cxnSpLocks/>
          </p:cNvCxnSpPr>
          <p:nvPr/>
        </p:nvCxnSpPr>
        <p:spPr bwMode="auto">
          <a:xfrm flipV="1">
            <a:off x="5688172" y="3870635"/>
            <a:ext cx="1743137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1" name="Straight Connector 800">
            <a:extLst>
              <a:ext uri="{FF2B5EF4-FFF2-40B4-BE49-F238E27FC236}">
                <a16:creationId xmlns:a16="http://schemas.microsoft.com/office/drawing/2014/main" id="{51EECD74-B48A-D8FC-D381-F8617A3CCC07}"/>
              </a:ext>
            </a:extLst>
          </p:cNvPr>
          <p:cNvCxnSpPr>
            <a:cxnSpLocks/>
          </p:cNvCxnSpPr>
          <p:nvPr/>
        </p:nvCxnSpPr>
        <p:spPr bwMode="auto">
          <a:xfrm flipV="1">
            <a:off x="5688172" y="3870635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2" name="Straight Connector 801">
            <a:extLst>
              <a:ext uri="{FF2B5EF4-FFF2-40B4-BE49-F238E27FC236}">
                <a16:creationId xmlns:a16="http://schemas.microsoft.com/office/drawing/2014/main" id="{F5D17C17-2389-1C79-50FD-CC345625C98F}"/>
              </a:ext>
            </a:extLst>
          </p:cNvPr>
          <p:cNvCxnSpPr>
            <a:cxnSpLocks/>
          </p:cNvCxnSpPr>
          <p:nvPr/>
        </p:nvCxnSpPr>
        <p:spPr bwMode="auto">
          <a:xfrm flipV="1">
            <a:off x="5688172" y="3870635"/>
            <a:ext cx="34750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3" name="Straight Connector 802">
            <a:extLst>
              <a:ext uri="{FF2B5EF4-FFF2-40B4-BE49-F238E27FC236}">
                <a16:creationId xmlns:a16="http://schemas.microsoft.com/office/drawing/2014/main" id="{35E7B96E-5045-2813-8358-82BAFF17E05B}"/>
              </a:ext>
            </a:extLst>
          </p:cNvPr>
          <p:cNvCxnSpPr>
            <a:cxnSpLocks/>
          </p:cNvCxnSpPr>
          <p:nvPr/>
        </p:nvCxnSpPr>
        <p:spPr bwMode="auto">
          <a:xfrm flipV="1">
            <a:off x="5688172" y="3870635"/>
            <a:ext cx="52068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4" name="Straight Connector 803">
            <a:extLst>
              <a:ext uri="{FF2B5EF4-FFF2-40B4-BE49-F238E27FC236}">
                <a16:creationId xmlns:a16="http://schemas.microsoft.com/office/drawing/2014/main" id="{5C1E9DF0-C322-8DB0-6B32-E66EF09976BA}"/>
              </a:ext>
            </a:extLst>
          </p:cNvPr>
          <p:cNvCxnSpPr>
            <a:cxnSpLocks/>
          </p:cNvCxnSpPr>
          <p:nvPr/>
        </p:nvCxnSpPr>
        <p:spPr bwMode="auto">
          <a:xfrm flipV="1">
            <a:off x="7420044" y="3870635"/>
            <a:ext cx="34750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5" name="Straight Connector 804">
            <a:extLst>
              <a:ext uri="{FF2B5EF4-FFF2-40B4-BE49-F238E27FC236}">
                <a16:creationId xmlns:a16="http://schemas.microsoft.com/office/drawing/2014/main" id="{09F2ED1E-C105-90F9-0CCA-4F2E1F7F8336}"/>
              </a:ext>
            </a:extLst>
          </p:cNvPr>
          <p:cNvCxnSpPr>
            <a:cxnSpLocks/>
          </p:cNvCxnSpPr>
          <p:nvPr/>
        </p:nvCxnSpPr>
        <p:spPr bwMode="auto">
          <a:xfrm flipV="1">
            <a:off x="7420044" y="3870635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6" name="Straight Connector 805">
            <a:extLst>
              <a:ext uri="{FF2B5EF4-FFF2-40B4-BE49-F238E27FC236}">
                <a16:creationId xmlns:a16="http://schemas.microsoft.com/office/drawing/2014/main" id="{E7289A7B-5EE4-E6C0-CEFC-EC71F4615B31}"/>
              </a:ext>
            </a:extLst>
          </p:cNvPr>
          <p:cNvCxnSpPr>
            <a:cxnSpLocks/>
          </p:cNvCxnSpPr>
          <p:nvPr/>
        </p:nvCxnSpPr>
        <p:spPr bwMode="auto">
          <a:xfrm flipV="1">
            <a:off x="7420044" y="3870635"/>
            <a:ext cx="174313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7" name="Straight Connector 806">
            <a:extLst>
              <a:ext uri="{FF2B5EF4-FFF2-40B4-BE49-F238E27FC236}">
                <a16:creationId xmlns:a16="http://schemas.microsoft.com/office/drawing/2014/main" id="{987D69BF-3327-FB6F-D8AC-7247E52D2BB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431309" y="3870635"/>
            <a:ext cx="17206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8" name="Straight Connector 807">
            <a:extLst>
              <a:ext uri="{FF2B5EF4-FFF2-40B4-BE49-F238E27FC236}">
                <a16:creationId xmlns:a16="http://schemas.microsoft.com/office/drawing/2014/main" id="{CDADAD14-6174-28DB-55DE-A468D7AC0E00}"/>
              </a:ext>
            </a:extLst>
          </p:cNvPr>
          <p:cNvCxnSpPr>
            <a:cxnSpLocks/>
          </p:cNvCxnSpPr>
          <p:nvPr/>
        </p:nvCxnSpPr>
        <p:spPr bwMode="auto">
          <a:xfrm>
            <a:off x="5699437" y="3870635"/>
            <a:ext cx="172060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9" name="Straight Connector 808">
            <a:extLst>
              <a:ext uri="{FF2B5EF4-FFF2-40B4-BE49-F238E27FC236}">
                <a16:creationId xmlns:a16="http://schemas.microsoft.com/office/drawing/2014/main" id="{D46A3675-B8D6-261C-0F44-6411C632E7B1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83788" y="3870635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0" name="Straight Connector 809">
            <a:extLst>
              <a:ext uri="{FF2B5EF4-FFF2-40B4-BE49-F238E27FC236}">
                <a16:creationId xmlns:a16="http://schemas.microsoft.com/office/drawing/2014/main" id="{55092E92-A001-DCA8-2BD2-CC8603A6495E}"/>
              </a:ext>
            </a:extLst>
          </p:cNvPr>
          <p:cNvCxnSpPr>
            <a:cxnSpLocks/>
          </p:cNvCxnSpPr>
          <p:nvPr/>
        </p:nvCxnSpPr>
        <p:spPr bwMode="auto">
          <a:xfrm flipV="1">
            <a:off x="9151917" y="3870635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1" name="Straight Connector 810">
            <a:extLst>
              <a:ext uri="{FF2B5EF4-FFF2-40B4-BE49-F238E27FC236}">
                <a16:creationId xmlns:a16="http://schemas.microsoft.com/office/drawing/2014/main" id="{7A1B1724-3849-39D3-81F5-128119C634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163182" y="3870635"/>
            <a:ext cx="172060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2" name="Straight Connector 811">
            <a:extLst>
              <a:ext uri="{FF2B5EF4-FFF2-40B4-BE49-F238E27FC236}">
                <a16:creationId xmlns:a16="http://schemas.microsoft.com/office/drawing/2014/main" id="{FA11DD33-0904-84E9-02D3-2F2C97ACC76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99437" y="3870635"/>
            <a:ext cx="34524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3" name="Straight Connector 812">
            <a:extLst>
              <a:ext uri="{FF2B5EF4-FFF2-40B4-BE49-F238E27FC236}">
                <a16:creationId xmlns:a16="http://schemas.microsoft.com/office/drawing/2014/main" id="{F6AE5335-6A6E-8020-2322-1E9F0DF6DEE4}"/>
              </a:ext>
            </a:extLst>
          </p:cNvPr>
          <p:cNvCxnSpPr>
            <a:cxnSpLocks/>
          </p:cNvCxnSpPr>
          <p:nvPr/>
        </p:nvCxnSpPr>
        <p:spPr bwMode="auto">
          <a:xfrm flipH="1">
            <a:off x="9279258" y="3881173"/>
            <a:ext cx="2030600" cy="2555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4" name="Straight Connector 813">
            <a:extLst>
              <a:ext uri="{FF2B5EF4-FFF2-40B4-BE49-F238E27FC236}">
                <a16:creationId xmlns:a16="http://schemas.microsoft.com/office/drawing/2014/main" id="{22A9A500-B864-B5F1-F726-D08DEEE204B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857377" y="3881173"/>
            <a:ext cx="34524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5" name="Straight Connector 814">
            <a:extLst>
              <a:ext uri="{FF2B5EF4-FFF2-40B4-BE49-F238E27FC236}">
                <a16:creationId xmlns:a16="http://schemas.microsoft.com/office/drawing/2014/main" id="{9E3C2C58-18F5-5DBA-D917-7E231A2F27F8}"/>
              </a:ext>
            </a:extLst>
          </p:cNvPr>
          <p:cNvCxnSpPr>
            <a:cxnSpLocks/>
          </p:cNvCxnSpPr>
          <p:nvPr/>
        </p:nvCxnSpPr>
        <p:spPr bwMode="auto">
          <a:xfrm>
            <a:off x="6125506" y="3881173"/>
            <a:ext cx="518435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6" name="Straight Connector 815">
            <a:extLst>
              <a:ext uri="{FF2B5EF4-FFF2-40B4-BE49-F238E27FC236}">
                <a16:creationId xmlns:a16="http://schemas.microsoft.com/office/drawing/2014/main" id="{008CA6A0-36AE-FEB2-40FF-7A844AABB3B5}"/>
              </a:ext>
            </a:extLst>
          </p:cNvPr>
          <p:cNvCxnSpPr>
            <a:cxnSpLocks/>
          </p:cNvCxnSpPr>
          <p:nvPr/>
        </p:nvCxnSpPr>
        <p:spPr bwMode="auto">
          <a:xfrm flipV="1">
            <a:off x="6114241" y="3881173"/>
            <a:ext cx="1743137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7" name="Straight Connector 816">
            <a:extLst>
              <a:ext uri="{FF2B5EF4-FFF2-40B4-BE49-F238E27FC236}">
                <a16:creationId xmlns:a16="http://schemas.microsoft.com/office/drawing/2014/main" id="{973B6529-6F63-5B08-B9C0-E5F9759CB5AB}"/>
              </a:ext>
            </a:extLst>
          </p:cNvPr>
          <p:cNvCxnSpPr>
            <a:cxnSpLocks/>
          </p:cNvCxnSpPr>
          <p:nvPr/>
        </p:nvCxnSpPr>
        <p:spPr bwMode="auto">
          <a:xfrm flipV="1">
            <a:off x="6114241" y="3881173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8" name="Straight Connector 817">
            <a:extLst>
              <a:ext uri="{FF2B5EF4-FFF2-40B4-BE49-F238E27FC236}">
                <a16:creationId xmlns:a16="http://schemas.microsoft.com/office/drawing/2014/main" id="{E4E9067F-499F-AB86-11A6-DD09E4441FA4}"/>
              </a:ext>
            </a:extLst>
          </p:cNvPr>
          <p:cNvCxnSpPr>
            <a:cxnSpLocks/>
          </p:cNvCxnSpPr>
          <p:nvPr/>
        </p:nvCxnSpPr>
        <p:spPr bwMode="auto">
          <a:xfrm flipV="1">
            <a:off x="6114241" y="3881173"/>
            <a:ext cx="34750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9" name="Straight Connector 818">
            <a:extLst>
              <a:ext uri="{FF2B5EF4-FFF2-40B4-BE49-F238E27FC236}">
                <a16:creationId xmlns:a16="http://schemas.microsoft.com/office/drawing/2014/main" id="{3CD3715F-A110-70D0-955F-7795F7412E9F}"/>
              </a:ext>
            </a:extLst>
          </p:cNvPr>
          <p:cNvCxnSpPr>
            <a:cxnSpLocks/>
          </p:cNvCxnSpPr>
          <p:nvPr/>
        </p:nvCxnSpPr>
        <p:spPr bwMode="auto">
          <a:xfrm flipV="1">
            <a:off x="6114241" y="3881173"/>
            <a:ext cx="52068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0" name="Straight Connector 819">
            <a:extLst>
              <a:ext uri="{FF2B5EF4-FFF2-40B4-BE49-F238E27FC236}">
                <a16:creationId xmlns:a16="http://schemas.microsoft.com/office/drawing/2014/main" id="{16666B14-1B78-F3B1-61BC-946595F1EE2A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6111" y="3881173"/>
            <a:ext cx="34750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1" name="Straight Connector 820">
            <a:extLst>
              <a:ext uri="{FF2B5EF4-FFF2-40B4-BE49-F238E27FC236}">
                <a16:creationId xmlns:a16="http://schemas.microsoft.com/office/drawing/2014/main" id="{A8D83975-416A-709D-0568-6D306FF8B211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6111" y="3881173"/>
            <a:ext cx="174313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2" name="Straight Connector 821">
            <a:extLst>
              <a:ext uri="{FF2B5EF4-FFF2-40B4-BE49-F238E27FC236}">
                <a16:creationId xmlns:a16="http://schemas.microsoft.com/office/drawing/2014/main" id="{53C24308-603F-5ECE-7D55-3075D6B58C3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857377" y="3881173"/>
            <a:ext cx="17206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46ECBD7E-5E48-6E60-5F11-260B575421DA}"/>
              </a:ext>
            </a:extLst>
          </p:cNvPr>
          <p:cNvCxnSpPr>
            <a:cxnSpLocks/>
          </p:cNvCxnSpPr>
          <p:nvPr/>
        </p:nvCxnSpPr>
        <p:spPr bwMode="auto">
          <a:xfrm>
            <a:off x="6125506" y="3881173"/>
            <a:ext cx="172060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4" name="Straight Connector 823">
            <a:extLst>
              <a:ext uri="{FF2B5EF4-FFF2-40B4-BE49-F238E27FC236}">
                <a16:creationId xmlns:a16="http://schemas.microsoft.com/office/drawing/2014/main" id="{19197702-EBCD-A925-FDF6-3D34D4E48CD6}"/>
              </a:ext>
            </a:extLst>
          </p:cNvPr>
          <p:cNvCxnSpPr>
            <a:cxnSpLocks/>
          </p:cNvCxnSpPr>
          <p:nvPr/>
        </p:nvCxnSpPr>
        <p:spPr bwMode="auto">
          <a:xfrm flipV="1">
            <a:off x="11309856" y="3881173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518D5A92-2007-D082-72DD-2DC13E3E5636}"/>
              </a:ext>
            </a:extLst>
          </p:cNvPr>
          <p:cNvCxnSpPr>
            <a:cxnSpLocks/>
          </p:cNvCxnSpPr>
          <p:nvPr/>
        </p:nvCxnSpPr>
        <p:spPr bwMode="auto">
          <a:xfrm flipV="1">
            <a:off x="9577986" y="3881173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6" name="Straight Connector 825">
            <a:extLst>
              <a:ext uri="{FF2B5EF4-FFF2-40B4-BE49-F238E27FC236}">
                <a16:creationId xmlns:a16="http://schemas.microsoft.com/office/drawing/2014/main" id="{8F4F460B-89E8-12F6-9F85-6DACD102D76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589251" y="3881173"/>
            <a:ext cx="172060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7" name="Straight Connector 826">
            <a:extLst>
              <a:ext uri="{FF2B5EF4-FFF2-40B4-BE49-F238E27FC236}">
                <a16:creationId xmlns:a16="http://schemas.microsoft.com/office/drawing/2014/main" id="{E3B38A53-9A21-A635-1C14-2C7A18998D5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125506" y="3881173"/>
            <a:ext cx="34524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8" name="Straight Connector 827">
            <a:extLst>
              <a:ext uri="{FF2B5EF4-FFF2-40B4-BE49-F238E27FC236}">
                <a16:creationId xmlns:a16="http://schemas.microsoft.com/office/drawing/2014/main" id="{A48F3CBA-487A-8E37-C816-9CC5141E7FD0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6111" y="3881173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9" name="Straight Connector 828">
            <a:extLst>
              <a:ext uri="{FF2B5EF4-FFF2-40B4-BE49-F238E27FC236}">
                <a16:creationId xmlns:a16="http://schemas.microsoft.com/office/drawing/2014/main" id="{5B847373-B5C9-4B6C-5F15-0F3540E57787}"/>
              </a:ext>
            </a:extLst>
          </p:cNvPr>
          <p:cNvCxnSpPr>
            <a:cxnSpLocks/>
          </p:cNvCxnSpPr>
          <p:nvPr/>
        </p:nvCxnSpPr>
        <p:spPr bwMode="auto">
          <a:xfrm flipH="1">
            <a:off x="9979254" y="3874980"/>
            <a:ext cx="1741400" cy="9507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62AA4F02-DFA3-6E98-0579-882638688CF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262545" y="3887369"/>
            <a:ext cx="34524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1" name="Straight Connector 830">
            <a:extLst>
              <a:ext uri="{FF2B5EF4-FFF2-40B4-BE49-F238E27FC236}">
                <a16:creationId xmlns:a16="http://schemas.microsoft.com/office/drawing/2014/main" id="{3B10524F-A104-8004-74B2-57FACF882256}"/>
              </a:ext>
            </a:extLst>
          </p:cNvPr>
          <p:cNvCxnSpPr>
            <a:cxnSpLocks/>
          </p:cNvCxnSpPr>
          <p:nvPr/>
        </p:nvCxnSpPr>
        <p:spPr bwMode="auto">
          <a:xfrm>
            <a:off x="6530671" y="3887369"/>
            <a:ext cx="518435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2" name="Straight Connector 831">
            <a:extLst>
              <a:ext uri="{FF2B5EF4-FFF2-40B4-BE49-F238E27FC236}">
                <a16:creationId xmlns:a16="http://schemas.microsoft.com/office/drawing/2014/main" id="{420D4A44-F2A6-AFC1-796F-6164E2E6DBAC}"/>
              </a:ext>
            </a:extLst>
          </p:cNvPr>
          <p:cNvCxnSpPr>
            <a:cxnSpLocks/>
          </p:cNvCxnSpPr>
          <p:nvPr/>
        </p:nvCxnSpPr>
        <p:spPr bwMode="auto">
          <a:xfrm flipV="1">
            <a:off x="6519408" y="3887369"/>
            <a:ext cx="1743137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3" name="Straight Connector 832">
            <a:extLst>
              <a:ext uri="{FF2B5EF4-FFF2-40B4-BE49-F238E27FC236}">
                <a16:creationId xmlns:a16="http://schemas.microsoft.com/office/drawing/2014/main" id="{252CCC3C-CC42-BBA6-840A-33457866C65A}"/>
              </a:ext>
            </a:extLst>
          </p:cNvPr>
          <p:cNvCxnSpPr>
            <a:cxnSpLocks/>
          </p:cNvCxnSpPr>
          <p:nvPr/>
        </p:nvCxnSpPr>
        <p:spPr bwMode="auto">
          <a:xfrm flipV="1">
            <a:off x="6519408" y="3887369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4" name="Straight Connector 833">
            <a:extLst>
              <a:ext uri="{FF2B5EF4-FFF2-40B4-BE49-F238E27FC236}">
                <a16:creationId xmlns:a16="http://schemas.microsoft.com/office/drawing/2014/main" id="{9D011122-8484-E8DA-512A-CDE8153B8F0F}"/>
              </a:ext>
            </a:extLst>
          </p:cNvPr>
          <p:cNvCxnSpPr>
            <a:cxnSpLocks/>
          </p:cNvCxnSpPr>
          <p:nvPr/>
        </p:nvCxnSpPr>
        <p:spPr bwMode="auto">
          <a:xfrm flipV="1">
            <a:off x="6519408" y="3887369"/>
            <a:ext cx="34750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5" name="Straight Connector 834">
            <a:extLst>
              <a:ext uri="{FF2B5EF4-FFF2-40B4-BE49-F238E27FC236}">
                <a16:creationId xmlns:a16="http://schemas.microsoft.com/office/drawing/2014/main" id="{0622ACEE-13A7-E23C-2C0D-686A7284CEC5}"/>
              </a:ext>
            </a:extLst>
          </p:cNvPr>
          <p:cNvCxnSpPr>
            <a:cxnSpLocks/>
          </p:cNvCxnSpPr>
          <p:nvPr/>
        </p:nvCxnSpPr>
        <p:spPr bwMode="auto">
          <a:xfrm flipV="1">
            <a:off x="6519408" y="3887369"/>
            <a:ext cx="52068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6" name="Straight Connector 835">
            <a:extLst>
              <a:ext uri="{FF2B5EF4-FFF2-40B4-BE49-F238E27FC236}">
                <a16:creationId xmlns:a16="http://schemas.microsoft.com/office/drawing/2014/main" id="{62E9A52F-976C-0C01-1BD5-29733F31307A}"/>
              </a:ext>
            </a:extLst>
          </p:cNvPr>
          <p:cNvCxnSpPr>
            <a:cxnSpLocks/>
          </p:cNvCxnSpPr>
          <p:nvPr/>
        </p:nvCxnSpPr>
        <p:spPr bwMode="auto">
          <a:xfrm flipV="1">
            <a:off x="8251278" y="3887369"/>
            <a:ext cx="34750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84291B46-4892-8E49-37CC-027317574D45}"/>
              </a:ext>
            </a:extLst>
          </p:cNvPr>
          <p:cNvCxnSpPr>
            <a:cxnSpLocks/>
          </p:cNvCxnSpPr>
          <p:nvPr/>
        </p:nvCxnSpPr>
        <p:spPr bwMode="auto">
          <a:xfrm flipV="1">
            <a:off x="8251278" y="3887369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8" name="Straight Connector 837">
            <a:extLst>
              <a:ext uri="{FF2B5EF4-FFF2-40B4-BE49-F238E27FC236}">
                <a16:creationId xmlns:a16="http://schemas.microsoft.com/office/drawing/2014/main" id="{AD45D606-6C15-A1E5-C0CE-6FF2A8DBCD95}"/>
              </a:ext>
            </a:extLst>
          </p:cNvPr>
          <p:cNvCxnSpPr>
            <a:cxnSpLocks/>
          </p:cNvCxnSpPr>
          <p:nvPr/>
        </p:nvCxnSpPr>
        <p:spPr bwMode="auto">
          <a:xfrm flipV="1">
            <a:off x="8251278" y="3887369"/>
            <a:ext cx="174313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9" name="Straight Connector 838">
            <a:extLst>
              <a:ext uri="{FF2B5EF4-FFF2-40B4-BE49-F238E27FC236}">
                <a16:creationId xmlns:a16="http://schemas.microsoft.com/office/drawing/2014/main" id="{DABCD68C-634C-84D9-19A2-F3A6B7A3FE6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262545" y="3887369"/>
            <a:ext cx="17206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0" name="Straight Connector 839">
            <a:extLst>
              <a:ext uri="{FF2B5EF4-FFF2-40B4-BE49-F238E27FC236}">
                <a16:creationId xmlns:a16="http://schemas.microsoft.com/office/drawing/2014/main" id="{4C217626-D143-4955-7BCE-E282CE0E8D36}"/>
              </a:ext>
            </a:extLst>
          </p:cNvPr>
          <p:cNvCxnSpPr>
            <a:cxnSpLocks/>
          </p:cNvCxnSpPr>
          <p:nvPr/>
        </p:nvCxnSpPr>
        <p:spPr bwMode="auto">
          <a:xfrm>
            <a:off x="6530671" y="3887369"/>
            <a:ext cx="172060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1" name="Straight Connector 840">
            <a:extLst>
              <a:ext uri="{FF2B5EF4-FFF2-40B4-BE49-F238E27FC236}">
                <a16:creationId xmlns:a16="http://schemas.microsoft.com/office/drawing/2014/main" id="{AAE13D9B-4E1E-0FDA-BAFA-DB622622F558}"/>
              </a:ext>
            </a:extLst>
          </p:cNvPr>
          <p:cNvCxnSpPr>
            <a:cxnSpLocks/>
          </p:cNvCxnSpPr>
          <p:nvPr/>
        </p:nvCxnSpPr>
        <p:spPr bwMode="auto">
          <a:xfrm flipV="1">
            <a:off x="11715023" y="3887369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2" name="Straight Connector 841">
            <a:extLst>
              <a:ext uri="{FF2B5EF4-FFF2-40B4-BE49-F238E27FC236}">
                <a16:creationId xmlns:a16="http://schemas.microsoft.com/office/drawing/2014/main" id="{4094146E-17DB-F793-5181-A1EA625CEBB6}"/>
              </a:ext>
            </a:extLst>
          </p:cNvPr>
          <p:cNvCxnSpPr>
            <a:cxnSpLocks/>
          </p:cNvCxnSpPr>
          <p:nvPr/>
        </p:nvCxnSpPr>
        <p:spPr bwMode="auto">
          <a:xfrm flipV="1">
            <a:off x="9983151" y="3887369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3" name="Straight Connector 842">
            <a:extLst>
              <a:ext uri="{FF2B5EF4-FFF2-40B4-BE49-F238E27FC236}">
                <a16:creationId xmlns:a16="http://schemas.microsoft.com/office/drawing/2014/main" id="{82419DEB-558D-3B71-67A0-E2DEC89C384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994416" y="3887369"/>
            <a:ext cx="172060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4" name="Straight Connector 843">
            <a:extLst>
              <a:ext uri="{FF2B5EF4-FFF2-40B4-BE49-F238E27FC236}">
                <a16:creationId xmlns:a16="http://schemas.microsoft.com/office/drawing/2014/main" id="{0B684643-1DED-8A72-8C94-D7A492FBB1D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30671" y="3887369"/>
            <a:ext cx="34524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5" name="Straight Connector 844">
            <a:extLst>
              <a:ext uri="{FF2B5EF4-FFF2-40B4-BE49-F238E27FC236}">
                <a16:creationId xmlns:a16="http://schemas.microsoft.com/office/drawing/2014/main" id="{02BDEC4B-284E-D597-F818-B4F5BC7DDF88}"/>
              </a:ext>
            </a:extLst>
          </p:cNvPr>
          <p:cNvCxnSpPr>
            <a:stCxn id="728" idx="7"/>
            <a:endCxn id="698" idx="4"/>
          </p:cNvCxnSpPr>
          <p:nvPr/>
        </p:nvCxnSpPr>
        <p:spPr bwMode="auto">
          <a:xfrm flipH="1">
            <a:off x="8743917" y="3830400"/>
            <a:ext cx="1848533" cy="975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6" name="Straight Connector 845">
            <a:extLst>
              <a:ext uri="{FF2B5EF4-FFF2-40B4-BE49-F238E27FC236}">
                <a16:creationId xmlns:a16="http://schemas.microsoft.com/office/drawing/2014/main" id="{8ACEFD96-5B31-0993-97AE-989E489D789F}"/>
              </a:ext>
            </a:extLst>
          </p:cNvPr>
          <p:cNvCxnSpPr>
            <a:stCxn id="702" idx="4"/>
            <a:endCxn id="720" idx="0"/>
          </p:cNvCxnSpPr>
          <p:nvPr/>
        </p:nvCxnSpPr>
        <p:spPr bwMode="auto">
          <a:xfrm flipH="1" flipV="1">
            <a:off x="7023309" y="3867891"/>
            <a:ext cx="34524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7" name="Straight Connector 846">
            <a:extLst>
              <a:ext uri="{FF2B5EF4-FFF2-40B4-BE49-F238E27FC236}">
                <a16:creationId xmlns:a16="http://schemas.microsoft.com/office/drawing/2014/main" id="{8D533E28-0577-1739-2046-AD4B22F97C42}"/>
              </a:ext>
            </a:extLst>
          </p:cNvPr>
          <p:cNvCxnSpPr>
            <a:stCxn id="716" idx="0"/>
            <a:endCxn id="702" idx="4"/>
          </p:cNvCxnSpPr>
          <p:nvPr/>
        </p:nvCxnSpPr>
        <p:spPr bwMode="auto">
          <a:xfrm>
            <a:off x="5291438" y="3867891"/>
            <a:ext cx="518435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8" name="Straight Connector 847">
            <a:extLst>
              <a:ext uri="{FF2B5EF4-FFF2-40B4-BE49-F238E27FC236}">
                <a16:creationId xmlns:a16="http://schemas.microsoft.com/office/drawing/2014/main" id="{C9AEC08F-0949-30F0-1486-84B0DFEFDDF8}"/>
              </a:ext>
            </a:extLst>
          </p:cNvPr>
          <p:cNvCxnSpPr>
            <a:stCxn id="690" idx="4"/>
            <a:endCxn id="720" idx="0"/>
          </p:cNvCxnSpPr>
          <p:nvPr/>
        </p:nvCxnSpPr>
        <p:spPr bwMode="auto">
          <a:xfrm flipV="1">
            <a:off x="5280174" y="3867891"/>
            <a:ext cx="1743137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9" name="Straight Connector 848">
            <a:extLst>
              <a:ext uri="{FF2B5EF4-FFF2-40B4-BE49-F238E27FC236}">
                <a16:creationId xmlns:a16="http://schemas.microsoft.com/office/drawing/2014/main" id="{EA22967A-680B-4A83-CA1C-3F9E31984EBA}"/>
              </a:ext>
            </a:extLst>
          </p:cNvPr>
          <p:cNvCxnSpPr>
            <a:cxnSpLocks/>
            <a:stCxn id="690" idx="4"/>
            <a:endCxn id="716" idx="0"/>
          </p:cNvCxnSpPr>
          <p:nvPr/>
        </p:nvCxnSpPr>
        <p:spPr bwMode="auto">
          <a:xfrm flipV="1">
            <a:off x="5280174" y="3867891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0" name="Straight Connector 849">
            <a:extLst>
              <a:ext uri="{FF2B5EF4-FFF2-40B4-BE49-F238E27FC236}">
                <a16:creationId xmlns:a16="http://schemas.microsoft.com/office/drawing/2014/main" id="{2B7A4166-3076-43BE-257E-F6E77745D054}"/>
              </a:ext>
            </a:extLst>
          </p:cNvPr>
          <p:cNvCxnSpPr>
            <a:stCxn id="690" idx="4"/>
            <a:endCxn id="724" idx="0"/>
          </p:cNvCxnSpPr>
          <p:nvPr/>
        </p:nvCxnSpPr>
        <p:spPr bwMode="auto">
          <a:xfrm flipV="1">
            <a:off x="5280174" y="3867891"/>
            <a:ext cx="34750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1" name="Straight Connector 850">
            <a:extLst>
              <a:ext uri="{FF2B5EF4-FFF2-40B4-BE49-F238E27FC236}">
                <a16:creationId xmlns:a16="http://schemas.microsoft.com/office/drawing/2014/main" id="{E3AD262D-5E6E-0A34-B27C-CB02CED0F9BA}"/>
              </a:ext>
            </a:extLst>
          </p:cNvPr>
          <p:cNvCxnSpPr>
            <a:stCxn id="690" idx="4"/>
            <a:endCxn id="728" idx="0"/>
          </p:cNvCxnSpPr>
          <p:nvPr/>
        </p:nvCxnSpPr>
        <p:spPr bwMode="auto">
          <a:xfrm flipV="1">
            <a:off x="5280174" y="3867891"/>
            <a:ext cx="52068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2" name="Straight Connector 851">
            <a:extLst>
              <a:ext uri="{FF2B5EF4-FFF2-40B4-BE49-F238E27FC236}">
                <a16:creationId xmlns:a16="http://schemas.microsoft.com/office/drawing/2014/main" id="{FE3158C4-916C-DDE3-1544-D0F9DA1FCF00}"/>
              </a:ext>
            </a:extLst>
          </p:cNvPr>
          <p:cNvCxnSpPr>
            <a:stCxn id="694" idx="4"/>
            <a:endCxn id="728" idx="0"/>
          </p:cNvCxnSpPr>
          <p:nvPr/>
        </p:nvCxnSpPr>
        <p:spPr bwMode="auto">
          <a:xfrm flipV="1">
            <a:off x="7012044" y="3867891"/>
            <a:ext cx="34750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3" name="Straight Connector 852">
            <a:extLst>
              <a:ext uri="{FF2B5EF4-FFF2-40B4-BE49-F238E27FC236}">
                <a16:creationId xmlns:a16="http://schemas.microsoft.com/office/drawing/2014/main" id="{80BE8C14-C37D-E56A-4735-F6D4F9B0A50A}"/>
              </a:ext>
            </a:extLst>
          </p:cNvPr>
          <p:cNvCxnSpPr>
            <a:stCxn id="694" idx="4"/>
            <a:endCxn id="720" idx="0"/>
          </p:cNvCxnSpPr>
          <p:nvPr/>
        </p:nvCxnSpPr>
        <p:spPr bwMode="auto">
          <a:xfrm flipV="1">
            <a:off x="7012044" y="3867891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4" name="Straight Connector 853">
            <a:extLst>
              <a:ext uri="{FF2B5EF4-FFF2-40B4-BE49-F238E27FC236}">
                <a16:creationId xmlns:a16="http://schemas.microsoft.com/office/drawing/2014/main" id="{CD120873-8A66-0139-57D4-B5D353B830E5}"/>
              </a:ext>
            </a:extLst>
          </p:cNvPr>
          <p:cNvCxnSpPr>
            <a:stCxn id="694" idx="4"/>
            <a:endCxn id="724" idx="0"/>
          </p:cNvCxnSpPr>
          <p:nvPr/>
        </p:nvCxnSpPr>
        <p:spPr bwMode="auto">
          <a:xfrm flipV="1">
            <a:off x="7012044" y="3867891"/>
            <a:ext cx="174313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5" name="Straight Connector 854">
            <a:extLst>
              <a:ext uri="{FF2B5EF4-FFF2-40B4-BE49-F238E27FC236}">
                <a16:creationId xmlns:a16="http://schemas.microsoft.com/office/drawing/2014/main" id="{F558A59F-F9E7-9193-082D-5D87D4558D16}"/>
              </a:ext>
            </a:extLst>
          </p:cNvPr>
          <p:cNvCxnSpPr>
            <a:stCxn id="698" idx="4"/>
            <a:endCxn id="720" idx="0"/>
          </p:cNvCxnSpPr>
          <p:nvPr/>
        </p:nvCxnSpPr>
        <p:spPr bwMode="auto">
          <a:xfrm flipH="1" flipV="1">
            <a:off x="7023309" y="3867891"/>
            <a:ext cx="17206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6" name="Straight Connector 855">
            <a:extLst>
              <a:ext uri="{FF2B5EF4-FFF2-40B4-BE49-F238E27FC236}">
                <a16:creationId xmlns:a16="http://schemas.microsoft.com/office/drawing/2014/main" id="{169C5F30-5181-E3E9-088F-7E3646069BD1}"/>
              </a:ext>
            </a:extLst>
          </p:cNvPr>
          <p:cNvCxnSpPr>
            <a:stCxn id="716" idx="0"/>
            <a:endCxn id="694" idx="4"/>
          </p:cNvCxnSpPr>
          <p:nvPr/>
        </p:nvCxnSpPr>
        <p:spPr bwMode="auto">
          <a:xfrm>
            <a:off x="5291438" y="3867891"/>
            <a:ext cx="172060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7" name="Straight Connector 856">
            <a:extLst>
              <a:ext uri="{FF2B5EF4-FFF2-40B4-BE49-F238E27FC236}">
                <a16:creationId xmlns:a16="http://schemas.microsoft.com/office/drawing/2014/main" id="{7627A8F3-944C-F016-4B3A-0CCD7E88008E}"/>
              </a:ext>
            </a:extLst>
          </p:cNvPr>
          <p:cNvCxnSpPr>
            <a:stCxn id="702" idx="4"/>
            <a:endCxn id="728" idx="0"/>
          </p:cNvCxnSpPr>
          <p:nvPr/>
        </p:nvCxnSpPr>
        <p:spPr bwMode="auto">
          <a:xfrm flipV="1">
            <a:off x="10475789" y="3867891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8" name="Straight Connector 857">
            <a:extLst>
              <a:ext uri="{FF2B5EF4-FFF2-40B4-BE49-F238E27FC236}">
                <a16:creationId xmlns:a16="http://schemas.microsoft.com/office/drawing/2014/main" id="{B75716D4-DE59-FCF7-BA05-47922051914F}"/>
              </a:ext>
            </a:extLst>
          </p:cNvPr>
          <p:cNvCxnSpPr>
            <a:stCxn id="698" idx="4"/>
            <a:endCxn id="724" idx="0"/>
          </p:cNvCxnSpPr>
          <p:nvPr/>
        </p:nvCxnSpPr>
        <p:spPr bwMode="auto">
          <a:xfrm flipV="1">
            <a:off x="8743917" y="3867891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9" name="Straight Connector 858">
            <a:extLst>
              <a:ext uri="{FF2B5EF4-FFF2-40B4-BE49-F238E27FC236}">
                <a16:creationId xmlns:a16="http://schemas.microsoft.com/office/drawing/2014/main" id="{ECDCF591-0F9F-B093-05BA-BDAE327F3F4D}"/>
              </a:ext>
            </a:extLst>
          </p:cNvPr>
          <p:cNvCxnSpPr>
            <a:stCxn id="702" idx="4"/>
            <a:endCxn id="724" idx="0"/>
          </p:cNvCxnSpPr>
          <p:nvPr/>
        </p:nvCxnSpPr>
        <p:spPr bwMode="auto">
          <a:xfrm flipH="1" flipV="1">
            <a:off x="8755183" y="3867891"/>
            <a:ext cx="172060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0" name="Straight Connector 859">
            <a:extLst>
              <a:ext uri="{FF2B5EF4-FFF2-40B4-BE49-F238E27FC236}">
                <a16:creationId xmlns:a16="http://schemas.microsoft.com/office/drawing/2014/main" id="{1ED433FA-6B02-2F8A-A954-FC5FE30E80BD}"/>
              </a:ext>
            </a:extLst>
          </p:cNvPr>
          <p:cNvCxnSpPr>
            <a:stCxn id="698" idx="4"/>
            <a:endCxn id="716" idx="0"/>
          </p:cNvCxnSpPr>
          <p:nvPr/>
        </p:nvCxnSpPr>
        <p:spPr bwMode="auto">
          <a:xfrm flipH="1" flipV="1">
            <a:off x="5291438" y="3867891"/>
            <a:ext cx="34524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1" name="Straight Connector 860">
            <a:extLst>
              <a:ext uri="{FF2B5EF4-FFF2-40B4-BE49-F238E27FC236}">
                <a16:creationId xmlns:a16="http://schemas.microsoft.com/office/drawing/2014/main" id="{68DEA5D9-A7B0-2641-2100-73797C098436}"/>
              </a:ext>
            </a:extLst>
          </p:cNvPr>
          <p:cNvCxnSpPr>
            <a:stCxn id="863" idx="0"/>
          </p:cNvCxnSpPr>
          <p:nvPr/>
        </p:nvCxnSpPr>
        <p:spPr bwMode="auto">
          <a:xfrm flipV="1">
            <a:off x="5229879" y="5940690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2" name="Rounded Rectangle 513">
            <a:extLst>
              <a:ext uri="{FF2B5EF4-FFF2-40B4-BE49-F238E27FC236}">
                <a16:creationId xmlns:a16="http://schemas.microsoft.com/office/drawing/2014/main" id="{AC99934F-7898-EDD7-3B3E-37CF3285D1A3}"/>
              </a:ext>
            </a:extLst>
          </p:cNvPr>
          <p:cNvSpPr/>
          <p:nvPr/>
        </p:nvSpPr>
        <p:spPr bwMode="auto">
          <a:xfrm>
            <a:off x="5278232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863" name="Rounded Rectangle 514">
            <a:extLst>
              <a:ext uri="{FF2B5EF4-FFF2-40B4-BE49-F238E27FC236}">
                <a16:creationId xmlns:a16="http://schemas.microsoft.com/office/drawing/2014/main" id="{6D09BF81-8B0C-59A2-EEA7-4B8F2937D41F}"/>
              </a:ext>
            </a:extLst>
          </p:cNvPr>
          <p:cNvSpPr/>
          <p:nvPr/>
        </p:nvSpPr>
        <p:spPr bwMode="auto">
          <a:xfrm>
            <a:off x="5201114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864" name="Rounded Rectangle 516">
            <a:extLst>
              <a:ext uri="{FF2B5EF4-FFF2-40B4-BE49-F238E27FC236}">
                <a16:creationId xmlns:a16="http://schemas.microsoft.com/office/drawing/2014/main" id="{81CE89B3-6E85-FD7E-F562-7E61BDA36F72}"/>
              </a:ext>
            </a:extLst>
          </p:cNvPr>
          <p:cNvSpPr/>
          <p:nvPr/>
        </p:nvSpPr>
        <p:spPr bwMode="auto">
          <a:xfrm>
            <a:off x="5356299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865" name="Straight Connector 864">
            <a:extLst>
              <a:ext uri="{FF2B5EF4-FFF2-40B4-BE49-F238E27FC236}">
                <a16:creationId xmlns:a16="http://schemas.microsoft.com/office/drawing/2014/main" id="{0C74E80C-DFE3-CE54-F8D7-A4F45F2B2162}"/>
              </a:ext>
            </a:extLst>
          </p:cNvPr>
          <p:cNvCxnSpPr>
            <a:cxnSpLocks/>
            <a:stCxn id="864" idx="0"/>
            <a:endCxn id="674" idx="0"/>
          </p:cNvCxnSpPr>
          <p:nvPr/>
        </p:nvCxnSpPr>
        <p:spPr bwMode="auto">
          <a:xfrm flipH="1" flipV="1">
            <a:off x="5265432" y="5940689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6" name="Straight Connector 865">
            <a:extLst>
              <a:ext uri="{FF2B5EF4-FFF2-40B4-BE49-F238E27FC236}">
                <a16:creationId xmlns:a16="http://schemas.microsoft.com/office/drawing/2014/main" id="{F4452CE6-9680-54D9-1ECC-C15E2924C6CD}"/>
              </a:ext>
            </a:extLst>
          </p:cNvPr>
          <p:cNvCxnSpPr>
            <a:stCxn id="862" idx="0"/>
          </p:cNvCxnSpPr>
          <p:nvPr/>
        </p:nvCxnSpPr>
        <p:spPr bwMode="auto">
          <a:xfrm flipH="1" flipV="1">
            <a:off x="5270565" y="5940690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7" name="Straight Connector 866">
            <a:extLst>
              <a:ext uri="{FF2B5EF4-FFF2-40B4-BE49-F238E27FC236}">
                <a16:creationId xmlns:a16="http://schemas.microsoft.com/office/drawing/2014/main" id="{517343E9-2A6E-F07C-C7B7-2D2E45628F4C}"/>
              </a:ext>
            </a:extLst>
          </p:cNvPr>
          <p:cNvCxnSpPr>
            <a:stCxn id="869" idx="0"/>
          </p:cNvCxnSpPr>
          <p:nvPr/>
        </p:nvCxnSpPr>
        <p:spPr bwMode="auto">
          <a:xfrm flipV="1">
            <a:off x="5644043" y="5940690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8" name="Rounded Rectangle 513">
            <a:extLst>
              <a:ext uri="{FF2B5EF4-FFF2-40B4-BE49-F238E27FC236}">
                <a16:creationId xmlns:a16="http://schemas.microsoft.com/office/drawing/2014/main" id="{435C4638-0090-61DD-A2D7-5C4A0B893ED6}"/>
              </a:ext>
            </a:extLst>
          </p:cNvPr>
          <p:cNvSpPr/>
          <p:nvPr/>
        </p:nvSpPr>
        <p:spPr bwMode="auto">
          <a:xfrm>
            <a:off x="5692395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869" name="Rounded Rectangle 514">
            <a:extLst>
              <a:ext uri="{FF2B5EF4-FFF2-40B4-BE49-F238E27FC236}">
                <a16:creationId xmlns:a16="http://schemas.microsoft.com/office/drawing/2014/main" id="{69AEFD22-9F01-08AC-1FCB-844A131B644E}"/>
              </a:ext>
            </a:extLst>
          </p:cNvPr>
          <p:cNvSpPr/>
          <p:nvPr/>
        </p:nvSpPr>
        <p:spPr bwMode="auto">
          <a:xfrm>
            <a:off x="5615277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870" name="Rounded Rectangle 515">
            <a:extLst>
              <a:ext uri="{FF2B5EF4-FFF2-40B4-BE49-F238E27FC236}">
                <a16:creationId xmlns:a16="http://schemas.microsoft.com/office/drawing/2014/main" id="{6989F62A-6E26-A003-9B57-F457C1F92BD0}"/>
              </a:ext>
            </a:extLst>
          </p:cNvPr>
          <p:cNvSpPr/>
          <p:nvPr/>
        </p:nvSpPr>
        <p:spPr bwMode="auto">
          <a:xfrm>
            <a:off x="5540414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871" name="Rounded Rectangle 516">
            <a:extLst>
              <a:ext uri="{FF2B5EF4-FFF2-40B4-BE49-F238E27FC236}">
                <a16:creationId xmlns:a16="http://schemas.microsoft.com/office/drawing/2014/main" id="{36E7777A-FCF4-630D-CE3B-587B9436AA86}"/>
              </a:ext>
            </a:extLst>
          </p:cNvPr>
          <p:cNvSpPr/>
          <p:nvPr/>
        </p:nvSpPr>
        <p:spPr bwMode="auto">
          <a:xfrm>
            <a:off x="5770463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872" name="Straight Connector 871">
            <a:extLst>
              <a:ext uri="{FF2B5EF4-FFF2-40B4-BE49-F238E27FC236}">
                <a16:creationId xmlns:a16="http://schemas.microsoft.com/office/drawing/2014/main" id="{C83F636E-B7B1-5C31-1FCC-FEE853C83182}"/>
              </a:ext>
            </a:extLst>
          </p:cNvPr>
          <p:cNvCxnSpPr>
            <a:cxnSpLocks/>
            <a:stCxn id="871" idx="0"/>
          </p:cNvCxnSpPr>
          <p:nvPr/>
        </p:nvCxnSpPr>
        <p:spPr bwMode="auto">
          <a:xfrm flipH="1" flipV="1">
            <a:off x="5679595" y="5940689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3" name="Straight Connector 872">
            <a:extLst>
              <a:ext uri="{FF2B5EF4-FFF2-40B4-BE49-F238E27FC236}">
                <a16:creationId xmlns:a16="http://schemas.microsoft.com/office/drawing/2014/main" id="{ABD17C56-5B2C-F116-61DA-F784CB06F37C}"/>
              </a:ext>
            </a:extLst>
          </p:cNvPr>
          <p:cNvCxnSpPr>
            <a:cxnSpLocks/>
            <a:stCxn id="870" idx="0"/>
          </p:cNvCxnSpPr>
          <p:nvPr/>
        </p:nvCxnSpPr>
        <p:spPr bwMode="auto">
          <a:xfrm flipV="1">
            <a:off x="5569177" y="5940689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4" name="Straight Connector 873">
            <a:extLst>
              <a:ext uri="{FF2B5EF4-FFF2-40B4-BE49-F238E27FC236}">
                <a16:creationId xmlns:a16="http://schemas.microsoft.com/office/drawing/2014/main" id="{F584F140-8DB1-9C32-D816-32FB277C38BE}"/>
              </a:ext>
            </a:extLst>
          </p:cNvPr>
          <p:cNvCxnSpPr>
            <a:stCxn id="868" idx="0"/>
          </p:cNvCxnSpPr>
          <p:nvPr/>
        </p:nvCxnSpPr>
        <p:spPr bwMode="auto">
          <a:xfrm flipH="1" flipV="1">
            <a:off x="5684728" y="5940689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5" name="Straight Connector 874">
            <a:extLst>
              <a:ext uri="{FF2B5EF4-FFF2-40B4-BE49-F238E27FC236}">
                <a16:creationId xmlns:a16="http://schemas.microsoft.com/office/drawing/2014/main" id="{DBAA1160-BBA2-28DE-D31F-08C70A57FAF2}"/>
              </a:ext>
            </a:extLst>
          </p:cNvPr>
          <p:cNvCxnSpPr>
            <a:stCxn id="877" idx="0"/>
          </p:cNvCxnSpPr>
          <p:nvPr/>
        </p:nvCxnSpPr>
        <p:spPr bwMode="auto">
          <a:xfrm flipV="1">
            <a:off x="6058204" y="5940689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6" name="Rounded Rectangle 513">
            <a:extLst>
              <a:ext uri="{FF2B5EF4-FFF2-40B4-BE49-F238E27FC236}">
                <a16:creationId xmlns:a16="http://schemas.microsoft.com/office/drawing/2014/main" id="{17FEB093-A852-E776-25B8-D4CCEECA0C05}"/>
              </a:ext>
            </a:extLst>
          </p:cNvPr>
          <p:cNvSpPr/>
          <p:nvPr/>
        </p:nvSpPr>
        <p:spPr bwMode="auto">
          <a:xfrm>
            <a:off x="6106558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877" name="Rounded Rectangle 514">
            <a:extLst>
              <a:ext uri="{FF2B5EF4-FFF2-40B4-BE49-F238E27FC236}">
                <a16:creationId xmlns:a16="http://schemas.microsoft.com/office/drawing/2014/main" id="{49A493BB-FE15-7CEB-EA53-63D3CD265EEA}"/>
              </a:ext>
            </a:extLst>
          </p:cNvPr>
          <p:cNvSpPr/>
          <p:nvPr/>
        </p:nvSpPr>
        <p:spPr bwMode="auto">
          <a:xfrm>
            <a:off x="6029441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878" name="Rounded Rectangle 515">
            <a:extLst>
              <a:ext uri="{FF2B5EF4-FFF2-40B4-BE49-F238E27FC236}">
                <a16:creationId xmlns:a16="http://schemas.microsoft.com/office/drawing/2014/main" id="{2C3E07E1-C51F-46BD-D7FA-8E1393294440}"/>
              </a:ext>
            </a:extLst>
          </p:cNvPr>
          <p:cNvSpPr/>
          <p:nvPr/>
        </p:nvSpPr>
        <p:spPr bwMode="auto">
          <a:xfrm>
            <a:off x="5954577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879" name="Rounded Rectangle 516">
            <a:extLst>
              <a:ext uri="{FF2B5EF4-FFF2-40B4-BE49-F238E27FC236}">
                <a16:creationId xmlns:a16="http://schemas.microsoft.com/office/drawing/2014/main" id="{A0734E33-450F-8B8C-8EF9-57C9CDBD6F7C}"/>
              </a:ext>
            </a:extLst>
          </p:cNvPr>
          <p:cNvSpPr/>
          <p:nvPr/>
        </p:nvSpPr>
        <p:spPr bwMode="auto">
          <a:xfrm>
            <a:off x="6184626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880" name="Straight Connector 879">
            <a:extLst>
              <a:ext uri="{FF2B5EF4-FFF2-40B4-BE49-F238E27FC236}">
                <a16:creationId xmlns:a16="http://schemas.microsoft.com/office/drawing/2014/main" id="{AF9286DC-D6EC-8AE0-EBD7-648738955418}"/>
              </a:ext>
            </a:extLst>
          </p:cNvPr>
          <p:cNvCxnSpPr>
            <a:cxnSpLocks/>
            <a:stCxn id="879" idx="0"/>
          </p:cNvCxnSpPr>
          <p:nvPr/>
        </p:nvCxnSpPr>
        <p:spPr bwMode="auto">
          <a:xfrm flipH="1" flipV="1">
            <a:off x="6093757" y="5940687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1" name="Straight Connector 880">
            <a:extLst>
              <a:ext uri="{FF2B5EF4-FFF2-40B4-BE49-F238E27FC236}">
                <a16:creationId xmlns:a16="http://schemas.microsoft.com/office/drawing/2014/main" id="{C51273E8-91CE-5E88-EE0C-4399029B2DE8}"/>
              </a:ext>
            </a:extLst>
          </p:cNvPr>
          <p:cNvCxnSpPr>
            <a:cxnSpLocks/>
            <a:stCxn id="878" idx="0"/>
          </p:cNvCxnSpPr>
          <p:nvPr/>
        </p:nvCxnSpPr>
        <p:spPr bwMode="auto">
          <a:xfrm flipV="1">
            <a:off x="5983340" y="5940687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2" name="Straight Connector 881">
            <a:extLst>
              <a:ext uri="{FF2B5EF4-FFF2-40B4-BE49-F238E27FC236}">
                <a16:creationId xmlns:a16="http://schemas.microsoft.com/office/drawing/2014/main" id="{CCE50FED-6361-847B-B743-0615837FAC2A}"/>
              </a:ext>
            </a:extLst>
          </p:cNvPr>
          <p:cNvCxnSpPr>
            <a:stCxn id="876" idx="0"/>
          </p:cNvCxnSpPr>
          <p:nvPr/>
        </p:nvCxnSpPr>
        <p:spPr bwMode="auto">
          <a:xfrm flipH="1" flipV="1">
            <a:off x="6098891" y="5940689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3" name="Straight Connector 882">
            <a:extLst>
              <a:ext uri="{FF2B5EF4-FFF2-40B4-BE49-F238E27FC236}">
                <a16:creationId xmlns:a16="http://schemas.microsoft.com/office/drawing/2014/main" id="{208A69DB-E397-04C7-37F8-B6A30A9D8AB9}"/>
              </a:ext>
            </a:extLst>
          </p:cNvPr>
          <p:cNvCxnSpPr>
            <a:stCxn id="885" idx="0"/>
          </p:cNvCxnSpPr>
          <p:nvPr/>
        </p:nvCxnSpPr>
        <p:spPr bwMode="auto">
          <a:xfrm flipV="1">
            <a:off x="6485996" y="5940689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4" name="Rounded Rectangle 513">
            <a:extLst>
              <a:ext uri="{FF2B5EF4-FFF2-40B4-BE49-F238E27FC236}">
                <a16:creationId xmlns:a16="http://schemas.microsoft.com/office/drawing/2014/main" id="{05F00C0D-5D8D-AB27-F904-0BD0AA39F7AE}"/>
              </a:ext>
            </a:extLst>
          </p:cNvPr>
          <p:cNvSpPr/>
          <p:nvPr/>
        </p:nvSpPr>
        <p:spPr bwMode="auto">
          <a:xfrm>
            <a:off x="6534349" y="6067856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885" name="Rounded Rectangle 514">
            <a:extLst>
              <a:ext uri="{FF2B5EF4-FFF2-40B4-BE49-F238E27FC236}">
                <a16:creationId xmlns:a16="http://schemas.microsoft.com/office/drawing/2014/main" id="{1B0A0FD1-AA8F-C616-F48D-E799E8834BE5}"/>
              </a:ext>
            </a:extLst>
          </p:cNvPr>
          <p:cNvSpPr/>
          <p:nvPr/>
        </p:nvSpPr>
        <p:spPr bwMode="auto">
          <a:xfrm>
            <a:off x="6457231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886" name="Rounded Rectangle 515">
            <a:extLst>
              <a:ext uri="{FF2B5EF4-FFF2-40B4-BE49-F238E27FC236}">
                <a16:creationId xmlns:a16="http://schemas.microsoft.com/office/drawing/2014/main" id="{00CA73EC-07B9-D0E1-B4B2-ECFCA2C78BD8}"/>
              </a:ext>
            </a:extLst>
          </p:cNvPr>
          <p:cNvSpPr/>
          <p:nvPr/>
        </p:nvSpPr>
        <p:spPr bwMode="auto">
          <a:xfrm>
            <a:off x="6382367" y="6067856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887" name="Rounded Rectangle 516">
            <a:extLst>
              <a:ext uri="{FF2B5EF4-FFF2-40B4-BE49-F238E27FC236}">
                <a16:creationId xmlns:a16="http://schemas.microsoft.com/office/drawing/2014/main" id="{D13513A6-14D9-2C39-018B-F320073AFA4A}"/>
              </a:ext>
            </a:extLst>
          </p:cNvPr>
          <p:cNvSpPr/>
          <p:nvPr/>
        </p:nvSpPr>
        <p:spPr bwMode="auto">
          <a:xfrm>
            <a:off x="6612418" y="6067856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888" name="Straight Connector 887">
            <a:extLst>
              <a:ext uri="{FF2B5EF4-FFF2-40B4-BE49-F238E27FC236}">
                <a16:creationId xmlns:a16="http://schemas.microsoft.com/office/drawing/2014/main" id="{585DD647-C5EA-5DBA-1D52-32F982470DDC}"/>
              </a:ext>
            </a:extLst>
          </p:cNvPr>
          <p:cNvCxnSpPr>
            <a:cxnSpLocks/>
            <a:stCxn id="887" idx="0"/>
          </p:cNvCxnSpPr>
          <p:nvPr/>
        </p:nvCxnSpPr>
        <p:spPr bwMode="auto">
          <a:xfrm flipH="1" flipV="1">
            <a:off x="6521549" y="5940687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9" name="Straight Connector 888">
            <a:extLst>
              <a:ext uri="{FF2B5EF4-FFF2-40B4-BE49-F238E27FC236}">
                <a16:creationId xmlns:a16="http://schemas.microsoft.com/office/drawing/2014/main" id="{EAEC0A69-61FE-1D91-D4A8-6576810B9F67}"/>
              </a:ext>
            </a:extLst>
          </p:cNvPr>
          <p:cNvCxnSpPr>
            <a:cxnSpLocks/>
            <a:stCxn id="886" idx="0"/>
          </p:cNvCxnSpPr>
          <p:nvPr/>
        </p:nvCxnSpPr>
        <p:spPr bwMode="auto">
          <a:xfrm flipV="1">
            <a:off x="6411131" y="5940687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0" name="Straight Connector 889">
            <a:extLst>
              <a:ext uri="{FF2B5EF4-FFF2-40B4-BE49-F238E27FC236}">
                <a16:creationId xmlns:a16="http://schemas.microsoft.com/office/drawing/2014/main" id="{717E555E-A53A-F34E-554A-A81D458C36E7}"/>
              </a:ext>
            </a:extLst>
          </p:cNvPr>
          <p:cNvCxnSpPr>
            <a:stCxn id="884" idx="0"/>
          </p:cNvCxnSpPr>
          <p:nvPr/>
        </p:nvCxnSpPr>
        <p:spPr bwMode="auto">
          <a:xfrm flipH="1" flipV="1">
            <a:off x="6526682" y="5940687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1" name="Straight Connector 890">
            <a:extLst>
              <a:ext uri="{FF2B5EF4-FFF2-40B4-BE49-F238E27FC236}">
                <a16:creationId xmlns:a16="http://schemas.microsoft.com/office/drawing/2014/main" id="{3387657A-F21E-C057-F923-469D822683E2}"/>
              </a:ext>
            </a:extLst>
          </p:cNvPr>
          <p:cNvCxnSpPr>
            <a:stCxn id="893" idx="0"/>
          </p:cNvCxnSpPr>
          <p:nvPr/>
        </p:nvCxnSpPr>
        <p:spPr bwMode="auto">
          <a:xfrm flipV="1">
            <a:off x="6973872" y="5940692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2" name="Rounded Rectangle 513">
            <a:extLst>
              <a:ext uri="{FF2B5EF4-FFF2-40B4-BE49-F238E27FC236}">
                <a16:creationId xmlns:a16="http://schemas.microsoft.com/office/drawing/2014/main" id="{DBF2DB5B-B689-D28E-19B5-BA9B2F10C799}"/>
              </a:ext>
            </a:extLst>
          </p:cNvPr>
          <p:cNvSpPr/>
          <p:nvPr/>
        </p:nvSpPr>
        <p:spPr bwMode="auto">
          <a:xfrm>
            <a:off x="7022224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893" name="Rounded Rectangle 514">
            <a:extLst>
              <a:ext uri="{FF2B5EF4-FFF2-40B4-BE49-F238E27FC236}">
                <a16:creationId xmlns:a16="http://schemas.microsoft.com/office/drawing/2014/main" id="{C1EEDD41-A18C-7E20-F389-C6213ED46E19}"/>
              </a:ext>
            </a:extLst>
          </p:cNvPr>
          <p:cNvSpPr/>
          <p:nvPr/>
        </p:nvSpPr>
        <p:spPr bwMode="auto">
          <a:xfrm>
            <a:off x="6945106" y="6067861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894" name="Rounded Rectangle 515">
            <a:extLst>
              <a:ext uri="{FF2B5EF4-FFF2-40B4-BE49-F238E27FC236}">
                <a16:creationId xmlns:a16="http://schemas.microsoft.com/office/drawing/2014/main" id="{FC983F13-B6A9-2F8A-1AC3-23CB64DC5031}"/>
              </a:ext>
            </a:extLst>
          </p:cNvPr>
          <p:cNvSpPr/>
          <p:nvPr/>
        </p:nvSpPr>
        <p:spPr bwMode="auto">
          <a:xfrm>
            <a:off x="6870243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895" name="Rounded Rectangle 516">
            <a:extLst>
              <a:ext uri="{FF2B5EF4-FFF2-40B4-BE49-F238E27FC236}">
                <a16:creationId xmlns:a16="http://schemas.microsoft.com/office/drawing/2014/main" id="{25B272EF-BFD2-9704-526C-9D7FC4FBC744}"/>
              </a:ext>
            </a:extLst>
          </p:cNvPr>
          <p:cNvSpPr/>
          <p:nvPr/>
        </p:nvSpPr>
        <p:spPr bwMode="auto">
          <a:xfrm>
            <a:off x="7100294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896" name="Straight Connector 895">
            <a:extLst>
              <a:ext uri="{FF2B5EF4-FFF2-40B4-BE49-F238E27FC236}">
                <a16:creationId xmlns:a16="http://schemas.microsoft.com/office/drawing/2014/main" id="{5B8ECDFA-9D79-7AC4-11C0-418E6A440DEA}"/>
              </a:ext>
            </a:extLst>
          </p:cNvPr>
          <p:cNvCxnSpPr>
            <a:cxnSpLocks/>
            <a:stCxn id="895" idx="0"/>
          </p:cNvCxnSpPr>
          <p:nvPr/>
        </p:nvCxnSpPr>
        <p:spPr bwMode="auto">
          <a:xfrm flipH="1" flipV="1">
            <a:off x="7009423" y="5940690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7" name="Straight Connector 896">
            <a:extLst>
              <a:ext uri="{FF2B5EF4-FFF2-40B4-BE49-F238E27FC236}">
                <a16:creationId xmlns:a16="http://schemas.microsoft.com/office/drawing/2014/main" id="{81518094-E9C0-9E5E-2B73-F7E264D56B32}"/>
              </a:ext>
            </a:extLst>
          </p:cNvPr>
          <p:cNvCxnSpPr>
            <a:cxnSpLocks/>
            <a:stCxn id="894" idx="0"/>
          </p:cNvCxnSpPr>
          <p:nvPr/>
        </p:nvCxnSpPr>
        <p:spPr bwMode="auto">
          <a:xfrm flipV="1">
            <a:off x="6899007" y="5940690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8" name="Straight Connector 897">
            <a:extLst>
              <a:ext uri="{FF2B5EF4-FFF2-40B4-BE49-F238E27FC236}">
                <a16:creationId xmlns:a16="http://schemas.microsoft.com/office/drawing/2014/main" id="{25DD62DA-FFB5-0C7A-94D9-57891195A987}"/>
              </a:ext>
            </a:extLst>
          </p:cNvPr>
          <p:cNvCxnSpPr>
            <a:stCxn id="892" idx="0"/>
          </p:cNvCxnSpPr>
          <p:nvPr/>
        </p:nvCxnSpPr>
        <p:spPr bwMode="auto">
          <a:xfrm flipH="1" flipV="1">
            <a:off x="7014558" y="5940692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9" name="Straight Connector 898">
            <a:extLst>
              <a:ext uri="{FF2B5EF4-FFF2-40B4-BE49-F238E27FC236}">
                <a16:creationId xmlns:a16="http://schemas.microsoft.com/office/drawing/2014/main" id="{E0E3A88D-9022-1E77-CF80-8B0C8ACF6ECC}"/>
              </a:ext>
            </a:extLst>
          </p:cNvPr>
          <p:cNvCxnSpPr>
            <a:stCxn id="901" idx="0"/>
          </p:cNvCxnSpPr>
          <p:nvPr/>
        </p:nvCxnSpPr>
        <p:spPr bwMode="auto">
          <a:xfrm flipV="1">
            <a:off x="7388035" y="5940692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0" name="Rounded Rectangle 513">
            <a:extLst>
              <a:ext uri="{FF2B5EF4-FFF2-40B4-BE49-F238E27FC236}">
                <a16:creationId xmlns:a16="http://schemas.microsoft.com/office/drawing/2014/main" id="{D072E45D-2992-5A17-45F3-264C2C89CBD2}"/>
              </a:ext>
            </a:extLst>
          </p:cNvPr>
          <p:cNvSpPr/>
          <p:nvPr/>
        </p:nvSpPr>
        <p:spPr bwMode="auto">
          <a:xfrm>
            <a:off x="7436386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01" name="Rounded Rectangle 514">
            <a:extLst>
              <a:ext uri="{FF2B5EF4-FFF2-40B4-BE49-F238E27FC236}">
                <a16:creationId xmlns:a16="http://schemas.microsoft.com/office/drawing/2014/main" id="{DC84C1C4-FE98-2927-836A-BBB50DF3D073}"/>
              </a:ext>
            </a:extLst>
          </p:cNvPr>
          <p:cNvSpPr/>
          <p:nvPr/>
        </p:nvSpPr>
        <p:spPr bwMode="auto">
          <a:xfrm>
            <a:off x="7359270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02" name="Rounded Rectangle 515">
            <a:extLst>
              <a:ext uri="{FF2B5EF4-FFF2-40B4-BE49-F238E27FC236}">
                <a16:creationId xmlns:a16="http://schemas.microsoft.com/office/drawing/2014/main" id="{69BA6538-0687-2B03-C936-61A14120571D}"/>
              </a:ext>
            </a:extLst>
          </p:cNvPr>
          <p:cNvSpPr/>
          <p:nvPr/>
        </p:nvSpPr>
        <p:spPr bwMode="auto">
          <a:xfrm>
            <a:off x="7284405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03" name="Rounded Rectangle 516">
            <a:extLst>
              <a:ext uri="{FF2B5EF4-FFF2-40B4-BE49-F238E27FC236}">
                <a16:creationId xmlns:a16="http://schemas.microsoft.com/office/drawing/2014/main" id="{3C6686C5-9138-7FF9-3724-148D19AB555C}"/>
              </a:ext>
            </a:extLst>
          </p:cNvPr>
          <p:cNvSpPr/>
          <p:nvPr/>
        </p:nvSpPr>
        <p:spPr bwMode="auto">
          <a:xfrm>
            <a:off x="7514455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904" name="Straight Connector 903">
            <a:extLst>
              <a:ext uri="{FF2B5EF4-FFF2-40B4-BE49-F238E27FC236}">
                <a16:creationId xmlns:a16="http://schemas.microsoft.com/office/drawing/2014/main" id="{A06FCEB1-39EE-E65F-09B3-4A5503EA92AA}"/>
              </a:ext>
            </a:extLst>
          </p:cNvPr>
          <p:cNvCxnSpPr>
            <a:cxnSpLocks/>
            <a:stCxn id="903" idx="0"/>
          </p:cNvCxnSpPr>
          <p:nvPr/>
        </p:nvCxnSpPr>
        <p:spPr bwMode="auto">
          <a:xfrm flipH="1" flipV="1">
            <a:off x="7423588" y="5940690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5" name="Straight Connector 904">
            <a:extLst>
              <a:ext uri="{FF2B5EF4-FFF2-40B4-BE49-F238E27FC236}">
                <a16:creationId xmlns:a16="http://schemas.microsoft.com/office/drawing/2014/main" id="{C44B11FA-CE01-6A9B-2B96-65FD016C676A}"/>
              </a:ext>
            </a:extLst>
          </p:cNvPr>
          <p:cNvCxnSpPr>
            <a:cxnSpLocks/>
            <a:stCxn id="902" idx="0"/>
          </p:cNvCxnSpPr>
          <p:nvPr/>
        </p:nvCxnSpPr>
        <p:spPr bwMode="auto">
          <a:xfrm flipV="1">
            <a:off x="7313168" y="5940690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6" name="Straight Connector 905">
            <a:extLst>
              <a:ext uri="{FF2B5EF4-FFF2-40B4-BE49-F238E27FC236}">
                <a16:creationId xmlns:a16="http://schemas.microsoft.com/office/drawing/2014/main" id="{ADD5823C-C270-D804-3043-EA6FE0363D60}"/>
              </a:ext>
            </a:extLst>
          </p:cNvPr>
          <p:cNvCxnSpPr>
            <a:stCxn id="900" idx="0"/>
          </p:cNvCxnSpPr>
          <p:nvPr/>
        </p:nvCxnSpPr>
        <p:spPr bwMode="auto">
          <a:xfrm flipH="1" flipV="1">
            <a:off x="7428719" y="5940690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7" name="Straight Connector 906">
            <a:extLst>
              <a:ext uri="{FF2B5EF4-FFF2-40B4-BE49-F238E27FC236}">
                <a16:creationId xmlns:a16="http://schemas.microsoft.com/office/drawing/2014/main" id="{A6298016-422B-5E45-A100-238DC5AEE646}"/>
              </a:ext>
            </a:extLst>
          </p:cNvPr>
          <p:cNvCxnSpPr>
            <a:stCxn id="909" idx="0"/>
          </p:cNvCxnSpPr>
          <p:nvPr/>
        </p:nvCxnSpPr>
        <p:spPr bwMode="auto">
          <a:xfrm flipV="1">
            <a:off x="7802197" y="5940690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8" name="Rounded Rectangle 513">
            <a:extLst>
              <a:ext uri="{FF2B5EF4-FFF2-40B4-BE49-F238E27FC236}">
                <a16:creationId xmlns:a16="http://schemas.microsoft.com/office/drawing/2014/main" id="{79720427-3FA6-59AD-30CD-9061652CB97C}"/>
              </a:ext>
            </a:extLst>
          </p:cNvPr>
          <p:cNvSpPr/>
          <p:nvPr/>
        </p:nvSpPr>
        <p:spPr bwMode="auto">
          <a:xfrm>
            <a:off x="7850551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09" name="Rounded Rectangle 514">
            <a:extLst>
              <a:ext uri="{FF2B5EF4-FFF2-40B4-BE49-F238E27FC236}">
                <a16:creationId xmlns:a16="http://schemas.microsoft.com/office/drawing/2014/main" id="{D17C9E0D-A6C8-0767-9D35-ABDD087777F9}"/>
              </a:ext>
            </a:extLst>
          </p:cNvPr>
          <p:cNvSpPr/>
          <p:nvPr/>
        </p:nvSpPr>
        <p:spPr bwMode="auto">
          <a:xfrm>
            <a:off x="7773433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10" name="Rounded Rectangle 515">
            <a:extLst>
              <a:ext uri="{FF2B5EF4-FFF2-40B4-BE49-F238E27FC236}">
                <a16:creationId xmlns:a16="http://schemas.microsoft.com/office/drawing/2014/main" id="{3C95701D-2281-1693-A1A6-207969318591}"/>
              </a:ext>
            </a:extLst>
          </p:cNvPr>
          <p:cNvSpPr/>
          <p:nvPr/>
        </p:nvSpPr>
        <p:spPr bwMode="auto">
          <a:xfrm>
            <a:off x="7698568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11" name="Rounded Rectangle 516">
            <a:extLst>
              <a:ext uri="{FF2B5EF4-FFF2-40B4-BE49-F238E27FC236}">
                <a16:creationId xmlns:a16="http://schemas.microsoft.com/office/drawing/2014/main" id="{A306F358-9FA1-5256-5887-9279F1DF4EF2}"/>
              </a:ext>
            </a:extLst>
          </p:cNvPr>
          <p:cNvSpPr/>
          <p:nvPr/>
        </p:nvSpPr>
        <p:spPr bwMode="auto">
          <a:xfrm>
            <a:off x="7928618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912" name="Straight Connector 911">
            <a:extLst>
              <a:ext uri="{FF2B5EF4-FFF2-40B4-BE49-F238E27FC236}">
                <a16:creationId xmlns:a16="http://schemas.microsoft.com/office/drawing/2014/main" id="{661CECC9-4508-3AC9-5B66-347579E79337}"/>
              </a:ext>
            </a:extLst>
          </p:cNvPr>
          <p:cNvCxnSpPr>
            <a:cxnSpLocks/>
            <a:stCxn id="911" idx="0"/>
          </p:cNvCxnSpPr>
          <p:nvPr/>
        </p:nvCxnSpPr>
        <p:spPr bwMode="auto">
          <a:xfrm flipH="1" flipV="1">
            <a:off x="7837750" y="5940690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3" name="Straight Connector 912">
            <a:extLst>
              <a:ext uri="{FF2B5EF4-FFF2-40B4-BE49-F238E27FC236}">
                <a16:creationId xmlns:a16="http://schemas.microsoft.com/office/drawing/2014/main" id="{BF7BEC00-DC3F-7E87-2422-DC823E409566}"/>
              </a:ext>
            </a:extLst>
          </p:cNvPr>
          <p:cNvCxnSpPr>
            <a:cxnSpLocks/>
            <a:stCxn id="910" idx="0"/>
          </p:cNvCxnSpPr>
          <p:nvPr/>
        </p:nvCxnSpPr>
        <p:spPr bwMode="auto">
          <a:xfrm flipV="1">
            <a:off x="7727333" y="5940690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4" name="Straight Connector 913">
            <a:extLst>
              <a:ext uri="{FF2B5EF4-FFF2-40B4-BE49-F238E27FC236}">
                <a16:creationId xmlns:a16="http://schemas.microsoft.com/office/drawing/2014/main" id="{E366DAA9-EBFF-91E9-6A1A-D247D470E840}"/>
              </a:ext>
            </a:extLst>
          </p:cNvPr>
          <p:cNvCxnSpPr>
            <a:stCxn id="908" idx="0"/>
          </p:cNvCxnSpPr>
          <p:nvPr/>
        </p:nvCxnSpPr>
        <p:spPr bwMode="auto">
          <a:xfrm flipH="1" flipV="1">
            <a:off x="7842884" y="5940690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5" name="Straight Connector 914">
            <a:extLst>
              <a:ext uri="{FF2B5EF4-FFF2-40B4-BE49-F238E27FC236}">
                <a16:creationId xmlns:a16="http://schemas.microsoft.com/office/drawing/2014/main" id="{1C0820E1-52A5-1163-EA14-8579F81A6B31}"/>
              </a:ext>
            </a:extLst>
          </p:cNvPr>
          <p:cNvCxnSpPr>
            <a:stCxn id="917" idx="0"/>
          </p:cNvCxnSpPr>
          <p:nvPr/>
        </p:nvCxnSpPr>
        <p:spPr bwMode="auto">
          <a:xfrm flipV="1">
            <a:off x="8229987" y="5940690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6" name="Rounded Rectangle 513">
            <a:extLst>
              <a:ext uri="{FF2B5EF4-FFF2-40B4-BE49-F238E27FC236}">
                <a16:creationId xmlns:a16="http://schemas.microsoft.com/office/drawing/2014/main" id="{EA788F4B-AD7D-5096-9A87-C1CAF920870C}"/>
              </a:ext>
            </a:extLst>
          </p:cNvPr>
          <p:cNvSpPr/>
          <p:nvPr/>
        </p:nvSpPr>
        <p:spPr bwMode="auto">
          <a:xfrm>
            <a:off x="8278340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17" name="Rounded Rectangle 514">
            <a:extLst>
              <a:ext uri="{FF2B5EF4-FFF2-40B4-BE49-F238E27FC236}">
                <a16:creationId xmlns:a16="http://schemas.microsoft.com/office/drawing/2014/main" id="{EAE6110B-CE33-34BF-58DE-13BE87AFECF9}"/>
              </a:ext>
            </a:extLst>
          </p:cNvPr>
          <p:cNvSpPr/>
          <p:nvPr/>
        </p:nvSpPr>
        <p:spPr bwMode="auto">
          <a:xfrm>
            <a:off x="8201224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18" name="Rounded Rectangle 515">
            <a:extLst>
              <a:ext uri="{FF2B5EF4-FFF2-40B4-BE49-F238E27FC236}">
                <a16:creationId xmlns:a16="http://schemas.microsoft.com/office/drawing/2014/main" id="{B3AA4C42-7DA0-F8E3-FD8F-44D41A0001D7}"/>
              </a:ext>
            </a:extLst>
          </p:cNvPr>
          <p:cNvSpPr/>
          <p:nvPr/>
        </p:nvSpPr>
        <p:spPr bwMode="auto">
          <a:xfrm>
            <a:off x="8126358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19" name="Rounded Rectangle 516">
            <a:extLst>
              <a:ext uri="{FF2B5EF4-FFF2-40B4-BE49-F238E27FC236}">
                <a16:creationId xmlns:a16="http://schemas.microsoft.com/office/drawing/2014/main" id="{D3F3B324-639A-AF7F-64D1-6DBEE4036B66}"/>
              </a:ext>
            </a:extLst>
          </p:cNvPr>
          <p:cNvSpPr/>
          <p:nvPr/>
        </p:nvSpPr>
        <p:spPr bwMode="auto">
          <a:xfrm>
            <a:off x="8356409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C5BFD939-4B69-10C9-8ACE-69B46E0BDE44}"/>
              </a:ext>
            </a:extLst>
          </p:cNvPr>
          <p:cNvCxnSpPr>
            <a:cxnSpLocks/>
            <a:stCxn id="919" idx="0"/>
          </p:cNvCxnSpPr>
          <p:nvPr/>
        </p:nvCxnSpPr>
        <p:spPr bwMode="auto">
          <a:xfrm flipH="1" flipV="1">
            <a:off x="8265540" y="5940689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AEA85576-4F6B-091F-F658-C02540219D84}"/>
              </a:ext>
            </a:extLst>
          </p:cNvPr>
          <p:cNvCxnSpPr>
            <a:cxnSpLocks/>
            <a:stCxn id="918" idx="0"/>
          </p:cNvCxnSpPr>
          <p:nvPr/>
        </p:nvCxnSpPr>
        <p:spPr bwMode="auto">
          <a:xfrm flipV="1">
            <a:off x="8155122" y="5940689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2" name="Straight Connector 921">
            <a:extLst>
              <a:ext uri="{FF2B5EF4-FFF2-40B4-BE49-F238E27FC236}">
                <a16:creationId xmlns:a16="http://schemas.microsoft.com/office/drawing/2014/main" id="{B948EA69-ED72-852D-4CAD-889A42AA29D7}"/>
              </a:ext>
            </a:extLst>
          </p:cNvPr>
          <p:cNvCxnSpPr>
            <a:stCxn id="916" idx="0"/>
          </p:cNvCxnSpPr>
          <p:nvPr/>
        </p:nvCxnSpPr>
        <p:spPr bwMode="auto">
          <a:xfrm flipH="1" flipV="1">
            <a:off x="8270675" y="5940690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3" name="Straight Connector 922">
            <a:extLst>
              <a:ext uri="{FF2B5EF4-FFF2-40B4-BE49-F238E27FC236}">
                <a16:creationId xmlns:a16="http://schemas.microsoft.com/office/drawing/2014/main" id="{BC8A2454-C407-6EBE-DE1C-0559FA72A0D3}"/>
              </a:ext>
            </a:extLst>
          </p:cNvPr>
          <p:cNvCxnSpPr>
            <a:stCxn id="925" idx="0"/>
          </p:cNvCxnSpPr>
          <p:nvPr/>
        </p:nvCxnSpPr>
        <p:spPr bwMode="auto">
          <a:xfrm flipV="1">
            <a:off x="8694480" y="5940692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4" name="Rounded Rectangle 513">
            <a:extLst>
              <a:ext uri="{FF2B5EF4-FFF2-40B4-BE49-F238E27FC236}">
                <a16:creationId xmlns:a16="http://schemas.microsoft.com/office/drawing/2014/main" id="{48D8929A-4B86-9C64-3143-9DE500172D80}"/>
              </a:ext>
            </a:extLst>
          </p:cNvPr>
          <p:cNvSpPr/>
          <p:nvPr/>
        </p:nvSpPr>
        <p:spPr bwMode="auto">
          <a:xfrm>
            <a:off x="8742832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25" name="Rounded Rectangle 514">
            <a:extLst>
              <a:ext uri="{FF2B5EF4-FFF2-40B4-BE49-F238E27FC236}">
                <a16:creationId xmlns:a16="http://schemas.microsoft.com/office/drawing/2014/main" id="{02CB326E-072E-51B5-22F3-8E8EE4FA8474}"/>
              </a:ext>
            </a:extLst>
          </p:cNvPr>
          <p:cNvSpPr/>
          <p:nvPr/>
        </p:nvSpPr>
        <p:spPr bwMode="auto">
          <a:xfrm>
            <a:off x="8665714" y="6067861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26" name="Rounded Rectangle 515">
            <a:extLst>
              <a:ext uri="{FF2B5EF4-FFF2-40B4-BE49-F238E27FC236}">
                <a16:creationId xmlns:a16="http://schemas.microsoft.com/office/drawing/2014/main" id="{98F20D9F-A92B-7ECC-440F-D96437C3FE0B}"/>
              </a:ext>
            </a:extLst>
          </p:cNvPr>
          <p:cNvSpPr/>
          <p:nvPr/>
        </p:nvSpPr>
        <p:spPr bwMode="auto">
          <a:xfrm>
            <a:off x="8590851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27" name="Rounded Rectangle 516">
            <a:extLst>
              <a:ext uri="{FF2B5EF4-FFF2-40B4-BE49-F238E27FC236}">
                <a16:creationId xmlns:a16="http://schemas.microsoft.com/office/drawing/2014/main" id="{9C3B781E-71AE-75D8-EA62-2BD781567B6C}"/>
              </a:ext>
            </a:extLst>
          </p:cNvPr>
          <p:cNvSpPr/>
          <p:nvPr/>
        </p:nvSpPr>
        <p:spPr bwMode="auto">
          <a:xfrm>
            <a:off x="8820900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928" name="Straight Connector 927">
            <a:extLst>
              <a:ext uri="{FF2B5EF4-FFF2-40B4-BE49-F238E27FC236}">
                <a16:creationId xmlns:a16="http://schemas.microsoft.com/office/drawing/2014/main" id="{A63F99D3-F9F9-1A99-21D5-5A405170312B}"/>
              </a:ext>
            </a:extLst>
          </p:cNvPr>
          <p:cNvCxnSpPr>
            <a:cxnSpLocks/>
            <a:stCxn id="927" idx="0"/>
          </p:cNvCxnSpPr>
          <p:nvPr/>
        </p:nvCxnSpPr>
        <p:spPr bwMode="auto">
          <a:xfrm flipH="1" flipV="1">
            <a:off x="8730033" y="5940690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9" name="Straight Connector 928">
            <a:extLst>
              <a:ext uri="{FF2B5EF4-FFF2-40B4-BE49-F238E27FC236}">
                <a16:creationId xmlns:a16="http://schemas.microsoft.com/office/drawing/2014/main" id="{CC8420E7-1F00-C347-A5D4-5B7924C9802E}"/>
              </a:ext>
            </a:extLst>
          </p:cNvPr>
          <p:cNvCxnSpPr>
            <a:cxnSpLocks/>
            <a:stCxn id="926" idx="0"/>
          </p:cNvCxnSpPr>
          <p:nvPr/>
        </p:nvCxnSpPr>
        <p:spPr bwMode="auto">
          <a:xfrm flipV="1">
            <a:off x="8619614" y="5940690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0" name="Straight Connector 929">
            <a:extLst>
              <a:ext uri="{FF2B5EF4-FFF2-40B4-BE49-F238E27FC236}">
                <a16:creationId xmlns:a16="http://schemas.microsoft.com/office/drawing/2014/main" id="{F8FC0323-82C6-F054-7D71-F67D8DAB45F5}"/>
              </a:ext>
            </a:extLst>
          </p:cNvPr>
          <p:cNvCxnSpPr>
            <a:stCxn id="924" idx="0"/>
          </p:cNvCxnSpPr>
          <p:nvPr/>
        </p:nvCxnSpPr>
        <p:spPr bwMode="auto">
          <a:xfrm flipH="1" flipV="1">
            <a:off x="8735165" y="5940692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1" name="Straight Connector 930">
            <a:extLst>
              <a:ext uri="{FF2B5EF4-FFF2-40B4-BE49-F238E27FC236}">
                <a16:creationId xmlns:a16="http://schemas.microsoft.com/office/drawing/2014/main" id="{F4D0FA01-7CD9-CA36-CDA7-BA5021BD0936}"/>
              </a:ext>
            </a:extLst>
          </p:cNvPr>
          <p:cNvCxnSpPr>
            <a:stCxn id="932" idx="0"/>
          </p:cNvCxnSpPr>
          <p:nvPr/>
        </p:nvCxnSpPr>
        <p:spPr bwMode="auto">
          <a:xfrm flipV="1">
            <a:off x="9108643" y="5940692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2" name="Rounded Rectangle 514">
            <a:extLst>
              <a:ext uri="{FF2B5EF4-FFF2-40B4-BE49-F238E27FC236}">
                <a16:creationId xmlns:a16="http://schemas.microsoft.com/office/drawing/2014/main" id="{9775BCF3-CB5A-891A-EBBD-F1BBD255E046}"/>
              </a:ext>
            </a:extLst>
          </p:cNvPr>
          <p:cNvSpPr/>
          <p:nvPr/>
        </p:nvSpPr>
        <p:spPr bwMode="auto">
          <a:xfrm>
            <a:off x="9079878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33" name="Rounded Rectangle 515">
            <a:extLst>
              <a:ext uri="{FF2B5EF4-FFF2-40B4-BE49-F238E27FC236}">
                <a16:creationId xmlns:a16="http://schemas.microsoft.com/office/drawing/2014/main" id="{E54EF64B-270D-24A3-5CEF-D340B13A9718}"/>
              </a:ext>
            </a:extLst>
          </p:cNvPr>
          <p:cNvSpPr/>
          <p:nvPr/>
        </p:nvSpPr>
        <p:spPr bwMode="auto">
          <a:xfrm>
            <a:off x="9005014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34" name="Rounded Rectangle 516">
            <a:extLst>
              <a:ext uri="{FF2B5EF4-FFF2-40B4-BE49-F238E27FC236}">
                <a16:creationId xmlns:a16="http://schemas.microsoft.com/office/drawing/2014/main" id="{019874FF-B359-E704-AEE8-E71726F03542}"/>
              </a:ext>
            </a:extLst>
          </p:cNvPr>
          <p:cNvSpPr/>
          <p:nvPr/>
        </p:nvSpPr>
        <p:spPr bwMode="auto">
          <a:xfrm>
            <a:off x="9235063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935" name="Straight Connector 934">
            <a:extLst>
              <a:ext uri="{FF2B5EF4-FFF2-40B4-BE49-F238E27FC236}">
                <a16:creationId xmlns:a16="http://schemas.microsoft.com/office/drawing/2014/main" id="{E1E3CCC7-58C9-EC10-D707-751A652C29C0}"/>
              </a:ext>
            </a:extLst>
          </p:cNvPr>
          <p:cNvCxnSpPr>
            <a:cxnSpLocks/>
            <a:stCxn id="934" idx="0"/>
          </p:cNvCxnSpPr>
          <p:nvPr/>
        </p:nvCxnSpPr>
        <p:spPr bwMode="auto">
          <a:xfrm flipH="1" flipV="1">
            <a:off x="9144196" y="5940690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6" name="Straight Connector 935">
            <a:extLst>
              <a:ext uri="{FF2B5EF4-FFF2-40B4-BE49-F238E27FC236}">
                <a16:creationId xmlns:a16="http://schemas.microsoft.com/office/drawing/2014/main" id="{6F79DE3C-8DEE-DFB6-613C-14F914F8837B}"/>
              </a:ext>
            </a:extLst>
          </p:cNvPr>
          <p:cNvCxnSpPr>
            <a:cxnSpLocks/>
            <a:stCxn id="933" idx="0"/>
          </p:cNvCxnSpPr>
          <p:nvPr/>
        </p:nvCxnSpPr>
        <p:spPr bwMode="auto">
          <a:xfrm flipV="1">
            <a:off x="9033778" y="5940690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7" name="Straight Connector 936">
            <a:extLst>
              <a:ext uri="{FF2B5EF4-FFF2-40B4-BE49-F238E27FC236}">
                <a16:creationId xmlns:a16="http://schemas.microsoft.com/office/drawing/2014/main" id="{DE69DE2C-07B9-6556-21F2-6C0F25429CC6}"/>
              </a:ext>
            </a:extLst>
          </p:cNvPr>
          <p:cNvCxnSpPr>
            <a:stCxn id="939" idx="0"/>
          </p:cNvCxnSpPr>
          <p:nvPr/>
        </p:nvCxnSpPr>
        <p:spPr bwMode="auto">
          <a:xfrm flipV="1">
            <a:off x="9522806" y="5940690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8" name="Rounded Rectangle 513">
            <a:extLst>
              <a:ext uri="{FF2B5EF4-FFF2-40B4-BE49-F238E27FC236}">
                <a16:creationId xmlns:a16="http://schemas.microsoft.com/office/drawing/2014/main" id="{AA4036C8-0180-6D46-3409-CEEAF7070FBA}"/>
              </a:ext>
            </a:extLst>
          </p:cNvPr>
          <p:cNvSpPr/>
          <p:nvPr/>
        </p:nvSpPr>
        <p:spPr bwMode="auto">
          <a:xfrm>
            <a:off x="9571159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39" name="Rounded Rectangle 514">
            <a:extLst>
              <a:ext uri="{FF2B5EF4-FFF2-40B4-BE49-F238E27FC236}">
                <a16:creationId xmlns:a16="http://schemas.microsoft.com/office/drawing/2014/main" id="{B079A1EB-08C5-6C67-51C7-C8A3F832992A}"/>
              </a:ext>
            </a:extLst>
          </p:cNvPr>
          <p:cNvSpPr/>
          <p:nvPr/>
        </p:nvSpPr>
        <p:spPr bwMode="auto">
          <a:xfrm>
            <a:off x="9494041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40" name="Rounded Rectangle 515">
            <a:extLst>
              <a:ext uri="{FF2B5EF4-FFF2-40B4-BE49-F238E27FC236}">
                <a16:creationId xmlns:a16="http://schemas.microsoft.com/office/drawing/2014/main" id="{C5A8001C-F5B8-FA75-276D-EE238C1AF62E}"/>
              </a:ext>
            </a:extLst>
          </p:cNvPr>
          <p:cNvSpPr/>
          <p:nvPr/>
        </p:nvSpPr>
        <p:spPr bwMode="auto">
          <a:xfrm>
            <a:off x="9419176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41" name="Rounded Rectangle 516">
            <a:extLst>
              <a:ext uri="{FF2B5EF4-FFF2-40B4-BE49-F238E27FC236}">
                <a16:creationId xmlns:a16="http://schemas.microsoft.com/office/drawing/2014/main" id="{7B9ABD8F-DD23-A14A-83A6-F6738B2E5CFB}"/>
              </a:ext>
            </a:extLst>
          </p:cNvPr>
          <p:cNvSpPr/>
          <p:nvPr/>
        </p:nvSpPr>
        <p:spPr bwMode="auto">
          <a:xfrm>
            <a:off x="9649228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942" name="Straight Connector 941">
            <a:extLst>
              <a:ext uri="{FF2B5EF4-FFF2-40B4-BE49-F238E27FC236}">
                <a16:creationId xmlns:a16="http://schemas.microsoft.com/office/drawing/2014/main" id="{B5EAF30F-6B3C-1E46-B2A4-F56F2D47B044}"/>
              </a:ext>
            </a:extLst>
          </p:cNvPr>
          <p:cNvCxnSpPr>
            <a:cxnSpLocks/>
            <a:stCxn id="941" idx="0"/>
          </p:cNvCxnSpPr>
          <p:nvPr/>
        </p:nvCxnSpPr>
        <p:spPr bwMode="auto">
          <a:xfrm flipH="1" flipV="1">
            <a:off x="9558359" y="5940690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3" name="Straight Connector 942">
            <a:extLst>
              <a:ext uri="{FF2B5EF4-FFF2-40B4-BE49-F238E27FC236}">
                <a16:creationId xmlns:a16="http://schemas.microsoft.com/office/drawing/2014/main" id="{77BE6517-690E-5418-5C8F-14BE7C4FFAB4}"/>
              </a:ext>
            </a:extLst>
          </p:cNvPr>
          <p:cNvCxnSpPr>
            <a:cxnSpLocks/>
            <a:stCxn id="940" idx="0"/>
          </p:cNvCxnSpPr>
          <p:nvPr/>
        </p:nvCxnSpPr>
        <p:spPr bwMode="auto">
          <a:xfrm flipV="1">
            <a:off x="9447941" y="5940690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4" name="Straight Connector 943">
            <a:extLst>
              <a:ext uri="{FF2B5EF4-FFF2-40B4-BE49-F238E27FC236}">
                <a16:creationId xmlns:a16="http://schemas.microsoft.com/office/drawing/2014/main" id="{D8D0828E-2BC8-D560-DE1B-B27A8EB55B13}"/>
              </a:ext>
            </a:extLst>
          </p:cNvPr>
          <p:cNvCxnSpPr>
            <a:stCxn id="938" idx="0"/>
          </p:cNvCxnSpPr>
          <p:nvPr/>
        </p:nvCxnSpPr>
        <p:spPr bwMode="auto">
          <a:xfrm flipH="1" flipV="1">
            <a:off x="9563492" y="5940690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5" name="Straight Connector 944">
            <a:extLst>
              <a:ext uri="{FF2B5EF4-FFF2-40B4-BE49-F238E27FC236}">
                <a16:creationId xmlns:a16="http://schemas.microsoft.com/office/drawing/2014/main" id="{134A97C3-3AD0-6678-CD8B-DFF6CDF2722B}"/>
              </a:ext>
            </a:extLst>
          </p:cNvPr>
          <p:cNvCxnSpPr>
            <a:stCxn id="947" idx="0"/>
          </p:cNvCxnSpPr>
          <p:nvPr/>
        </p:nvCxnSpPr>
        <p:spPr bwMode="auto">
          <a:xfrm flipV="1">
            <a:off x="9950596" y="5940690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6" name="Rounded Rectangle 513">
            <a:extLst>
              <a:ext uri="{FF2B5EF4-FFF2-40B4-BE49-F238E27FC236}">
                <a16:creationId xmlns:a16="http://schemas.microsoft.com/office/drawing/2014/main" id="{015B4C19-76EF-9CE0-1370-5F37DED4F62E}"/>
              </a:ext>
            </a:extLst>
          </p:cNvPr>
          <p:cNvSpPr/>
          <p:nvPr/>
        </p:nvSpPr>
        <p:spPr bwMode="auto">
          <a:xfrm>
            <a:off x="9998949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47" name="Rounded Rectangle 514">
            <a:extLst>
              <a:ext uri="{FF2B5EF4-FFF2-40B4-BE49-F238E27FC236}">
                <a16:creationId xmlns:a16="http://schemas.microsoft.com/office/drawing/2014/main" id="{9F02A168-2CAB-1161-E571-BC6C46C33578}"/>
              </a:ext>
            </a:extLst>
          </p:cNvPr>
          <p:cNvSpPr/>
          <p:nvPr/>
        </p:nvSpPr>
        <p:spPr bwMode="auto">
          <a:xfrm>
            <a:off x="9921833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48" name="Rounded Rectangle 515">
            <a:extLst>
              <a:ext uri="{FF2B5EF4-FFF2-40B4-BE49-F238E27FC236}">
                <a16:creationId xmlns:a16="http://schemas.microsoft.com/office/drawing/2014/main" id="{14707855-4E42-1077-4432-4618902EAE88}"/>
              </a:ext>
            </a:extLst>
          </p:cNvPr>
          <p:cNvSpPr/>
          <p:nvPr/>
        </p:nvSpPr>
        <p:spPr bwMode="auto">
          <a:xfrm>
            <a:off x="9846966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49" name="Rounded Rectangle 516">
            <a:extLst>
              <a:ext uri="{FF2B5EF4-FFF2-40B4-BE49-F238E27FC236}">
                <a16:creationId xmlns:a16="http://schemas.microsoft.com/office/drawing/2014/main" id="{64737314-A99F-B952-049A-49950ED990C4}"/>
              </a:ext>
            </a:extLst>
          </p:cNvPr>
          <p:cNvSpPr/>
          <p:nvPr/>
        </p:nvSpPr>
        <p:spPr bwMode="auto">
          <a:xfrm>
            <a:off x="10077017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950" name="Straight Connector 949">
            <a:extLst>
              <a:ext uri="{FF2B5EF4-FFF2-40B4-BE49-F238E27FC236}">
                <a16:creationId xmlns:a16="http://schemas.microsoft.com/office/drawing/2014/main" id="{BB6FA82B-FAE6-515A-44A4-E462B3251762}"/>
              </a:ext>
            </a:extLst>
          </p:cNvPr>
          <p:cNvCxnSpPr>
            <a:cxnSpLocks/>
            <a:stCxn id="949" idx="0"/>
          </p:cNvCxnSpPr>
          <p:nvPr/>
        </p:nvCxnSpPr>
        <p:spPr bwMode="auto">
          <a:xfrm flipH="1" flipV="1">
            <a:off x="9986149" y="5940689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1" name="Straight Connector 950">
            <a:extLst>
              <a:ext uri="{FF2B5EF4-FFF2-40B4-BE49-F238E27FC236}">
                <a16:creationId xmlns:a16="http://schemas.microsoft.com/office/drawing/2014/main" id="{03A909D9-F1A9-F919-0253-830112ABDC2E}"/>
              </a:ext>
            </a:extLst>
          </p:cNvPr>
          <p:cNvCxnSpPr>
            <a:cxnSpLocks/>
            <a:stCxn id="948" idx="0"/>
          </p:cNvCxnSpPr>
          <p:nvPr/>
        </p:nvCxnSpPr>
        <p:spPr bwMode="auto">
          <a:xfrm flipV="1">
            <a:off x="9875732" y="5940689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2" name="Straight Connector 951">
            <a:extLst>
              <a:ext uri="{FF2B5EF4-FFF2-40B4-BE49-F238E27FC236}">
                <a16:creationId xmlns:a16="http://schemas.microsoft.com/office/drawing/2014/main" id="{FDF47128-FD20-7A33-FAB3-BF10F34B2AB2}"/>
              </a:ext>
            </a:extLst>
          </p:cNvPr>
          <p:cNvCxnSpPr>
            <a:stCxn id="946" idx="0"/>
          </p:cNvCxnSpPr>
          <p:nvPr/>
        </p:nvCxnSpPr>
        <p:spPr bwMode="auto">
          <a:xfrm flipH="1" flipV="1">
            <a:off x="9991282" y="5940690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3" name="Straight Connector 952">
            <a:extLst>
              <a:ext uri="{FF2B5EF4-FFF2-40B4-BE49-F238E27FC236}">
                <a16:creationId xmlns:a16="http://schemas.microsoft.com/office/drawing/2014/main" id="{D4B2E486-EF33-8B22-49EC-3E4152649C02}"/>
              </a:ext>
            </a:extLst>
          </p:cNvPr>
          <p:cNvCxnSpPr>
            <a:stCxn id="955" idx="0"/>
          </p:cNvCxnSpPr>
          <p:nvPr/>
        </p:nvCxnSpPr>
        <p:spPr bwMode="auto">
          <a:xfrm flipV="1">
            <a:off x="10426350" y="5940692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4" name="Rounded Rectangle 513">
            <a:extLst>
              <a:ext uri="{FF2B5EF4-FFF2-40B4-BE49-F238E27FC236}">
                <a16:creationId xmlns:a16="http://schemas.microsoft.com/office/drawing/2014/main" id="{AFA6717D-2152-B128-7E5F-51D7A7FEA8F8}"/>
              </a:ext>
            </a:extLst>
          </p:cNvPr>
          <p:cNvSpPr/>
          <p:nvPr/>
        </p:nvSpPr>
        <p:spPr bwMode="auto">
          <a:xfrm>
            <a:off x="10474704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55" name="Rounded Rectangle 514">
            <a:extLst>
              <a:ext uri="{FF2B5EF4-FFF2-40B4-BE49-F238E27FC236}">
                <a16:creationId xmlns:a16="http://schemas.microsoft.com/office/drawing/2014/main" id="{C6CE8042-0C75-2C7A-30E0-D4B7188F5ECA}"/>
              </a:ext>
            </a:extLst>
          </p:cNvPr>
          <p:cNvSpPr/>
          <p:nvPr/>
        </p:nvSpPr>
        <p:spPr bwMode="auto">
          <a:xfrm>
            <a:off x="10397586" y="6067861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56" name="Rounded Rectangle 515">
            <a:extLst>
              <a:ext uri="{FF2B5EF4-FFF2-40B4-BE49-F238E27FC236}">
                <a16:creationId xmlns:a16="http://schemas.microsoft.com/office/drawing/2014/main" id="{56D0F769-3EC0-005C-AA92-5FA6490B02F2}"/>
              </a:ext>
            </a:extLst>
          </p:cNvPr>
          <p:cNvSpPr/>
          <p:nvPr/>
        </p:nvSpPr>
        <p:spPr bwMode="auto">
          <a:xfrm>
            <a:off x="10322721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57" name="Rounded Rectangle 516">
            <a:extLst>
              <a:ext uri="{FF2B5EF4-FFF2-40B4-BE49-F238E27FC236}">
                <a16:creationId xmlns:a16="http://schemas.microsoft.com/office/drawing/2014/main" id="{F6CA0BF3-6F67-F085-E8BC-56BA3B9A2C42}"/>
              </a:ext>
            </a:extLst>
          </p:cNvPr>
          <p:cNvSpPr/>
          <p:nvPr/>
        </p:nvSpPr>
        <p:spPr bwMode="auto">
          <a:xfrm>
            <a:off x="10552772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958" name="Straight Connector 957">
            <a:extLst>
              <a:ext uri="{FF2B5EF4-FFF2-40B4-BE49-F238E27FC236}">
                <a16:creationId xmlns:a16="http://schemas.microsoft.com/office/drawing/2014/main" id="{9FE2A343-11DC-E82D-5705-A0B438E7240B}"/>
              </a:ext>
            </a:extLst>
          </p:cNvPr>
          <p:cNvCxnSpPr>
            <a:cxnSpLocks/>
            <a:stCxn id="957" idx="0"/>
          </p:cNvCxnSpPr>
          <p:nvPr/>
        </p:nvCxnSpPr>
        <p:spPr bwMode="auto">
          <a:xfrm flipH="1" flipV="1">
            <a:off x="10461903" y="5940690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9" name="Straight Connector 958">
            <a:extLst>
              <a:ext uri="{FF2B5EF4-FFF2-40B4-BE49-F238E27FC236}">
                <a16:creationId xmlns:a16="http://schemas.microsoft.com/office/drawing/2014/main" id="{1E18B9BC-675E-493F-CE92-0C8C895A9811}"/>
              </a:ext>
            </a:extLst>
          </p:cNvPr>
          <p:cNvCxnSpPr>
            <a:cxnSpLocks/>
            <a:stCxn id="956" idx="0"/>
          </p:cNvCxnSpPr>
          <p:nvPr/>
        </p:nvCxnSpPr>
        <p:spPr bwMode="auto">
          <a:xfrm flipV="1">
            <a:off x="10351486" y="5940690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0" name="Straight Connector 959">
            <a:extLst>
              <a:ext uri="{FF2B5EF4-FFF2-40B4-BE49-F238E27FC236}">
                <a16:creationId xmlns:a16="http://schemas.microsoft.com/office/drawing/2014/main" id="{F8F45824-F403-8181-E2D3-3D5C014BFB77}"/>
              </a:ext>
            </a:extLst>
          </p:cNvPr>
          <p:cNvCxnSpPr>
            <a:stCxn id="954" idx="0"/>
          </p:cNvCxnSpPr>
          <p:nvPr/>
        </p:nvCxnSpPr>
        <p:spPr bwMode="auto">
          <a:xfrm flipH="1" flipV="1">
            <a:off x="10467037" y="5940692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1" name="Straight Connector 960">
            <a:extLst>
              <a:ext uri="{FF2B5EF4-FFF2-40B4-BE49-F238E27FC236}">
                <a16:creationId xmlns:a16="http://schemas.microsoft.com/office/drawing/2014/main" id="{00A93B9A-5303-6574-7807-8834B392CD5C}"/>
              </a:ext>
            </a:extLst>
          </p:cNvPr>
          <p:cNvCxnSpPr>
            <a:stCxn id="963" idx="0"/>
          </p:cNvCxnSpPr>
          <p:nvPr/>
        </p:nvCxnSpPr>
        <p:spPr bwMode="auto">
          <a:xfrm flipV="1">
            <a:off x="10840513" y="5940692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2" name="Rounded Rectangle 513">
            <a:extLst>
              <a:ext uri="{FF2B5EF4-FFF2-40B4-BE49-F238E27FC236}">
                <a16:creationId xmlns:a16="http://schemas.microsoft.com/office/drawing/2014/main" id="{46DB5E05-E7CA-ECDB-7F5F-28CC98297875}"/>
              </a:ext>
            </a:extLst>
          </p:cNvPr>
          <p:cNvSpPr/>
          <p:nvPr/>
        </p:nvSpPr>
        <p:spPr bwMode="auto">
          <a:xfrm>
            <a:off x="10888866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63" name="Rounded Rectangle 514">
            <a:extLst>
              <a:ext uri="{FF2B5EF4-FFF2-40B4-BE49-F238E27FC236}">
                <a16:creationId xmlns:a16="http://schemas.microsoft.com/office/drawing/2014/main" id="{EF1BD218-F44D-C386-121A-3DCB3CC733CC}"/>
              </a:ext>
            </a:extLst>
          </p:cNvPr>
          <p:cNvSpPr/>
          <p:nvPr/>
        </p:nvSpPr>
        <p:spPr bwMode="auto">
          <a:xfrm>
            <a:off x="10811750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64" name="Rounded Rectangle 515">
            <a:extLst>
              <a:ext uri="{FF2B5EF4-FFF2-40B4-BE49-F238E27FC236}">
                <a16:creationId xmlns:a16="http://schemas.microsoft.com/office/drawing/2014/main" id="{10480785-FE1C-C014-04B8-513FBD4D4888}"/>
              </a:ext>
            </a:extLst>
          </p:cNvPr>
          <p:cNvSpPr/>
          <p:nvPr/>
        </p:nvSpPr>
        <p:spPr bwMode="auto">
          <a:xfrm>
            <a:off x="10736884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65" name="Rounded Rectangle 516">
            <a:extLst>
              <a:ext uri="{FF2B5EF4-FFF2-40B4-BE49-F238E27FC236}">
                <a16:creationId xmlns:a16="http://schemas.microsoft.com/office/drawing/2014/main" id="{D1F87F2F-72D2-2737-930E-C0A5EB6E0C96}"/>
              </a:ext>
            </a:extLst>
          </p:cNvPr>
          <p:cNvSpPr/>
          <p:nvPr/>
        </p:nvSpPr>
        <p:spPr bwMode="auto">
          <a:xfrm>
            <a:off x="10966935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966" name="Straight Connector 965">
            <a:extLst>
              <a:ext uri="{FF2B5EF4-FFF2-40B4-BE49-F238E27FC236}">
                <a16:creationId xmlns:a16="http://schemas.microsoft.com/office/drawing/2014/main" id="{DADE5542-AA17-E641-930B-29C3F1F563EC}"/>
              </a:ext>
            </a:extLst>
          </p:cNvPr>
          <p:cNvCxnSpPr>
            <a:cxnSpLocks/>
            <a:stCxn id="965" idx="0"/>
          </p:cNvCxnSpPr>
          <p:nvPr/>
        </p:nvCxnSpPr>
        <p:spPr bwMode="auto">
          <a:xfrm flipH="1" flipV="1">
            <a:off x="10876066" y="5940690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7" name="Straight Connector 966">
            <a:extLst>
              <a:ext uri="{FF2B5EF4-FFF2-40B4-BE49-F238E27FC236}">
                <a16:creationId xmlns:a16="http://schemas.microsoft.com/office/drawing/2014/main" id="{3DBC37B8-5192-2787-40CF-947B76A35053}"/>
              </a:ext>
            </a:extLst>
          </p:cNvPr>
          <p:cNvCxnSpPr>
            <a:cxnSpLocks/>
            <a:stCxn id="964" idx="0"/>
          </p:cNvCxnSpPr>
          <p:nvPr/>
        </p:nvCxnSpPr>
        <p:spPr bwMode="auto">
          <a:xfrm flipV="1">
            <a:off x="10765648" y="5940690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8" name="Straight Connector 967">
            <a:extLst>
              <a:ext uri="{FF2B5EF4-FFF2-40B4-BE49-F238E27FC236}">
                <a16:creationId xmlns:a16="http://schemas.microsoft.com/office/drawing/2014/main" id="{18F1502E-FFA1-5B1E-756A-BC88E44823F3}"/>
              </a:ext>
            </a:extLst>
          </p:cNvPr>
          <p:cNvCxnSpPr>
            <a:stCxn id="962" idx="0"/>
          </p:cNvCxnSpPr>
          <p:nvPr/>
        </p:nvCxnSpPr>
        <p:spPr bwMode="auto">
          <a:xfrm flipH="1" flipV="1">
            <a:off x="10881200" y="5940690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9" name="Straight Connector 968">
            <a:extLst>
              <a:ext uri="{FF2B5EF4-FFF2-40B4-BE49-F238E27FC236}">
                <a16:creationId xmlns:a16="http://schemas.microsoft.com/office/drawing/2014/main" id="{13EE81C4-FBA5-3DC8-D285-7F428BD32643}"/>
              </a:ext>
            </a:extLst>
          </p:cNvPr>
          <p:cNvCxnSpPr>
            <a:stCxn id="971" idx="0"/>
          </p:cNvCxnSpPr>
          <p:nvPr/>
        </p:nvCxnSpPr>
        <p:spPr bwMode="auto">
          <a:xfrm flipV="1">
            <a:off x="11254677" y="5940690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0" name="Rounded Rectangle 513">
            <a:extLst>
              <a:ext uri="{FF2B5EF4-FFF2-40B4-BE49-F238E27FC236}">
                <a16:creationId xmlns:a16="http://schemas.microsoft.com/office/drawing/2014/main" id="{786C1F4F-4E7C-5834-F820-F146B2D43919}"/>
              </a:ext>
            </a:extLst>
          </p:cNvPr>
          <p:cNvSpPr/>
          <p:nvPr/>
        </p:nvSpPr>
        <p:spPr bwMode="auto">
          <a:xfrm>
            <a:off x="11303029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71" name="Rounded Rectangle 514">
            <a:extLst>
              <a:ext uri="{FF2B5EF4-FFF2-40B4-BE49-F238E27FC236}">
                <a16:creationId xmlns:a16="http://schemas.microsoft.com/office/drawing/2014/main" id="{541EF7E1-8111-BF25-FF4A-1E016FE6F2AF}"/>
              </a:ext>
            </a:extLst>
          </p:cNvPr>
          <p:cNvSpPr/>
          <p:nvPr/>
        </p:nvSpPr>
        <p:spPr bwMode="auto">
          <a:xfrm>
            <a:off x="11225912" y="6067859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72" name="Rounded Rectangle 515">
            <a:extLst>
              <a:ext uri="{FF2B5EF4-FFF2-40B4-BE49-F238E27FC236}">
                <a16:creationId xmlns:a16="http://schemas.microsoft.com/office/drawing/2014/main" id="{0D85DCF4-39EE-6719-C24C-2F82351A9E1B}"/>
              </a:ext>
            </a:extLst>
          </p:cNvPr>
          <p:cNvSpPr/>
          <p:nvPr/>
        </p:nvSpPr>
        <p:spPr bwMode="auto">
          <a:xfrm>
            <a:off x="11151047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73" name="Rounded Rectangle 516">
            <a:extLst>
              <a:ext uri="{FF2B5EF4-FFF2-40B4-BE49-F238E27FC236}">
                <a16:creationId xmlns:a16="http://schemas.microsoft.com/office/drawing/2014/main" id="{977B92F4-9923-1C63-9426-F4678F8F3D10}"/>
              </a:ext>
            </a:extLst>
          </p:cNvPr>
          <p:cNvSpPr/>
          <p:nvPr/>
        </p:nvSpPr>
        <p:spPr bwMode="auto">
          <a:xfrm>
            <a:off x="11381098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974" name="Straight Connector 973">
            <a:extLst>
              <a:ext uri="{FF2B5EF4-FFF2-40B4-BE49-F238E27FC236}">
                <a16:creationId xmlns:a16="http://schemas.microsoft.com/office/drawing/2014/main" id="{FF087801-85B9-3010-433D-4547DE067C8A}"/>
              </a:ext>
            </a:extLst>
          </p:cNvPr>
          <p:cNvCxnSpPr>
            <a:cxnSpLocks/>
            <a:stCxn id="973" idx="0"/>
          </p:cNvCxnSpPr>
          <p:nvPr/>
        </p:nvCxnSpPr>
        <p:spPr bwMode="auto">
          <a:xfrm flipH="1" flipV="1">
            <a:off x="11290229" y="5940690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5" name="Straight Connector 974">
            <a:extLst>
              <a:ext uri="{FF2B5EF4-FFF2-40B4-BE49-F238E27FC236}">
                <a16:creationId xmlns:a16="http://schemas.microsoft.com/office/drawing/2014/main" id="{A128AC38-44C8-09B4-1B35-7101508DE20D}"/>
              </a:ext>
            </a:extLst>
          </p:cNvPr>
          <p:cNvCxnSpPr>
            <a:cxnSpLocks/>
            <a:stCxn id="972" idx="0"/>
          </p:cNvCxnSpPr>
          <p:nvPr/>
        </p:nvCxnSpPr>
        <p:spPr bwMode="auto">
          <a:xfrm flipV="1">
            <a:off x="11179813" y="5940690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6" name="Straight Connector 975">
            <a:extLst>
              <a:ext uri="{FF2B5EF4-FFF2-40B4-BE49-F238E27FC236}">
                <a16:creationId xmlns:a16="http://schemas.microsoft.com/office/drawing/2014/main" id="{1794AF6D-D386-6C8C-B2DE-566617F8FC8E}"/>
              </a:ext>
            </a:extLst>
          </p:cNvPr>
          <p:cNvCxnSpPr>
            <a:stCxn id="970" idx="0"/>
          </p:cNvCxnSpPr>
          <p:nvPr/>
        </p:nvCxnSpPr>
        <p:spPr bwMode="auto">
          <a:xfrm flipH="1" flipV="1">
            <a:off x="11295362" y="5940690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7" name="Straight Connector 976">
            <a:extLst>
              <a:ext uri="{FF2B5EF4-FFF2-40B4-BE49-F238E27FC236}">
                <a16:creationId xmlns:a16="http://schemas.microsoft.com/office/drawing/2014/main" id="{25846FFB-9665-2D69-A3C1-2D428695A82C}"/>
              </a:ext>
            </a:extLst>
          </p:cNvPr>
          <p:cNvCxnSpPr>
            <a:stCxn id="979" idx="0"/>
          </p:cNvCxnSpPr>
          <p:nvPr/>
        </p:nvCxnSpPr>
        <p:spPr bwMode="auto">
          <a:xfrm flipV="1">
            <a:off x="11682467" y="5940690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8" name="Rounded Rectangle 513">
            <a:extLst>
              <a:ext uri="{FF2B5EF4-FFF2-40B4-BE49-F238E27FC236}">
                <a16:creationId xmlns:a16="http://schemas.microsoft.com/office/drawing/2014/main" id="{C87F340F-E7FB-DB88-3F6E-DE67464171F2}"/>
              </a:ext>
            </a:extLst>
          </p:cNvPr>
          <p:cNvSpPr/>
          <p:nvPr/>
        </p:nvSpPr>
        <p:spPr bwMode="auto">
          <a:xfrm>
            <a:off x="11730819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79" name="Rounded Rectangle 514">
            <a:extLst>
              <a:ext uri="{FF2B5EF4-FFF2-40B4-BE49-F238E27FC236}">
                <a16:creationId xmlns:a16="http://schemas.microsoft.com/office/drawing/2014/main" id="{5DC69030-D4A2-15E6-9B04-DF2AA02C64F6}"/>
              </a:ext>
            </a:extLst>
          </p:cNvPr>
          <p:cNvSpPr/>
          <p:nvPr/>
        </p:nvSpPr>
        <p:spPr bwMode="auto">
          <a:xfrm>
            <a:off x="11653703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80" name="Rounded Rectangle 515">
            <a:extLst>
              <a:ext uri="{FF2B5EF4-FFF2-40B4-BE49-F238E27FC236}">
                <a16:creationId xmlns:a16="http://schemas.microsoft.com/office/drawing/2014/main" id="{7595D100-0AB8-5195-2DC1-59D48BBDE17E}"/>
              </a:ext>
            </a:extLst>
          </p:cNvPr>
          <p:cNvSpPr/>
          <p:nvPr/>
        </p:nvSpPr>
        <p:spPr bwMode="auto">
          <a:xfrm>
            <a:off x="11578838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81" name="Rounded Rectangle 516">
            <a:extLst>
              <a:ext uri="{FF2B5EF4-FFF2-40B4-BE49-F238E27FC236}">
                <a16:creationId xmlns:a16="http://schemas.microsoft.com/office/drawing/2014/main" id="{8C1D34FD-B607-0669-BCAC-24024FE50201}"/>
              </a:ext>
            </a:extLst>
          </p:cNvPr>
          <p:cNvSpPr/>
          <p:nvPr/>
        </p:nvSpPr>
        <p:spPr bwMode="auto">
          <a:xfrm>
            <a:off x="11808889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982" name="Straight Connector 981">
            <a:extLst>
              <a:ext uri="{FF2B5EF4-FFF2-40B4-BE49-F238E27FC236}">
                <a16:creationId xmlns:a16="http://schemas.microsoft.com/office/drawing/2014/main" id="{077E9FE3-3729-99D1-C1E7-5D631D4EC9F7}"/>
              </a:ext>
            </a:extLst>
          </p:cNvPr>
          <p:cNvCxnSpPr>
            <a:cxnSpLocks/>
            <a:stCxn id="981" idx="0"/>
          </p:cNvCxnSpPr>
          <p:nvPr/>
        </p:nvCxnSpPr>
        <p:spPr bwMode="auto">
          <a:xfrm flipH="1" flipV="1">
            <a:off x="11718020" y="5940689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3" name="Straight Connector 982">
            <a:extLst>
              <a:ext uri="{FF2B5EF4-FFF2-40B4-BE49-F238E27FC236}">
                <a16:creationId xmlns:a16="http://schemas.microsoft.com/office/drawing/2014/main" id="{A6B75C1F-824C-E07F-5C4C-C12C3633ED09}"/>
              </a:ext>
            </a:extLst>
          </p:cNvPr>
          <p:cNvCxnSpPr>
            <a:cxnSpLocks/>
            <a:stCxn id="980" idx="0"/>
          </p:cNvCxnSpPr>
          <p:nvPr/>
        </p:nvCxnSpPr>
        <p:spPr bwMode="auto">
          <a:xfrm flipV="1">
            <a:off x="11607603" y="5940689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4" name="Straight Connector 983">
            <a:extLst>
              <a:ext uri="{FF2B5EF4-FFF2-40B4-BE49-F238E27FC236}">
                <a16:creationId xmlns:a16="http://schemas.microsoft.com/office/drawing/2014/main" id="{534DBE57-526F-B2BC-B17A-581B19CEBC10}"/>
              </a:ext>
            </a:extLst>
          </p:cNvPr>
          <p:cNvCxnSpPr>
            <a:stCxn id="978" idx="0"/>
          </p:cNvCxnSpPr>
          <p:nvPr/>
        </p:nvCxnSpPr>
        <p:spPr bwMode="auto">
          <a:xfrm flipH="1" flipV="1">
            <a:off x="11723154" y="5940690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5" name="Straight Connector 984">
            <a:extLst>
              <a:ext uri="{FF2B5EF4-FFF2-40B4-BE49-F238E27FC236}">
                <a16:creationId xmlns:a16="http://schemas.microsoft.com/office/drawing/2014/main" id="{A30A33B1-269C-B046-5473-FF505084FAB3}"/>
              </a:ext>
            </a:extLst>
          </p:cNvPr>
          <p:cNvCxnSpPr>
            <a:cxnSpLocks/>
            <a:stCxn id="701" idx="0"/>
          </p:cNvCxnSpPr>
          <p:nvPr/>
        </p:nvCxnSpPr>
        <p:spPr bwMode="auto">
          <a:xfrm flipH="1">
            <a:off x="9176340" y="5062289"/>
            <a:ext cx="809153" cy="6267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6" name="Straight Connector 985">
            <a:extLst>
              <a:ext uri="{FF2B5EF4-FFF2-40B4-BE49-F238E27FC236}">
                <a16:creationId xmlns:a16="http://schemas.microsoft.com/office/drawing/2014/main" id="{AE0FA618-7641-1A49-95D4-160A2839B1DF}"/>
              </a:ext>
            </a:extLst>
          </p:cNvPr>
          <p:cNvCxnSpPr>
            <a:cxnSpLocks/>
            <a:stCxn id="727" idx="0"/>
          </p:cNvCxnSpPr>
          <p:nvPr/>
        </p:nvCxnSpPr>
        <p:spPr bwMode="auto">
          <a:xfrm flipH="1">
            <a:off x="6533004" y="3867891"/>
            <a:ext cx="3463754" cy="957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7" name="Straight Connector 986">
            <a:extLst>
              <a:ext uri="{FF2B5EF4-FFF2-40B4-BE49-F238E27FC236}">
                <a16:creationId xmlns:a16="http://schemas.microsoft.com/office/drawing/2014/main" id="{8689162C-6D4C-3A6C-2788-53DD9774011F}"/>
              </a:ext>
            </a:extLst>
          </p:cNvPr>
          <p:cNvCxnSpPr>
            <a:cxnSpLocks/>
            <a:stCxn id="727" idx="0"/>
            <a:endCxn id="701" idx="4"/>
          </p:cNvCxnSpPr>
          <p:nvPr/>
        </p:nvCxnSpPr>
        <p:spPr bwMode="auto">
          <a:xfrm flipH="1">
            <a:off x="9985493" y="3867891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8" name="Straight Connector 987">
            <a:extLst>
              <a:ext uri="{FF2B5EF4-FFF2-40B4-BE49-F238E27FC236}">
                <a16:creationId xmlns:a16="http://schemas.microsoft.com/office/drawing/2014/main" id="{F9043CD6-98BD-5764-1F82-0F6D0CF50592}"/>
              </a:ext>
            </a:extLst>
          </p:cNvPr>
          <p:cNvCxnSpPr>
            <a:cxnSpLocks/>
            <a:stCxn id="674" idx="4"/>
            <a:endCxn id="693" idx="0"/>
          </p:cNvCxnSpPr>
          <p:nvPr/>
        </p:nvCxnSpPr>
        <p:spPr bwMode="auto">
          <a:xfrm flipV="1">
            <a:off x="5265432" y="5062289"/>
            <a:ext cx="1256318" cy="6223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9" name="Straight Connector 988">
            <a:extLst>
              <a:ext uri="{FF2B5EF4-FFF2-40B4-BE49-F238E27FC236}">
                <a16:creationId xmlns:a16="http://schemas.microsoft.com/office/drawing/2014/main" id="{B63598A5-7901-908A-5E71-26602AC0170C}"/>
              </a:ext>
            </a:extLst>
          </p:cNvPr>
          <p:cNvCxnSpPr>
            <a:stCxn id="674" idx="4"/>
            <a:endCxn id="692" idx="0"/>
          </p:cNvCxnSpPr>
          <p:nvPr/>
        </p:nvCxnSpPr>
        <p:spPr bwMode="auto">
          <a:xfrm flipV="1">
            <a:off x="5280174" y="5062289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0" name="Straight Connector 989">
            <a:extLst>
              <a:ext uri="{FF2B5EF4-FFF2-40B4-BE49-F238E27FC236}">
                <a16:creationId xmlns:a16="http://schemas.microsoft.com/office/drawing/2014/main" id="{C46AD5B5-BB31-2351-8D53-9A6B30C04562}"/>
              </a:ext>
            </a:extLst>
          </p:cNvPr>
          <p:cNvCxnSpPr>
            <a:cxnSpLocks/>
            <a:stCxn id="991" idx="0"/>
            <a:endCxn id="674" idx="0"/>
          </p:cNvCxnSpPr>
          <p:nvPr/>
        </p:nvCxnSpPr>
        <p:spPr bwMode="auto">
          <a:xfrm flipV="1">
            <a:off x="5156406" y="5940689"/>
            <a:ext cx="109025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1" name="Rounded Rectangle 514">
            <a:extLst>
              <a:ext uri="{FF2B5EF4-FFF2-40B4-BE49-F238E27FC236}">
                <a16:creationId xmlns:a16="http://schemas.microsoft.com/office/drawing/2014/main" id="{694AE3AB-295C-B134-12EF-32FFF99EF97B}"/>
              </a:ext>
            </a:extLst>
          </p:cNvPr>
          <p:cNvSpPr/>
          <p:nvPr/>
        </p:nvSpPr>
        <p:spPr bwMode="auto">
          <a:xfrm>
            <a:off x="5127642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992" name="Rounded Rectangle 516">
            <a:extLst>
              <a:ext uri="{FF2B5EF4-FFF2-40B4-BE49-F238E27FC236}">
                <a16:creationId xmlns:a16="http://schemas.microsoft.com/office/drawing/2014/main" id="{5AEF4B5A-0FC4-D8E1-1781-63923B846139}"/>
              </a:ext>
            </a:extLst>
          </p:cNvPr>
          <p:cNvSpPr/>
          <p:nvPr/>
        </p:nvSpPr>
        <p:spPr bwMode="auto">
          <a:xfrm>
            <a:off x="9157693" y="6067857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993" name="Straight Connector 992">
            <a:extLst>
              <a:ext uri="{FF2B5EF4-FFF2-40B4-BE49-F238E27FC236}">
                <a16:creationId xmlns:a16="http://schemas.microsoft.com/office/drawing/2014/main" id="{71752F2D-B10E-54EA-8216-C609F9E20CE4}"/>
              </a:ext>
            </a:extLst>
          </p:cNvPr>
          <p:cNvCxnSpPr>
            <a:cxnSpLocks/>
            <a:stCxn id="992" idx="0"/>
            <a:endCxn id="683" idx="0"/>
          </p:cNvCxnSpPr>
          <p:nvPr/>
        </p:nvCxnSpPr>
        <p:spPr bwMode="auto">
          <a:xfrm flipH="1" flipV="1">
            <a:off x="9147947" y="5940689"/>
            <a:ext cx="38510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4" name="Straight Arrow Connector 993">
            <a:extLst>
              <a:ext uri="{FF2B5EF4-FFF2-40B4-BE49-F238E27FC236}">
                <a16:creationId xmlns:a16="http://schemas.microsoft.com/office/drawing/2014/main" id="{2FF9CB3E-F3A3-DC67-19AF-F32E709CF79A}"/>
              </a:ext>
            </a:extLst>
          </p:cNvPr>
          <p:cNvCxnSpPr>
            <a:stCxn id="674" idx="4"/>
            <a:endCxn id="693" idx="0"/>
          </p:cNvCxnSpPr>
          <p:nvPr/>
        </p:nvCxnSpPr>
        <p:spPr>
          <a:xfrm flipV="1">
            <a:off x="5265432" y="5062287"/>
            <a:ext cx="1256318" cy="62239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5" name="Straight Arrow Connector 994">
            <a:extLst>
              <a:ext uri="{FF2B5EF4-FFF2-40B4-BE49-F238E27FC236}">
                <a16:creationId xmlns:a16="http://schemas.microsoft.com/office/drawing/2014/main" id="{33A1FDF5-8590-9ED6-01B9-D6A52881C044}"/>
              </a:ext>
            </a:extLst>
          </p:cNvPr>
          <p:cNvCxnSpPr>
            <a:cxnSpLocks/>
          </p:cNvCxnSpPr>
          <p:nvPr/>
        </p:nvCxnSpPr>
        <p:spPr>
          <a:xfrm flipV="1">
            <a:off x="6529462" y="3883791"/>
            <a:ext cx="1760965" cy="92248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6" name="Straight Arrow Connector 995">
            <a:extLst>
              <a:ext uri="{FF2B5EF4-FFF2-40B4-BE49-F238E27FC236}">
                <a16:creationId xmlns:a16="http://schemas.microsoft.com/office/drawing/2014/main" id="{88E215B4-8074-A0D6-FE3F-F038BB8E642F}"/>
              </a:ext>
            </a:extLst>
          </p:cNvPr>
          <p:cNvCxnSpPr>
            <a:cxnSpLocks/>
            <a:endCxn id="701" idx="4"/>
          </p:cNvCxnSpPr>
          <p:nvPr/>
        </p:nvCxnSpPr>
        <p:spPr>
          <a:xfrm>
            <a:off x="8279601" y="3867891"/>
            <a:ext cx="1705892" cy="93838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7" name="Straight Arrow Connector 996">
            <a:extLst>
              <a:ext uri="{FF2B5EF4-FFF2-40B4-BE49-F238E27FC236}">
                <a16:creationId xmlns:a16="http://schemas.microsoft.com/office/drawing/2014/main" id="{DBC9FED3-CF6D-9776-E850-113A9BFF5683}"/>
              </a:ext>
            </a:extLst>
          </p:cNvPr>
          <p:cNvCxnSpPr>
            <a:cxnSpLocks/>
            <a:stCxn id="701" idx="0"/>
          </p:cNvCxnSpPr>
          <p:nvPr/>
        </p:nvCxnSpPr>
        <p:spPr>
          <a:xfrm>
            <a:off x="9985493" y="5062287"/>
            <a:ext cx="11210" cy="61076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8" name="Straight Arrow Connector 997">
            <a:extLst>
              <a:ext uri="{FF2B5EF4-FFF2-40B4-BE49-F238E27FC236}">
                <a16:creationId xmlns:a16="http://schemas.microsoft.com/office/drawing/2014/main" id="{21A1FF6E-3EEC-1B45-6B80-2D935021F874}"/>
              </a:ext>
            </a:extLst>
          </p:cNvPr>
          <p:cNvCxnSpPr>
            <a:cxnSpLocks/>
            <a:endCxn id="949" idx="0"/>
          </p:cNvCxnSpPr>
          <p:nvPr/>
        </p:nvCxnSpPr>
        <p:spPr>
          <a:xfrm>
            <a:off x="9979097" y="5940689"/>
            <a:ext cx="126685" cy="12716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9" name="Straight Arrow Connector 998">
            <a:extLst>
              <a:ext uri="{FF2B5EF4-FFF2-40B4-BE49-F238E27FC236}">
                <a16:creationId xmlns:a16="http://schemas.microsoft.com/office/drawing/2014/main" id="{FADAC740-F366-80BE-D47B-00993A2D9BE5}"/>
              </a:ext>
            </a:extLst>
          </p:cNvPr>
          <p:cNvCxnSpPr>
            <a:cxnSpLocks/>
            <a:stCxn id="991" idx="0"/>
            <a:endCxn id="674" idx="0"/>
          </p:cNvCxnSpPr>
          <p:nvPr/>
        </p:nvCxnSpPr>
        <p:spPr>
          <a:xfrm flipV="1">
            <a:off x="5156406" y="5940689"/>
            <a:ext cx="109025" cy="12716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33B5271-97C2-357F-9525-5C3CC4099037}"/>
              </a:ext>
            </a:extLst>
          </p:cNvPr>
          <p:cNvSpPr txBox="1"/>
          <p:nvPr/>
        </p:nvSpPr>
        <p:spPr>
          <a:xfrm>
            <a:off x="1264942" y="5909232"/>
            <a:ext cx="282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Shadow network</a:t>
            </a:r>
            <a:endParaRPr lang="LID4096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FD083A-79A7-140A-060E-4DE04783B257}"/>
              </a:ext>
            </a:extLst>
          </p:cNvPr>
          <p:cNvSpPr txBox="1"/>
          <p:nvPr/>
        </p:nvSpPr>
        <p:spPr>
          <a:xfrm>
            <a:off x="7558793" y="6162158"/>
            <a:ext cx="282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Real network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195178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CE305-9254-271F-0A6B-097E6A575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8D46-340E-7FBD-E33E-424E82C4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000" dirty="0"/>
              <a:t>DC</a:t>
            </a:r>
            <a:r>
              <a:rPr lang="en-IL" sz="4800" dirty="0"/>
              <a:t>S</a:t>
            </a:r>
            <a:r>
              <a:rPr lang="en-IL" sz="4000" dirty="0"/>
              <a:t>IM Idea</a:t>
            </a: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23BEED8B-8F9B-ED1E-CBD7-55D3AA50121B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latin typeface="NimbusRomNo9L-Regu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3290CF-75D9-8F51-462F-9140A152F3EA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A7F9700-0A6D-6153-E017-242424E80994}"/>
              </a:ext>
            </a:extLst>
          </p:cNvPr>
          <p:cNvSpPr txBox="1">
            <a:spLocks/>
          </p:cNvSpPr>
          <p:nvPr/>
        </p:nvSpPr>
        <p:spPr>
          <a:xfrm>
            <a:off x="762000" y="17526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>
                <a:latin typeface="NimbusRomNo9L-Regu"/>
              </a:rPr>
              <a:t>Approximate shadow simulation network using dedicated buffers:</a:t>
            </a:r>
          </a:p>
          <a:p>
            <a:r>
              <a:rPr lang="en-US" sz="2400" dirty="0">
                <a:latin typeface="NimbusRomNo9L-Regu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NimbusRomNo9L-Regu"/>
              </a:rPr>
              <a:t>DATA</a:t>
            </a:r>
            <a:r>
              <a:rPr lang="en-US" sz="2400" dirty="0">
                <a:latin typeface="NimbusRomNo9L-Regu"/>
              </a:rPr>
              <a:t>s and </a:t>
            </a:r>
            <a:r>
              <a:rPr lang="en-US" sz="2400" b="1" dirty="0">
                <a:solidFill>
                  <a:srgbClr val="C00000"/>
                </a:solidFill>
                <a:latin typeface="NimbusRomNo9L-Regu"/>
              </a:rPr>
              <a:t>SIM</a:t>
            </a:r>
            <a:r>
              <a:rPr lang="en-US" sz="2400" dirty="0">
                <a:latin typeface="NimbusRomNo9L-Regu"/>
              </a:rPr>
              <a:t>s (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imbusRomNo9L-Regu"/>
              </a:rPr>
              <a:t>SIM-ACK</a:t>
            </a:r>
            <a:r>
              <a:rPr lang="en-US" sz="2400" dirty="0">
                <a:latin typeface="NimbusRomNo9L-Regu"/>
              </a:rPr>
              <a:t>s) coexist in the same network</a:t>
            </a:r>
          </a:p>
          <a:p>
            <a:r>
              <a:rPr lang="en-US" sz="2400" dirty="0">
                <a:latin typeface="NimbusRomNo9L-Regu"/>
              </a:rPr>
              <a:t>Each SIM effectively implements reservation on a given path for a place in the DATA buffers that will be used when sending a DATA some fixed time later - </a:t>
            </a:r>
            <a:r>
              <a:rPr lang="en-US" sz="2400" dirty="0" err="1"/>
              <a:t>RTT</a:t>
            </a:r>
            <a:r>
              <a:rPr lang="en-US" sz="1800" dirty="0" err="1"/>
              <a:t>max</a:t>
            </a:r>
            <a:endParaRPr lang="en-US" sz="2400" dirty="0">
              <a:latin typeface="NimbusRomNo9L-Regu"/>
            </a:endParaRPr>
          </a:p>
          <a:p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7B8020-1BED-B2CB-96F3-BE697BE52FD8}"/>
              </a:ext>
            </a:extLst>
          </p:cNvPr>
          <p:cNvGrpSpPr/>
          <p:nvPr/>
        </p:nvGrpSpPr>
        <p:grpSpPr>
          <a:xfrm>
            <a:off x="1" y="6557305"/>
            <a:ext cx="12192000" cy="292132"/>
            <a:chOff x="0" y="6543868"/>
            <a:chExt cx="12192000" cy="2921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57FD5C5-BF22-59C6-E305-8487CF73C9D5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E25FB0A-1CF9-C8B3-9B22-E37234396174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21" name="Chevron 40">
                <a:extLst>
                  <a:ext uri="{FF2B5EF4-FFF2-40B4-BE49-F238E27FC236}">
                    <a16:creationId xmlns:a16="http://schemas.microsoft.com/office/drawing/2014/main" id="{D3BE8439-B3C0-7670-0F33-FBC29F9F1FDF}"/>
                  </a:ext>
                </a:extLst>
              </p:cNvPr>
              <p:cNvSpPr/>
              <p:nvPr/>
            </p:nvSpPr>
            <p:spPr>
              <a:xfrm>
                <a:off x="1787805" y="6547325"/>
                <a:ext cx="1974543" cy="2788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Chevron 40">
              <a:extLst>
                <a:ext uri="{FF2B5EF4-FFF2-40B4-BE49-F238E27FC236}">
                  <a16:creationId xmlns:a16="http://schemas.microsoft.com/office/drawing/2014/main" id="{73A37352-0ECD-88FB-300D-6B4CC5AEB8DF}"/>
                </a:ext>
              </a:extLst>
            </p:cNvPr>
            <p:cNvSpPr/>
            <p:nvPr/>
          </p:nvSpPr>
          <p:spPr>
            <a:xfrm>
              <a:off x="3640519" y="6547320"/>
              <a:ext cx="2272423" cy="278800"/>
            </a:xfrm>
            <a:prstGeom prst="chevron">
              <a:avLst/>
            </a:prstGeom>
            <a:solidFill>
              <a:srgbClr val="0A41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DC</a:t>
              </a:r>
              <a:r>
                <a:rPr lang="en-US" altLang="ko-KR" sz="2000" b="1" dirty="0">
                  <a:solidFill>
                    <a:schemeClr val="bg1"/>
                  </a:solidFill>
                </a:rPr>
                <a:t>S</a:t>
              </a:r>
              <a:r>
                <a:rPr lang="en-US" altLang="ko-KR" sz="1600" b="1" dirty="0">
                  <a:solidFill>
                    <a:schemeClr val="bg1"/>
                  </a:solidFill>
                </a:rPr>
                <a:t>IM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Chevron 40">
              <a:extLst>
                <a:ext uri="{FF2B5EF4-FFF2-40B4-BE49-F238E27FC236}">
                  <a16:creationId xmlns:a16="http://schemas.microsoft.com/office/drawing/2014/main" id="{A271C036-30FD-F037-E998-6BD46333EEFF}"/>
                </a:ext>
              </a:extLst>
            </p:cNvPr>
            <p:cNvSpPr/>
            <p:nvPr/>
          </p:nvSpPr>
          <p:spPr>
            <a:xfrm>
              <a:off x="5779831" y="6544649"/>
              <a:ext cx="1974543" cy="28517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Chevron 40">
              <a:extLst>
                <a:ext uri="{FF2B5EF4-FFF2-40B4-BE49-F238E27FC236}">
                  <a16:creationId xmlns:a16="http://schemas.microsoft.com/office/drawing/2014/main" id="{0D73FE45-437B-59A9-6460-930CFF113CF5}"/>
                </a:ext>
              </a:extLst>
            </p:cNvPr>
            <p:cNvSpPr/>
            <p:nvPr/>
          </p:nvSpPr>
          <p:spPr>
            <a:xfrm>
              <a:off x="7599379" y="6551106"/>
              <a:ext cx="2258484" cy="28475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Conclusion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E00CB0B8-4BD2-D6F9-0A5F-BB29AAF624E9}"/>
              </a:ext>
            </a:extLst>
          </p:cNvPr>
          <p:cNvSpPr/>
          <p:nvPr/>
        </p:nvSpPr>
        <p:spPr bwMode="auto">
          <a:xfrm flipV="1">
            <a:off x="2975157" y="5710492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3B00CC7-D850-AB39-2BE6-5D722035DEE1}"/>
              </a:ext>
            </a:extLst>
          </p:cNvPr>
          <p:cNvSpPr/>
          <p:nvPr/>
        </p:nvSpPr>
        <p:spPr bwMode="auto">
          <a:xfrm flipV="1">
            <a:off x="3393931" y="5710492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30CC39-690D-A580-ECF7-619CDE52F305}"/>
              </a:ext>
            </a:extLst>
          </p:cNvPr>
          <p:cNvSpPr/>
          <p:nvPr/>
        </p:nvSpPr>
        <p:spPr bwMode="auto">
          <a:xfrm flipV="1">
            <a:off x="3812701" y="5710492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04C58D-1EC2-4DDC-10B4-8AE21E83ACD4}"/>
              </a:ext>
            </a:extLst>
          </p:cNvPr>
          <p:cNvSpPr/>
          <p:nvPr/>
        </p:nvSpPr>
        <p:spPr bwMode="auto">
          <a:xfrm flipV="1">
            <a:off x="4231475" y="5710492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E1D19A-5F9F-15A0-EAFE-D5C471DB6787}"/>
              </a:ext>
            </a:extLst>
          </p:cNvPr>
          <p:cNvSpPr/>
          <p:nvPr/>
        </p:nvSpPr>
        <p:spPr bwMode="auto">
          <a:xfrm flipV="1">
            <a:off x="4707030" y="5710492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75BC49-FE28-227D-0834-E950040F4913}"/>
              </a:ext>
            </a:extLst>
          </p:cNvPr>
          <p:cNvSpPr/>
          <p:nvPr/>
        </p:nvSpPr>
        <p:spPr bwMode="auto">
          <a:xfrm flipV="1">
            <a:off x="5125802" y="5710492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3253D3-FF03-99B0-6A64-A381876CEF68}"/>
              </a:ext>
            </a:extLst>
          </p:cNvPr>
          <p:cNvSpPr/>
          <p:nvPr/>
        </p:nvSpPr>
        <p:spPr bwMode="auto">
          <a:xfrm flipV="1">
            <a:off x="5544574" y="5710492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58EA0D-096D-4AA7-23CA-1095E9C9D76F}"/>
              </a:ext>
            </a:extLst>
          </p:cNvPr>
          <p:cNvSpPr/>
          <p:nvPr/>
        </p:nvSpPr>
        <p:spPr bwMode="auto">
          <a:xfrm flipV="1">
            <a:off x="5963348" y="5710492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5A8243-564A-F0CE-B094-48241312C47C}"/>
              </a:ext>
            </a:extLst>
          </p:cNvPr>
          <p:cNvSpPr/>
          <p:nvPr/>
        </p:nvSpPr>
        <p:spPr bwMode="auto">
          <a:xfrm flipV="1">
            <a:off x="6438902" y="5710492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7D7E8F-73C1-E116-7213-67AA78BDCCB4}"/>
              </a:ext>
            </a:extLst>
          </p:cNvPr>
          <p:cNvSpPr/>
          <p:nvPr/>
        </p:nvSpPr>
        <p:spPr bwMode="auto">
          <a:xfrm flipV="1">
            <a:off x="6857673" y="5710492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2DCA5A3-44A9-7025-C4AD-E8272D561D22}"/>
              </a:ext>
            </a:extLst>
          </p:cNvPr>
          <p:cNvSpPr/>
          <p:nvPr/>
        </p:nvSpPr>
        <p:spPr bwMode="auto">
          <a:xfrm flipV="1">
            <a:off x="7276445" y="5710492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73725AA-3B25-BC15-8C3F-D25A4753AC1B}"/>
              </a:ext>
            </a:extLst>
          </p:cNvPr>
          <p:cNvSpPr/>
          <p:nvPr/>
        </p:nvSpPr>
        <p:spPr bwMode="auto">
          <a:xfrm flipV="1">
            <a:off x="7695218" y="5710492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496432-524D-8511-FC75-6CB6CDA59BB1}"/>
              </a:ext>
            </a:extLst>
          </p:cNvPr>
          <p:cNvSpPr/>
          <p:nvPr/>
        </p:nvSpPr>
        <p:spPr bwMode="auto">
          <a:xfrm flipV="1">
            <a:off x="8170772" y="5710492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38BD7AC-BCA8-9A4F-5389-6E98D55ABBA8}"/>
              </a:ext>
            </a:extLst>
          </p:cNvPr>
          <p:cNvSpPr/>
          <p:nvPr/>
        </p:nvSpPr>
        <p:spPr bwMode="auto">
          <a:xfrm flipV="1">
            <a:off x="8589544" y="5710492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D4B85CF-76FD-E249-35B7-BB37CC5491E8}"/>
              </a:ext>
            </a:extLst>
          </p:cNvPr>
          <p:cNvSpPr/>
          <p:nvPr/>
        </p:nvSpPr>
        <p:spPr bwMode="auto">
          <a:xfrm flipV="1">
            <a:off x="9008318" y="5710492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1396FE6-85D3-E889-FFB3-C8FD9B90869A}"/>
              </a:ext>
            </a:extLst>
          </p:cNvPr>
          <p:cNvSpPr/>
          <p:nvPr/>
        </p:nvSpPr>
        <p:spPr bwMode="auto">
          <a:xfrm flipV="1">
            <a:off x="9427088" y="5710492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F3BB08F-C2AC-3D2B-09C5-3CF83DC1AD15}"/>
              </a:ext>
            </a:extLst>
          </p:cNvPr>
          <p:cNvSpPr/>
          <p:nvPr/>
        </p:nvSpPr>
        <p:spPr bwMode="auto">
          <a:xfrm flipV="1">
            <a:off x="2975157" y="4832091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A6FDF75-DBB5-311C-E898-B456DD9F7478}"/>
              </a:ext>
            </a:extLst>
          </p:cNvPr>
          <p:cNvSpPr/>
          <p:nvPr/>
        </p:nvSpPr>
        <p:spPr bwMode="auto">
          <a:xfrm flipV="1">
            <a:off x="3393929" y="4832091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80ED46F-A1A7-112D-D5EE-76BB10F57E60}"/>
              </a:ext>
            </a:extLst>
          </p:cNvPr>
          <p:cNvSpPr/>
          <p:nvPr/>
        </p:nvSpPr>
        <p:spPr bwMode="auto">
          <a:xfrm flipV="1">
            <a:off x="3812701" y="4832091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827EF82-CF6C-5809-0030-028251CF1DBE}"/>
              </a:ext>
            </a:extLst>
          </p:cNvPr>
          <p:cNvSpPr/>
          <p:nvPr/>
        </p:nvSpPr>
        <p:spPr bwMode="auto">
          <a:xfrm flipV="1">
            <a:off x="4231475" y="4832091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92A160-470B-623C-A94C-71600A04532E}"/>
              </a:ext>
            </a:extLst>
          </p:cNvPr>
          <p:cNvSpPr/>
          <p:nvPr/>
        </p:nvSpPr>
        <p:spPr bwMode="auto">
          <a:xfrm flipV="1">
            <a:off x="4707029" y="4832091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9CBD21C-AC5A-7624-137D-B77859132D07}"/>
              </a:ext>
            </a:extLst>
          </p:cNvPr>
          <p:cNvSpPr/>
          <p:nvPr/>
        </p:nvSpPr>
        <p:spPr bwMode="auto">
          <a:xfrm flipV="1">
            <a:off x="5125802" y="4832091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673C4C8-3634-80A2-0E24-A24FA384BEFE}"/>
              </a:ext>
            </a:extLst>
          </p:cNvPr>
          <p:cNvSpPr/>
          <p:nvPr/>
        </p:nvSpPr>
        <p:spPr bwMode="auto">
          <a:xfrm flipV="1">
            <a:off x="5544574" y="4832091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843EC5E-1E87-0CCF-F0FA-E5C264E8B931}"/>
              </a:ext>
            </a:extLst>
          </p:cNvPr>
          <p:cNvSpPr/>
          <p:nvPr/>
        </p:nvSpPr>
        <p:spPr bwMode="auto">
          <a:xfrm flipV="1">
            <a:off x="5963345" y="4832091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5F7848-0494-D10E-31CF-3393A160E611}"/>
              </a:ext>
            </a:extLst>
          </p:cNvPr>
          <p:cNvSpPr/>
          <p:nvPr/>
        </p:nvSpPr>
        <p:spPr bwMode="auto">
          <a:xfrm flipV="1">
            <a:off x="6438902" y="4832091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855A60C-0466-612E-8828-5A10D1DE7ABE}"/>
              </a:ext>
            </a:extLst>
          </p:cNvPr>
          <p:cNvSpPr/>
          <p:nvPr/>
        </p:nvSpPr>
        <p:spPr bwMode="auto">
          <a:xfrm flipV="1">
            <a:off x="6857673" y="4832091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65436B5-EF32-86DC-B598-C1FD3AD64FCA}"/>
              </a:ext>
            </a:extLst>
          </p:cNvPr>
          <p:cNvSpPr/>
          <p:nvPr/>
        </p:nvSpPr>
        <p:spPr bwMode="auto">
          <a:xfrm flipV="1">
            <a:off x="7276445" y="4832091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2192D1B-A2AF-E98C-8879-D206905D58FB}"/>
              </a:ext>
            </a:extLst>
          </p:cNvPr>
          <p:cNvSpPr/>
          <p:nvPr/>
        </p:nvSpPr>
        <p:spPr bwMode="auto">
          <a:xfrm flipV="1">
            <a:off x="7695218" y="4832091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2E3051B-7B3C-5DBE-08E4-BB864C27C4CF}"/>
              </a:ext>
            </a:extLst>
          </p:cNvPr>
          <p:cNvSpPr/>
          <p:nvPr/>
        </p:nvSpPr>
        <p:spPr bwMode="auto">
          <a:xfrm flipV="1">
            <a:off x="8170772" y="4832091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B5F2AFB-1830-BEFB-2934-1BC173A59737}"/>
              </a:ext>
            </a:extLst>
          </p:cNvPr>
          <p:cNvSpPr/>
          <p:nvPr/>
        </p:nvSpPr>
        <p:spPr bwMode="auto">
          <a:xfrm flipV="1">
            <a:off x="8589544" y="4832091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B3C7F05-8B66-94D6-B698-DC4B52BFE3EB}"/>
              </a:ext>
            </a:extLst>
          </p:cNvPr>
          <p:cNvSpPr/>
          <p:nvPr/>
        </p:nvSpPr>
        <p:spPr bwMode="auto">
          <a:xfrm flipV="1">
            <a:off x="9008316" y="4832091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CCD23B9-B1A4-45DF-42F7-7736F90D18A6}"/>
              </a:ext>
            </a:extLst>
          </p:cNvPr>
          <p:cNvSpPr/>
          <p:nvPr/>
        </p:nvSpPr>
        <p:spPr bwMode="auto">
          <a:xfrm flipV="1">
            <a:off x="9427088" y="4832091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C399A5E-2645-BFD5-2D7D-F334E0CBC40F}"/>
              </a:ext>
            </a:extLst>
          </p:cNvPr>
          <p:cNvCxnSpPr>
            <a:stCxn id="31" idx="4"/>
            <a:endCxn id="57" idx="0"/>
          </p:cNvCxnSpPr>
          <p:nvPr/>
        </p:nvCxnSpPr>
        <p:spPr bwMode="auto">
          <a:xfrm flipV="1">
            <a:off x="3961757" y="3893706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0FB9EB1-69A6-5344-6AA4-B2A253CAE84A}"/>
              </a:ext>
            </a:extLst>
          </p:cNvPr>
          <p:cNvCxnSpPr>
            <a:stCxn id="34" idx="4"/>
            <a:endCxn id="60" idx="0"/>
          </p:cNvCxnSpPr>
          <p:nvPr/>
        </p:nvCxnSpPr>
        <p:spPr bwMode="auto">
          <a:xfrm flipV="1">
            <a:off x="5274856" y="3893706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288CC3-E251-65D3-C29F-0EE9AC69FB45}"/>
              </a:ext>
            </a:extLst>
          </p:cNvPr>
          <p:cNvCxnSpPr>
            <a:stCxn id="35" idx="4"/>
            <a:endCxn id="61" idx="0"/>
          </p:cNvCxnSpPr>
          <p:nvPr/>
        </p:nvCxnSpPr>
        <p:spPr bwMode="auto">
          <a:xfrm flipV="1">
            <a:off x="5693628" y="3893706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70865E8-2BD5-E3CF-2CF6-1344947998C6}"/>
              </a:ext>
            </a:extLst>
          </p:cNvPr>
          <p:cNvCxnSpPr>
            <a:stCxn id="36" idx="4"/>
            <a:endCxn id="62" idx="0"/>
          </p:cNvCxnSpPr>
          <p:nvPr/>
        </p:nvCxnSpPr>
        <p:spPr bwMode="auto">
          <a:xfrm flipV="1">
            <a:off x="6112400" y="3893706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43B4440-1695-1240-626D-7E6110D0871F}"/>
              </a:ext>
            </a:extLst>
          </p:cNvPr>
          <p:cNvCxnSpPr>
            <a:stCxn id="38" idx="4"/>
          </p:cNvCxnSpPr>
          <p:nvPr/>
        </p:nvCxnSpPr>
        <p:spPr bwMode="auto">
          <a:xfrm flipV="1">
            <a:off x="7006729" y="3863091"/>
            <a:ext cx="22420" cy="969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A5AB6B9-060A-176E-C00A-EC43CBA68322}"/>
              </a:ext>
            </a:extLst>
          </p:cNvPr>
          <p:cNvCxnSpPr>
            <a:stCxn id="40" idx="4"/>
          </p:cNvCxnSpPr>
          <p:nvPr/>
        </p:nvCxnSpPr>
        <p:spPr bwMode="auto">
          <a:xfrm flipV="1">
            <a:off x="7844273" y="3863091"/>
            <a:ext cx="22420" cy="969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DA4A975-B7A1-22FC-A21D-B295E4305E60}"/>
              </a:ext>
            </a:extLst>
          </p:cNvPr>
          <p:cNvCxnSpPr>
            <a:stCxn id="39" idx="4"/>
            <a:endCxn id="65" idx="0"/>
          </p:cNvCxnSpPr>
          <p:nvPr/>
        </p:nvCxnSpPr>
        <p:spPr bwMode="auto">
          <a:xfrm flipV="1">
            <a:off x="7425498" y="3893706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FB3F1D7-B75C-FBF1-C28D-65EB8C4CA8A9}"/>
              </a:ext>
            </a:extLst>
          </p:cNvPr>
          <p:cNvCxnSpPr>
            <a:stCxn id="42" idx="4"/>
            <a:endCxn id="68" idx="0"/>
          </p:cNvCxnSpPr>
          <p:nvPr/>
        </p:nvCxnSpPr>
        <p:spPr bwMode="auto">
          <a:xfrm flipV="1">
            <a:off x="8738599" y="3893706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0CE38C1-DEDF-9859-ABED-509AC4666E27}"/>
              </a:ext>
            </a:extLst>
          </p:cNvPr>
          <p:cNvCxnSpPr>
            <a:stCxn id="43" idx="4"/>
            <a:endCxn id="69" idx="0"/>
          </p:cNvCxnSpPr>
          <p:nvPr/>
        </p:nvCxnSpPr>
        <p:spPr bwMode="auto">
          <a:xfrm flipV="1">
            <a:off x="9157371" y="3893706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56247CF-B9EB-0286-2A69-C0446AC50CFC}"/>
              </a:ext>
            </a:extLst>
          </p:cNvPr>
          <p:cNvCxnSpPr>
            <a:stCxn id="44" idx="4"/>
            <a:endCxn id="70" idx="0"/>
          </p:cNvCxnSpPr>
          <p:nvPr/>
        </p:nvCxnSpPr>
        <p:spPr bwMode="auto">
          <a:xfrm flipV="1">
            <a:off x="9576145" y="3893706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1F9C9B7E-05D0-2D44-1AD5-C582DAC8E2E2}"/>
              </a:ext>
            </a:extLst>
          </p:cNvPr>
          <p:cNvSpPr/>
          <p:nvPr/>
        </p:nvSpPr>
        <p:spPr bwMode="auto">
          <a:xfrm flipV="1">
            <a:off x="2986422" y="3637695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2381EA8-8F6E-A23A-0C12-D01370AA2696}"/>
              </a:ext>
            </a:extLst>
          </p:cNvPr>
          <p:cNvSpPr/>
          <p:nvPr/>
        </p:nvSpPr>
        <p:spPr bwMode="auto">
          <a:xfrm flipV="1">
            <a:off x="3405194" y="3637695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5EAC3C0-DD4D-627F-CEC6-420A55B0F2B3}"/>
              </a:ext>
            </a:extLst>
          </p:cNvPr>
          <p:cNvSpPr/>
          <p:nvPr/>
        </p:nvSpPr>
        <p:spPr bwMode="auto">
          <a:xfrm flipV="1">
            <a:off x="3823967" y="3637695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AAF1DF2-7FDA-2A4D-840E-F117EB4DD1E0}"/>
              </a:ext>
            </a:extLst>
          </p:cNvPr>
          <p:cNvSpPr/>
          <p:nvPr/>
        </p:nvSpPr>
        <p:spPr bwMode="auto">
          <a:xfrm flipV="1">
            <a:off x="4242738" y="3637695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296111F-4BB7-5B7A-12C1-E2FFF6779CA4}"/>
              </a:ext>
            </a:extLst>
          </p:cNvPr>
          <p:cNvSpPr/>
          <p:nvPr/>
        </p:nvSpPr>
        <p:spPr bwMode="auto">
          <a:xfrm flipV="1">
            <a:off x="4718294" y="3637695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42F7485-FFC5-0E8B-4A7C-2E322FADC12F}"/>
              </a:ext>
            </a:extLst>
          </p:cNvPr>
          <p:cNvSpPr/>
          <p:nvPr/>
        </p:nvSpPr>
        <p:spPr bwMode="auto">
          <a:xfrm flipV="1">
            <a:off x="5137067" y="3637695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B64209E-8475-848E-DC40-4CC4B51899C9}"/>
              </a:ext>
            </a:extLst>
          </p:cNvPr>
          <p:cNvSpPr/>
          <p:nvPr/>
        </p:nvSpPr>
        <p:spPr bwMode="auto">
          <a:xfrm flipV="1">
            <a:off x="5555839" y="3637695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D818BC3-F0D7-49F7-C458-6E6FD41D4219}"/>
              </a:ext>
            </a:extLst>
          </p:cNvPr>
          <p:cNvSpPr/>
          <p:nvPr/>
        </p:nvSpPr>
        <p:spPr bwMode="auto">
          <a:xfrm flipV="1">
            <a:off x="5974610" y="3637695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6743562-C3D4-AB6D-B2E4-F07F198F6A39}"/>
              </a:ext>
            </a:extLst>
          </p:cNvPr>
          <p:cNvSpPr/>
          <p:nvPr/>
        </p:nvSpPr>
        <p:spPr bwMode="auto">
          <a:xfrm flipV="1">
            <a:off x="6450165" y="3637695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A514C63-B535-CFC6-F813-8D5A6E7C91CA}"/>
              </a:ext>
            </a:extLst>
          </p:cNvPr>
          <p:cNvSpPr/>
          <p:nvPr/>
        </p:nvSpPr>
        <p:spPr bwMode="auto">
          <a:xfrm flipV="1">
            <a:off x="6868937" y="3637695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8344D8D-DB8D-002A-98B2-0031B0E01822}"/>
              </a:ext>
            </a:extLst>
          </p:cNvPr>
          <p:cNvSpPr/>
          <p:nvPr/>
        </p:nvSpPr>
        <p:spPr bwMode="auto">
          <a:xfrm flipV="1">
            <a:off x="7287709" y="3637695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79FF812-4C3B-B2C1-4BE7-94D807C025B4}"/>
              </a:ext>
            </a:extLst>
          </p:cNvPr>
          <p:cNvSpPr/>
          <p:nvPr/>
        </p:nvSpPr>
        <p:spPr bwMode="auto">
          <a:xfrm flipV="1">
            <a:off x="7706483" y="3637695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801F405-AC9F-54C3-3B0E-B9B15473AE31}"/>
              </a:ext>
            </a:extLst>
          </p:cNvPr>
          <p:cNvSpPr/>
          <p:nvPr/>
        </p:nvSpPr>
        <p:spPr bwMode="auto">
          <a:xfrm flipV="1">
            <a:off x="8182037" y="3637695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864297B-D856-E750-CF85-740A975EBAD8}"/>
              </a:ext>
            </a:extLst>
          </p:cNvPr>
          <p:cNvSpPr/>
          <p:nvPr/>
        </p:nvSpPr>
        <p:spPr bwMode="auto">
          <a:xfrm flipV="1">
            <a:off x="8600809" y="3637695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EF14BFE-B77D-A39F-63DD-5163E927842B}"/>
              </a:ext>
            </a:extLst>
          </p:cNvPr>
          <p:cNvSpPr/>
          <p:nvPr/>
        </p:nvSpPr>
        <p:spPr bwMode="auto">
          <a:xfrm flipV="1">
            <a:off x="9019581" y="3637695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2E4E5A2-70A5-014B-8329-6B4FBD14E704}"/>
              </a:ext>
            </a:extLst>
          </p:cNvPr>
          <p:cNvSpPr/>
          <p:nvPr/>
        </p:nvSpPr>
        <p:spPr bwMode="auto">
          <a:xfrm flipV="1">
            <a:off x="9438355" y="3637695"/>
            <a:ext cx="298108" cy="256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CCFFD97-809E-9246-CD3C-04145F1EAF3B}"/>
              </a:ext>
            </a:extLst>
          </p:cNvPr>
          <p:cNvCxnSpPr>
            <a:stCxn id="30" idx="4"/>
            <a:endCxn id="56" idx="0"/>
          </p:cNvCxnSpPr>
          <p:nvPr/>
        </p:nvCxnSpPr>
        <p:spPr bwMode="auto">
          <a:xfrm flipV="1">
            <a:off x="3542984" y="3893706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34BA8A8-218A-EB03-5EC2-C4A780450EFA}"/>
              </a:ext>
            </a:extLst>
          </p:cNvPr>
          <p:cNvCxnSpPr>
            <a:stCxn id="32" idx="4"/>
            <a:endCxn id="58" idx="0"/>
          </p:cNvCxnSpPr>
          <p:nvPr/>
        </p:nvCxnSpPr>
        <p:spPr bwMode="auto">
          <a:xfrm flipV="1">
            <a:off x="4380528" y="3893706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E26C3BD-A4CD-22C6-DCFA-54401B084093}"/>
              </a:ext>
            </a:extLst>
          </p:cNvPr>
          <p:cNvCxnSpPr>
            <a:cxnSpLocks/>
          </p:cNvCxnSpPr>
          <p:nvPr/>
        </p:nvCxnSpPr>
        <p:spPr bwMode="auto">
          <a:xfrm flipV="1">
            <a:off x="3534377" y="5096673"/>
            <a:ext cx="8147" cy="6107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485AEA1-46D8-9D71-946E-E5268DE2DC9C}"/>
              </a:ext>
            </a:extLst>
          </p:cNvPr>
          <p:cNvCxnSpPr>
            <a:cxnSpLocks/>
          </p:cNvCxnSpPr>
          <p:nvPr/>
        </p:nvCxnSpPr>
        <p:spPr bwMode="auto">
          <a:xfrm flipV="1">
            <a:off x="3123751" y="5096673"/>
            <a:ext cx="0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3C06A8E-A30E-8318-9EDF-752080C72685}"/>
              </a:ext>
            </a:extLst>
          </p:cNvPr>
          <p:cNvCxnSpPr>
            <a:cxnSpLocks/>
          </p:cNvCxnSpPr>
          <p:nvPr/>
        </p:nvCxnSpPr>
        <p:spPr bwMode="auto">
          <a:xfrm>
            <a:off x="3123751" y="5096673"/>
            <a:ext cx="418772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FC52A12-7EBF-4DD4-3301-120950D68A8E}"/>
              </a:ext>
            </a:extLst>
          </p:cNvPr>
          <p:cNvCxnSpPr>
            <a:cxnSpLocks/>
          </p:cNvCxnSpPr>
          <p:nvPr/>
        </p:nvCxnSpPr>
        <p:spPr bwMode="auto">
          <a:xfrm flipH="1">
            <a:off x="3123751" y="5096673"/>
            <a:ext cx="418772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599A1BE-88C1-4EEB-9D90-117FF3635CAA}"/>
              </a:ext>
            </a:extLst>
          </p:cNvPr>
          <p:cNvCxnSpPr>
            <a:cxnSpLocks/>
          </p:cNvCxnSpPr>
          <p:nvPr/>
        </p:nvCxnSpPr>
        <p:spPr bwMode="auto">
          <a:xfrm flipV="1">
            <a:off x="4372383" y="5088104"/>
            <a:ext cx="8147" cy="6107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790235D-E741-2874-416F-50B7B27E8B0A}"/>
              </a:ext>
            </a:extLst>
          </p:cNvPr>
          <p:cNvCxnSpPr>
            <a:cxnSpLocks/>
          </p:cNvCxnSpPr>
          <p:nvPr/>
        </p:nvCxnSpPr>
        <p:spPr bwMode="auto">
          <a:xfrm flipV="1">
            <a:off x="3961757" y="5088104"/>
            <a:ext cx="0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836203A-FDC6-DC86-34F1-AB69615C3753}"/>
              </a:ext>
            </a:extLst>
          </p:cNvPr>
          <p:cNvCxnSpPr>
            <a:cxnSpLocks/>
          </p:cNvCxnSpPr>
          <p:nvPr/>
        </p:nvCxnSpPr>
        <p:spPr bwMode="auto">
          <a:xfrm>
            <a:off x="3961757" y="5088104"/>
            <a:ext cx="418772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DA5D4D3-1456-BA4F-6AD3-D10538D8D104}"/>
              </a:ext>
            </a:extLst>
          </p:cNvPr>
          <p:cNvCxnSpPr>
            <a:cxnSpLocks/>
          </p:cNvCxnSpPr>
          <p:nvPr/>
        </p:nvCxnSpPr>
        <p:spPr bwMode="auto">
          <a:xfrm flipH="1">
            <a:off x="3961757" y="5088104"/>
            <a:ext cx="418772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3635196-269B-66F3-081E-5C3F6EEE2250}"/>
              </a:ext>
            </a:extLst>
          </p:cNvPr>
          <p:cNvCxnSpPr>
            <a:stCxn id="5" idx="4"/>
            <a:endCxn id="30" idx="0"/>
          </p:cNvCxnSpPr>
          <p:nvPr/>
        </p:nvCxnSpPr>
        <p:spPr bwMode="auto">
          <a:xfrm flipH="1" flipV="1">
            <a:off x="3557726" y="5088104"/>
            <a:ext cx="41877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5004DBC-61FF-61A8-203D-605A5B0D32CA}"/>
              </a:ext>
            </a:extLst>
          </p:cNvPr>
          <p:cNvCxnSpPr>
            <a:stCxn id="31" idx="0"/>
            <a:endCxn id="4" idx="4"/>
          </p:cNvCxnSpPr>
          <p:nvPr/>
        </p:nvCxnSpPr>
        <p:spPr bwMode="auto">
          <a:xfrm flipH="1">
            <a:off x="3557727" y="5088104"/>
            <a:ext cx="418772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E7DF6C9-13EB-3834-DF3E-2804FE59B0BC}"/>
              </a:ext>
            </a:extLst>
          </p:cNvPr>
          <p:cNvCxnSpPr>
            <a:stCxn id="3" idx="4"/>
            <a:endCxn id="32" idx="0"/>
          </p:cNvCxnSpPr>
          <p:nvPr/>
        </p:nvCxnSpPr>
        <p:spPr bwMode="auto">
          <a:xfrm flipV="1">
            <a:off x="3138954" y="5088104"/>
            <a:ext cx="1256318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7F9B41C-8002-2E06-0F68-AB216640A99D}"/>
              </a:ext>
            </a:extLst>
          </p:cNvPr>
          <p:cNvCxnSpPr>
            <a:stCxn id="30" idx="0"/>
            <a:endCxn id="6" idx="4"/>
          </p:cNvCxnSpPr>
          <p:nvPr/>
        </p:nvCxnSpPr>
        <p:spPr bwMode="auto">
          <a:xfrm>
            <a:off x="3557726" y="5088104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C3711D9-BEFB-8FBB-BCF5-AB2B065A132A}"/>
              </a:ext>
            </a:extLst>
          </p:cNvPr>
          <p:cNvCxnSpPr>
            <a:stCxn id="29" idx="0"/>
            <a:endCxn id="6" idx="4"/>
          </p:cNvCxnSpPr>
          <p:nvPr/>
        </p:nvCxnSpPr>
        <p:spPr bwMode="auto">
          <a:xfrm>
            <a:off x="3138954" y="5088104"/>
            <a:ext cx="1256318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2368B18-BEA2-96D7-2646-D3F075B31BF5}"/>
              </a:ext>
            </a:extLst>
          </p:cNvPr>
          <p:cNvCxnSpPr>
            <a:stCxn id="32" idx="0"/>
            <a:endCxn id="4" idx="4"/>
          </p:cNvCxnSpPr>
          <p:nvPr/>
        </p:nvCxnSpPr>
        <p:spPr bwMode="auto">
          <a:xfrm flipH="1">
            <a:off x="3557727" y="5088104"/>
            <a:ext cx="837543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B65FECC-F784-6611-B42F-06448E88E887}"/>
              </a:ext>
            </a:extLst>
          </p:cNvPr>
          <p:cNvCxnSpPr>
            <a:stCxn id="5" idx="4"/>
            <a:endCxn id="29" idx="0"/>
          </p:cNvCxnSpPr>
          <p:nvPr/>
        </p:nvCxnSpPr>
        <p:spPr bwMode="auto">
          <a:xfrm flipH="1" flipV="1">
            <a:off x="3138954" y="5088104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01FC589-7B6F-19C4-F964-DA6852299B98}"/>
              </a:ext>
            </a:extLst>
          </p:cNvPr>
          <p:cNvCxnSpPr>
            <a:cxnSpLocks/>
          </p:cNvCxnSpPr>
          <p:nvPr/>
        </p:nvCxnSpPr>
        <p:spPr bwMode="auto">
          <a:xfrm flipV="1">
            <a:off x="5280949" y="5099044"/>
            <a:ext cx="8147" cy="6107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B71354D-E46F-6D4A-7569-4C5798C1175C}"/>
              </a:ext>
            </a:extLst>
          </p:cNvPr>
          <p:cNvCxnSpPr>
            <a:cxnSpLocks/>
          </p:cNvCxnSpPr>
          <p:nvPr/>
        </p:nvCxnSpPr>
        <p:spPr bwMode="auto">
          <a:xfrm flipV="1">
            <a:off x="4870323" y="5099044"/>
            <a:ext cx="0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14AEF03-1461-269B-13EC-FA9138067408}"/>
              </a:ext>
            </a:extLst>
          </p:cNvPr>
          <p:cNvCxnSpPr>
            <a:cxnSpLocks/>
          </p:cNvCxnSpPr>
          <p:nvPr/>
        </p:nvCxnSpPr>
        <p:spPr bwMode="auto">
          <a:xfrm>
            <a:off x="4870323" y="5099044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DF55923-5D28-7312-9638-8DF9630378FE}"/>
              </a:ext>
            </a:extLst>
          </p:cNvPr>
          <p:cNvCxnSpPr>
            <a:cxnSpLocks/>
          </p:cNvCxnSpPr>
          <p:nvPr/>
        </p:nvCxnSpPr>
        <p:spPr bwMode="auto">
          <a:xfrm flipH="1">
            <a:off x="4870323" y="5099044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54DDE07-7D97-A06C-2497-40DFF220DF34}"/>
              </a:ext>
            </a:extLst>
          </p:cNvPr>
          <p:cNvCxnSpPr>
            <a:cxnSpLocks/>
          </p:cNvCxnSpPr>
          <p:nvPr/>
        </p:nvCxnSpPr>
        <p:spPr bwMode="auto">
          <a:xfrm flipV="1">
            <a:off x="6118955" y="5090472"/>
            <a:ext cx="8147" cy="6107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A0ADE6C-9331-F400-DBD2-4FBE36779E0A}"/>
              </a:ext>
            </a:extLst>
          </p:cNvPr>
          <p:cNvCxnSpPr>
            <a:cxnSpLocks/>
          </p:cNvCxnSpPr>
          <p:nvPr/>
        </p:nvCxnSpPr>
        <p:spPr bwMode="auto">
          <a:xfrm flipV="1">
            <a:off x="5708328" y="5090472"/>
            <a:ext cx="0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F9A625-5820-4524-C0B8-3A9A2B4BDBA2}"/>
              </a:ext>
            </a:extLst>
          </p:cNvPr>
          <p:cNvCxnSpPr>
            <a:cxnSpLocks/>
          </p:cNvCxnSpPr>
          <p:nvPr/>
        </p:nvCxnSpPr>
        <p:spPr bwMode="auto">
          <a:xfrm>
            <a:off x="5708328" y="5090472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F3153A0-B844-99CC-BAA9-6C5BC97ED4D7}"/>
              </a:ext>
            </a:extLst>
          </p:cNvPr>
          <p:cNvCxnSpPr>
            <a:cxnSpLocks/>
          </p:cNvCxnSpPr>
          <p:nvPr/>
        </p:nvCxnSpPr>
        <p:spPr bwMode="auto">
          <a:xfrm flipH="1">
            <a:off x="5708328" y="5090472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05D41E5-EED9-08E8-3BE4-6F4DDB76312F}"/>
              </a:ext>
            </a:extLst>
          </p:cNvPr>
          <p:cNvCxnSpPr>
            <a:cxnSpLocks/>
          </p:cNvCxnSpPr>
          <p:nvPr/>
        </p:nvCxnSpPr>
        <p:spPr bwMode="auto">
          <a:xfrm flipV="1">
            <a:off x="4870784" y="5090472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088EDE-1821-5D93-07A2-09287EB8E64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89555" y="5090472"/>
            <a:ext cx="41877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5E51BC5-8BAE-2A6A-F610-7686B6814ED6}"/>
              </a:ext>
            </a:extLst>
          </p:cNvPr>
          <p:cNvCxnSpPr>
            <a:cxnSpLocks/>
          </p:cNvCxnSpPr>
          <p:nvPr/>
        </p:nvCxnSpPr>
        <p:spPr bwMode="auto">
          <a:xfrm flipH="1">
            <a:off x="5289556" y="5090472"/>
            <a:ext cx="418771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46C9FDB-45D9-B577-C491-8F4A76B8239E}"/>
              </a:ext>
            </a:extLst>
          </p:cNvPr>
          <p:cNvCxnSpPr>
            <a:cxnSpLocks/>
          </p:cNvCxnSpPr>
          <p:nvPr/>
        </p:nvCxnSpPr>
        <p:spPr bwMode="auto">
          <a:xfrm flipV="1">
            <a:off x="4870784" y="5090472"/>
            <a:ext cx="1256316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124400E-C30F-A936-1C63-49935B5539AA}"/>
              </a:ext>
            </a:extLst>
          </p:cNvPr>
          <p:cNvCxnSpPr>
            <a:cxnSpLocks/>
          </p:cNvCxnSpPr>
          <p:nvPr/>
        </p:nvCxnSpPr>
        <p:spPr bwMode="auto">
          <a:xfrm>
            <a:off x="5289555" y="5090472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C69DAD3-2B4A-C8CE-21F3-81EDEDAB897E}"/>
              </a:ext>
            </a:extLst>
          </p:cNvPr>
          <p:cNvCxnSpPr>
            <a:cxnSpLocks/>
          </p:cNvCxnSpPr>
          <p:nvPr/>
        </p:nvCxnSpPr>
        <p:spPr bwMode="auto">
          <a:xfrm>
            <a:off x="4870784" y="5090472"/>
            <a:ext cx="1256316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7D61DC4-71FC-9B5B-0A4A-78288432DB98}"/>
              </a:ext>
            </a:extLst>
          </p:cNvPr>
          <p:cNvCxnSpPr>
            <a:cxnSpLocks/>
          </p:cNvCxnSpPr>
          <p:nvPr/>
        </p:nvCxnSpPr>
        <p:spPr bwMode="auto">
          <a:xfrm flipH="1">
            <a:off x="5289556" y="5090472"/>
            <a:ext cx="837543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D02BD4D-128B-6602-EF0C-8FEC41B41C8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70784" y="5090472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EE19AB3-3130-400B-B033-A485DC43BFD7}"/>
              </a:ext>
            </a:extLst>
          </p:cNvPr>
          <p:cNvCxnSpPr>
            <a:cxnSpLocks/>
          </p:cNvCxnSpPr>
          <p:nvPr/>
        </p:nvCxnSpPr>
        <p:spPr bwMode="auto">
          <a:xfrm flipV="1">
            <a:off x="7009846" y="5094526"/>
            <a:ext cx="8147" cy="6107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BC43C86-7EC8-932F-39C9-BF4D572259F2}"/>
              </a:ext>
            </a:extLst>
          </p:cNvPr>
          <p:cNvCxnSpPr>
            <a:cxnSpLocks/>
          </p:cNvCxnSpPr>
          <p:nvPr/>
        </p:nvCxnSpPr>
        <p:spPr bwMode="auto">
          <a:xfrm flipV="1">
            <a:off x="6599220" y="5094526"/>
            <a:ext cx="0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BA45594-E10C-1E30-DF0D-36C52F512BE8}"/>
              </a:ext>
            </a:extLst>
          </p:cNvPr>
          <p:cNvCxnSpPr>
            <a:cxnSpLocks/>
          </p:cNvCxnSpPr>
          <p:nvPr/>
        </p:nvCxnSpPr>
        <p:spPr bwMode="auto">
          <a:xfrm>
            <a:off x="6599220" y="5094526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96DC2BE-67AA-994E-F113-FD9E948955D9}"/>
              </a:ext>
            </a:extLst>
          </p:cNvPr>
          <p:cNvCxnSpPr>
            <a:cxnSpLocks/>
          </p:cNvCxnSpPr>
          <p:nvPr/>
        </p:nvCxnSpPr>
        <p:spPr bwMode="auto">
          <a:xfrm flipH="1">
            <a:off x="6599220" y="5094526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8396D94-E300-E7A0-E44A-10DFF7DFBA6A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7852" y="5085956"/>
            <a:ext cx="8147" cy="6107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5D935B8-B504-B041-0E91-7D14F0121796}"/>
              </a:ext>
            </a:extLst>
          </p:cNvPr>
          <p:cNvCxnSpPr>
            <a:cxnSpLocks/>
          </p:cNvCxnSpPr>
          <p:nvPr/>
        </p:nvCxnSpPr>
        <p:spPr bwMode="auto">
          <a:xfrm flipV="1">
            <a:off x="7437226" y="5085956"/>
            <a:ext cx="0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E8ABF54-AF24-073F-53C2-69065EDA95C8}"/>
              </a:ext>
            </a:extLst>
          </p:cNvPr>
          <p:cNvCxnSpPr>
            <a:cxnSpLocks/>
          </p:cNvCxnSpPr>
          <p:nvPr/>
        </p:nvCxnSpPr>
        <p:spPr bwMode="auto">
          <a:xfrm>
            <a:off x="7437226" y="5085956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25484F2-644F-F5B4-1813-8E51E6CF5CCF}"/>
              </a:ext>
            </a:extLst>
          </p:cNvPr>
          <p:cNvCxnSpPr>
            <a:cxnSpLocks/>
          </p:cNvCxnSpPr>
          <p:nvPr/>
        </p:nvCxnSpPr>
        <p:spPr bwMode="auto">
          <a:xfrm flipH="1">
            <a:off x="7437226" y="5085956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149F3DF-8CEF-2045-D0B3-4EB543D24F57}"/>
              </a:ext>
            </a:extLst>
          </p:cNvPr>
          <p:cNvCxnSpPr>
            <a:cxnSpLocks/>
          </p:cNvCxnSpPr>
          <p:nvPr/>
        </p:nvCxnSpPr>
        <p:spPr bwMode="auto">
          <a:xfrm flipV="1">
            <a:off x="6599682" y="5085956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7EA4068-4A37-5178-9D29-A0615FD5539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018451" y="5085956"/>
            <a:ext cx="41877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8EB21DCC-F451-9E16-175F-8155AD6B73FF}"/>
              </a:ext>
            </a:extLst>
          </p:cNvPr>
          <p:cNvCxnSpPr>
            <a:cxnSpLocks/>
          </p:cNvCxnSpPr>
          <p:nvPr/>
        </p:nvCxnSpPr>
        <p:spPr bwMode="auto">
          <a:xfrm flipH="1">
            <a:off x="7017992" y="5092776"/>
            <a:ext cx="418771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9440E5B-94F5-742F-6DFB-06EEECCDEED6}"/>
              </a:ext>
            </a:extLst>
          </p:cNvPr>
          <p:cNvCxnSpPr>
            <a:cxnSpLocks/>
          </p:cNvCxnSpPr>
          <p:nvPr/>
        </p:nvCxnSpPr>
        <p:spPr bwMode="auto">
          <a:xfrm flipV="1">
            <a:off x="6599682" y="5085956"/>
            <a:ext cx="1256316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D191A00-CEF2-738E-08A5-C81A80E59CD4}"/>
              </a:ext>
            </a:extLst>
          </p:cNvPr>
          <p:cNvCxnSpPr>
            <a:cxnSpLocks/>
          </p:cNvCxnSpPr>
          <p:nvPr/>
        </p:nvCxnSpPr>
        <p:spPr bwMode="auto">
          <a:xfrm>
            <a:off x="7018451" y="5085956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CA842D5-B05B-6427-B22C-89380AAB64F9}"/>
              </a:ext>
            </a:extLst>
          </p:cNvPr>
          <p:cNvCxnSpPr>
            <a:cxnSpLocks/>
          </p:cNvCxnSpPr>
          <p:nvPr/>
        </p:nvCxnSpPr>
        <p:spPr bwMode="auto">
          <a:xfrm>
            <a:off x="6599682" y="5085956"/>
            <a:ext cx="1256316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8BDB0D3-CDDC-32ED-7E77-55EC726CD100}"/>
              </a:ext>
            </a:extLst>
          </p:cNvPr>
          <p:cNvCxnSpPr>
            <a:cxnSpLocks/>
          </p:cNvCxnSpPr>
          <p:nvPr/>
        </p:nvCxnSpPr>
        <p:spPr bwMode="auto">
          <a:xfrm flipH="1">
            <a:off x="7018454" y="5085956"/>
            <a:ext cx="837543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E47DDFB-456A-1829-A763-0CFC5DA7984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99682" y="5085956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7F31818-2289-7CA9-785C-AA4A6DB6DC26}"/>
              </a:ext>
            </a:extLst>
          </p:cNvPr>
          <p:cNvCxnSpPr>
            <a:cxnSpLocks/>
          </p:cNvCxnSpPr>
          <p:nvPr/>
        </p:nvCxnSpPr>
        <p:spPr bwMode="auto">
          <a:xfrm flipV="1">
            <a:off x="8730452" y="5096895"/>
            <a:ext cx="8147" cy="6107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DE71E6E-8F6D-68DF-43C5-4E5E9E050360}"/>
              </a:ext>
            </a:extLst>
          </p:cNvPr>
          <p:cNvCxnSpPr>
            <a:cxnSpLocks/>
          </p:cNvCxnSpPr>
          <p:nvPr/>
        </p:nvCxnSpPr>
        <p:spPr bwMode="auto">
          <a:xfrm flipV="1">
            <a:off x="8319827" y="5096895"/>
            <a:ext cx="0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4E79DD5-05FF-66A1-25B7-6B29BDAC20CB}"/>
              </a:ext>
            </a:extLst>
          </p:cNvPr>
          <p:cNvCxnSpPr>
            <a:cxnSpLocks/>
          </p:cNvCxnSpPr>
          <p:nvPr/>
        </p:nvCxnSpPr>
        <p:spPr bwMode="auto">
          <a:xfrm>
            <a:off x="8319827" y="5096895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D766310-F43A-5252-8439-BD2C7C047E07}"/>
              </a:ext>
            </a:extLst>
          </p:cNvPr>
          <p:cNvCxnSpPr>
            <a:cxnSpLocks/>
          </p:cNvCxnSpPr>
          <p:nvPr/>
        </p:nvCxnSpPr>
        <p:spPr bwMode="auto">
          <a:xfrm flipH="1">
            <a:off x="8319827" y="5096895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C7733FD-3A56-3595-30BB-93D6989CBC8E}"/>
              </a:ext>
            </a:extLst>
          </p:cNvPr>
          <p:cNvCxnSpPr>
            <a:cxnSpLocks/>
          </p:cNvCxnSpPr>
          <p:nvPr/>
        </p:nvCxnSpPr>
        <p:spPr bwMode="auto">
          <a:xfrm flipV="1">
            <a:off x="9568459" y="5088325"/>
            <a:ext cx="8147" cy="6107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DF760FC-7067-5CC2-AD41-89123BC9D9E3}"/>
              </a:ext>
            </a:extLst>
          </p:cNvPr>
          <p:cNvCxnSpPr>
            <a:cxnSpLocks/>
          </p:cNvCxnSpPr>
          <p:nvPr/>
        </p:nvCxnSpPr>
        <p:spPr bwMode="auto">
          <a:xfrm flipV="1">
            <a:off x="9157833" y="5088325"/>
            <a:ext cx="0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B448AD0-69BB-C35C-5871-948CC55A61C4}"/>
              </a:ext>
            </a:extLst>
          </p:cNvPr>
          <p:cNvCxnSpPr>
            <a:cxnSpLocks/>
          </p:cNvCxnSpPr>
          <p:nvPr/>
        </p:nvCxnSpPr>
        <p:spPr bwMode="auto">
          <a:xfrm>
            <a:off x="9157833" y="5088325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8A06982B-AD88-A16B-56A2-ACBF97BFB66C}"/>
              </a:ext>
            </a:extLst>
          </p:cNvPr>
          <p:cNvCxnSpPr>
            <a:cxnSpLocks/>
          </p:cNvCxnSpPr>
          <p:nvPr/>
        </p:nvCxnSpPr>
        <p:spPr bwMode="auto">
          <a:xfrm flipH="1">
            <a:off x="9157833" y="5088325"/>
            <a:ext cx="418771" cy="614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3D65FAE-6B97-9B15-0D54-89EA5A64D5EF}"/>
              </a:ext>
            </a:extLst>
          </p:cNvPr>
          <p:cNvCxnSpPr>
            <a:cxnSpLocks/>
          </p:cNvCxnSpPr>
          <p:nvPr/>
        </p:nvCxnSpPr>
        <p:spPr bwMode="auto">
          <a:xfrm flipV="1">
            <a:off x="8320288" y="5088325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7EE40860-9227-14E9-A340-1370F4955C1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39058" y="5088325"/>
            <a:ext cx="41877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32FC6AE-9DC2-EBD6-8C8C-FFFF51F1559F}"/>
              </a:ext>
            </a:extLst>
          </p:cNvPr>
          <p:cNvCxnSpPr>
            <a:cxnSpLocks/>
          </p:cNvCxnSpPr>
          <p:nvPr/>
        </p:nvCxnSpPr>
        <p:spPr bwMode="auto">
          <a:xfrm flipH="1">
            <a:off x="8739061" y="5088325"/>
            <a:ext cx="418771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B565833-E3EA-A380-141C-21E99C570BF2}"/>
              </a:ext>
            </a:extLst>
          </p:cNvPr>
          <p:cNvCxnSpPr>
            <a:cxnSpLocks/>
          </p:cNvCxnSpPr>
          <p:nvPr/>
        </p:nvCxnSpPr>
        <p:spPr bwMode="auto">
          <a:xfrm flipV="1">
            <a:off x="8320288" y="5088325"/>
            <a:ext cx="1256316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90B666E-D928-FAEF-1D2A-7E2C93CF888D}"/>
              </a:ext>
            </a:extLst>
          </p:cNvPr>
          <p:cNvCxnSpPr>
            <a:cxnSpLocks/>
          </p:cNvCxnSpPr>
          <p:nvPr/>
        </p:nvCxnSpPr>
        <p:spPr bwMode="auto">
          <a:xfrm>
            <a:off x="8739058" y="5088325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B0E35028-B9EF-B1EA-2B02-1E91C2610FEC}"/>
              </a:ext>
            </a:extLst>
          </p:cNvPr>
          <p:cNvCxnSpPr>
            <a:cxnSpLocks/>
          </p:cNvCxnSpPr>
          <p:nvPr/>
        </p:nvCxnSpPr>
        <p:spPr bwMode="auto">
          <a:xfrm>
            <a:off x="8320288" y="5088325"/>
            <a:ext cx="1256316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DEE8BC1-069E-4EC8-9169-F21AA5A3545F}"/>
              </a:ext>
            </a:extLst>
          </p:cNvPr>
          <p:cNvCxnSpPr>
            <a:cxnSpLocks/>
          </p:cNvCxnSpPr>
          <p:nvPr/>
        </p:nvCxnSpPr>
        <p:spPr bwMode="auto">
          <a:xfrm flipH="1">
            <a:off x="8739061" y="5088325"/>
            <a:ext cx="837543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7A26316-B10F-5B2E-722E-E53150720BF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320288" y="5088325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F120C11-5ACA-1D1F-361A-21F435AD1B2B}"/>
              </a:ext>
            </a:extLst>
          </p:cNvPr>
          <p:cNvCxnSpPr>
            <a:cxnSpLocks/>
          </p:cNvCxnSpPr>
          <p:nvPr/>
        </p:nvCxnSpPr>
        <p:spPr bwMode="auto">
          <a:xfrm flipH="1">
            <a:off x="7006798" y="3858957"/>
            <a:ext cx="1848533" cy="975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C4B4627-A6F5-2CEE-0E24-6C6F6E38A7D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90089" y="3896450"/>
            <a:ext cx="34524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E605FCE-C597-8C61-4CBB-AFB19437E09A}"/>
              </a:ext>
            </a:extLst>
          </p:cNvPr>
          <p:cNvCxnSpPr>
            <a:cxnSpLocks/>
          </p:cNvCxnSpPr>
          <p:nvPr/>
        </p:nvCxnSpPr>
        <p:spPr bwMode="auto">
          <a:xfrm>
            <a:off x="3558217" y="3896450"/>
            <a:ext cx="518435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E4EEF8D-8FD8-CC76-D2F1-764B155E0C78}"/>
              </a:ext>
            </a:extLst>
          </p:cNvPr>
          <p:cNvCxnSpPr>
            <a:cxnSpLocks/>
          </p:cNvCxnSpPr>
          <p:nvPr/>
        </p:nvCxnSpPr>
        <p:spPr bwMode="auto">
          <a:xfrm flipV="1">
            <a:off x="3546952" y="3896450"/>
            <a:ext cx="1743137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2AA5BED-214D-8F83-0116-CA17B63C4B6F}"/>
              </a:ext>
            </a:extLst>
          </p:cNvPr>
          <p:cNvCxnSpPr>
            <a:cxnSpLocks/>
          </p:cNvCxnSpPr>
          <p:nvPr/>
        </p:nvCxnSpPr>
        <p:spPr bwMode="auto">
          <a:xfrm flipV="1">
            <a:off x="3546952" y="3896450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2E6D67B-25F2-19A1-214C-89367F5DDF15}"/>
              </a:ext>
            </a:extLst>
          </p:cNvPr>
          <p:cNvCxnSpPr>
            <a:cxnSpLocks/>
          </p:cNvCxnSpPr>
          <p:nvPr/>
        </p:nvCxnSpPr>
        <p:spPr bwMode="auto">
          <a:xfrm flipV="1">
            <a:off x="3546952" y="3896450"/>
            <a:ext cx="34750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56FFC01E-1D55-7BF5-9460-D2DB0F38A691}"/>
              </a:ext>
            </a:extLst>
          </p:cNvPr>
          <p:cNvCxnSpPr>
            <a:cxnSpLocks/>
          </p:cNvCxnSpPr>
          <p:nvPr/>
        </p:nvCxnSpPr>
        <p:spPr bwMode="auto">
          <a:xfrm flipV="1">
            <a:off x="3546952" y="3896450"/>
            <a:ext cx="52068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BD318A4C-D203-7EEA-8AC2-A794747AB38F}"/>
              </a:ext>
            </a:extLst>
          </p:cNvPr>
          <p:cNvCxnSpPr>
            <a:cxnSpLocks/>
          </p:cNvCxnSpPr>
          <p:nvPr/>
        </p:nvCxnSpPr>
        <p:spPr bwMode="auto">
          <a:xfrm flipV="1">
            <a:off x="5278824" y="3896450"/>
            <a:ext cx="34750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358D025-05D9-68AC-FEF1-9C19AED906EA}"/>
              </a:ext>
            </a:extLst>
          </p:cNvPr>
          <p:cNvCxnSpPr>
            <a:cxnSpLocks/>
          </p:cNvCxnSpPr>
          <p:nvPr/>
        </p:nvCxnSpPr>
        <p:spPr bwMode="auto">
          <a:xfrm flipV="1">
            <a:off x="5278824" y="3896450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DE5C8DBC-C4F8-4E5A-6757-85E63321D120}"/>
              </a:ext>
            </a:extLst>
          </p:cNvPr>
          <p:cNvCxnSpPr>
            <a:cxnSpLocks/>
          </p:cNvCxnSpPr>
          <p:nvPr/>
        </p:nvCxnSpPr>
        <p:spPr bwMode="auto">
          <a:xfrm flipV="1">
            <a:off x="5278824" y="3896450"/>
            <a:ext cx="174313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40E2EEF-183C-FF96-8198-84580BAF1AA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90089" y="3896450"/>
            <a:ext cx="17206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6B9939D-4071-696C-1D7C-81E03A49B74C}"/>
              </a:ext>
            </a:extLst>
          </p:cNvPr>
          <p:cNvCxnSpPr>
            <a:cxnSpLocks/>
          </p:cNvCxnSpPr>
          <p:nvPr/>
        </p:nvCxnSpPr>
        <p:spPr bwMode="auto">
          <a:xfrm>
            <a:off x="3558217" y="3896450"/>
            <a:ext cx="172060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3F5EA2FF-F257-ECA7-D180-621496BE842C}"/>
              </a:ext>
            </a:extLst>
          </p:cNvPr>
          <p:cNvCxnSpPr>
            <a:cxnSpLocks/>
          </p:cNvCxnSpPr>
          <p:nvPr/>
        </p:nvCxnSpPr>
        <p:spPr bwMode="auto">
          <a:xfrm flipV="1">
            <a:off x="8742568" y="3896450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565EED1A-97A4-5FAD-972C-B1174D55B657}"/>
              </a:ext>
            </a:extLst>
          </p:cNvPr>
          <p:cNvCxnSpPr>
            <a:cxnSpLocks/>
          </p:cNvCxnSpPr>
          <p:nvPr/>
        </p:nvCxnSpPr>
        <p:spPr bwMode="auto">
          <a:xfrm flipV="1">
            <a:off x="7010697" y="3896450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3BE7A5B-98F8-43A3-6A34-F3C8966E444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021962" y="3896450"/>
            <a:ext cx="172060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A527774-162F-A08C-5046-77AE65BDABD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58217" y="3896450"/>
            <a:ext cx="34524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31712328-D92F-4D09-A1AC-F8EC47B344B6}"/>
              </a:ext>
            </a:extLst>
          </p:cNvPr>
          <p:cNvCxnSpPr>
            <a:cxnSpLocks/>
          </p:cNvCxnSpPr>
          <p:nvPr/>
        </p:nvCxnSpPr>
        <p:spPr bwMode="auto">
          <a:xfrm flipH="1">
            <a:off x="7138038" y="3906988"/>
            <a:ext cx="2030600" cy="2555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2E63086D-70DD-0435-2013-B8F8F4B6892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16157" y="3906988"/>
            <a:ext cx="34524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761B4679-772D-3744-5E1D-2A493EB9B95F}"/>
              </a:ext>
            </a:extLst>
          </p:cNvPr>
          <p:cNvCxnSpPr>
            <a:cxnSpLocks/>
          </p:cNvCxnSpPr>
          <p:nvPr/>
        </p:nvCxnSpPr>
        <p:spPr bwMode="auto">
          <a:xfrm>
            <a:off x="3984286" y="3906988"/>
            <a:ext cx="518435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942B2D3-6097-859E-24FF-44E863CDFA14}"/>
              </a:ext>
            </a:extLst>
          </p:cNvPr>
          <p:cNvCxnSpPr>
            <a:cxnSpLocks/>
          </p:cNvCxnSpPr>
          <p:nvPr/>
        </p:nvCxnSpPr>
        <p:spPr bwMode="auto">
          <a:xfrm flipV="1">
            <a:off x="3973021" y="3906988"/>
            <a:ext cx="1743137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618605DD-88C6-3206-9742-CB0F678DDCB7}"/>
              </a:ext>
            </a:extLst>
          </p:cNvPr>
          <p:cNvCxnSpPr>
            <a:cxnSpLocks/>
          </p:cNvCxnSpPr>
          <p:nvPr/>
        </p:nvCxnSpPr>
        <p:spPr bwMode="auto">
          <a:xfrm flipV="1">
            <a:off x="3973021" y="3906988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6FC0A47-91D3-FC3F-35F6-B03FA5C6DA2D}"/>
              </a:ext>
            </a:extLst>
          </p:cNvPr>
          <p:cNvCxnSpPr>
            <a:cxnSpLocks/>
          </p:cNvCxnSpPr>
          <p:nvPr/>
        </p:nvCxnSpPr>
        <p:spPr bwMode="auto">
          <a:xfrm flipV="1">
            <a:off x="3973021" y="3906988"/>
            <a:ext cx="34750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D12B0E8B-99AD-56EE-507D-D1ED5088D956}"/>
              </a:ext>
            </a:extLst>
          </p:cNvPr>
          <p:cNvCxnSpPr>
            <a:cxnSpLocks/>
          </p:cNvCxnSpPr>
          <p:nvPr/>
        </p:nvCxnSpPr>
        <p:spPr bwMode="auto">
          <a:xfrm flipV="1">
            <a:off x="3973021" y="3906988"/>
            <a:ext cx="52068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0A315EA-CB71-0085-B811-0CF6C85ECDB9}"/>
              </a:ext>
            </a:extLst>
          </p:cNvPr>
          <p:cNvCxnSpPr>
            <a:cxnSpLocks/>
          </p:cNvCxnSpPr>
          <p:nvPr/>
        </p:nvCxnSpPr>
        <p:spPr bwMode="auto">
          <a:xfrm flipV="1">
            <a:off x="5704891" y="3906988"/>
            <a:ext cx="34750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187ABABC-682E-3188-5B45-4D22CCADEF69}"/>
              </a:ext>
            </a:extLst>
          </p:cNvPr>
          <p:cNvCxnSpPr>
            <a:cxnSpLocks/>
          </p:cNvCxnSpPr>
          <p:nvPr/>
        </p:nvCxnSpPr>
        <p:spPr bwMode="auto">
          <a:xfrm flipV="1">
            <a:off x="5704891" y="3906988"/>
            <a:ext cx="174313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53E5763-A397-1C80-76A9-5EABC0473D8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16157" y="3906988"/>
            <a:ext cx="17206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C6FDABBC-DA44-8264-8214-4271FE7DAEC8}"/>
              </a:ext>
            </a:extLst>
          </p:cNvPr>
          <p:cNvCxnSpPr>
            <a:cxnSpLocks/>
          </p:cNvCxnSpPr>
          <p:nvPr/>
        </p:nvCxnSpPr>
        <p:spPr bwMode="auto">
          <a:xfrm>
            <a:off x="3984286" y="3906988"/>
            <a:ext cx="172060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D4666A1C-9803-EA7A-74E9-915A3E293843}"/>
              </a:ext>
            </a:extLst>
          </p:cNvPr>
          <p:cNvCxnSpPr>
            <a:cxnSpLocks/>
          </p:cNvCxnSpPr>
          <p:nvPr/>
        </p:nvCxnSpPr>
        <p:spPr bwMode="auto">
          <a:xfrm flipV="1">
            <a:off x="9168636" y="3906988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D6B1D39-4DE5-12F1-72A2-A6F25F45F343}"/>
              </a:ext>
            </a:extLst>
          </p:cNvPr>
          <p:cNvCxnSpPr>
            <a:cxnSpLocks/>
          </p:cNvCxnSpPr>
          <p:nvPr/>
        </p:nvCxnSpPr>
        <p:spPr bwMode="auto">
          <a:xfrm flipV="1">
            <a:off x="7436766" y="3906988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A9867100-709E-A947-2803-89997599502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448031" y="3906988"/>
            <a:ext cx="172060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7F1A681-771B-ABD3-114C-BA7762E00A1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984286" y="3906988"/>
            <a:ext cx="34524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01C45BA-12E4-116A-E729-34877D50F01D}"/>
              </a:ext>
            </a:extLst>
          </p:cNvPr>
          <p:cNvCxnSpPr>
            <a:cxnSpLocks/>
          </p:cNvCxnSpPr>
          <p:nvPr/>
        </p:nvCxnSpPr>
        <p:spPr bwMode="auto">
          <a:xfrm flipV="1">
            <a:off x="5704891" y="3906988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0A20B53-42D1-C77C-F3BD-E028D3E84D97}"/>
              </a:ext>
            </a:extLst>
          </p:cNvPr>
          <p:cNvCxnSpPr>
            <a:cxnSpLocks/>
          </p:cNvCxnSpPr>
          <p:nvPr/>
        </p:nvCxnSpPr>
        <p:spPr bwMode="auto">
          <a:xfrm flipH="1">
            <a:off x="7838034" y="3900795"/>
            <a:ext cx="1741400" cy="9507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F5162A69-21A5-CCF9-C9EF-525E90A2FA9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121325" y="3913184"/>
            <a:ext cx="34524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012307FA-7D76-C2BF-7E82-7325BF20836C}"/>
              </a:ext>
            </a:extLst>
          </p:cNvPr>
          <p:cNvCxnSpPr>
            <a:cxnSpLocks/>
          </p:cNvCxnSpPr>
          <p:nvPr/>
        </p:nvCxnSpPr>
        <p:spPr bwMode="auto">
          <a:xfrm>
            <a:off x="4389451" y="3913184"/>
            <a:ext cx="518435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A2389881-8F6F-1633-2983-E5260BBF27D8}"/>
              </a:ext>
            </a:extLst>
          </p:cNvPr>
          <p:cNvCxnSpPr>
            <a:cxnSpLocks/>
          </p:cNvCxnSpPr>
          <p:nvPr/>
        </p:nvCxnSpPr>
        <p:spPr bwMode="auto">
          <a:xfrm flipV="1">
            <a:off x="4378188" y="3913184"/>
            <a:ext cx="1743137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EC25C8AE-11C0-50FF-6404-D45C04DE5A21}"/>
              </a:ext>
            </a:extLst>
          </p:cNvPr>
          <p:cNvCxnSpPr>
            <a:cxnSpLocks/>
          </p:cNvCxnSpPr>
          <p:nvPr/>
        </p:nvCxnSpPr>
        <p:spPr bwMode="auto">
          <a:xfrm flipV="1">
            <a:off x="4378188" y="3913184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0E9A7A8-8D4D-EF5B-211C-B704F6A9B091}"/>
              </a:ext>
            </a:extLst>
          </p:cNvPr>
          <p:cNvCxnSpPr>
            <a:cxnSpLocks/>
          </p:cNvCxnSpPr>
          <p:nvPr/>
        </p:nvCxnSpPr>
        <p:spPr bwMode="auto">
          <a:xfrm flipV="1">
            <a:off x="4378188" y="3913184"/>
            <a:ext cx="34750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1D1BA7F-B7F5-4BDE-0F95-7DBB7653A911}"/>
              </a:ext>
            </a:extLst>
          </p:cNvPr>
          <p:cNvCxnSpPr>
            <a:cxnSpLocks/>
          </p:cNvCxnSpPr>
          <p:nvPr/>
        </p:nvCxnSpPr>
        <p:spPr bwMode="auto">
          <a:xfrm flipV="1">
            <a:off x="4378188" y="3913184"/>
            <a:ext cx="52068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602EFF14-E238-3CBF-BB01-0D432F8D145C}"/>
              </a:ext>
            </a:extLst>
          </p:cNvPr>
          <p:cNvCxnSpPr>
            <a:cxnSpLocks/>
          </p:cNvCxnSpPr>
          <p:nvPr/>
        </p:nvCxnSpPr>
        <p:spPr bwMode="auto">
          <a:xfrm flipV="1">
            <a:off x="6110058" y="3913184"/>
            <a:ext cx="34750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6A59934-23E4-2008-6D8E-C3565B66A308}"/>
              </a:ext>
            </a:extLst>
          </p:cNvPr>
          <p:cNvCxnSpPr>
            <a:cxnSpLocks/>
          </p:cNvCxnSpPr>
          <p:nvPr/>
        </p:nvCxnSpPr>
        <p:spPr bwMode="auto">
          <a:xfrm flipV="1">
            <a:off x="6110058" y="3913184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8CE57278-09C8-01B3-66C1-FB08CFE0AC35}"/>
              </a:ext>
            </a:extLst>
          </p:cNvPr>
          <p:cNvCxnSpPr>
            <a:cxnSpLocks/>
          </p:cNvCxnSpPr>
          <p:nvPr/>
        </p:nvCxnSpPr>
        <p:spPr bwMode="auto">
          <a:xfrm flipV="1">
            <a:off x="6110058" y="3913184"/>
            <a:ext cx="174313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2D9B055C-6988-6425-5605-05EE0B02914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121325" y="3913184"/>
            <a:ext cx="17206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35672BF3-E8E1-8BB4-F374-E009F44D0593}"/>
              </a:ext>
            </a:extLst>
          </p:cNvPr>
          <p:cNvCxnSpPr>
            <a:cxnSpLocks/>
          </p:cNvCxnSpPr>
          <p:nvPr/>
        </p:nvCxnSpPr>
        <p:spPr bwMode="auto">
          <a:xfrm>
            <a:off x="4389451" y="3913184"/>
            <a:ext cx="172060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719B80C5-C128-C8BF-FCC9-867A45948555}"/>
              </a:ext>
            </a:extLst>
          </p:cNvPr>
          <p:cNvCxnSpPr>
            <a:cxnSpLocks/>
          </p:cNvCxnSpPr>
          <p:nvPr/>
        </p:nvCxnSpPr>
        <p:spPr bwMode="auto">
          <a:xfrm flipV="1">
            <a:off x="9573803" y="3913184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3D4469DC-C806-FB86-C2F4-A37383751561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1931" y="3913184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31A8934B-BADD-3EA6-EA74-6B9509832A4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853196" y="3913184"/>
            <a:ext cx="172060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583A2FBF-3590-0A06-44B0-DAA3536F307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389451" y="3913184"/>
            <a:ext cx="34524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9F5D4874-D29E-CBBB-D582-F4D17711E7DD}"/>
              </a:ext>
            </a:extLst>
          </p:cNvPr>
          <p:cNvCxnSpPr>
            <a:stCxn id="67" idx="7"/>
            <a:endCxn id="37" idx="4"/>
          </p:cNvCxnSpPr>
          <p:nvPr/>
        </p:nvCxnSpPr>
        <p:spPr bwMode="auto">
          <a:xfrm flipH="1">
            <a:off x="6602697" y="3856215"/>
            <a:ext cx="1848533" cy="975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A23DEF4B-8C1F-AC5A-CE8A-CAC4D768691E}"/>
              </a:ext>
            </a:extLst>
          </p:cNvPr>
          <p:cNvCxnSpPr>
            <a:stCxn id="41" idx="4"/>
            <a:endCxn id="59" idx="0"/>
          </p:cNvCxnSpPr>
          <p:nvPr/>
        </p:nvCxnSpPr>
        <p:spPr bwMode="auto">
          <a:xfrm flipH="1" flipV="1">
            <a:off x="4882089" y="3893706"/>
            <a:ext cx="34524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12BAF26B-FDFA-B31C-88C5-881348278CF0}"/>
              </a:ext>
            </a:extLst>
          </p:cNvPr>
          <p:cNvCxnSpPr>
            <a:stCxn id="55" idx="0"/>
            <a:endCxn id="41" idx="4"/>
          </p:cNvCxnSpPr>
          <p:nvPr/>
        </p:nvCxnSpPr>
        <p:spPr bwMode="auto">
          <a:xfrm>
            <a:off x="3150218" y="3893706"/>
            <a:ext cx="518435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DA786E25-DE84-6B3A-26D5-9B2FB449ABDE}"/>
              </a:ext>
            </a:extLst>
          </p:cNvPr>
          <p:cNvCxnSpPr>
            <a:stCxn id="29" idx="4"/>
            <a:endCxn id="59" idx="0"/>
          </p:cNvCxnSpPr>
          <p:nvPr/>
        </p:nvCxnSpPr>
        <p:spPr bwMode="auto">
          <a:xfrm flipV="1">
            <a:off x="3138954" y="3893706"/>
            <a:ext cx="1743137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4EA2A0A5-8E36-12C9-C25C-238E9ACF1976}"/>
              </a:ext>
            </a:extLst>
          </p:cNvPr>
          <p:cNvCxnSpPr>
            <a:cxnSpLocks/>
            <a:stCxn id="29" idx="4"/>
            <a:endCxn id="55" idx="0"/>
          </p:cNvCxnSpPr>
          <p:nvPr/>
        </p:nvCxnSpPr>
        <p:spPr bwMode="auto">
          <a:xfrm flipV="1">
            <a:off x="3138954" y="3893706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F9751EEB-F90C-0576-30DA-B50BD293CD03}"/>
              </a:ext>
            </a:extLst>
          </p:cNvPr>
          <p:cNvCxnSpPr>
            <a:stCxn id="29" idx="4"/>
            <a:endCxn id="63" idx="0"/>
          </p:cNvCxnSpPr>
          <p:nvPr/>
        </p:nvCxnSpPr>
        <p:spPr bwMode="auto">
          <a:xfrm flipV="1">
            <a:off x="3138954" y="3893706"/>
            <a:ext cx="34750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CE7F7863-54E6-EB99-35BC-6A8C1503AB08}"/>
              </a:ext>
            </a:extLst>
          </p:cNvPr>
          <p:cNvCxnSpPr>
            <a:stCxn id="29" idx="4"/>
            <a:endCxn id="67" idx="0"/>
          </p:cNvCxnSpPr>
          <p:nvPr/>
        </p:nvCxnSpPr>
        <p:spPr bwMode="auto">
          <a:xfrm flipV="1">
            <a:off x="3138954" y="3893706"/>
            <a:ext cx="52068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54F6B1D4-A018-91AD-D84A-D8211B3CC7F0}"/>
              </a:ext>
            </a:extLst>
          </p:cNvPr>
          <p:cNvCxnSpPr>
            <a:stCxn id="33" idx="4"/>
            <a:endCxn id="67" idx="0"/>
          </p:cNvCxnSpPr>
          <p:nvPr/>
        </p:nvCxnSpPr>
        <p:spPr bwMode="auto">
          <a:xfrm flipV="1">
            <a:off x="4870824" y="3893706"/>
            <a:ext cx="34750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A8FD2C48-F104-F52B-DE61-83E06B10D546}"/>
              </a:ext>
            </a:extLst>
          </p:cNvPr>
          <p:cNvCxnSpPr>
            <a:stCxn id="33" idx="4"/>
            <a:endCxn id="59" idx="0"/>
          </p:cNvCxnSpPr>
          <p:nvPr/>
        </p:nvCxnSpPr>
        <p:spPr bwMode="auto">
          <a:xfrm flipV="1">
            <a:off x="4870824" y="3893706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BCB57040-1C8F-702F-8BB8-3C91C09DB690}"/>
              </a:ext>
            </a:extLst>
          </p:cNvPr>
          <p:cNvCxnSpPr>
            <a:stCxn id="33" idx="4"/>
            <a:endCxn id="63" idx="0"/>
          </p:cNvCxnSpPr>
          <p:nvPr/>
        </p:nvCxnSpPr>
        <p:spPr bwMode="auto">
          <a:xfrm flipV="1">
            <a:off x="4870824" y="3893706"/>
            <a:ext cx="174313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7F21890-273A-5B9A-BFB0-3348CAA36181}"/>
              </a:ext>
            </a:extLst>
          </p:cNvPr>
          <p:cNvCxnSpPr>
            <a:stCxn id="37" idx="4"/>
            <a:endCxn id="59" idx="0"/>
          </p:cNvCxnSpPr>
          <p:nvPr/>
        </p:nvCxnSpPr>
        <p:spPr bwMode="auto">
          <a:xfrm flipH="1" flipV="1">
            <a:off x="4882089" y="3893706"/>
            <a:ext cx="1720608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E90824B9-B127-E335-F83C-D8F644A22C00}"/>
              </a:ext>
            </a:extLst>
          </p:cNvPr>
          <p:cNvCxnSpPr>
            <a:stCxn id="55" idx="0"/>
            <a:endCxn id="33" idx="4"/>
          </p:cNvCxnSpPr>
          <p:nvPr/>
        </p:nvCxnSpPr>
        <p:spPr bwMode="auto">
          <a:xfrm>
            <a:off x="3150218" y="3893706"/>
            <a:ext cx="172060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658E4C44-7353-EF17-3DDD-F74749574862}"/>
              </a:ext>
            </a:extLst>
          </p:cNvPr>
          <p:cNvCxnSpPr>
            <a:stCxn id="41" idx="4"/>
            <a:endCxn id="67" idx="0"/>
          </p:cNvCxnSpPr>
          <p:nvPr/>
        </p:nvCxnSpPr>
        <p:spPr bwMode="auto">
          <a:xfrm flipV="1">
            <a:off x="8334569" y="3893706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C4A9E7A-EE0A-4EB4-A72A-341543B6F03F}"/>
              </a:ext>
            </a:extLst>
          </p:cNvPr>
          <p:cNvCxnSpPr>
            <a:stCxn id="37" idx="4"/>
            <a:endCxn id="63" idx="0"/>
          </p:cNvCxnSpPr>
          <p:nvPr/>
        </p:nvCxnSpPr>
        <p:spPr bwMode="auto">
          <a:xfrm flipV="1">
            <a:off x="6602697" y="3893706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CCB86EE4-BCA2-3883-222D-6FF56256FAB2}"/>
              </a:ext>
            </a:extLst>
          </p:cNvPr>
          <p:cNvCxnSpPr>
            <a:stCxn id="41" idx="4"/>
            <a:endCxn id="63" idx="0"/>
          </p:cNvCxnSpPr>
          <p:nvPr/>
        </p:nvCxnSpPr>
        <p:spPr bwMode="auto">
          <a:xfrm flipH="1" flipV="1">
            <a:off x="6613963" y="3893706"/>
            <a:ext cx="172060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534101AD-A21F-AA67-494A-975CE04E47AF}"/>
              </a:ext>
            </a:extLst>
          </p:cNvPr>
          <p:cNvCxnSpPr>
            <a:stCxn id="37" idx="4"/>
            <a:endCxn id="55" idx="0"/>
          </p:cNvCxnSpPr>
          <p:nvPr/>
        </p:nvCxnSpPr>
        <p:spPr bwMode="auto">
          <a:xfrm flipH="1" flipV="1">
            <a:off x="3150218" y="3893706"/>
            <a:ext cx="3452480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53DA0273-6B07-9C2B-03A1-9AD6F989002F}"/>
              </a:ext>
            </a:extLst>
          </p:cNvPr>
          <p:cNvCxnSpPr>
            <a:stCxn id="203" idx="0"/>
          </p:cNvCxnSpPr>
          <p:nvPr/>
        </p:nvCxnSpPr>
        <p:spPr bwMode="auto">
          <a:xfrm flipV="1">
            <a:off x="3088659" y="5966505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2" name="Rounded Rectangle 513">
            <a:extLst>
              <a:ext uri="{FF2B5EF4-FFF2-40B4-BE49-F238E27FC236}">
                <a16:creationId xmlns:a16="http://schemas.microsoft.com/office/drawing/2014/main" id="{479122A8-19F6-9A95-E58B-C300DCD8C388}"/>
              </a:ext>
            </a:extLst>
          </p:cNvPr>
          <p:cNvSpPr/>
          <p:nvPr/>
        </p:nvSpPr>
        <p:spPr bwMode="auto">
          <a:xfrm>
            <a:off x="3137012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03" name="Rounded Rectangle 514">
            <a:extLst>
              <a:ext uri="{FF2B5EF4-FFF2-40B4-BE49-F238E27FC236}">
                <a16:creationId xmlns:a16="http://schemas.microsoft.com/office/drawing/2014/main" id="{0DA06E3B-8BE2-D71E-9D7D-D5FC29BC63B6}"/>
              </a:ext>
            </a:extLst>
          </p:cNvPr>
          <p:cNvSpPr/>
          <p:nvPr/>
        </p:nvSpPr>
        <p:spPr bwMode="auto">
          <a:xfrm>
            <a:off x="3059894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04" name="Rounded Rectangle 516">
            <a:extLst>
              <a:ext uri="{FF2B5EF4-FFF2-40B4-BE49-F238E27FC236}">
                <a16:creationId xmlns:a16="http://schemas.microsoft.com/office/drawing/2014/main" id="{EF394B7A-3092-E6CF-7593-3C114FC3318E}"/>
              </a:ext>
            </a:extLst>
          </p:cNvPr>
          <p:cNvSpPr/>
          <p:nvPr/>
        </p:nvSpPr>
        <p:spPr bwMode="auto">
          <a:xfrm>
            <a:off x="3215079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2EF2FCAA-4346-CD1B-E737-C8D38DB4CFD6}"/>
              </a:ext>
            </a:extLst>
          </p:cNvPr>
          <p:cNvCxnSpPr>
            <a:cxnSpLocks/>
            <a:stCxn id="204" idx="0"/>
            <a:endCxn id="3" idx="0"/>
          </p:cNvCxnSpPr>
          <p:nvPr/>
        </p:nvCxnSpPr>
        <p:spPr bwMode="auto">
          <a:xfrm flipH="1" flipV="1">
            <a:off x="3124212" y="5966504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9D4EA17F-0CC4-2658-C3E4-DA40D819F88F}"/>
              </a:ext>
            </a:extLst>
          </p:cNvPr>
          <p:cNvCxnSpPr>
            <a:stCxn id="202" idx="0"/>
          </p:cNvCxnSpPr>
          <p:nvPr/>
        </p:nvCxnSpPr>
        <p:spPr bwMode="auto">
          <a:xfrm flipH="1" flipV="1">
            <a:off x="3129345" y="5966505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C2CF19E9-BFE4-29C1-C378-41A819C16F59}"/>
              </a:ext>
            </a:extLst>
          </p:cNvPr>
          <p:cNvCxnSpPr>
            <a:stCxn id="209" idx="0"/>
          </p:cNvCxnSpPr>
          <p:nvPr/>
        </p:nvCxnSpPr>
        <p:spPr bwMode="auto">
          <a:xfrm flipV="1">
            <a:off x="3502823" y="5966505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8" name="Rounded Rectangle 513">
            <a:extLst>
              <a:ext uri="{FF2B5EF4-FFF2-40B4-BE49-F238E27FC236}">
                <a16:creationId xmlns:a16="http://schemas.microsoft.com/office/drawing/2014/main" id="{85676CF1-0742-36D1-6CC4-278D97324D1D}"/>
              </a:ext>
            </a:extLst>
          </p:cNvPr>
          <p:cNvSpPr/>
          <p:nvPr/>
        </p:nvSpPr>
        <p:spPr bwMode="auto">
          <a:xfrm>
            <a:off x="3551175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09" name="Rounded Rectangle 514">
            <a:extLst>
              <a:ext uri="{FF2B5EF4-FFF2-40B4-BE49-F238E27FC236}">
                <a16:creationId xmlns:a16="http://schemas.microsoft.com/office/drawing/2014/main" id="{99A42804-A7CE-9936-7F51-99E4AFDE580B}"/>
              </a:ext>
            </a:extLst>
          </p:cNvPr>
          <p:cNvSpPr/>
          <p:nvPr/>
        </p:nvSpPr>
        <p:spPr bwMode="auto">
          <a:xfrm>
            <a:off x="3474057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10" name="Rounded Rectangle 515">
            <a:extLst>
              <a:ext uri="{FF2B5EF4-FFF2-40B4-BE49-F238E27FC236}">
                <a16:creationId xmlns:a16="http://schemas.microsoft.com/office/drawing/2014/main" id="{DB864744-6A69-25B5-2095-8884B6E733EC}"/>
              </a:ext>
            </a:extLst>
          </p:cNvPr>
          <p:cNvSpPr/>
          <p:nvPr/>
        </p:nvSpPr>
        <p:spPr bwMode="auto">
          <a:xfrm>
            <a:off x="3399194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11" name="Rounded Rectangle 516">
            <a:extLst>
              <a:ext uri="{FF2B5EF4-FFF2-40B4-BE49-F238E27FC236}">
                <a16:creationId xmlns:a16="http://schemas.microsoft.com/office/drawing/2014/main" id="{B180C2B2-B640-3BD3-54EB-E07999B677D1}"/>
              </a:ext>
            </a:extLst>
          </p:cNvPr>
          <p:cNvSpPr/>
          <p:nvPr/>
        </p:nvSpPr>
        <p:spPr bwMode="auto">
          <a:xfrm>
            <a:off x="3629243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35F8AEB2-C618-C507-1A5D-95C3D33D87EB}"/>
              </a:ext>
            </a:extLst>
          </p:cNvPr>
          <p:cNvCxnSpPr>
            <a:cxnSpLocks/>
            <a:stCxn id="211" idx="0"/>
          </p:cNvCxnSpPr>
          <p:nvPr/>
        </p:nvCxnSpPr>
        <p:spPr bwMode="auto">
          <a:xfrm flipH="1" flipV="1">
            <a:off x="3538375" y="5966504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02B1BF51-7F69-C616-5006-81C6FE030248}"/>
              </a:ext>
            </a:extLst>
          </p:cNvPr>
          <p:cNvCxnSpPr>
            <a:cxnSpLocks/>
            <a:stCxn id="210" idx="0"/>
          </p:cNvCxnSpPr>
          <p:nvPr/>
        </p:nvCxnSpPr>
        <p:spPr bwMode="auto">
          <a:xfrm flipV="1">
            <a:off x="3427957" y="5966504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9FBA8975-A416-DE14-C2AB-B4FDFFBEAC6C}"/>
              </a:ext>
            </a:extLst>
          </p:cNvPr>
          <p:cNvCxnSpPr>
            <a:stCxn id="208" idx="0"/>
          </p:cNvCxnSpPr>
          <p:nvPr/>
        </p:nvCxnSpPr>
        <p:spPr bwMode="auto">
          <a:xfrm flipH="1" flipV="1">
            <a:off x="3543508" y="5966504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5DE8FF8-3026-664E-86DF-61AC373F483F}"/>
              </a:ext>
            </a:extLst>
          </p:cNvPr>
          <p:cNvCxnSpPr>
            <a:stCxn id="217" idx="0"/>
          </p:cNvCxnSpPr>
          <p:nvPr/>
        </p:nvCxnSpPr>
        <p:spPr bwMode="auto">
          <a:xfrm flipV="1">
            <a:off x="3916984" y="5966504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6" name="Rounded Rectangle 513">
            <a:extLst>
              <a:ext uri="{FF2B5EF4-FFF2-40B4-BE49-F238E27FC236}">
                <a16:creationId xmlns:a16="http://schemas.microsoft.com/office/drawing/2014/main" id="{8AD94B77-4454-BFE4-4199-4540F61295CF}"/>
              </a:ext>
            </a:extLst>
          </p:cNvPr>
          <p:cNvSpPr/>
          <p:nvPr/>
        </p:nvSpPr>
        <p:spPr bwMode="auto">
          <a:xfrm>
            <a:off x="3965338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17" name="Rounded Rectangle 514">
            <a:extLst>
              <a:ext uri="{FF2B5EF4-FFF2-40B4-BE49-F238E27FC236}">
                <a16:creationId xmlns:a16="http://schemas.microsoft.com/office/drawing/2014/main" id="{C0474E97-D2D7-A0F2-640E-4E0329031576}"/>
              </a:ext>
            </a:extLst>
          </p:cNvPr>
          <p:cNvSpPr/>
          <p:nvPr/>
        </p:nvSpPr>
        <p:spPr bwMode="auto">
          <a:xfrm>
            <a:off x="3888221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18" name="Rounded Rectangle 515">
            <a:extLst>
              <a:ext uri="{FF2B5EF4-FFF2-40B4-BE49-F238E27FC236}">
                <a16:creationId xmlns:a16="http://schemas.microsoft.com/office/drawing/2014/main" id="{E4BBCC68-B1F1-B1E2-B166-7BBC763BB675}"/>
              </a:ext>
            </a:extLst>
          </p:cNvPr>
          <p:cNvSpPr/>
          <p:nvPr/>
        </p:nvSpPr>
        <p:spPr bwMode="auto">
          <a:xfrm>
            <a:off x="3813357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19" name="Rounded Rectangle 516">
            <a:extLst>
              <a:ext uri="{FF2B5EF4-FFF2-40B4-BE49-F238E27FC236}">
                <a16:creationId xmlns:a16="http://schemas.microsoft.com/office/drawing/2014/main" id="{E9361B63-B094-EBEE-0938-239EF6E83F85}"/>
              </a:ext>
            </a:extLst>
          </p:cNvPr>
          <p:cNvSpPr/>
          <p:nvPr/>
        </p:nvSpPr>
        <p:spPr bwMode="auto">
          <a:xfrm>
            <a:off x="4043406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14333652-7951-F267-5287-75DF778D8C62}"/>
              </a:ext>
            </a:extLst>
          </p:cNvPr>
          <p:cNvCxnSpPr>
            <a:cxnSpLocks/>
            <a:stCxn id="219" idx="0"/>
          </p:cNvCxnSpPr>
          <p:nvPr/>
        </p:nvCxnSpPr>
        <p:spPr bwMode="auto">
          <a:xfrm flipH="1" flipV="1">
            <a:off x="3952537" y="5966502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F6AF4B8F-5191-43D8-7207-4DD690A871CE}"/>
              </a:ext>
            </a:extLst>
          </p:cNvPr>
          <p:cNvCxnSpPr>
            <a:cxnSpLocks/>
            <a:stCxn id="218" idx="0"/>
          </p:cNvCxnSpPr>
          <p:nvPr/>
        </p:nvCxnSpPr>
        <p:spPr bwMode="auto">
          <a:xfrm flipV="1">
            <a:off x="3842120" y="5966502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E77FB46E-C71A-73F7-3CBB-7C580DE65898}"/>
              </a:ext>
            </a:extLst>
          </p:cNvPr>
          <p:cNvCxnSpPr>
            <a:stCxn id="216" idx="0"/>
          </p:cNvCxnSpPr>
          <p:nvPr/>
        </p:nvCxnSpPr>
        <p:spPr bwMode="auto">
          <a:xfrm flipH="1" flipV="1">
            <a:off x="3957671" y="5966504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428A2795-9EBB-0D6E-2117-89BF0DB7BD1B}"/>
              </a:ext>
            </a:extLst>
          </p:cNvPr>
          <p:cNvCxnSpPr>
            <a:stCxn id="225" idx="0"/>
          </p:cNvCxnSpPr>
          <p:nvPr/>
        </p:nvCxnSpPr>
        <p:spPr bwMode="auto">
          <a:xfrm flipV="1">
            <a:off x="4344776" y="5966504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4" name="Rounded Rectangle 513">
            <a:extLst>
              <a:ext uri="{FF2B5EF4-FFF2-40B4-BE49-F238E27FC236}">
                <a16:creationId xmlns:a16="http://schemas.microsoft.com/office/drawing/2014/main" id="{9156520A-CB4D-5995-B76B-2D838622B58D}"/>
              </a:ext>
            </a:extLst>
          </p:cNvPr>
          <p:cNvSpPr/>
          <p:nvPr/>
        </p:nvSpPr>
        <p:spPr bwMode="auto">
          <a:xfrm>
            <a:off x="4393129" y="6093671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25" name="Rounded Rectangle 514">
            <a:extLst>
              <a:ext uri="{FF2B5EF4-FFF2-40B4-BE49-F238E27FC236}">
                <a16:creationId xmlns:a16="http://schemas.microsoft.com/office/drawing/2014/main" id="{1276E7CF-B9BB-2CE0-87B2-59A8161780F5}"/>
              </a:ext>
            </a:extLst>
          </p:cNvPr>
          <p:cNvSpPr/>
          <p:nvPr/>
        </p:nvSpPr>
        <p:spPr bwMode="auto">
          <a:xfrm>
            <a:off x="4316011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26" name="Rounded Rectangle 515">
            <a:extLst>
              <a:ext uri="{FF2B5EF4-FFF2-40B4-BE49-F238E27FC236}">
                <a16:creationId xmlns:a16="http://schemas.microsoft.com/office/drawing/2014/main" id="{16788F8D-4FE4-C66C-2A85-09376BDD44FD}"/>
              </a:ext>
            </a:extLst>
          </p:cNvPr>
          <p:cNvSpPr/>
          <p:nvPr/>
        </p:nvSpPr>
        <p:spPr bwMode="auto">
          <a:xfrm>
            <a:off x="4241147" y="6093671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27" name="Rounded Rectangle 516">
            <a:extLst>
              <a:ext uri="{FF2B5EF4-FFF2-40B4-BE49-F238E27FC236}">
                <a16:creationId xmlns:a16="http://schemas.microsoft.com/office/drawing/2014/main" id="{1CCDB518-711A-11A5-B0AF-2C1BE1203D0E}"/>
              </a:ext>
            </a:extLst>
          </p:cNvPr>
          <p:cNvSpPr/>
          <p:nvPr/>
        </p:nvSpPr>
        <p:spPr bwMode="auto">
          <a:xfrm>
            <a:off x="4471198" y="6093671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267387F4-D8C4-5AED-B36A-22BC38218C83}"/>
              </a:ext>
            </a:extLst>
          </p:cNvPr>
          <p:cNvCxnSpPr>
            <a:cxnSpLocks/>
            <a:stCxn id="227" idx="0"/>
          </p:cNvCxnSpPr>
          <p:nvPr/>
        </p:nvCxnSpPr>
        <p:spPr bwMode="auto">
          <a:xfrm flipH="1" flipV="1">
            <a:off x="4380329" y="5966502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C5FFF0B9-D98D-D0D4-0CD7-552C53C78419}"/>
              </a:ext>
            </a:extLst>
          </p:cNvPr>
          <p:cNvCxnSpPr>
            <a:cxnSpLocks/>
            <a:stCxn id="226" idx="0"/>
          </p:cNvCxnSpPr>
          <p:nvPr/>
        </p:nvCxnSpPr>
        <p:spPr bwMode="auto">
          <a:xfrm flipV="1">
            <a:off x="4269911" y="5966502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9F91CDDE-5987-E5DB-E264-C9E6403D3331}"/>
              </a:ext>
            </a:extLst>
          </p:cNvPr>
          <p:cNvCxnSpPr>
            <a:stCxn id="224" idx="0"/>
          </p:cNvCxnSpPr>
          <p:nvPr/>
        </p:nvCxnSpPr>
        <p:spPr bwMode="auto">
          <a:xfrm flipH="1" flipV="1">
            <a:off x="4385462" y="5966502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17D48EFB-DF66-B4F1-BE32-3E496BB63508}"/>
              </a:ext>
            </a:extLst>
          </p:cNvPr>
          <p:cNvCxnSpPr>
            <a:stCxn id="233" idx="0"/>
          </p:cNvCxnSpPr>
          <p:nvPr/>
        </p:nvCxnSpPr>
        <p:spPr bwMode="auto">
          <a:xfrm flipV="1">
            <a:off x="4832652" y="5966507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Rounded Rectangle 513">
            <a:extLst>
              <a:ext uri="{FF2B5EF4-FFF2-40B4-BE49-F238E27FC236}">
                <a16:creationId xmlns:a16="http://schemas.microsoft.com/office/drawing/2014/main" id="{BF125828-2E1D-2679-E0A5-4245271F7789}"/>
              </a:ext>
            </a:extLst>
          </p:cNvPr>
          <p:cNvSpPr/>
          <p:nvPr/>
        </p:nvSpPr>
        <p:spPr bwMode="auto">
          <a:xfrm>
            <a:off x="4881004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33" name="Rounded Rectangle 514">
            <a:extLst>
              <a:ext uri="{FF2B5EF4-FFF2-40B4-BE49-F238E27FC236}">
                <a16:creationId xmlns:a16="http://schemas.microsoft.com/office/drawing/2014/main" id="{79687018-4475-762F-CBCA-F4961C9010AF}"/>
              </a:ext>
            </a:extLst>
          </p:cNvPr>
          <p:cNvSpPr/>
          <p:nvPr/>
        </p:nvSpPr>
        <p:spPr bwMode="auto">
          <a:xfrm>
            <a:off x="4803886" y="6093676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34" name="Rounded Rectangle 515">
            <a:extLst>
              <a:ext uri="{FF2B5EF4-FFF2-40B4-BE49-F238E27FC236}">
                <a16:creationId xmlns:a16="http://schemas.microsoft.com/office/drawing/2014/main" id="{347B6CAF-2D5B-B8EA-12A4-ECA6EE51CC61}"/>
              </a:ext>
            </a:extLst>
          </p:cNvPr>
          <p:cNvSpPr/>
          <p:nvPr/>
        </p:nvSpPr>
        <p:spPr bwMode="auto">
          <a:xfrm>
            <a:off x="4729023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35" name="Rounded Rectangle 516">
            <a:extLst>
              <a:ext uri="{FF2B5EF4-FFF2-40B4-BE49-F238E27FC236}">
                <a16:creationId xmlns:a16="http://schemas.microsoft.com/office/drawing/2014/main" id="{F6B64DCE-DDB5-4916-CE86-F728EC736CA4}"/>
              </a:ext>
            </a:extLst>
          </p:cNvPr>
          <p:cNvSpPr/>
          <p:nvPr/>
        </p:nvSpPr>
        <p:spPr bwMode="auto">
          <a:xfrm>
            <a:off x="4959074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FE59A7DD-E32E-2C2D-B22E-517ADAF92AE0}"/>
              </a:ext>
            </a:extLst>
          </p:cNvPr>
          <p:cNvCxnSpPr>
            <a:cxnSpLocks/>
            <a:stCxn id="235" idx="0"/>
          </p:cNvCxnSpPr>
          <p:nvPr/>
        </p:nvCxnSpPr>
        <p:spPr bwMode="auto">
          <a:xfrm flipH="1" flipV="1">
            <a:off x="4868203" y="5966505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E7F74BB0-751B-1622-F260-D5DFB9FE8DDC}"/>
              </a:ext>
            </a:extLst>
          </p:cNvPr>
          <p:cNvCxnSpPr>
            <a:cxnSpLocks/>
            <a:stCxn id="234" idx="0"/>
          </p:cNvCxnSpPr>
          <p:nvPr/>
        </p:nvCxnSpPr>
        <p:spPr bwMode="auto">
          <a:xfrm flipV="1">
            <a:off x="4757787" y="5966505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0F1AD8E2-569D-8207-2047-8CE29303ADA1}"/>
              </a:ext>
            </a:extLst>
          </p:cNvPr>
          <p:cNvCxnSpPr>
            <a:stCxn id="232" idx="0"/>
          </p:cNvCxnSpPr>
          <p:nvPr/>
        </p:nvCxnSpPr>
        <p:spPr bwMode="auto">
          <a:xfrm flipH="1" flipV="1">
            <a:off x="4873338" y="5966507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723F2426-BEE0-1F8C-384C-8C239959D59F}"/>
              </a:ext>
            </a:extLst>
          </p:cNvPr>
          <p:cNvCxnSpPr>
            <a:stCxn id="241" idx="0"/>
          </p:cNvCxnSpPr>
          <p:nvPr/>
        </p:nvCxnSpPr>
        <p:spPr bwMode="auto">
          <a:xfrm flipV="1">
            <a:off x="5246815" y="5966507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0" name="Rounded Rectangle 513">
            <a:extLst>
              <a:ext uri="{FF2B5EF4-FFF2-40B4-BE49-F238E27FC236}">
                <a16:creationId xmlns:a16="http://schemas.microsoft.com/office/drawing/2014/main" id="{D74421BC-AD75-093D-1EBE-1B001BF6EE5E}"/>
              </a:ext>
            </a:extLst>
          </p:cNvPr>
          <p:cNvSpPr/>
          <p:nvPr/>
        </p:nvSpPr>
        <p:spPr bwMode="auto">
          <a:xfrm>
            <a:off x="5295166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41" name="Rounded Rectangle 514">
            <a:extLst>
              <a:ext uri="{FF2B5EF4-FFF2-40B4-BE49-F238E27FC236}">
                <a16:creationId xmlns:a16="http://schemas.microsoft.com/office/drawing/2014/main" id="{FD825A5D-0CEE-75B5-741D-3DB0D52AB16C}"/>
              </a:ext>
            </a:extLst>
          </p:cNvPr>
          <p:cNvSpPr/>
          <p:nvPr/>
        </p:nvSpPr>
        <p:spPr bwMode="auto">
          <a:xfrm>
            <a:off x="5218050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42" name="Rounded Rectangle 515">
            <a:extLst>
              <a:ext uri="{FF2B5EF4-FFF2-40B4-BE49-F238E27FC236}">
                <a16:creationId xmlns:a16="http://schemas.microsoft.com/office/drawing/2014/main" id="{77F099DE-5B35-B191-40E0-64E878DDDB07}"/>
              </a:ext>
            </a:extLst>
          </p:cNvPr>
          <p:cNvSpPr/>
          <p:nvPr/>
        </p:nvSpPr>
        <p:spPr bwMode="auto">
          <a:xfrm>
            <a:off x="5143185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43" name="Rounded Rectangle 516">
            <a:extLst>
              <a:ext uri="{FF2B5EF4-FFF2-40B4-BE49-F238E27FC236}">
                <a16:creationId xmlns:a16="http://schemas.microsoft.com/office/drawing/2014/main" id="{7EA3076E-0247-B7A0-28A5-2A92FB41255C}"/>
              </a:ext>
            </a:extLst>
          </p:cNvPr>
          <p:cNvSpPr/>
          <p:nvPr/>
        </p:nvSpPr>
        <p:spPr bwMode="auto">
          <a:xfrm>
            <a:off x="5373235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87CF112E-5C43-F523-42E0-D7E13890544A}"/>
              </a:ext>
            </a:extLst>
          </p:cNvPr>
          <p:cNvCxnSpPr>
            <a:cxnSpLocks/>
            <a:stCxn id="243" idx="0"/>
          </p:cNvCxnSpPr>
          <p:nvPr/>
        </p:nvCxnSpPr>
        <p:spPr bwMode="auto">
          <a:xfrm flipH="1" flipV="1">
            <a:off x="5282368" y="5966505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5C54853F-DC3E-9EF4-A7C8-37C78661B522}"/>
              </a:ext>
            </a:extLst>
          </p:cNvPr>
          <p:cNvCxnSpPr>
            <a:cxnSpLocks/>
            <a:stCxn id="242" idx="0"/>
          </p:cNvCxnSpPr>
          <p:nvPr/>
        </p:nvCxnSpPr>
        <p:spPr bwMode="auto">
          <a:xfrm flipV="1">
            <a:off x="5171948" y="5966505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E304A887-A624-9011-1AB2-15409D682C97}"/>
              </a:ext>
            </a:extLst>
          </p:cNvPr>
          <p:cNvCxnSpPr>
            <a:stCxn id="240" idx="0"/>
          </p:cNvCxnSpPr>
          <p:nvPr/>
        </p:nvCxnSpPr>
        <p:spPr bwMode="auto">
          <a:xfrm flipH="1" flipV="1">
            <a:off x="5287499" y="5966505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58C62B21-3747-6038-4874-1DABBD758F34}"/>
              </a:ext>
            </a:extLst>
          </p:cNvPr>
          <p:cNvCxnSpPr>
            <a:stCxn id="249" idx="0"/>
          </p:cNvCxnSpPr>
          <p:nvPr/>
        </p:nvCxnSpPr>
        <p:spPr bwMode="auto">
          <a:xfrm flipV="1">
            <a:off x="5660977" y="5966505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8" name="Rounded Rectangle 513">
            <a:extLst>
              <a:ext uri="{FF2B5EF4-FFF2-40B4-BE49-F238E27FC236}">
                <a16:creationId xmlns:a16="http://schemas.microsoft.com/office/drawing/2014/main" id="{63BFFB05-C639-5888-6C14-E5A180E242FA}"/>
              </a:ext>
            </a:extLst>
          </p:cNvPr>
          <p:cNvSpPr/>
          <p:nvPr/>
        </p:nvSpPr>
        <p:spPr bwMode="auto">
          <a:xfrm>
            <a:off x="5709331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49" name="Rounded Rectangle 514">
            <a:extLst>
              <a:ext uri="{FF2B5EF4-FFF2-40B4-BE49-F238E27FC236}">
                <a16:creationId xmlns:a16="http://schemas.microsoft.com/office/drawing/2014/main" id="{B4E7F8F4-001B-3ED7-715A-5B1BE6701164}"/>
              </a:ext>
            </a:extLst>
          </p:cNvPr>
          <p:cNvSpPr/>
          <p:nvPr/>
        </p:nvSpPr>
        <p:spPr bwMode="auto">
          <a:xfrm>
            <a:off x="5632213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50" name="Rounded Rectangle 515">
            <a:extLst>
              <a:ext uri="{FF2B5EF4-FFF2-40B4-BE49-F238E27FC236}">
                <a16:creationId xmlns:a16="http://schemas.microsoft.com/office/drawing/2014/main" id="{73BF2C4E-3768-E5F0-DB0B-9FF66391F27C}"/>
              </a:ext>
            </a:extLst>
          </p:cNvPr>
          <p:cNvSpPr/>
          <p:nvPr/>
        </p:nvSpPr>
        <p:spPr bwMode="auto">
          <a:xfrm>
            <a:off x="5557348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51" name="Rounded Rectangle 516">
            <a:extLst>
              <a:ext uri="{FF2B5EF4-FFF2-40B4-BE49-F238E27FC236}">
                <a16:creationId xmlns:a16="http://schemas.microsoft.com/office/drawing/2014/main" id="{8173E921-9A83-BE4C-3FD9-6CE58C691996}"/>
              </a:ext>
            </a:extLst>
          </p:cNvPr>
          <p:cNvSpPr/>
          <p:nvPr/>
        </p:nvSpPr>
        <p:spPr bwMode="auto">
          <a:xfrm>
            <a:off x="5787398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6F18931E-DCFA-7273-EEE8-1C5FEF8893ED}"/>
              </a:ext>
            </a:extLst>
          </p:cNvPr>
          <p:cNvCxnSpPr>
            <a:cxnSpLocks/>
            <a:stCxn id="251" idx="0"/>
          </p:cNvCxnSpPr>
          <p:nvPr/>
        </p:nvCxnSpPr>
        <p:spPr bwMode="auto">
          <a:xfrm flipH="1" flipV="1">
            <a:off x="5696530" y="5966505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C945A376-2E02-AE85-7E5D-07A3AB449087}"/>
              </a:ext>
            </a:extLst>
          </p:cNvPr>
          <p:cNvCxnSpPr>
            <a:cxnSpLocks/>
            <a:stCxn id="250" idx="0"/>
          </p:cNvCxnSpPr>
          <p:nvPr/>
        </p:nvCxnSpPr>
        <p:spPr bwMode="auto">
          <a:xfrm flipV="1">
            <a:off x="5586113" y="5966505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B291222F-CB48-BDB1-5EA7-D3DC398541A9}"/>
              </a:ext>
            </a:extLst>
          </p:cNvPr>
          <p:cNvCxnSpPr>
            <a:stCxn id="248" idx="0"/>
          </p:cNvCxnSpPr>
          <p:nvPr/>
        </p:nvCxnSpPr>
        <p:spPr bwMode="auto">
          <a:xfrm flipH="1" flipV="1">
            <a:off x="5701664" y="5966505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C702BB8A-53E7-A8E9-BAE5-749E4C36C3F8}"/>
              </a:ext>
            </a:extLst>
          </p:cNvPr>
          <p:cNvCxnSpPr>
            <a:stCxn id="257" idx="0"/>
          </p:cNvCxnSpPr>
          <p:nvPr/>
        </p:nvCxnSpPr>
        <p:spPr bwMode="auto">
          <a:xfrm flipV="1">
            <a:off x="6088767" y="5966505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6" name="Rounded Rectangle 513">
            <a:extLst>
              <a:ext uri="{FF2B5EF4-FFF2-40B4-BE49-F238E27FC236}">
                <a16:creationId xmlns:a16="http://schemas.microsoft.com/office/drawing/2014/main" id="{D9B26393-323A-10B0-9A41-93D0C5D75E8A}"/>
              </a:ext>
            </a:extLst>
          </p:cNvPr>
          <p:cNvSpPr/>
          <p:nvPr/>
        </p:nvSpPr>
        <p:spPr bwMode="auto">
          <a:xfrm>
            <a:off x="6137120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57" name="Rounded Rectangle 514">
            <a:extLst>
              <a:ext uri="{FF2B5EF4-FFF2-40B4-BE49-F238E27FC236}">
                <a16:creationId xmlns:a16="http://schemas.microsoft.com/office/drawing/2014/main" id="{39FE4451-B8A8-EA43-F690-99BE0DD65BB6}"/>
              </a:ext>
            </a:extLst>
          </p:cNvPr>
          <p:cNvSpPr/>
          <p:nvPr/>
        </p:nvSpPr>
        <p:spPr bwMode="auto">
          <a:xfrm>
            <a:off x="6060004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58" name="Rounded Rectangle 515">
            <a:extLst>
              <a:ext uri="{FF2B5EF4-FFF2-40B4-BE49-F238E27FC236}">
                <a16:creationId xmlns:a16="http://schemas.microsoft.com/office/drawing/2014/main" id="{D65BBAB7-2BAA-9F52-D06F-F4966274C2AD}"/>
              </a:ext>
            </a:extLst>
          </p:cNvPr>
          <p:cNvSpPr/>
          <p:nvPr/>
        </p:nvSpPr>
        <p:spPr bwMode="auto">
          <a:xfrm>
            <a:off x="5985138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59" name="Rounded Rectangle 516">
            <a:extLst>
              <a:ext uri="{FF2B5EF4-FFF2-40B4-BE49-F238E27FC236}">
                <a16:creationId xmlns:a16="http://schemas.microsoft.com/office/drawing/2014/main" id="{140CA27B-878B-2CF1-152D-1AFF598E20C7}"/>
              </a:ext>
            </a:extLst>
          </p:cNvPr>
          <p:cNvSpPr/>
          <p:nvPr/>
        </p:nvSpPr>
        <p:spPr bwMode="auto">
          <a:xfrm>
            <a:off x="6215189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223CECB1-396E-8823-0EE5-73A432DFAEC3}"/>
              </a:ext>
            </a:extLst>
          </p:cNvPr>
          <p:cNvCxnSpPr>
            <a:cxnSpLocks/>
            <a:stCxn id="259" idx="0"/>
          </p:cNvCxnSpPr>
          <p:nvPr/>
        </p:nvCxnSpPr>
        <p:spPr bwMode="auto">
          <a:xfrm flipH="1" flipV="1">
            <a:off x="6124320" y="5966504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17BFB5AF-453C-2712-BFB2-770ADA6612C6}"/>
              </a:ext>
            </a:extLst>
          </p:cNvPr>
          <p:cNvCxnSpPr>
            <a:cxnSpLocks/>
            <a:stCxn id="258" idx="0"/>
          </p:cNvCxnSpPr>
          <p:nvPr/>
        </p:nvCxnSpPr>
        <p:spPr bwMode="auto">
          <a:xfrm flipV="1">
            <a:off x="6013902" y="5966504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5D7E335F-07FC-E562-2852-093D09DC69E3}"/>
              </a:ext>
            </a:extLst>
          </p:cNvPr>
          <p:cNvCxnSpPr>
            <a:stCxn id="256" idx="0"/>
          </p:cNvCxnSpPr>
          <p:nvPr/>
        </p:nvCxnSpPr>
        <p:spPr bwMode="auto">
          <a:xfrm flipH="1" flipV="1">
            <a:off x="6129455" y="5966505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D1AB0466-968E-8BD4-45BB-581F12C10D42}"/>
              </a:ext>
            </a:extLst>
          </p:cNvPr>
          <p:cNvCxnSpPr>
            <a:stCxn id="265" idx="0"/>
          </p:cNvCxnSpPr>
          <p:nvPr/>
        </p:nvCxnSpPr>
        <p:spPr bwMode="auto">
          <a:xfrm flipV="1">
            <a:off x="6553260" y="5966507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4" name="Rounded Rectangle 513">
            <a:extLst>
              <a:ext uri="{FF2B5EF4-FFF2-40B4-BE49-F238E27FC236}">
                <a16:creationId xmlns:a16="http://schemas.microsoft.com/office/drawing/2014/main" id="{2E4923DE-A98E-A47E-A10F-B8C58D64ECE5}"/>
              </a:ext>
            </a:extLst>
          </p:cNvPr>
          <p:cNvSpPr/>
          <p:nvPr/>
        </p:nvSpPr>
        <p:spPr bwMode="auto">
          <a:xfrm>
            <a:off x="6601612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65" name="Rounded Rectangle 514">
            <a:extLst>
              <a:ext uri="{FF2B5EF4-FFF2-40B4-BE49-F238E27FC236}">
                <a16:creationId xmlns:a16="http://schemas.microsoft.com/office/drawing/2014/main" id="{6D973521-79C8-C87D-92B8-F35A1A1BCCA7}"/>
              </a:ext>
            </a:extLst>
          </p:cNvPr>
          <p:cNvSpPr/>
          <p:nvPr/>
        </p:nvSpPr>
        <p:spPr bwMode="auto">
          <a:xfrm>
            <a:off x="6524494" y="6093676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66" name="Rounded Rectangle 515">
            <a:extLst>
              <a:ext uri="{FF2B5EF4-FFF2-40B4-BE49-F238E27FC236}">
                <a16:creationId xmlns:a16="http://schemas.microsoft.com/office/drawing/2014/main" id="{0CE984FE-CD08-9886-293C-E8145593D754}"/>
              </a:ext>
            </a:extLst>
          </p:cNvPr>
          <p:cNvSpPr/>
          <p:nvPr/>
        </p:nvSpPr>
        <p:spPr bwMode="auto">
          <a:xfrm>
            <a:off x="6449631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67" name="Rounded Rectangle 516">
            <a:extLst>
              <a:ext uri="{FF2B5EF4-FFF2-40B4-BE49-F238E27FC236}">
                <a16:creationId xmlns:a16="http://schemas.microsoft.com/office/drawing/2014/main" id="{6E004649-B413-D8A7-989D-4815C82276A4}"/>
              </a:ext>
            </a:extLst>
          </p:cNvPr>
          <p:cNvSpPr/>
          <p:nvPr/>
        </p:nvSpPr>
        <p:spPr bwMode="auto">
          <a:xfrm>
            <a:off x="6679680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EDCBEA6A-0F96-6452-C2E6-A207774CEB15}"/>
              </a:ext>
            </a:extLst>
          </p:cNvPr>
          <p:cNvCxnSpPr>
            <a:cxnSpLocks/>
            <a:stCxn id="267" idx="0"/>
          </p:cNvCxnSpPr>
          <p:nvPr/>
        </p:nvCxnSpPr>
        <p:spPr bwMode="auto">
          <a:xfrm flipH="1" flipV="1">
            <a:off x="6588813" y="5966505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69A0A1FE-93D0-8464-053A-1479DF63BF32}"/>
              </a:ext>
            </a:extLst>
          </p:cNvPr>
          <p:cNvCxnSpPr>
            <a:cxnSpLocks/>
            <a:stCxn id="266" idx="0"/>
          </p:cNvCxnSpPr>
          <p:nvPr/>
        </p:nvCxnSpPr>
        <p:spPr bwMode="auto">
          <a:xfrm flipV="1">
            <a:off x="6478394" y="5966505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CA4B56B0-B196-6CE4-B9C5-C30F494832E6}"/>
              </a:ext>
            </a:extLst>
          </p:cNvPr>
          <p:cNvCxnSpPr>
            <a:stCxn id="264" idx="0"/>
          </p:cNvCxnSpPr>
          <p:nvPr/>
        </p:nvCxnSpPr>
        <p:spPr bwMode="auto">
          <a:xfrm flipH="1" flipV="1">
            <a:off x="6593945" y="5966507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8ED031D7-DC6D-94FA-E3F5-716E669BE678}"/>
              </a:ext>
            </a:extLst>
          </p:cNvPr>
          <p:cNvCxnSpPr>
            <a:stCxn id="272" idx="0"/>
          </p:cNvCxnSpPr>
          <p:nvPr/>
        </p:nvCxnSpPr>
        <p:spPr bwMode="auto">
          <a:xfrm flipV="1">
            <a:off x="6967423" y="5966507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2" name="Rounded Rectangle 514">
            <a:extLst>
              <a:ext uri="{FF2B5EF4-FFF2-40B4-BE49-F238E27FC236}">
                <a16:creationId xmlns:a16="http://schemas.microsoft.com/office/drawing/2014/main" id="{014721EE-ED11-D9A3-665C-29E159208D5C}"/>
              </a:ext>
            </a:extLst>
          </p:cNvPr>
          <p:cNvSpPr/>
          <p:nvPr/>
        </p:nvSpPr>
        <p:spPr bwMode="auto">
          <a:xfrm>
            <a:off x="6938658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73" name="Rounded Rectangle 515">
            <a:extLst>
              <a:ext uri="{FF2B5EF4-FFF2-40B4-BE49-F238E27FC236}">
                <a16:creationId xmlns:a16="http://schemas.microsoft.com/office/drawing/2014/main" id="{D0525FC9-EA8B-70C6-DDFE-F776DDDE0CBF}"/>
              </a:ext>
            </a:extLst>
          </p:cNvPr>
          <p:cNvSpPr/>
          <p:nvPr/>
        </p:nvSpPr>
        <p:spPr bwMode="auto">
          <a:xfrm>
            <a:off x="6863794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74" name="Rounded Rectangle 516">
            <a:extLst>
              <a:ext uri="{FF2B5EF4-FFF2-40B4-BE49-F238E27FC236}">
                <a16:creationId xmlns:a16="http://schemas.microsoft.com/office/drawing/2014/main" id="{80B36350-F3E7-AE76-261C-6AFD0F8294DC}"/>
              </a:ext>
            </a:extLst>
          </p:cNvPr>
          <p:cNvSpPr/>
          <p:nvPr/>
        </p:nvSpPr>
        <p:spPr bwMode="auto">
          <a:xfrm>
            <a:off x="7093843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11E3DA66-E84D-08F1-B3DC-4D8E7B5A3FD5}"/>
              </a:ext>
            </a:extLst>
          </p:cNvPr>
          <p:cNvCxnSpPr>
            <a:cxnSpLocks/>
            <a:stCxn id="274" idx="0"/>
          </p:cNvCxnSpPr>
          <p:nvPr/>
        </p:nvCxnSpPr>
        <p:spPr bwMode="auto">
          <a:xfrm flipH="1" flipV="1">
            <a:off x="7002976" y="5966505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48E84785-55E0-B695-2895-9CC64058A5F2}"/>
              </a:ext>
            </a:extLst>
          </p:cNvPr>
          <p:cNvCxnSpPr>
            <a:cxnSpLocks/>
            <a:stCxn id="273" idx="0"/>
          </p:cNvCxnSpPr>
          <p:nvPr/>
        </p:nvCxnSpPr>
        <p:spPr bwMode="auto">
          <a:xfrm flipV="1">
            <a:off x="6892558" y="5966505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E4A65E48-D70A-9624-402C-931DBAE10B8C}"/>
              </a:ext>
            </a:extLst>
          </p:cNvPr>
          <p:cNvCxnSpPr>
            <a:stCxn id="279" idx="0"/>
          </p:cNvCxnSpPr>
          <p:nvPr/>
        </p:nvCxnSpPr>
        <p:spPr bwMode="auto">
          <a:xfrm flipV="1">
            <a:off x="7381586" y="5966505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8" name="Rounded Rectangle 513">
            <a:extLst>
              <a:ext uri="{FF2B5EF4-FFF2-40B4-BE49-F238E27FC236}">
                <a16:creationId xmlns:a16="http://schemas.microsoft.com/office/drawing/2014/main" id="{59417AAA-9FB6-0DCB-8B53-2D313CD4FA41}"/>
              </a:ext>
            </a:extLst>
          </p:cNvPr>
          <p:cNvSpPr/>
          <p:nvPr/>
        </p:nvSpPr>
        <p:spPr bwMode="auto">
          <a:xfrm>
            <a:off x="7429939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79" name="Rounded Rectangle 514">
            <a:extLst>
              <a:ext uri="{FF2B5EF4-FFF2-40B4-BE49-F238E27FC236}">
                <a16:creationId xmlns:a16="http://schemas.microsoft.com/office/drawing/2014/main" id="{21458786-21EE-4AA2-CF5A-3C66BB4E1B6B}"/>
              </a:ext>
            </a:extLst>
          </p:cNvPr>
          <p:cNvSpPr/>
          <p:nvPr/>
        </p:nvSpPr>
        <p:spPr bwMode="auto">
          <a:xfrm>
            <a:off x="7352821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80" name="Rounded Rectangle 515">
            <a:extLst>
              <a:ext uri="{FF2B5EF4-FFF2-40B4-BE49-F238E27FC236}">
                <a16:creationId xmlns:a16="http://schemas.microsoft.com/office/drawing/2014/main" id="{570FA02A-EB9F-FC9C-0C9A-F705A0BDECB8}"/>
              </a:ext>
            </a:extLst>
          </p:cNvPr>
          <p:cNvSpPr/>
          <p:nvPr/>
        </p:nvSpPr>
        <p:spPr bwMode="auto">
          <a:xfrm>
            <a:off x="7277956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81" name="Rounded Rectangle 516">
            <a:extLst>
              <a:ext uri="{FF2B5EF4-FFF2-40B4-BE49-F238E27FC236}">
                <a16:creationId xmlns:a16="http://schemas.microsoft.com/office/drawing/2014/main" id="{1EBD8AEF-475A-99FD-5F09-4922C7D13C6E}"/>
              </a:ext>
            </a:extLst>
          </p:cNvPr>
          <p:cNvSpPr/>
          <p:nvPr/>
        </p:nvSpPr>
        <p:spPr bwMode="auto">
          <a:xfrm>
            <a:off x="7508008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FE922389-FF97-31D0-64AE-353E5BB1587F}"/>
              </a:ext>
            </a:extLst>
          </p:cNvPr>
          <p:cNvCxnSpPr>
            <a:cxnSpLocks/>
            <a:stCxn id="281" idx="0"/>
          </p:cNvCxnSpPr>
          <p:nvPr/>
        </p:nvCxnSpPr>
        <p:spPr bwMode="auto">
          <a:xfrm flipH="1" flipV="1">
            <a:off x="7417139" y="5966505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8394F7EC-7717-7778-83F2-A42B0718A3F0}"/>
              </a:ext>
            </a:extLst>
          </p:cNvPr>
          <p:cNvCxnSpPr>
            <a:cxnSpLocks/>
            <a:stCxn id="280" idx="0"/>
          </p:cNvCxnSpPr>
          <p:nvPr/>
        </p:nvCxnSpPr>
        <p:spPr bwMode="auto">
          <a:xfrm flipV="1">
            <a:off x="7306721" y="5966505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E37A290B-1D54-E610-F748-51A16CC0698C}"/>
              </a:ext>
            </a:extLst>
          </p:cNvPr>
          <p:cNvCxnSpPr>
            <a:stCxn id="278" idx="0"/>
          </p:cNvCxnSpPr>
          <p:nvPr/>
        </p:nvCxnSpPr>
        <p:spPr bwMode="auto">
          <a:xfrm flipH="1" flipV="1">
            <a:off x="7422272" y="5966505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8D6375C2-4961-7E3B-ED13-BEA05D724034}"/>
              </a:ext>
            </a:extLst>
          </p:cNvPr>
          <p:cNvCxnSpPr>
            <a:stCxn id="287" idx="0"/>
          </p:cNvCxnSpPr>
          <p:nvPr/>
        </p:nvCxnSpPr>
        <p:spPr bwMode="auto">
          <a:xfrm flipV="1">
            <a:off x="7809376" y="5966505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6" name="Rounded Rectangle 513">
            <a:extLst>
              <a:ext uri="{FF2B5EF4-FFF2-40B4-BE49-F238E27FC236}">
                <a16:creationId xmlns:a16="http://schemas.microsoft.com/office/drawing/2014/main" id="{9659485C-9F8E-CD4C-451D-796852AB5AE4}"/>
              </a:ext>
            </a:extLst>
          </p:cNvPr>
          <p:cNvSpPr/>
          <p:nvPr/>
        </p:nvSpPr>
        <p:spPr bwMode="auto">
          <a:xfrm>
            <a:off x="7857729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87" name="Rounded Rectangle 514">
            <a:extLst>
              <a:ext uri="{FF2B5EF4-FFF2-40B4-BE49-F238E27FC236}">
                <a16:creationId xmlns:a16="http://schemas.microsoft.com/office/drawing/2014/main" id="{E7CE20F4-470D-209D-FA42-96C385383820}"/>
              </a:ext>
            </a:extLst>
          </p:cNvPr>
          <p:cNvSpPr/>
          <p:nvPr/>
        </p:nvSpPr>
        <p:spPr bwMode="auto">
          <a:xfrm>
            <a:off x="7780613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88" name="Rounded Rectangle 515">
            <a:extLst>
              <a:ext uri="{FF2B5EF4-FFF2-40B4-BE49-F238E27FC236}">
                <a16:creationId xmlns:a16="http://schemas.microsoft.com/office/drawing/2014/main" id="{784F6264-C255-5C5A-34DA-D7D91F9E51AC}"/>
              </a:ext>
            </a:extLst>
          </p:cNvPr>
          <p:cNvSpPr/>
          <p:nvPr/>
        </p:nvSpPr>
        <p:spPr bwMode="auto">
          <a:xfrm>
            <a:off x="7705746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89" name="Rounded Rectangle 516">
            <a:extLst>
              <a:ext uri="{FF2B5EF4-FFF2-40B4-BE49-F238E27FC236}">
                <a16:creationId xmlns:a16="http://schemas.microsoft.com/office/drawing/2014/main" id="{0261B376-9315-6341-7E96-48DC56B7145B}"/>
              </a:ext>
            </a:extLst>
          </p:cNvPr>
          <p:cNvSpPr/>
          <p:nvPr/>
        </p:nvSpPr>
        <p:spPr bwMode="auto">
          <a:xfrm>
            <a:off x="7935797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877BC310-B28D-392A-5FCA-4FDD18A3BACB}"/>
              </a:ext>
            </a:extLst>
          </p:cNvPr>
          <p:cNvCxnSpPr>
            <a:cxnSpLocks/>
            <a:stCxn id="289" idx="0"/>
          </p:cNvCxnSpPr>
          <p:nvPr/>
        </p:nvCxnSpPr>
        <p:spPr bwMode="auto">
          <a:xfrm flipH="1" flipV="1">
            <a:off x="7844929" y="5966504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4E15F869-EFC3-04DC-A6AD-CF7037901837}"/>
              </a:ext>
            </a:extLst>
          </p:cNvPr>
          <p:cNvCxnSpPr>
            <a:cxnSpLocks/>
            <a:stCxn id="288" idx="0"/>
          </p:cNvCxnSpPr>
          <p:nvPr/>
        </p:nvCxnSpPr>
        <p:spPr bwMode="auto">
          <a:xfrm flipV="1">
            <a:off x="7734512" y="5966504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67210184-8640-B421-BD2A-D8112DCA272C}"/>
              </a:ext>
            </a:extLst>
          </p:cNvPr>
          <p:cNvCxnSpPr>
            <a:stCxn id="286" idx="0"/>
          </p:cNvCxnSpPr>
          <p:nvPr/>
        </p:nvCxnSpPr>
        <p:spPr bwMode="auto">
          <a:xfrm flipH="1" flipV="1">
            <a:off x="7850062" y="5966505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086D87BB-F70F-96BF-515B-1B692C1C8D21}"/>
              </a:ext>
            </a:extLst>
          </p:cNvPr>
          <p:cNvCxnSpPr>
            <a:stCxn id="295" idx="0"/>
          </p:cNvCxnSpPr>
          <p:nvPr/>
        </p:nvCxnSpPr>
        <p:spPr bwMode="auto">
          <a:xfrm flipV="1">
            <a:off x="8285130" y="5966507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4" name="Rounded Rectangle 513">
            <a:extLst>
              <a:ext uri="{FF2B5EF4-FFF2-40B4-BE49-F238E27FC236}">
                <a16:creationId xmlns:a16="http://schemas.microsoft.com/office/drawing/2014/main" id="{900B4CE4-8A2F-E312-A70D-EEEF7FC3B175}"/>
              </a:ext>
            </a:extLst>
          </p:cNvPr>
          <p:cNvSpPr/>
          <p:nvPr/>
        </p:nvSpPr>
        <p:spPr bwMode="auto">
          <a:xfrm>
            <a:off x="8333484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95" name="Rounded Rectangle 514">
            <a:extLst>
              <a:ext uri="{FF2B5EF4-FFF2-40B4-BE49-F238E27FC236}">
                <a16:creationId xmlns:a16="http://schemas.microsoft.com/office/drawing/2014/main" id="{9D1E5FD2-388C-F726-6582-671C692C1CF3}"/>
              </a:ext>
            </a:extLst>
          </p:cNvPr>
          <p:cNvSpPr/>
          <p:nvPr/>
        </p:nvSpPr>
        <p:spPr bwMode="auto">
          <a:xfrm>
            <a:off x="8256366" y="6093676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96" name="Rounded Rectangle 515">
            <a:extLst>
              <a:ext uri="{FF2B5EF4-FFF2-40B4-BE49-F238E27FC236}">
                <a16:creationId xmlns:a16="http://schemas.microsoft.com/office/drawing/2014/main" id="{6BBB3049-3FE9-2A87-F9EA-F27316CE8A29}"/>
              </a:ext>
            </a:extLst>
          </p:cNvPr>
          <p:cNvSpPr/>
          <p:nvPr/>
        </p:nvSpPr>
        <p:spPr bwMode="auto">
          <a:xfrm>
            <a:off x="8181501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297" name="Rounded Rectangle 516">
            <a:extLst>
              <a:ext uri="{FF2B5EF4-FFF2-40B4-BE49-F238E27FC236}">
                <a16:creationId xmlns:a16="http://schemas.microsoft.com/office/drawing/2014/main" id="{03715055-55A1-DDE8-E793-D25DDCDCB39F}"/>
              </a:ext>
            </a:extLst>
          </p:cNvPr>
          <p:cNvSpPr/>
          <p:nvPr/>
        </p:nvSpPr>
        <p:spPr bwMode="auto">
          <a:xfrm>
            <a:off x="8411552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EDF461FB-F849-A944-A40A-FF180155EC14}"/>
              </a:ext>
            </a:extLst>
          </p:cNvPr>
          <p:cNvCxnSpPr>
            <a:cxnSpLocks/>
            <a:stCxn id="297" idx="0"/>
          </p:cNvCxnSpPr>
          <p:nvPr/>
        </p:nvCxnSpPr>
        <p:spPr bwMode="auto">
          <a:xfrm flipH="1" flipV="1">
            <a:off x="8320683" y="5966505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FCE2988F-7F26-DBB5-6A99-C2EE5B26AEF4}"/>
              </a:ext>
            </a:extLst>
          </p:cNvPr>
          <p:cNvCxnSpPr>
            <a:cxnSpLocks/>
            <a:stCxn id="296" idx="0"/>
          </p:cNvCxnSpPr>
          <p:nvPr/>
        </p:nvCxnSpPr>
        <p:spPr bwMode="auto">
          <a:xfrm flipV="1">
            <a:off x="8210266" y="5966505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C15C8BA8-7D52-D6B8-88D5-5BF9D44985BB}"/>
              </a:ext>
            </a:extLst>
          </p:cNvPr>
          <p:cNvCxnSpPr>
            <a:stCxn id="294" idx="0"/>
          </p:cNvCxnSpPr>
          <p:nvPr/>
        </p:nvCxnSpPr>
        <p:spPr bwMode="auto">
          <a:xfrm flipH="1" flipV="1">
            <a:off x="8325817" y="5966507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96027C61-519C-D9DB-605F-AD3C1B9D76CD}"/>
              </a:ext>
            </a:extLst>
          </p:cNvPr>
          <p:cNvCxnSpPr>
            <a:stCxn id="303" idx="0"/>
          </p:cNvCxnSpPr>
          <p:nvPr/>
        </p:nvCxnSpPr>
        <p:spPr bwMode="auto">
          <a:xfrm flipV="1">
            <a:off x="8699293" y="5966507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2" name="Rounded Rectangle 513">
            <a:extLst>
              <a:ext uri="{FF2B5EF4-FFF2-40B4-BE49-F238E27FC236}">
                <a16:creationId xmlns:a16="http://schemas.microsoft.com/office/drawing/2014/main" id="{F1049BF9-9290-94C2-3E49-82C94914DF2F}"/>
              </a:ext>
            </a:extLst>
          </p:cNvPr>
          <p:cNvSpPr/>
          <p:nvPr/>
        </p:nvSpPr>
        <p:spPr bwMode="auto">
          <a:xfrm>
            <a:off x="8747646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303" name="Rounded Rectangle 514">
            <a:extLst>
              <a:ext uri="{FF2B5EF4-FFF2-40B4-BE49-F238E27FC236}">
                <a16:creationId xmlns:a16="http://schemas.microsoft.com/office/drawing/2014/main" id="{A18D07A2-C6AD-41F3-BB7B-CC195CEA86F5}"/>
              </a:ext>
            </a:extLst>
          </p:cNvPr>
          <p:cNvSpPr/>
          <p:nvPr/>
        </p:nvSpPr>
        <p:spPr bwMode="auto">
          <a:xfrm>
            <a:off x="8670530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304" name="Rounded Rectangle 515">
            <a:extLst>
              <a:ext uri="{FF2B5EF4-FFF2-40B4-BE49-F238E27FC236}">
                <a16:creationId xmlns:a16="http://schemas.microsoft.com/office/drawing/2014/main" id="{6673FD8A-79DF-10E8-7F9D-B53D6A47C672}"/>
              </a:ext>
            </a:extLst>
          </p:cNvPr>
          <p:cNvSpPr/>
          <p:nvPr/>
        </p:nvSpPr>
        <p:spPr bwMode="auto">
          <a:xfrm>
            <a:off x="8595664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305" name="Rounded Rectangle 516">
            <a:extLst>
              <a:ext uri="{FF2B5EF4-FFF2-40B4-BE49-F238E27FC236}">
                <a16:creationId xmlns:a16="http://schemas.microsoft.com/office/drawing/2014/main" id="{CF42A9A4-200C-8E12-FC19-68BC109C8FF5}"/>
              </a:ext>
            </a:extLst>
          </p:cNvPr>
          <p:cNvSpPr/>
          <p:nvPr/>
        </p:nvSpPr>
        <p:spPr bwMode="auto">
          <a:xfrm>
            <a:off x="8825715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4EF1EF0C-FBE4-EB6B-CC16-051818220CF0}"/>
              </a:ext>
            </a:extLst>
          </p:cNvPr>
          <p:cNvCxnSpPr>
            <a:cxnSpLocks/>
            <a:stCxn id="305" idx="0"/>
          </p:cNvCxnSpPr>
          <p:nvPr/>
        </p:nvCxnSpPr>
        <p:spPr bwMode="auto">
          <a:xfrm flipH="1" flipV="1">
            <a:off x="8734846" y="5966505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8157ECCF-B0B6-AAEB-EEFF-EC1F8791C9F6}"/>
              </a:ext>
            </a:extLst>
          </p:cNvPr>
          <p:cNvCxnSpPr>
            <a:cxnSpLocks/>
            <a:stCxn id="304" idx="0"/>
          </p:cNvCxnSpPr>
          <p:nvPr/>
        </p:nvCxnSpPr>
        <p:spPr bwMode="auto">
          <a:xfrm flipV="1">
            <a:off x="8624428" y="5966505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C4114801-4BAA-CE88-2EED-9E5BCAC3D888}"/>
              </a:ext>
            </a:extLst>
          </p:cNvPr>
          <p:cNvCxnSpPr>
            <a:stCxn id="302" idx="0"/>
          </p:cNvCxnSpPr>
          <p:nvPr/>
        </p:nvCxnSpPr>
        <p:spPr bwMode="auto">
          <a:xfrm flipH="1" flipV="1">
            <a:off x="8739980" y="5966505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C5EA0615-0C01-287D-F076-F10D7B6B4942}"/>
              </a:ext>
            </a:extLst>
          </p:cNvPr>
          <p:cNvCxnSpPr>
            <a:stCxn id="311" idx="0"/>
          </p:cNvCxnSpPr>
          <p:nvPr/>
        </p:nvCxnSpPr>
        <p:spPr bwMode="auto">
          <a:xfrm flipV="1">
            <a:off x="9113457" y="5966505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0" name="Rounded Rectangle 513">
            <a:extLst>
              <a:ext uri="{FF2B5EF4-FFF2-40B4-BE49-F238E27FC236}">
                <a16:creationId xmlns:a16="http://schemas.microsoft.com/office/drawing/2014/main" id="{459B1C0D-341B-D3F2-5812-2C7A42BEB8AF}"/>
              </a:ext>
            </a:extLst>
          </p:cNvPr>
          <p:cNvSpPr/>
          <p:nvPr/>
        </p:nvSpPr>
        <p:spPr bwMode="auto">
          <a:xfrm>
            <a:off x="9161809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311" name="Rounded Rectangle 514">
            <a:extLst>
              <a:ext uri="{FF2B5EF4-FFF2-40B4-BE49-F238E27FC236}">
                <a16:creationId xmlns:a16="http://schemas.microsoft.com/office/drawing/2014/main" id="{56164B60-C3BC-74F9-6543-42A17D498ED2}"/>
              </a:ext>
            </a:extLst>
          </p:cNvPr>
          <p:cNvSpPr/>
          <p:nvPr/>
        </p:nvSpPr>
        <p:spPr bwMode="auto">
          <a:xfrm>
            <a:off x="9084692" y="6093674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312" name="Rounded Rectangle 515">
            <a:extLst>
              <a:ext uri="{FF2B5EF4-FFF2-40B4-BE49-F238E27FC236}">
                <a16:creationId xmlns:a16="http://schemas.microsoft.com/office/drawing/2014/main" id="{0E155B91-1193-C9E2-5A32-792438EF2CED}"/>
              </a:ext>
            </a:extLst>
          </p:cNvPr>
          <p:cNvSpPr/>
          <p:nvPr/>
        </p:nvSpPr>
        <p:spPr bwMode="auto">
          <a:xfrm>
            <a:off x="9009827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313" name="Rounded Rectangle 516">
            <a:extLst>
              <a:ext uri="{FF2B5EF4-FFF2-40B4-BE49-F238E27FC236}">
                <a16:creationId xmlns:a16="http://schemas.microsoft.com/office/drawing/2014/main" id="{34C2A160-DD6A-1E37-E42E-B1B462B59D77}"/>
              </a:ext>
            </a:extLst>
          </p:cNvPr>
          <p:cNvSpPr/>
          <p:nvPr/>
        </p:nvSpPr>
        <p:spPr bwMode="auto">
          <a:xfrm>
            <a:off x="9239878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1D54E670-A810-607A-B24A-5E28B948350C}"/>
              </a:ext>
            </a:extLst>
          </p:cNvPr>
          <p:cNvCxnSpPr>
            <a:cxnSpLocks/>
            <a:stCxn id="313" idx="0"/>
          </p:cNvCxnSpPr>
          <p:nvPr/>
        </p:nvCxnSpPr>
        <p:spPr bwMode="auto">
          <a:xfrm flipH="1" flipV="1">
            <a:off x="9149009" y="5966505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C6E7208B-743B-5836-5D8E-CDFC5C16A52D}"/>
              </a:ext>
            </a:extLst>
          </p:cNvPr>
          <p:cNvCxnSpPr>
            <a:cxnSpLocks/>
            <a:stCxn id="312" idx="0"/>
          </p:cNvCxnSpPr>
          <p:nvPr/>
        </p:nvCxnSpPr>
        <p:spPr bwMode="auto">
          <a:xfrm flipV="1">
            <a:off x="9038593" y="5966505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82F964A3-B42D-D492-BE65-29C13E64E20A}"/>
              </a:ext>
            </a:extLst>
          </p:cNvPr>
          <p:cNvCxnSpPr>
            <a:stCxn id="310" idx="0"/>
          </p:cNvCxnSpPr>
          <p:nvPr/>
        </p:nvCxnSpPr>
        <p:spPr bwMode="auto">
          <a:xfrm flipH="1" flipV="1">
            <a:off x="9154142" y="5966505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ADEA705F-97E6-D35D-B887-EA0E18DD2EAF}"/>
              </a:ext>
            </a:extLst>
          </p:cNvPr>
          <p:cNvCxnSpPr>
            <a:stCxn id="319" idx="0"/>
          </p:cNvCxnSpPr>
          <p:nvPr/>
        </p:nvCxnSpPr>
        <p:spPr bwMode="auto">
          <a:xfrm flipV="1">
            <a:off x="9541247" y="5966505"/>
            <a:ext cx="3467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Rounded Rectangle 513">
            <a:extLst>
              <a:ext uri="{FF2B5EF4-FFF2-40B4-BE49-F238E27FC236}">
                <a16:creationId xmlns:a16="http://schemas.microsoft.com/office/drawing/2014/main" id="{60A43A51-F034-E165-4548-98115C4982D5}"/>
              </a:ext>
            </a:extLst>
          </p:cNvPr>
          <p:cNvSpPr/>
          <p:nvPr/>
        </p:nvSpPr>
        <p:spPr bwMode="auto">
          <a:xfrm>
            <a:off x="9589599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319" name="Rounded Rectangle 514">
            <a:extLst>
              <a:ext uri="{FF2B5EF4-FFF2-40B4-BE49-F238E27FC236}">
                <a16:creationId xmlns:a16="http://schemas.microsoft.com/office/drawing/2014/main" id="{C1165282-598A-9E47-AFB3-FCB5B5E71462}"/>
              </a:ext>
            </a:extLst>
          </p:cNvPr>
          <p:cNvSpPr/>
          <p:nvPr/>
        </p:nvSpPr>
        <p:spPr bwMode="auto">
          <a:xfrm>
            <a:off x="9512483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320" name="Rounded Rectangle 515">
            <a:extLst>
              <a:ext uri="{FF2B5EF4-FFF2-40B4-BE49-F238E27FC236}">
                <a16:creationId xmlns:a16="http://schemas.microsoft.com/office/drawing/2014/main" id="{B6F10856-0384-C333-C86D-6C025C105DF9}"/>
              </a:ext>
            </a:extLst>
          </p:cNvPr>
          <p:cNvSpPr/>
          <p:nvPr/>
        </p:nvSpPr>
        <p:spPr bwMode="auto">
          <a:xfrm>
            <a:off x="9437618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321" name="Rounded Rectangle 516">
            <a:extLst>
              <a:ext uri="{FF2B5EF4-FFF2-40B4-BE49-F238E27FC236}">
                <a16:creationId xmlns:a16="http://schemas.microsoft.com/office/drawing/2014/main" id="{17A34AB5-4354-EA00-FB77-CA31E43939DA}"/>
              </a:ext>
            </a:extLst>
          </p:cNvPr>
          <p:cNvSpPr/>
          <p:nvPr/>
        </p:nvSpPr>
        <p:spPr bwMode="auto">
          <a:xfrm>
            <a:off x="9667669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F1366DE3-80E0-5406-3443-12976394ABEF}"/>
              </a:ext>
            </a:extLst>
          </p:cNvPr>
          <p:cNvCxnSpPr>
            <a:cxnSpLocks/>
            <a:stCxn id="321" idx="0"/>
          </p:cNvCxnSpPr>
          <p:nvPr/>
        </p:nvCxnSpPr>
        <p:spPr bwMode="auto">
          <a:xfrm flipH="1" flipV="1">
            <a:off x="9576800" y="5966504"/>
            <a:ext cx="119633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A0E54A31-4880-1607-FCBC-BCF6A17ED342}"/>
              </a:ext>
            </a:extLst>
          </p:cNvPr>
          <p:cNvCxnSpPr>
            <a:cxnSpLocks/>
            <a:stCxn id="320" idx="0"/>
          </p:cNvCxnSpPr>
          <p:nvPr/>
        </p:nvCxnSpPr>
        <p:spPr bwMode="auto">
          <a:xfrm flipV="1">
            <a:off x="9466383" y="5966504"/>
            <a:ext cx="110418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33E3D69D-80C9-EE9E-2716-643955F12DE7}"/>
              </a:ext>
            </a:extLst>
          </p:cNvPr>
          <p:cNvCxnSpPr>
            <a:stCxn id="318" idx="0"/>
          </p:cNvCxnSpPr>
          <p:nvPr/>
        </p:nvCxnSpPr>
        <p:spPr bwMode="auto">
          <a:xfrm flipH="1" flipV="1">
            <a:off x="9581934" y="5966505"/>
            <a:ext cx="36433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3930A1DA-C3A0-2442-8B0A-407C410662A3}"/>
              </a:ext>
            </a:extLst>
          </p:cNvPr>
          <p:cNvCxnSpPr>
            <a:cxnSpLocks/>
            <a:stCxn id="40" idx="0"/>
          </p:cNvCxnSpPr>
          <p:nvPr/>
        </p:nvCxnSpPr>
        <p:spPr bwMode="auto">
          <a:xfrm flipH="1">
            <a:off x="7035120" y="5088104"/>
            <a:ext cx="809153" cy="6267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89602D23-384B-7A6F-2F17-82EE01ED02A1}"/>
              </a:ext>
            </a:extLst>
          </p:cNvPr>
          <p:cNvCxnSpPr>
            <a:cxnSpLocks/>
            <a:stCxn id="66" idx="0"/>
          </p:cNvCxnSpPr>
          <p:nvPr/>
        </p:nvCxnSpPr>
        <p:spPr bwMode="auto">
          <a:xfrm flipH="1">
            <a:off x="4391784" y="3893706"/>
            <a:ext cx="3463754" cy="957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8CC2569A-D199-F575-B1E0-B18B3B83A960}"/>
              </a:ext>
            </a:extLst>
          </p:cNvPr>
          <p:cNvCxnSpPr>
            <a:cxnSpLocks/>
            <a:stCxn id="66" idx="0"/>
            <a:endCxn id="40" idx="4"/>
          </p:cNvCxnSpPr>
          <p:nvPr/>
        </p:nvCxnSpPr>
        <p:spPr bwMode="auto">
          <a:xfrm flipH="1">
            <a:off x="7844273" y="3893706"/>
            <a:ext cx="11265" cy="938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8A8975DB-002F-AD71-65A3-56AA5525801A}"/>
              </a:ext>
            </a:extLst>
          </p:cNvPr>
          <p:cNvCxnSpPr>
            <a:cxnSpLocks/>
            <a:stCxn id="3" idx="4"/>
            <a:endCxn id="32" idx="0"/>
          </p:cNvCxnSpPr>
          <p:nvPr/>
        </p:nvCxnSpPr>
        <p:spPr bwMode="auto">
          <a:xfrm flipV="1">
            <a:off x="3124212" y="5088104"/>
            <a:ext cx="1256318" cy="6223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60342E38-CD40-EECD-2B2D-27EF69827432}"/>
              </a:ext>
            </a:extLst>
          </p:cNvPr>
          <p:cNvCxnSpPr>
            <a:stCxn id="3" idx="4"/>
            <a:endCxn id="31" idx="0"/>
          </p:cNvCxnSpPr>
          <p:nvPr/>
        </p:nvCxnSpPr>
        <p:spPr bwMode="auto">
          <a:xfrm flipV="1">
            <a:off x="3138954" y="5088104"/>
            <a:ext cx="837544" cy="62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A45DB08B-AD56-06BE-2D6A-D280A6882A92}"/>
              </a:ext>
            </a:extLst>
          </p:cNvPr>
          <p:cNvCxnSpPr>
            <a:cxnSpLocks/>
            <a:stCxn id="331" idx="0"/>
            <a:endCxn id="3" idx="0"/>
          </p:cNvCxnSpPr>
          <p:nvPr/>
        </p:nvCxnSpPr>
        <p:spPr bwMode="auto">
          <a:xfrm flipV="1">
            <a:off x="3015186" y="5966504"/>
            <a:ext cx="109025" cy="127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1" name="Rounded Rectangle 514">
            <a:extLst>
              <a:ext uri="{FF2B5EF4-FFF2-40B4-BE49-F238E27FC236}">
                <a16:creationId xmlns:a16="http://schemas.microsoft.com/office/drawing/2014/main" id="{256B75B2-F65C-A2CC-BAFA-3922968C88C2}"/>
              </a:ext>
            </a:extLst>
          </p:cNvPr>
          <p:cNvSpPr/>
          <p:nvPr/>
        </p:nvSpPr>
        <p:spPr bwMode="auto">
          <a:xfrm>
            <a:off x="2986422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332" name="Rounded Rectangle 516">
            <a:extLst>
              <a:ext uri="{FF2B5EF4-FFF2-40B4-BE49-F238E27FC236}">
                <a16:creationId xmlns:a16="http://schemas.microsoft.com/office/drawing/2014/main" id="{02A7514E-AFAA-824C-7273-BC6C440AA4AF}"/>
              </a:ext>
            </a:extLst>
          </p:cNvPr>
          <p:cNvSpPr/>
          <p:nvPr/>
        </p:nvSpPr>
        <p:spPr bwMode="auto">
          <a:xfrm>
            <a:off x="7016473" y="6093672"/>
            <a:ext cx="57529" cy="5830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B713CB15-7F89-6BB5-427B-AD4148EDE98A}"/>
              </a:ext>
            </a:extLst>
          </p:cNvPr>
          <p:cNvCxnSpPr>
            <a:cxnSpLocks/>
            <a:stCxn id="332" idx="0"/>
            <a:endCxn id="13" idx="0"/>
          </p:cNvCxnSpPr>
          <p:nvPr/>
        </p:nvCxnSpPr>
        <p:spPr bwMode="auto">
          <a:xfrm flipH="1" flipV="1">
            <a:off x="7006727" y="5966504"/>
            <a:ext cx="38510" cy="1271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53A33CE6-0985-FE77-2F09-7E8722B30365}"/>
              </a:ext>
            </a:extLst>
          </p:cNvPr>
          <p:cNvCxnSpPr>
            <a:cxnSpLocks/>
            <a:stCxn id="331" idx="0"/>
            <a:endCxn id="3" idx="0"/>
          </p:cNvCxnSpPr>
          <p:nvPr/>
        </p:nvCxnSpPr>
        <p:spPr>
          <a:xfrm flipV="1">
            <a:off x="3015186" y="5966504"/>
            <a:ext cx="109025" cy="12716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3D6D401A-4398-7223-50D3-D47C9B89F5E9}"/>
              </a:ext>
            </a:extLst>
          </p:cNvPr>
          <p:cNvCxnSpPr/>
          <p:nvPr/>
        </p:nvCxnSpPr>
        <p:spPr>
          <a:xfrm flipV="1">
            <a:off x="3067641" y="5088102"/>
            <a:ext cx="1256318" cy="62239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C95FF81D-94CC-90ED-C972-460F96898FBB}"/>
              </a:ext>
            </a:extLst>
          </p:cNvPr>
          <p:cNvCxnSpPr>
            <a:cxnSpLocks/>
          </p:cNvCxnSpPr>
          <p:nvPr/>
        </p:nvCxnSpPr>
        <p:spPr>
          <a:xfrm flipV="1">
            <a:off x="4331671" y="3909606"/>
            <a:ext cx="1760965" cy="92248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CF2591A3-BBEF-6FFB-0D82-A44C7A66630E}"/>
              </a:ext>
            </a:extLst>
          </p:cNvPr>
          <p:cNvCxnSpPr>
            <a:cxnSpLocks/>
          </p:cNvCxnSpPr>
          <p:nvPr/>
        </p:nvCxnSpPr>
        <p:spPr>
          <a:xfrm>
            <a:off x="6081810" y="3893706"/>
            <a:ext cx="1705892" cy="93838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473C063D-6D8E-33E6-9E56-36CB304B0226}"/>
              </a:ext>
            </a:extLst>
          </p:cNvPr>
          <p:cNvCxnSpPr>
            <a:cxnSpLocks/>
          </p:cNvCxnSpPr>
          <p:nvPr/>
        </p:nvCxnSpPr>
        <p:spPr>
          <a:xfrm>
            <a:off x="7815987" y="5088102"/>
            <a:ext cx="56570" cy="62239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7F83C6A4-63B5-8A34-0215-1A8CC9175E8B}"/>
              </a:ext>
            </a:extLst>
          </p:cNvPr>
          <p:cNvCxnSpPr>
            <a:cxnSpLocks/>
            <a:endCxn id="289" idx="0"/>
          </p:cNvCxnSpPr>
          <p:nvPr/>
        </p:nvCxnSpPr>
        <p:spPr>
          <a:xfrm>
            <a:off x="7898606" y="5966503"/>
            <a:ext cx="65956" cy="1271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14C127CA-6516-4669-66AF-DFB848016E19}"/>
              </a:ext>
            </a:extLst>
          </p:cNvPr>
          <p:cNvCxnSpPr>
            <a:cxnSpLocks/>
          </p:cNvCxnSpPr>
          <p:nvPr/>
        </p:nvCxnSpPr>
        <p:spPr>
          <a:xfrm flipV="1">
            <a:off x="3012281" y="5966501"/>
            <a:ext cx="62502" cy="11997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F32022B3-4506-1BCA-4B9F-D240BCC25D11}"/>
              </a:ext>
            </a:extLst>
          </p:cNvPr>
          <p:cNvCxnSpPr>
            <a:cxnSpLocks/>
            <a:endCxn id="289" idx="0"/>
          </p:cNvCxnSpPr>
          <p:nvPr/>
        </p:nvCxnSpPr>
        <p:spPr>
          <a:xfrm>
            <a:off x="7837877" y="5966504"/>
            <a:ext cx="126685" cy="12716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D5361955-65E8-6796-CFD5-389D427CA051}"/>
              </a:ext>
            </a:extLst>
          </p:cNvPr>
          <p:cNvCxnSpPr>
            <a:cxnSpLocks/>
          </p:cNvCxnSpPr>
          <p:nvPr/>
        </p:nvCxnSpPr>
        <p:spPr>
          <a:xfrm>
            <a:off x="7785520" y="5096673"/>
            <a:ext cx="11210" cy="61076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>
            <a:extLst>
              <a:ext uri="{FF2B5EF4-FFF2-40B4-BE49-F238E27FC236}">
                <a16:creationId xmlns:a16="http://schemas.microsoft.com/office/drawing/2014/main" id="{F876FDD5-78D6-8052-DCD4-E0FACA5200EC}"/>
              </a:ext>
            </a:extLst>
          </p:cNvPr>
          <p:cNvCxnSpPr>
            <a:cxnSpLocks/>
          </p:cNvCxnSpPr>
          <p:nvPr/>
        </p:nvCxnSpPr>
        <p:spPr>
          <a:xfrm>
            <a:off x="6069486" y="3943544"/>
            <a:ext cx="1705892" cy="9383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BE7A0625-ABE7-269A-D04B-11793806F5F0}"/>
              </a:ext>
            </a:extLst>
          </p:cNvPr>
          <p:cNvCxnSpPr>
            <a:cxnSpLocks/>
          </p:cNvCxnSpPr>
          <p:nvPr/>
        </p:nvCxnSpPr>
        <p:spPr>
          <a:xfrm flipV="1">
            <a:off x="4369262" y="3951942"/>
            <a:ext cx="1760965" cy="9224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id="{3B3891D0-4514-CA15-CE77-C08FC284CF15}"/>
              </a:ext>
            </a:extLst>
          </p:cNvPr>
          <p:cNvCxnSpPr>
            <a:stCxn id="3" idx="4"/>
            <a:endCxn id="32" idx="0"/>
          </p:cNvCxnSpPr>
          <p:nvPr/>
        </p:nvCxnSpPr>
        <p:spPr>
          <a:xfrm flipV="1">
            <a:off x="3124212" y="5088102"/>
            <a:ext cx="1256318" cy="62239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4" name="Graphic 353" descr="Stopwatch with solid fill">
            <a:extLst>
              <a:ext uri="{FF2B5EF4-FFF2-40B4-BE49-F238E27FC236}">
                <a16:creationId xmlns:a16="http://schemas.microsoft.com/office/drawing/2014/main" id="{0F25DEF4-06AF-B4D3-C407-2D43419E8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4065845"/>
            <a:ext cx="914400" cy="914400"/>
          </a:xfrm>
          <a:prstGeom prst="rect">
            <a:avLst/>
          </a:prstGeom>
        </p:spPr>
      </p:pic>
      <p:sp>
        <p:nvSpPr>
          <p:cNvPr id="355" name="Rectangle: Rounded Corners 354">
            <a:extLst>
              <a:ext uri="{FF2B5EF4-FFF2-40B4-BE49-F238E27FC236}">
                <a16:creationId xmlns:a16="http://schemas.microsoft.com/office/drawing/2014/main" id="{9F606125-C22A-19C4-A938-7E8648DE2BED}"/>
              </a:ext>
            </a:extLst>
          </p:cNvPr>
          <p:cNvSpPr/>
          <p:nvPr/>
        </p:nvSpPr>
        <p:spPr>
          <a:xfrm>
            <a:off x="340140" y="5056515"/>
            <a:ext cx="1895669" cy="3739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51" name="Rectangle: Rounded Corners 350">
            <a:extLst>
              <a:ext uri="{FF2B5EF4-FFF2-40B4-BE49-F238E27FC236}">
                <a16:creationId xmlns:a16="http://schemas.microsoft.com/office/drawing/2014/main" id="{508E92C8-9EB3-E74D-DCB1-69F3B5E64AB7}"/>
              </a:ext>
            </a:extLst>
          </p:cNvPr>
          <p:cNvSpPr/>
          <p:nvPr/>
        </p:nvSpPr>
        <p:spPr>
          <a:xfrm>
            <a:off x="635797" y="5053755"/>
            <a:ext cx="1600682" cy="373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7D7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56" name="Left Brace 355">
            <a:extLst>
              <a:ext uri="{FF2B5EF4-FFF2-40B4-BE49-F238E27FC236}">
                <a16:creationId xmlns:a16="http://schemas.microsoft.com/office/drawing/2014/main" id="{63AD4600-0D22-D663-99AE-971EB0867E8B}"/>
              </a:ext>
            </a:extLst>
          </p:cNvPr>
          <p:cNvSpPr/>
          <p:nvPr/>
        </p:nvSpPr>
        <p:spPr>
          <a:xfrm rot="16200000">
            <a:off x="1167394" y="4690675"/>
            <a:ext cx="256011" cy="1828792"/>
          </a:xfrm>
          <a:prstGeom prst="leftBrace">
            <a:avLst>
              <a:gd name="adj1" fmla="val 36126"/>
              <a:gd name="adj2" fmla="val 4825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93FB1F7F-C37F-A3FC-687D-0CA13E0E537D}"/>
              </a:ext>
            </a:extLst>
          </p:cNvPr>
          <p:cNvSpPr txBox="1"/>
          <p:nvPr/>
        </p:nvSpPr>
        <p:spPr>
          <a:xfrm>
            <a:off x="762000" y="5707439"/>
            <a:ext cx="96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RTT</a:t>
            </a:r>
            <a:r>
              <a:rPr lang="en-US" sz="1400" dirty="0" err="1"/>
              <a:t>max</a:t>
            </a:r>
            <a:endParaRPr lang="LID4096" dirty="0"/>
          </a:p>
        </p:txBody>
      </p:sp>
      <p:sp>
        <p:nvSpPr>
          <p:cNvPr id="358" name="Rectangle: Rounded Corners 357">
            <a:extLst>
              <a:ext uri="{FF2B5EF4-FFF2-40B4-BE49-F238E27FC236}">
                <a16:creationId xmlns:a16="http://schemas.microsoft.com/office/drawing/2014/main" id="{209D0AEC-BA33-6055-AB87-51756517A6DE}"/>
              </a:ext>
            </a:extLst>
          </p:cNvPr>
          <p:cNvSpPr/>
          <p:nvPr/>
        </p:nvSpPr>
        <p:spPr>
          <a:xfrm>
            <a:off x="339260" y="5056515"/>
            <a:ext cx="418773" cy="373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7D7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5C1A05D-84EE-1E82-0F71-5D962176C49C}"/>
              </a:ext>
            </a:extLst>
          </p:cNvPr>
          <p:cNvCxnSpPr>
            <a:cxnSpLocks/>
          </p:cNvCxnSpPr>
          <p:nvPr/>
        </p:nvCxnSpPr>
        <p:spPr>
          <a:xfrm flipV="1">
            <a:off x="3138311" y="5100891"/>
            <a:ext cx="380041" cy="606548"/>
          </a:xfrm>
          <a:prstGeom prst="straightConnector1">
            <a:avLst/>
          </a:prstGeom>
          <a:ln w="28575">
            <a:solidFill>
              <a:srgbClr val="2888F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0A6035E2-6DCE-4097-CA0D-B472D8F02A78}"/>
              </a:ext>
            </a:extLst>
          </p:cNvPr>
          <p:cNvCxnSpPr>
            <a:cxnSpLocks/>
            <a:stCxn id="30" idx="4"/>
            <a:endCxn id="60" idx="0"/>
          </p:cNvCxnSpPr>
          <p:nvPr/>
        </p:nvCxnSpPr>
        <p:spPr>
          <a:xfrm flipV="1">
            <a:off x="3542983" y="3893706"/>
            <a:ext cx="1743138" cy="938385"/>
          </a:xfrm>
          <a:prstGeom prst="straightConnector1">
            <a:avLst/>
          </a:prstGeom>
          <a:ln w="28575">
            <a:solidFill>
              <a:srgbClr val="2888F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C6AECE30-89F2-D4C6-2990-5C042EE9E8F2}"/>
              </a:ext>
            </a:extLst>
          </p:cNvPr>
          <p:cNvCxnSpPr>
            <a:cxnSpLocks/>
          </p:cNvCxnSpPr>
          <p:nvPr/>
        </p:nvCxnSpPr>
        <p:spPr>
          <a:xfrm>
            <a:off x="5305568" y="3893706"/>
            <a:ext cx="1266614" cy="938385"/>
          </a:xfrm>
          <a:prstGeom prst="straightConnector1">
            <a:avLst/>
          </a:prstGeom>
          <a:ln w="28575">
            <a:solidFill>
              <a:srgbClr val="2888F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F67E072E-F589-B20C-F33D-EEE55F3DC3DD}"/>
              </a:ext>
            </a:extLst>
          </p:cNvPr>
          <p:cNvCxnSpPr>
            <a:cxnSpLocks/>
            <a:stCxn id="37" idx="0"/>
          </p:cNvCxnSpPr>
          <p:nvPr/>
        </p:nvCxnSpPr>
        <p:spPr>
          <a:xfrm>
            <a:off x="6587956" y="5088102"/>
            <a:ext cx="1208774" cy="609601"/>
          </a:xfrm>
          <a:prstGeom prst="straightConnector1">
            <a:avLst/>
          </a:prstGeom>
          <a:ln w="28575">
            <a:solidFill>
              <a:srgbClr val="2888F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924A8CF4-6AE2-F81B-C265-B8BACF275A14}"/>
              </a:ext>
            </a:extLst>
          </p:cNvPr>
          <p:cNvCxnSpPr>
            <a:cxnSpLocks/>
          </p:cNvCxnSpPr>
          <p:nvPr/>
        </p:nvCxnSpPr>
        <p:spPr>
          <a:xfrm>
            <a:off x="7864156" y="5935888"/>
            <a:ext cx="65956" cy="127169"/>
          </a:xfrm>
          <a:prstGeom prst="straightConnector1">
            <a:avLst/>
          </a:prstGeom>
          <a:ln w="28575">
            <a:solidFill>
              <a:srgbClr val="2888F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6BF30156-856E-294C-1F13-9F5338800EC0}"/>
              </a:ext>
            </a:extLst>
          </p:cNvPr>
          <p:cNvCxnSpPr>
            <a:cxnSpLocks/>
          </p:cNvCxnSpPr>
          <p:nvPr/>
        </p:nvCxnSpPr>
        <p:spPr>
          <a:xfrm flipV="1">
            <a:off x="2977831" y="5935886"/>
            <a:ext cx="62502" cy="119971"/>
          </a:xfrm>
          <a:prstGeom prst="straightConnector1">
            <a:avLst/>
          </a:prstGeom>
          <a:ln w="28575">
            <a:solidFill>
              <a:srgbClr val="2888F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92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6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animBg="1"/>
      <p:bldP spid="3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A1731-F642-AF79-7788-86646D108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4C67A-B62D-1D40-C5C9-7895EB991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000" dirty="0"/>
              <a:t>DC</a:t>
            </a:r>
            <a:r>
              <a:rPr lang="en-IL" sz="4800" dirty="0"/>
              <a:t>S</a:t>
            </a:r>
            <a:r>
              <a:rPr lang="en-IL" sz="4000" dirty="0"/>
              <a:t>IM Idea</a:t>
            </a: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37058C19-7492-3641-5B0A-BCD94E3745AC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latin typeface="NimbusRomNo9L-Regu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0F5746-A18F-5CBC-80AB-E685556686A4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DF4B94B1-0386-4534-A888-1868931C3656}"/>
              </a:ext>
            </a:extLst>
          </p:cNvPr>
          <p:cNvSpPr txBox="1"/>
          <p:nvPr/>
        </p:nvSpPr>
        <p:spPr>
          <a:xfrm>
            <a:off x="114919" y="4128012"/>
            <a:ext cx="3424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ym typeface="Wingdings" panose="05000000000000000000" pitchFamily="2" charset="2"/>
              </a:rPr>
              <a:t></a:t>
            </a:r>
            <a:r>
              <a:rPr lang="en-US" b="1" dirty="0">
                <a:sym typeface="Wingdings" panose="05000000000000000000" pitchFamily="2" charset="2"/>
              </a:rPr>
              <a:t> 2 ready DATA pkts</a:t>
            </a:r>
            <a:br>
              <a:rPr lang="en-US" b="1" dirty="0">
                <a:sym typeface="Wingdings" panose="05000000000000000000" pitchFamily="2" charset="2"/>
              </a:rPr>
            </a:br>
            <a:r>
              <a:rPr lang="en-US" b="1" dirty="0">
                <a:sym typeface="Symbol" panose="05050102010706020507" pitchFamily="18" charset="2"/>
              </a:rPr>
              <a:t></a:t>
            </a:r>
            <a:r>
              <a:rPr lang="en-US" b="1" dirty="0">
                <a:sym typeface="Wingdings" panose="05000000000000000000" pitchFamily="2" charset="2"/>
              </a:rPr>
              <a:t> send </a:t>
            </a:r>
            <a:r>
              <a:rPr lang="en-US" b="1" dirty="0">
                <a:solidFill>
                  <a:srgbClr val="FF0000"/>
                </a:solidFill>
              </a:rPr>
              <a:t>SIM</a:t>
            </a:r>
            <a:r>
              <a:rPr lang="en-US" b="1" baseline="-25000" dirty="0">
                <a:solidFill>
                  <a:srgbClr val="FF0000"/>
                </a:solidFill>
              </a:rPr>
              <a:t>1 </a:t>
            </a:r>
            <a:r>
              <a:rPr lang="en-US" b="1" dirty="0"/>
              <a:t>(</a:t>
            </a:r>
            <a:r>
              <a:rPr lang="en-US" b="1" dirty="0">
                <a:solidFill>
                  <a:srgbClr val="FF0000"/>
                </a:solidFill>
              </a:rPr>
              <a:t>red </a:t>
            </a:r>
            <a:r>
              <a:rPr lang="en-US" b="1" dirty="0"/>
              <a:t>path) and </a:t>
            </a:r>
            <a:r>
              <a:rPr lang="en-US" b="1" dirty="0">
                <a:solidFill>
                  <a:srgbClr val="92D050"/>
                </a:solidFill>
              </a:rPr>
              <a:t>SIM</a:t>
            </a:r>
            <a:r>
              <a:rPr lang="en-US" b="1" baseline="-25000" dirty="0">
                <a:solidFill>
                  <a:srgbClr val="92D050"/>
                </a:solidFill>
              </a:rPr>
              <a:t>2</a:t>
            </a:r>
            <a:r>
              <a:rPr lang="en-US" b="1" baseline="-25000" dirty="0">
                <a:solidFill>
                  <a:schemeClr val="accent6"/>
                </a:solidFill>
              </a:rPr>
              <a:t> </a:t>
            </a:r>
            <a:r>
              <a:rPr lang="en-US" b="1" dirty="0"/>
              <a:t>(</a:t>
            </a:r>
            <a:r>
              <a:rPr lang="en-US" b="1" dirty="0">
                <a:solidFill>
                  <a:srgbClr val="92D050"/>
                </a:solidFill>
              </a:rPr>
              <a:t>green</a:t>
            </a:r>
            <a:r>
              <a:rPr lang="en-US" b="1" dirty="0"/>
              <a:t> path)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2E4B9466-62BB-46F3-4998-7F2E1D855D16}"/>
              </a:ext>
            </a:extLst>
          </p:cNvPr>
          <p:cNvSpPr txBox="1"/>
          <p:nvPr/>
        </p:nvSpPr>
        <p:spPr>
          <a:xfrm>
            <a:off x="1139635" y="1335949"/>
            <a:ext cx="19591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ym typeface="Wingdings" panose="05000000000000000000" pitchFamily="2" charset="2"/>
              </a:rPr>
              <a:t></a:t>
            </a:r>
            <a:r>
              <a:rPr lang="en-US" b="1" dirty="0">
                <a:sym typeface="Wingdings" panose="05000000000000000000" pitchFamily="2" charset="2"/>
              </a:rPr>
              <a:t> Queue full</a:t>
            </a:r>
            <a:br>
              <a:rPr lang="en-US" b="1" dirty="0"/>
            </a:br>
            <a:r>
              <a:rPr lang="en-US" b="1" dirty="0">
                <a:sym typeface="Symbol" panose="05050102010706020507" pitchFamily="18" charset="2"/>
              </a:rPr>
              <a:t> </a:t>
            </a:r>
            <a:r>
              <a:rPr lang="en-US" b="1" dirty="0">
                <a:solidFill>
                  <a:srgbClr val="FF0000"/>
                </a:solidFill>
              </a:rPr>
              <a:t>SIM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/>
              <a:t> dropped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2319523D-11D6-81A8-0F16-B2BFC53910DE}"/>
              </a:ext>
            </a:extLst>
          </p:cNvPr>
          <p:cNvSpPr txBox="1"/>
          <p:nvPr/>
        </p:nvSpPr>
        <p:spPr>
          <a:xfrm>
            <a:off x="7504433" y="5068507"/>
            <a:ext cx="2406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ym typeface="Wingdings" panose="05000000000000000000" pitchFamily="2" charset="2"/>
              </a:rPr>
              <a:t> </a:t>
            </a:r>
            <a:r>
              <a:rPr lang="en-US" b="1" dirty="0">
                <a:solidFill>
                  <a:srgbClr val="92D050"/>
                </a:solidFill>
              </a:rPr>
              <a:t>SIM</a:t>
            </a:r>
            <a:r>
              <a:rPr lang="en-US" b="1" baseline="-25000" dirty="0">
                <a:solidFill>
                  <a:srgbClr val="92D050"/>
                </a:solidFill>
              </a:rPr>
              <a:t>2</a:t>
            </a:r>
            <a:r>
              <a:rPr lang="en-US" b="1" baseline="-25000" dirty="0">
                <a:solidFill>
                  <a:schemeClr val="accent6"/>
                </a:solidFill>
              </a:rPr>
              <a:t> </a:t>
            </a:r>
            <a:r>
              <a:rPr lang="en-US" b="1" dirty="0"/>
              <a:t>received</a:t>
            </a:r>
            <a:br>
              <a:rPr lang="en-US" b="1" dirty="0"/>
            </a:br>
            <a:r>
              <a:rPr lang="en-US" b="1" dirty="0">
                <a:sym typeface="Symbol" panose="05050102010706020507" pitchFamily="18" charset="2"/>
              </a:rPr>
              <a:t> send</a:t>
            </a:r>
            <a:r>
              <a:rPr lang="en-US" b="1" dirty="0">
                <a:solidFill>
                  <a:schemeClr val="accent6"/>
                </a:solidFill>
                <a:sym typeface="Symbol" panose="05050102010706020507" pitchFamily="18" charset="2"/>
              </a:rPr>
              <a:t> </a:t>
            </a:r>
            <a:r>
              <a:rPr lang="en-US" b="1" dirty="0">
                <a:solidFill>
                  <a:srgbClr val="00B0F0"/>
                </a:solidFill>
                <a:sym typeface="Symbol" panose="05050102010706020507" pitchFamily="18" charset="2"/>
              </a:rPr>
              <a:t>S</a:t>
            </a:r>
            <a:r>
              <a:rPr lang="en-US" b="1" dirty="0">
                <a:solidFill>
                  <a:srgbClr val="00B0F0"/>
                </a:solidFill>
              </a:rPr>
              <a:t>IM-ACK</a:t>
            </a:r>
            <a:r>
              <a:rPr lang="en-US" b="1" baseline="-25000" dirty="0">
                <a:solidFill>
                  <a:srgbClr val="00B0F0"/>
                </a:solidFill>
              </a:rPr>
              <a:t>2</a:t>
            </a:r>
            <a:br>
              <a:rPr lang="en-US" b="1" baseline="-25000" dirty="0">
                <a:solidFill>
                  <a:schemeClr val="accent6"/>
                </a:solidFill>
              </a:rPr>
            </a:br>
            <a:r>
              <a:rPr lang="en-US" b="1" dirty="0"/>
              <a:t>(</a:t>
            </a:r>
            <a:r>
              <a:rPr lang="en-US" b="1" dirty="0">
                <a:solidFill>
                  <a:srgbClr val="00B0F0"/>
                </a:solidFill>
              </a:rPr>
              <a:t>arbitrary</a:t>
            </a:r>
            <a:r>
              <a:rPr lang="en-US" b="1" dirty="0"/>
              <a:t> path)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C3360CAC-3A30-FBEB-D543-C09F18471764}"/>
              </a:ext>
            </a:extLst>
          </p:cNvPr>
          <p:cNvSpPr txBox="1"/>
          <p:nvPr/>
        </p:nvSpPr>
        <p:spPr>
          <a:xfrm>
            <a:off x="4046463" y="4906625"/>
            <a:ext cx="2991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ym typeface="Wingdings" panose="05000000000000000000" pitchFamily="2" charset="2"/>
              </a:rPr>
              <a:t> </a:t>
            </a:r>
            <a:r>
              <a:rPr lang="en-US" b="1" dirty="0">
                <a:solidFill>
                  <a:srgbClr val="00B0F0"/>
                </a:solidFill>
                <a:sym typeface="Symbol" panose="05050102010706020507" pitchFamily="18" charset="2"/>
              </a:rPr>
              <a:t>S</a:t>
            </a:r>
            <a:r>
              <a:rPr lang="en-US" b="1" dirty="0">
                <a:solidFill>
                  <a:srgbClr val="00B0F0"/>
                </a:solidFill>
              </a:rPr>
              <a:t>IM-ACK</a:t>
            </a:r>
            <a:r>
              <a:rPr lang="en-US" b="1" baseline="-25000" dirty="0">
                <a:solidFill>
                  <a:srgbClr val="00B0F0"/>
                </a:solidFill>
              </a:rPr>
              <a:t>2</a:t>
            </a:r>
            <a:r>
              <a:rPr lang="en-US" b="1" baseline="-25000" dirty="0">
                <a:solidFill>
                  <a:schemeClr val="accent6"/>
                </a:solidFill>
              </a:rPr>
              <a:t> </a:t>
            </a:r>
            <a:r>
              <a:rPr lang="en-US" b="1" dirty="0"/>
              <a:t>received </a:t>
            </a:r>
            <a:br>
              <a:rPr lang="en-US" b="1" dirty="0"/>
            </a:br>
            <a:r>
              <a:rPr lang="en-US" b="1" dirty="0">
                <a:sym typeface="Symbol" panose="05050102010706020507" pitchFamily="18" charset="2"/>
              </a:rPr>
              <a:t> Send 1st</a:t>
            </a:r>
            <a:r>
              <a:rPr lang="en-US" b="1" dirty="0">
                <a:solidFill>
                  <a:schemeClr val="accent6"/>
                </a:solidFill>
                <a:sym typeface="Symbol" panose="05050102010706020507" pitchFamily="18" charset="2"/>
              </a:rPr>
              <a:t> </a:t>
            </a:r>
            <a:r>
              <a:rPr lang="en-US" b="1" dirty="0">
                <a:solidFill>
                  <a:srgbClr val="92D050"/>
                </a:solidFill>
                <a:sym typeface="Wingdings" panose="05000000000000000000" pitchFamily="2" charset="2"/>
              </a:rPr>
              <a:t>DATA</a:t>
            </a:r>
            <a:r>
              <a:rPr lang="en-US" b="1" dirty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pkt</a:t>
            </a:r>
            <a:br>
              <a:rPr lang="en-US" b="1" dirty="0">
                <a:solidFill>
                  <a:schemeClr val="accent6"/>
                </a:solidFill>
                <a:sym typeface="Wingdings" panose="05000000000000000000" pitchFamily="2" charset="2"/>
              </a:rPr>
            </a:br>
            <a:r>
              <a:rPr lang="en-US" b="1" dirty="0">
                <a:sym typeface="Wingdings" panose="05000000000000000000" pitchFamily="2" charset="2"/>
              </a:rPr>
              <a:t>on</a:t>
            </a:r>
            <a:r>
              <a:rPr lang="en-US" b="1" dirty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92D050"/>
                </a:solidFill>
                <a:sym typeface="Wingdings" panose="05000000000000000000" pitchFamily="2" charset="2"/>
              </a:rPr>
              <a:t>green</a:t>
            </a:r>
            <a:r>
              <a:rPr lang="en-US" b="1" dirty="0">
                <a:sym typeface="Wingdings" panose="05000000000000000000" pitchFamily="2" charset="2"/>
              </a:rPr>
              <a:t> path</a:t>
            </a:r>
            <a:endParaRPr lang="en-US" b="1" dirty="0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A99634AB-5D32-F5ED-2FCC-5B9EF0AFC6FE}"/>
              </a:ext>
            </a:extLst>
          </p:cNvPr>
          <p:cNvSpPr/>
          <p:nvPr/>
        </p:nvSpPr>
        <p:spPr bwMode="auto">
          <a:xfrm flipV="1">
            <a:off x="3541404" y="4227776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4" name="Oval 373">
            <a:extLst>
              <a:ext uri="{FF2B5EF4-FFF2-40B4-BE49-F238E27FC236}">
                <a16:creationId xmlns:a16="http://schemas.microsoft.com/office/drawing/2014/main" id="{06A0AA33-4C10-91C8-A38F-47E308FA329E}"/>
              </a:ext>
            </a:extLst>
          </p:cNvPr>
          <p:cNvSpPr/>
          <p:nvPr/>
        </p:nvSpPr>
        <p:spPr bwMode="auto">
          <a:xfrm flipV="1">
            <a:off x="4039438" y="4227776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5" name="Oval 374">
            <a:extLst>
              <a:ext uri="{FF2B5EF4-FFF2-40B4-BE49-F238E27FC236}">
                <a16:creationId xmlns:a16="http://schemas.microsoft.com/office/drawing/2014/main" id="{E3AD0244-E90C-64D3-6667-268395FC8F60}"/>
              </a:ext>
            </a:extLst>
          </p:cNvPr>
          <p:cNvSpPr/>
          <p:nvPr/>
        </p:nvSpPr>
        <p:spPr bwMode="auto">
          <a:xfrm flipV="1">
            <a:off x="4537468" y="4227776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6" name="Oval 375">
            <a:extLst>
              <a:ext uri="{FF2B5EF4-FFF2-40B4-BE49-F238E27FC236}">
                <a16:creationId xmlns:a16="http://schemas.microsoft.com/office/drawing/2014/main" id="{16C968FE-5D2F-B248-6066-F556EBA2206D}"/>
              </a:ext>
            </a:extLst>
          </p:cNvPr>
          <p:cNvSpPr/>
          <p:nvPr/>
        </p:nvSpPr>
        <p:spPr bwMode="auto">
          <a:xfrm flipV="1">
            <a:off x="5035501" y="4227776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7" name="Oval 376">
            <a:extLst>
              <a:ext uri="{FF2B5EF4-FFF2-40B4-BE49-F238E27FC236}">
                <a16:creationId xmlns:a16="http://schemas.microsoft.com/office/drawing/2014/main" id="{DA0ECBFD-AD35-BF2A-AF38-13409C5B9871}"/>
              </a:ext>
            </a:extLst>
          </p:cNvPr>
          <p:cNvSpPr/>
          <p:nvPr/>
        </p:nvSpPr>
        <p:spPr bwMode="auto">
          <a:xfrm flipV="1">
            <a:off x="5601063" y="4227776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8" name="Oval 377">
            <a:extLst>
              <a:ext uri="{FF2B5EF4-FFF2-40B4-BE49-F238E27FC236}">
                <a16:creationId xmlns:a16="http://schemas.microsoft.com/office/drawing/2014/main" id="{64B37DFE-7BE6-9E54-EAF8-D95182BB1248}"/>
              </a:ext>
            </a:extLst>
          </p:cNvPr>
          <p:cNvSpPr/>
          <p:nvPr/>
        </p:nvSpPr>
        <p:spPr bwMode="auto">
          <a:xfrm flipV="1">
            <a:off x="6099095" y="4227776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9" name="Oval 378">
            <a:extLst>
              <a:ext uri="{FF2B5EF4-FFF2-40B4-BE49-F238E27FC236}">
                <a16:creationId xmlns:a16="http://schemas.microsoft.com/office/drawing/2014/main" id="{7C96C98A-4822-51AE-9B24-841F4B145659}"/>
              </a:ext>
            </a:extLst>
          </p:cNvPr>
          <p:cNvSpPr/>
          <p:nvPr/>
        </p:nvSpPr>
        <p:spPr bwMode="auto">
          <a:xfrm flipV="1">
            <a:off x="6597126" y="4227776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0" name="Oval 379">
            <a:extLst>
              <a:ext uri="{FF2B5EF4-FFF2-40B4-BE49-F238E27FC236}">
                <a16:creationId xmlns:a16="http://schemas.microsoft.com/office/drawing/2014/main" id="{DD726923-629B-3833-B17A-153C2D9E512D}"/>
              </a:ext>
            </a:extLst>
          </p:cNvPr>
          <p:cNvSpPr/>
          <p:nvPr/>
        </p:nvSpPr>
        <p:spPr bwMode="auto">
          <a:xfrm flipV="1">
            <a:off x="7095159" y="4227776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1" name="Oval 380">
            <a:extLst>
              <a:ext uri="{FF2B5EF4-FFF2-40B4-BE49-F238E27FC236}">
                <a16:creationId xmlns:a16="http://schemas.microsoft.com/office/drawing/2014/main" id="{526A09BA-381B-3141-C0E7-7E98801315CB}"/>
              </a:ext>
            </a:extLst>
          </p:cNvPr>
          <p:cNvSpPr/>
          <p:nvPr/>
        </p:nvSpPr>
        <p:spPr bwMode="auto">
          <a:xfrm flipV="1">
            <a:off x="7660720" y="4227776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BF0504BE-0E8B-F498-EB5C-A06D928E7531}"/>
              </a:ext>
            </a:extLst>
          </p:cNvPr>
          <p:cNvSpPr/>
          <p:nvPr/>
        </p:nvSpPr>
        <p:spPr bwMode="auto">
          <a:xfrm flipV="1">
            <a:off x="8158751" y="4227776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53146AE6-6993-2FE1-C96C-EF5DD102347F}"/>
              </a:ext>
            </a:extLst>
          </p:cNvPr>
          <p:cNvSpPr/>
          <p:nvPr/>
        </p:nvSpPr>
        <p:spPr bwMode="auto">
          <a:xfrm flipV="1">
            <a:off x="8656782" y="4227776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3E111F59-4D9D-7878-E9C1-E605E41FFFC9}"/>
              </a:ext>
            </a:extLst>
          </p:cNvPr>
          <p:cNvSpPr/>
          <p:nvPr/>
        </p:nvSpPr>
        <p:spPr bwMode="auto">
          <a:xfrm flipV="1">
            <a:off x="9154816" y="4227776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AADE2967-550E-52AE-DE41-8D3C04983791}"/>
              </a:ext>
            </a:extLst>
          </p:cNvPr>
          <p:cNvSpPr/>
          <p:nvPr/>
        </p:nvSpPr>
        <p:spPr bwMode="auto">
          <a:xfrm flipV="1">
            <a:off x="9720377" y="4227776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D27002DF-9ACE-7192-401A-8F1E548243B3}"/>
              </a:ext>
            </a:extLst>
          </p:cNvPr>
          <p:cNvSpPr/>
          <p:nvPr/>
        </p:nvSpPr>
        <p:spPr bwMode="auto">
          <a:xfrm flipV="1">
            <a:off x="10218408" y="4227776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110BD89B-CD05-6C62-B954-5A57FF8D0E39}"/>
              </a:ext>
            </a:extLst>
          </p:cNvPr>
          <p:cNvSpPr/>
          <p:nvPr/>
        </p:nvSpPr>
        <p:spPr bwMode="auto">
          <a:xfrm flipV="1">
            <a:off x="10716441" y="4227776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67F286F9-A8F5-CE6E-50FC-D8F80342200F}"/>
              </a:ext>
            </a:extLst>
          </p:cNvPr>
          <p:cNvSpPr/>
          <p:nvPr/>
        </p:nvSpPr>
        <p:spPr bwMode="auto">
          <a:xfrm flipV="1">
            <a:off x="11214471" y="4227776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9" name="Oval 388">
            <a:extLst>
              <a:ext uri="{FF2B5EF4-FFF2-40B4-BE49-F238E27FC236}">
                <a16:creationId xmlns:a16="http://schemas.microsoft.com/office/drawing/2014/main" id="{5012B2D9-AC43-49FD-2590-68A85D1680A0}"/>
              </a:ext>
            </a:extLst>
          </p:cNvPr>
          <p:cNvSpPr/>
          <p:nvPr/>
        </p:nvSpPr>
        <p:spPr bwMode="auto">
          <a:xfrm flipV="1">
            <a:off x="3541404" y="3145761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0" name="Oval 389">
            <a:extLst>
              <a:ext uri="{FF2B5EF4-FFF2-40B4-BE49-F238E27FC236}">
                <a16:creationId xmlns:a16="http://schemas.microsoft.com/office/drawing/2014/main" id="{86C7E14F-3AD2-82F2-0A2A-F666988F1643}"/>
              </a:ext>
            </a:extLst>
          </p:cNvPr>
          <p:cNvSpPr/>
          <p:nvPr/>
        </p:nvSpPr>
        <p:spPr bwMode="auto">
          <a:xfrm flipV="1">
            <a:off x="4039436" y="3145761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1" name="Oval 390">
            <a:extLst>
              <a:ext uri="{FF2B5EF4-FFF2-40B4-BE49-F238E27FC236}">
                <a16:creationId xmlns:a16="http://schemas.microsoft.com/office/drawing/2014/main" id="{2C6AE586-F07A-13AA-E776-A48C96B90E3A}"/>
              </a:ext>
            </a:extLst>
          </p:cNvPr>
          <p:cNvSpPr/>
          <p:nvPr/>
        </p:nvSpPr>
        <p:spPr bwMode="auto">
          <a:xfrm flipV="1">
            <a:off x="4537468" y="3145761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2" name="Oval 391">
            <a:extLst>
              <a:ext uri="{FF2B5EF4-FFF2-40B4-BE49-F238E27FC236}">
                <a16:creationId xmlns:a16="http://schemas.microsoft.com/office/drawing/2014/main" id="{884A0D96-FBF9-F99B-57D8-53742CD3A21C}"/>
              </a:ext>
            </a:extLst>
          </p:cNvPr>
          <p:cNvSpPr/>
          <p:nvPr/>
        </p:nvSpPr>
        <p:spPr bwMode="auto">
          <a:xfrm flipV="1">
            <a:off x="5035501" y="3145761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3" name="Oval 392">
            <a:extLst>
              <a:ext uri="{FF2B5EF4-FFF2-40B4-BE49-F238E27FC236}">
                <a16:creationId xmlns:a16="http://schemas.microsoft.com/office/drawing/2014/main" id="{CCEACFB5-DF6B-A393-247A-7CDFD336D5B8}"/>
              </a:ext>
            </a:extLst>
          </p:cNvPr>
          <p:cNvSpPr/>
          <p:nvPr/>
        </p:nvSpPr>
        <p:spPr bwMode="auto">
          <a:xfrm flipV="1">
            <a:off x="5601062" y="3145761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4" name="Oval 393">
            <a:extLst>
              <a:ext uri="{FF2B5EF4-FFF2-40B4-BE49-F238E27FC236}">
                <a16:creationId xmlns:a16="http://schemas.microsoft.com/office/drawing/2014/main" id="{37ECD183-5F91-F4FB-269C-7DE1D93E10CD}"/>
              </a:ext>
            </a:extLst>
          </p:cNvPr>
          <p:cNvSpPr/>
          <p:nvPr/>
        </p:nvSpPr>
        <p:spPr bwMode="auto">
          <a:xfrm flipV="1">
            <a:off x="6099095" y="3145761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AF200AA5-B868-10F2-BF90-B305DDE9DC03}"/>
              </a:ext>
            </a:extLst>
          </p:cNvPr>
          <p:cNvSpPr/>
          <p:nvPr/>
        </p:nvSpPr>
        <p:spPr bwMode="auto">
          <a:xfrm flipV="1">
            <a:off x="6597126" y="3145761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6" name="Oval 395">
            <a:extLst>
              <a:ext uri="{FF2B5EF4-FFF2-40B4-BE49-F238E27FC236}">
                <a16:creationId xmlns:a16="http://schemas.microsoft.com/office/drawing/2014/main" id="{7ADDAAD2-2B93-CE74-2D79-3130BC08BD71}"/>
              </a:ext>
            </a:extLst>
          </p:cNvPr>
          <p:cNvSpPr/>
          <p:nvPr/>
        </p:nvSpPr>
        <p:spPr bwMode="auto">
          <a:xfrm flipV="1">
            <a:off x="7095156" y="3145761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7" name="Oval 396">
            <a:extLst>
              <a:ext uri="{FF2B5EF4-FFF2-40B4-BE49-F238E27FC236}">
                <a16:creationId xmlns:a16="http://schemas.microsoft.com/office/drawing/2014/main" id="{5D9F8A3E-4072-5505-8B94-C58526F79010}"/>
              </a:ext>
            </a:extLst>
          </p:cNvPr>
          <p:cNvSpPr/>
          <p:nvPr/>
        </p:nvSpPr>
        <p:spPr bwMode="auto">
          <a:xfrm flipV="1">
            <a:off x="7660720" y="3145761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911ECE6D-456A-04D6-A8F8-64A0DDE6E523}"/>
              </a:ext>
            </a:extLst>
          </p:cNvPr>
          <p:cNvSpPr/>
          <p:nvPr/>
        </p:nvSpPr>
        <p:spPr bwMode="auto">
          <a:xfrm flipV="1">
            <a:off x="8158751" y="3145761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9" name="Oval 398">
            <a:extLst>
              <a:ext uri="{FF2B5EF4-FFF2-40B4-BE49-F238E27FC236}">
                <a16:creationId xmlns:a16="http://schemas.microsoft.com/office/drawing/2014/main" id="{E0F18986-2DCF-1BA4-B03E-CDD67ED3243C}"/>
              </a:ext>
            </a:extLst>
          </p:cNvPr>
          <p:cNvSpPr/>
          <p:nvPr/>
        </p:nvSpPr>
        <p:spPr bwMode="auto">
          <a:xfrm flipV="1">
            <a:off x="8656782" y="3145761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5CCC9C5C-23F9-EABF-8407-69FA44394CB4}"/>
              </a:ext>
            </a:extLst>
          </p:cNvPr>
          <p:cNvSpPr/>
          <p:nvPr/>
        </p:nvSpPr>
        <p:spPr bwMode="auto">
          <a:xfrm flipV="1">
            <a:off x="9154816" y="3145761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1316CEED-A103-7CF9-4062-7A3A8CC84C51}"/>
              </a:ext>
            </a:extLst>
          </p:cNvPr>
          <p:cNvSpPr/>
          <p:nvPr/>
        </p:nvSpPr>
        <p:spPr bwMode="auto">
          <a:xfrm flipV="1">
            <a:off x="9720377" y="3145761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2" name="Oval 401">
            <a:extLst>
              <a:ext uri="{FF2B5EF4-FFF2-40B4-BE49-F238E27FC236}">
                <a16:creationId xmlns:a16="http://schemas.microsoft.com/office/drawing/2014/main" id="{8D173C94-A8F0-AC93-7A69-7961CAF1B247}"/>
              </a:ext>
            </a:extLst>
          </p:cNvPr>
          <p:cNvSpPr/>
          <p:nvPr/>
        </p:nvSpPr>
        <p:spPr bwMode="auto">
          <a:xfrm flipV="1">
            <a:off x="10218408" y="3145761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A522A3B2-4400-A1B4-8E56-85AA96F9E2A4}"/>
              </a:ext>
            </a:extLst>
          </p:cNvPr>
          <p:cNvSpPr/>
          <p:nvPr/>
        </p:nvSpPr>
        <p:spPr bwMode="auto">
          <a:xfrm flipV="1">
            <a:off x="10716439" y="3145761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C68F5394-B2E5-0B9B-2939-4DAE49A120DE}"/>
              </a:ext>
            </a:extLst>
          </p:cNvPr>
          <p:cNvSpPr/>
          <p:nvPr/>
        </p:nvSpPr>
        <p:spPr bwMode="auto">
          <a:xfrm flipV="1">
            <a:off x="11214471" y="3145761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3894F63C-5FF9-09DB-B883-3EF5B743740D}"/>
              </a:ext>
            </a:extLst>
          </p:cNvPr>
          <p:cNvCxnSpPr>
            <a:stCxn id="391" idx="4"/>
            <a:endCxn id="417" idx="0"/>
          </p:cNvCxnSpPr>
          <p:nvPr/>
        </p:nvCxnSpPr>
        <p:spPr bwMode="auto">
          <a:xfrm flipV="1">
            <a:off x="4714735" y="1989858"/>
            <a:ext cx="1339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id="{0CF81097-2066-F8E6-E465-4808C2BB7CBD}"/>
              </a:ext>
            </a:extLst>
          </p:cNvPr>
          <p:cNvCxnSpPr>
            <a:stCxn id="394" idx="4"/>
            <a:endCxn id="420" idx="0"/>
          </p:cNvCxnSpPr>
          <p:nvPr/>
        </p:nvCxnSpPr>
        <p:spPr bwMode="auto">
          <a:xfrm flipV="1">
            <a:off x="6276360" y="1989858"/>
            <a:ext cx="1339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60A1196F-F0EE-539C-DC58-A32AD710A4CE}"/>
              </a:ext>
            </a:extLst>
          </p:cNvPr>
          <p:cNvCxnSpPr>
            <a:stCxn id="395" idx="4"/>
            <a:endCxn id="421" idx="0"/>
          </p:cNvCxnSpPr>
          <p:nvPr/>
        </p:nvCxnSpPr>
        <p:spPr bwMode="auto">
          <a:xfrm flipV="1">
            <a:off x="6774391" y="1989858"/>
            <a:ext cx="1339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13392490-3352-6704-2273-7DAE271B5F0A}"/>
              </a:ext>
            </a:extLst>
          </p:cNvPr>
          <p:cNvCxnSpPr>
            <a:stCxn id="396" idx="4"/>
            <a:endCxn id="422" idx="0"/>
          </p:cNvCxnSpPr>
          <p:nvPr/>
        </p:nvCxnSpPr>
        <p:spPr bwMode="auto">
          <a:xfrm flipV="1">
            <a:off x="7272423" y="1989858"/>
            <a:ext cx="1339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F7BA12CE-A2D3-AB00-A034-F4DF924E2445}"/>
              </a:ext>
            </a:extLst>
          </p:cNvPr>
          <p:cNvCxnSpPr>
            <a:stCxn id="398" idx="4"/>
          </p:cNvCxnSpPr>
          <p:nvPr/>
        </p:nvCxnSpPr>
        <p:spPr bwMode="auto">
          <a:xfrm flipV="1">
            <a:off x="8336017" y="1952145"/>
            <a:ext cx="26665" cy="11936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D9EB0D43-7E62-E89F-E78C-D5EBA7CF9AFA}"/>
              </a:ext>
            </a:extLst>
          </p:cNvPr>
          <p:cNvCxnSpPr>
            <a:stCxn id="400" idx="4"/>
          </p:cNvCxnSpPr>
          <p:nvPr/>
        </p:nvCxnSpPr>
        <p:spPr bwMode="auto">
          <a:xfrm flipV="1">
            <a:off x="9332081" y="1952145"/>
            <a:ext cx="26665" cy="11936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DED13F41-1359-EFF8-7103-E371958D8795}"/>
              </a:ext>
            </a:extLst>
          </p:cNvPr>
          <p:cNvCxnSpPr>
            <a:stCxn id="399" idx="4"/>
            <a:endCxn id="425" idx="0"/>
          </p:cNvCxnSpPr>
          <p:nvPr/>
        </p:nvCxnSpPr>
        <p:spPr bwMode="auto">
          <a:xfrm flipV="1">
            <a:off x="8834047" y="1989858"/>
            <a:ext cx="1339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id="{8783709C-BC2B-1AA7-A45B-BB67F43EBB7A}"/>
              </a:ext>
            </a:extLst>
          </p:cNvPr>
          <p:cNvCxnSpPr>
            <a:stCxn id="402" idx="4"/>
            <a:endCxn id="428" idx="0"/>
          </p:cNvCxnSpPr>
          <p:nvPr/>
        </p:nvCxnSpPr>
        <p:spPr bwMode="auto">
          <a:xfrm flipV="1">
            <a:off x="10395673" y="1989858"/>
            <a:ext cx="1339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7F433748-4EC4-677C-A459-6562932961AC}"/>
              </a:ext>
            </a:extLst>
          </p:cNvPr>
          <p:cNvCxnSpPr>
            <a:stCxn id="403" idx="4"/>
            <a:endCxn id="429" idx="0"/>
          </p:cNvCxnSpPr>
          <p:nvPr/>
        </p:nvCxnSpPr>
        <p:spPr bwMode="auto">
          <a:xfrm flipV="1">
            <a:off x="10893705" y="1989858"/>
            <a:ext cx="1339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F8CE4C9C-6FCA-799D-FF58-8E32F494BC72}"/>
              </a:ext>
            </a:extLst>
          </p:cNvPr>
          <p:cNvCxnSpPr>
            <a:stCxn id="404" idx="4"/>
            <a:endCxn id="430" idx="0"/>
          </p:cNvCxnSpPr>
          <p:nvPr/>
        </p:nvCxnSpPr>
        <p:spPr bwMode="auto">
          <a:xfrm flipV="1">
            <a:off x="11391738" y="1989858"/>
            <a:ext cx="1339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5" name="Oval 414">
            <a:extLst>
              <a:ext uri="{FF2B5EF4-FFF2-40B4-BE49-F238E27FC236}">
                <a16:creationId xmlns:a16="http://schemas.microsoft.com/office/drawing/2014/main" id="{7EEE04AF-281C-BAEF-48C0-D778BF8765E9}"/>
              </a:ext>
            </a:extLst>
          </p:cNvPr>
          <p:cNvSpPr/>
          <p:nvPr/>
        </p:nvSpPr>
        <p:spPr bwMode="auto">
          <a:xfrm flipV="1">
            <a:off x="3554801" y="1674503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56DF02FA-CF99-5CEF-5167-7EA437903218}"/>
              </a:ext>
            </a:extLst>
          </p:cNvPr>
          <p:cNvSpPr/>
          <p:nvPr/>
        </p:nvSpPr>
        <p:spPr bwMode="auto">
          <a:xfrm flipV="1">
            <a:off x="4052832" y="1674503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4B480C39-1B6C-805D-FB0B-ABD04A7369E6}"/>
              </a:ext>
            </a:extLst>
          </p:cNvPr>
          <p:cNvSpPr/>
          <p:nvPr/>
        </p:nvSpPr>
        <p:spPr bwMode="auto">
          <a:xfrm flipV="1">
            <a:off x="4550865" y="1674503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3EDF07B3-2126-673C-151F-4C670404FEEA}"/>
              </a:ext>
            </a:extLst>
          </p:cNvPr>
          <p:cNvSpPr/>
          <p:nvPr/>
        </p:nvSpPr>
        <p:spPr bwMode="auto">
          <a:xfrm flipV="1">
            <a:off x="5048897" y="1674503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5ADE1CB8-BE74-6783-4860-DE5234E1F5ED}"/>
              </a:ext>
            </a:extLst>
          </p:cNvPr>
          <p:cNvSpPr/>
          <p:nvPr/>
        </p:nvSpPr>
        <p:spPr bwMode="auto">
          <a:xfrm flipV="1">
            <a:off x="5614458" y="1674503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20" name="Oval 419">
            <a:extLst>
              <a:ext uri="{FF2B5EF4-FFF2-40B4-BE49-F238E27FC236}">
                <a16:creationId xmlns:a16="http://schemas.microsoft.com/office/drawing/2014/main" id="{7F792086-1C95-F107-58E7-19902B3CADC7}"/>
              </a:ext>
            </a:extLst>
          </p:cNvPr>
          <p:cNvSpPr/>
          <p:nvPr/>
        </p:nvSpPr>
        <p:spPr bwMode="auto">
          <a:xfrm flipV="1">
            <a:off x="6112491" y="1674503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A81A947D-2543-6C46-7817-11CB8D97FD45}"/>
              </a:ext>
            </a:extLst>
          </p:cNvPr>
          <p:cNvSpPr/>
          <p:nvPr/>
        </p:nvSpPr>
        <p:spPr bwMode="auto">
          <a:xfrm flipV="1">
            <a:off x="6610523" y="1674503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071E89AA-DA6A-F4B9-CEF8-8A2CC03C82E3}"/>
              </a:ext>
            </a:extLst>
          </p:cNvPr>
          <p:cNvSpPr/>
          <p:nvPr/>
        </p:nvSpPr>
        <p:spPr bwMode="auto">
          <a:xfrm flipV="1">
            <a:off x="7108554" y="1674503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89873167-F501-6658-3467-46F806BD5405}"/>
              </a:ext>
            </a:extLst>
          </p:cNvPr>
          <p:cNvSpPr/>
          <p:nvPr/>
        </p:nvSpPr>
        <p:spPr bwMode="auto">
          <a:xfrm flipV="1">
            <a:off x="7674116" y="1674503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72EB1DA8-E0BE-BC64-9FEE-B796B6510705}"/>
              </a:ext>
            </a:extLst>
          </p:cNvPr>
          <p:cNvSpPr/>
          <p:nvPr/>
        </p:nvSpPr>
        <p:spPr bwMode="auto">
          <a:xfrm flipV="1">
            <a:off x="8172148" y="1674503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F704D34B-06E1-0FF4-F21D-F49466D9AB9F}"/>
              </a:ext>
            </a:extLst>
          </p:cNvPr>
          <p:cNvSpPr/>
          <p:nvPr/>
        </p:nvSpPr>
        <p:spPr bwMode="auto">
          <a:xfrm flipV="1">
            <a:off x="8670179" y="1674503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26" name="Oval 425">
            <a:extLst>
              <a:ext uri="{FF2B5EF4-FFF2-40B4-BE49-F238E27FC236}">
                <a16:creationId xmlns:a16="http://schemas.microsoft.com/office/drawing/2014/main" id="{D63098AA-1373-08F9-C010-79DC7F1B819D}"/>
              </a:ext>
            </a:extLst>
          </p:cNvPr>
          <p:cNvSpPr/>
          <p:nvPr/>
        </p:nvSpPr>
        <p:spPr bwMode="auto">
          <a:xfrm flipV="1">
            <a:off x="9168212" y="1674503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7" name="Oval 426">
            <a:extLst>
              <a:ext uri="{FF2B5EF4-FFF2-40B4-BE49-F238E27FC236}">
                <a16:creationId xmlns:a16="http://schemas.microsoft.com/office/drawing/2014/main" id="{4E36AC56-CC90-5ADD-5829-EF1855E184BC}"/>
              </a:ext>
            </a:extLst>
          </p:cNvPr>
          <p:cNvSpPr/>
          <p:nvPr/>
        </p:nvSpPr>
        <p:spPr bwMode="auto">
          <a:xfrm flipV="1">
            <a:off x="9733773" y="1674503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28" name="Oval 427">
            <a:extLst>
              <a:ext uri="{FF2B5EF4-FFF2-40B4-BE49-F238E27FC236}">
                <a16:creationId xmlns:a16="http://schemas.microsoft.com/office/drawing/2014/main" id="{94071F46-B45D-51D5-1699-B43E8BE2F4E8}"/>
              </a:ext>
            </a:extLst>
          </p:cNvPr>
          <p:cNvSpPr/>
          <p:nvPr/>
        </p:nvSpPr>
        <p:spPr bwMode="auto">
          <a:xfrm flipV="1">
            <a:off x="10231804" y="1674503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9" name="Oval 428">
            <a:extLst>
              <a:ext uri="{FF2B5EF4-FFF2-40B4-BE49-F238E27FC236}">
                <a16:creationId xmlns:a16="http://schemas.microsoft.com/office/drawing/2014/main" id="{1790C66A-765D-F194-1E5D-38B838C64CDE}"/>
              </a:ext>
            </a:extLst>
          </p:cNvPr>
          <p:cNvSpPr/>
          <p:nvPr/>
        </p:nvSpPr>
        <p:spPr bwMode="auto">
          <a:xfrm flipV="1">
            <a:off x="10729836" y="1674503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30" name="Oval 429">
            <a:extLst>
              <a:ext uri="{FF2B5EF4-FFF2-40B4-BE49-F238E27FC236}">
                <a16:creationId xmlns:a16="http://schemas.microsoft.com/office/drawing/2014/main" id="{21F1045E-FD7B-0521-3289-E652D97A030C}"/>
              </a:ext>
            </a:extLst>
          </p:cNvPr>
          <p:cNvSpPr/>
          <p:nvPr/>
        </p:nvSpPr>
        <p:spPr bwMode="auto">
          <a:xfrm flipV="1">
            <a:off x="11227869" y="1674503"/>
            <a:ext cx="354531" cy="31535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3D686524-B0D1-F736-2A50-70EEF7B604EC}"/>
              </a:ext>
            </a:extLst>
          </p:cNvPr>
          <p:cNvCxnSpPr>
            <a:stCxn id="390" idx="4"/>
            <a:endCxn id="416" idx="0"/>
          </p:cNvCxnSpPr>
          <p:nvPr/>
        </p:nvCxnSpPr>
        <p:spPr bwMode="auto">
          <a:xfrm flipV="1">
            <a:off x="4216701" y="1989858"/>
            <a:ext cx="1339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DFC2DC09-47A6-2183-C6AB-F7C3AC2478C0}"/>
              </a:ext>
            </a:extLst>
          </p:cNvPr>
          <p:cNvCxnSpPr>
            <a:stCxn id="392" idx="4"/>
            <a:endCxn id="418" idx="0"/>
          </p:cNvCxnSpPr>
          <p:nvPr/>
        </p:nvCxnSpPr>
        <p:spPr bwMode="auto">
          <a:xfrm flipV="1">
            <a:off x="5212766" y="1989858"/>
            <a:ext cx="1339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8AD3758A-F266-0CEF-62BA-93588CF87F4C}"/>
              </a:ext>
            </a:extLst>
          </p:cNvPr>
          <p:cNvCxnSpPr>
            <a:cxnSpLocks/>
          </p:cNvCxnSpPr>
          <p:nvPr/>
        </p:nvCxnSpPr>
        <p:spPr bwMode="auto">
          <a:xfrm flipV="1">
            <a:off x="4206466" y="3471673"/>
            <a:ext cx="9688" cy="7523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F3012D7D-0F6A-2DBC-FB7B-8FE3A52FEF27}"/>
              </a:ext>
            </a:extLst>
          </p:cNvPr>
          <p:cNvCxnSpPr>
            <a:cxnSpLocks/>
          </p:cNvCxnSpPr>
          <p:nvPr/>
        </p:nvCxnSpPr>
        <p:spPr bwMode="auto">
          <a:xfrm flipV="1">
            <a:off x="3718122" y="3471673"/>
            <a:ext cx="0" cy="75705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088828F8-1B12-4194-BFDE-BEB2C36B67B7}"/>
              </a:ext>
            </a:extLst>
          </p:cNvPr>
          <p:cNvCxnSpPr>
            <a:cxnSpLocks/>
          </p:cNvCxnSpPr>
          <p:nvPr/>
        </p:nvCxnSpPr>
        <p:spPr bwMode="auto">
          <a:xfrm>
            <a:off x="3718122" y="3471673"/>
            <a:ext cx="498032" cy="757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47617F64-A0B2-F4F7-4F45-5DD3791F1943}"/>
              </a:ext>
            </a:extLst>
          </p:cNvPr>
          <p:cNvCxnSpPr>
            <a:cxnSpLocks/>
          </p:cNvCxnSpPr>
          <p:nvPr/>
        </p:nvCxnSpPr>
        <p:spPr bwMode="auto">
          <a:xfrm flipH="1">
            <a:off x="3718122" y="3471673"/>
            <a:ext cx="498032" cy="757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DFBD35E0-FB9C-8904-15D6-B8F196008777}"/>
              </a:ext>
            </a:extLst>
          </p:cNvPr>
          <p:cNvCxnSpPr>
            <a:cxnSpLocks/>
          </p:cNvCxnSpPr>
          <p:nvPr/>
        </p:nvCxnSpPr>
        <p:spPr bwMode="auto">
          <a:xfrm flipV="1">
            <a:off x="5203079" y="3461117"/>
            <a:ext cx="9688" cy="7523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C1B0169B-30F4-EB4B-AF07-C3742BC2ED00}"/>
              </a:ext>
            </a:extLst>
          </p:cNvPr>
          <p:cNvCxnSpPr>
            <a:cxnSpLocks/>
          </p:cNvCxnSpPr>
          <p:nvPr/>
        </p:nvCxnSpPr>
        <p:spPr bwMode="auto">
          <a:xfrm flipV="1">
            <a:off x="4714735" y="3461117"/>
            <a:ext cx="0" cy="757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828845DF-D529-75AC-0F76-3548F6884969}"/>
              </a:ext>
            </a:extLst>
          </p:cNvPr>
          <p:cNvCxnSpPr>
            <a:cxnSpLocks/>
          </p:cNvCxnSpPr>
          <p:nvPr/>
        </p:nvCxnSpPr>
        <p:spPr bwMode="auto">
          <a:xfrm>
            <a:off x="4714735" y="3461117"/>
            <a:ext cx="498032" cy="757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0B50E8A1-DEE3-74A3-D135-D2EA0788AD65}"/>
              </a:ext>
            </a:extLst>
          </p:cNvPr>
          <p:cNvCxnSpPr>
            <a:cxnSpLocks/>
          </p:cNvCxnSpPr>
          <p:nvPr/>
        </p:nvCxnSpPr>
        <p:spPr bwMode="auto">
          <a:xfrm flipH="1">
            <a:off x="4714735" y="3461117"/>
            <a:ext cx="498032" cy="757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2A595BE0-E75B-9220-7833-1AB84BBE27CA}"/>
              </a:ext>
            </a:extLst>
          </p:cNvPr>
          <p:cNvCxnSpPr>
            <a:stCxn id="375" idx="4"/>
            <a:endCxn id="390" idx="0"/>
          </p:cNvCxnSpPr>
          <p:nvPr/>
        </p:nvCxnSpPr>
        <p:spPr bwMode="auto">
          <a:xfrm flipH="1" flipV="1">
            <a:off x="4234233" y="3461117"/>
            <a:ext cx="498033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96363926-469E-11AC-57EF-26672773A573}"/>
              </a:ext>
            </a:extLst>
          </p:cNvPr>
          <p:cNvCxnSpPr>
            <a:stCxn id="391" idx="0"/>
            <a:endCxn id="374" idx="4"/>
          </p:cNvCxnSpPr>
          <p:nvPr/>
        </p:nvCxnSpPr>
        <p:spPr bwMode="auto">
          <a:xfrm flipH="1">
            <a:off x="4234236" y="3461117"/>
            <a:ext cx="498032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3C7E5BDD-F6A3-61B7-B185-4C9297DB1C46}"/>
              </a:ext>
            </a:extLst>
          </p:cNvPr>
          <p:cNvCxnSpPr>
            <a:stCxn id="373" idx="4"/>
            <a:endCxn id="392" idx="0"/>
          </p:cNvCxnSpPr>
          <p:nvPr/>
        </p:nvCxnSpPr>
        <p:spPr bwMode="auto">
          <a:xfrm flipV="1">
            <a:off x="3736201" y="3461117"/>
            <a:ext cx="1494097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A499B174-E05A-F92E-8854-CBE9E05713DD}"/>
              </a:ext>
            </a:extLst>
          </p:cNvPr>
          <p:cNvCxnSpPr>
            <a:stCxn id="390" idx="0"/>
            <a:endCxn id="376" idx="4"/>
          </p:cNvCxnSpPr>
          <p:nvPr/>
        </p:nvCxnSpPr>
        <p:spPr bwMode="auto">
          <a:xfrm>
            <a:off x="4234233" y="3461117"/>
            <a:ext cx="996064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9A1B581C-60F3-1420-7CEE-AB546A475B33}"/>
              </a:ext>
            </a:extLst>
          </p:cNvPr>
          <p:cNvCxnSpPr>
            <a:stCxn id="389" idx="0"/>
            <a:endCxn id="376" idx="4"/>
          </p:cNvCxnSpPr>
          <p:nvPr/>
        </p:nvCxnSpPr>
        <p:spPr bwMode="auto">
          <a:xfrm>
            <a:off x="3736201" y="3461117"/>
            <a:ext cx="1494097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08C33B19-F576-CBAC-1E7C-142C810A5C74}"/>
              </a:ext>
            </a:extLst>
          </p:cNvPr>
          <p:cNvCxnSpPr>
            <a:stCxn id="392" idx="0"/>
            <a:endCxn id="374" idx="4"/>
          </p:cNvCxnSpPr>
          <p:nvPr/>
        </p:nvCxnSpPr>
        <p:spPr bwMode="auto">
          <a:xfrm flipH="1">
            <a:off x="4234236" y="3461117"/>
            <a:ext cx="996062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8A4A2B64-6827-3352-97DE-EC0C888EFF3C}"/>
              </a:ext>
            </a:extLst>
          </p:cNvPr>
          <p:cNvCxnSpPr>
            <a:stCxn id="375" idx="4"/>
            <a:endCxn id="389" idx="0"/>
          </p:cNvCxnSpPr>
          <p:nvPr/>
        </p:nvCxnSpPr>
        <p:spPr bwMode="auto">
          <a:xfrm flipH="1" flipV="1">
            <a:off x="3736201" y="3461117"/>
            <a:ext cx="996064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74F76D75-0A14-BA99-3A5C-1E49810BCC3B}"/>
              </a:ext>
            </a:extLst>
          </p:cNvPr>
          <p:cNvCxnSpPr>
            <a:cxnSpLocks/>
          </p:cNvCxnSpPr>
          <p:nvPr/>
        </p:nvCxnSpPr>
        <p:spPr bwMode="auto">
          <a:xfrm flipV="1">
            <a:off x="6283605" y="3474592"/>
            <a:ext cx="9688" cy="7523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A42BBD7B-4A75-253F-F2F3-F91B0D0C8A8D}"/>
              </a:ext>
            </a:extLst>
          </p:cNvPr>
          <p:cNvCxnSpPr>
            <a:cxnSpLocks/>
          </p:cNvCxnSpPr>
          <p:nvPr/>
        </p:nvCxnSpPr>
        <p:spPr bwMode="auto">
          <a:xfrm flipV="1">
            <a:off x="5795262" y="3474592"/>
            <a:ext cx="0" cy="757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76950209-6D41-EC51-3ABD-21086FECF3B7}"/>
              </a:ext>
            </a:extLst>
          </p:cNvPr>
          <p:cNvCxnSpPr>
            <a:cxnSpLocks/>
          </p:cNvCxnSpPr>
          <p:nvPr/>
        </p:nvCxnSpPr>
        <p:spPr bwMode="auto">
          <a:xfrm>
            <a:off x="5795262" y="3474592"/>
            <a:ext cx="498031" cy="757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1CFD5E40-1AFA-817E-2F80-02066FE1D03C}"/>
              </a:ext>
            </a:extLst>
          </p:cNvPr>
          <p:cNvCxnSpPr>
            <a:cxnSpLocks/>
          </p:cNvCxnSpPr>
          <p:nvPr/>
        </p:nvCxnSpPr>
        <p:spPr bwMode="auto">
          <a:xfrm flipH="1">
            <a:off x="5795262" y="3474592"/>
            <a:ext cx="498031" cy="757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547D34D4-439D-77AA-0588-ACACED30E3D1}"/>
              </a:ext>
            </a:extLst>
          </p:cNvPr>
          <p:cNvCxnSpPr>
            <a:cxnSpLocks/>
          </p:cNvCxnSpPr>
          <p:nvPr/>
        </p:nvCxnSpPr>
        <p:spPr bwMode="auto">
          <a:xfrm flipV="1">
            <a:off x="7280217" y="3464035"/>
            <a:ext cx="9688" cy="7523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D0D0C183-291B-0E82-19EA-EF80DC66A11E}"/>
              </a:ext>
            </a:extLst>
          </p:cNvPr>
          <p:cNvCxnSpPr>
            <a:cxnSpLocks/>
          </p:cNvCxnSpPr>
          <p:nvPr/>
        </p:nvCxnSpPr>
        <p:spPr bwMode="auto">
          <a:xfrm flipV="1">
            <a:off x="6791874" y="3464035"/>
            <a:ext cx="0" cy="757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627EA1EC-C531-26AB-45B5-0D3841FF8FA6}"/>
              </a:ext>
            </a:extLst>
          </p:cNvPr>
          <p:cNvCxnSpPr>
            <a:cxnSpLocks/>
          </p:cNvCxnSpPr>
          <p:nvPr/>
        </p:nvCxnSpPr>
        <p:spPr bwMode="auto">
          <a:xfrm>
            <a:off x="6791874" y="3464035"/>
            <a:ext cx="498031" cy="757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8407B22D-9282-7FD1-DA95-B16C1E95C668}"/>
              </a:ext>
            </a:extLst>
          </p:cNvPr>
          <p:cNvCxnSpPr>
            <a:cxnSpLocks/>
          </p:cNvCxnSpPr>
          <p:nvPr/>
        </p:nvCxnSpPr>
        <p:spPr bwMode="auto">
          <a:xfrm flipH="1">
            <a:off x="6791874" y="3464035"/>
            <a:ext cx="498031" cy="757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238146A3-1F47-0428-EE1F-CD2C33BF9808}"/>
              </a:ext>
            </a:extLst>
          </p:cNvPr>
          <p:cNvCxnSpPr>
            <a:cxnSpLocks/>
          </p:cNvCxnSpPr>
          <p:nvPr/>
        </p:nvCxnSpPr>
        <p:spPr bwMode="auto">
          <a:xfrm flipV="1">
            <a:off x="5795810" y="3464035"/>
            <a:ext cx="996064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F4E48A20-E0FF-83AB-A72B-82C17E00891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293840" y="3464035"/>
            <a:ext cx="498033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3DF90FB3-51C3-B688-3FC0-932CBBA61A4B}"/>
              </a:ext>
            </a:extLst>
          </p:cNvPr>
          <p:cNvCxnSpPr>
            <a:cxnSpLocks/>
          </p:cNvCxnSpPr>
          <p:nvPr/>
        </p:nvCxnSpPr>
        <p:spPr bwMode="auto">
          <a:xfrm flipH="1">
            <a:off x="6293842" y="3464035"/>
            <a:ext cx="498031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0D683B01-C28E-46FC-8FBE-620811A27FE9}"/>
              </a:ext>
            </a:extLst>
          </p:cNvPr>
          <p:cNvCxnSpPr>
            <a:cxnSpLocks/>
          </p:cNvCxnSpPr>
          <p:nvPr/>
        </p:nvCxnSpPr>
        <p:spPr bwMode="auto">
          <a:xfrm flipV="1">
            <a:off x="5795810" y="3464035"/>
            <a:ext cx="1494096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329BC4FE-6204-3DBF-DEEC-FC876B1DA0A8}"/>
              </a:ext>
            </a:extLst>
          </p:cNvPr>
          <p:cNvCxnSpPr>
            <a:cxnSpLocks/>
          </p:cNvCxnSpPr>
          <p:nvPr/>
        </p:nvCxnSpPr>
        <p:spPr bwMode="auto">
          <a:xfrm>
            <a:off x="6293840" y="3464035"/>
            <a:ext cx="996064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EFF1258C-7D2C-D76B-583E-F9DE653F297B}"/>
              </a:ext>
            </a:extLst>
          </p:cNvPr>
          <p:cNvCxnSpPr>
            <a:cxnSpLocks/>
          </p:cNvCxnSpPr>
          <p:nvPr/>
        </p:nvCxnSpPr>
        <p:spPr bwMode="auto">
          <a:xfrm>
            <a:off x="5795810" y="3464035"/>
            <a:ext cx="1494096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EFC25797-051D-7336-9B39-B42A1A25F1AE}"/>
              </a:ext>
            </a:extLst>
          </p:cNvPr>
          <p:cNvCxnSpPr>
            <a:cxnSpLocks/>
          </p:cNvCxnSpPr>
          <p:nvPr/>
        </p:nvCxnSpPr>
        <p:spPr bwMode="auto">
          <a:xfrm flipH="1">
            <a:off x="6293842" y="3464035"/>
            <a:ext cx="996062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064569B0-DE98-A1C0-86EA-43D1DB3999C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95810" y="3464035"/>
            <a:ext cx="996064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75CC7E7A-B333-2A7A-195C-6A85635F0C9A}"/>
              </a:ext>
            </a:extLst>
          </p:cNvPr>
          <p:cNvCxnSpPr>
            <a:cxnSpLocks/>
          </p:cNvCxnSpPr>
          <p:nvPr/>
        </p:nvCxnSpPr>
        <p:spPr bwMode="auto">
          <a:xfrm flipV="1">
            <a:off x="8339725" y="3469029"/>
            <a:ext cx="9688" cy="7523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64A8749-6D4A-AE20-031E-CBEF000A5A3C}"/>
              </a:ext>
            </a:extLst>
          </p:cNvPr>
          <p:cNvCxnSpPr>
            <a:cxnSpLocks/>
          </p:cNvCxnSpPr>
          <p:nvPr/>
        </p:nvCxnSpPr>
        <p:spPr bwMode="auto">
          <a:xfrm flipV="1">
            <a:off x="7851382" y="3469029"/>
            <a:ext cx="0" cy="757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3E6395C1-BF8C-03FC-5704-6C3EAE5F37DF}"/>
              </a:ext>
            </a:extLst>
          </p:cNvPr>
          <p:cNvCxnSpPr>
            <a:cxnSpLocks/>
          </p:cNvCxnSpPr>
          <p:nvPr/>
        </p:nvCxnSpPr>
        <p:spPr bwMode="auto">
          <a:xfrm>
            <a:off x="7851382" y="3469029"/>
            <a:ext cx="498031" cy="75705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A750C1D6-B47B-EFDB-9EDC-7EF64381BC60}"/>
              </a:ext>
            </a:extLst>
          </p:cNvPr>
          <p:cNvCxnSpPr>
            <a:cxnSpLocks/>
          </p:cNvCxnSpPr>
          <p:nvPr/>
        </p:nvCxnSpPr>
        <p:spPr bwMode="auto">
          <a:xfrm flipH="1">
            <a:off x="7851382" y="3469029"/>
            <a:ext cx="498031" cy="757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BC09BB94-E013-CB6D-7830-036619C5D18E}"/>
              </a:ext>
            </a:extLst>
          </p:cNvPr>
          <p:cNvCxnSpPr>
            <a:cxnSpLocks/>
          </p:cNvCxnSpPr>
          <p:nvPr/>
        </p:nvCxnSpPr>
        <p:spPr bwMode="auto">
          <a:xfrm flipV="1">
            <a:off x="9336337" y="3458472"/>
            <a:ext cx="9688" cy="7523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7F915D0-330D-B181-DE8C-9789BC81610D}"/>
              </a:ext>
            </a:extLst>
          </p:cNvPr>
          <p:cNvCxnSpPr>
            <a:cxnSpLocks/>
          </p:cNvCxnSpPr>
          <p:nvPr/>
        </p:nvCxnSpPr>
        <p:spPr bwMode="auto">
          <a:xfrm flipV="1">
            <a:off x="8847994" y="3458472"/>
            <a:ext cx="0" cy="757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53DBBD6D-CAF1-8595-3C90-0B556FEDC4FE}"/>
              </a:ext>
            </a:extLst>
          </p:cNvPr>
          <p:cNvCxnSpPr>
            <a:cxnSpLocks/>
          </p:cNvCxnSpPr>
          <p:nvPr/>
        </p:nvCxnSpPr>
        <p:spPr bwMode="auto">
          <a:xfrm>
            <a:off x="8847994" y="3458472"/>
            <a:ext cx="498031" cy="757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0B078F75-9109-7B19-2ADE-FAD6B7B24E39}"/>
              </a:ext>
            </a:extLst>
          </p:cNvPr>
          <p:cNvCxnSpPr>
            <a:cxnSpLocks/>
          </p:cNvCxnSpPr>
          <p:nvPr/>
        </p:nvCxnSpPr>
        <p:spPr bwMode="auto">
          <a:xfrm flipH="1">
            <a:off x="8847994" y="3458472"/>
            <a:ext cx="498031" cy="757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ECB1D715-4007-8D84-AAC0-A75BC609EEDC}"/>
              </a:ext>
            </a:extLst>
          </p:cNvPr>
          <p:cNvCxnSpPr>
            <a:cxnSpLocks/>
          </p:cNvCxnSpPr>
          <p:nvPr/>
        </p:nvCxnSpPr>
        <p:spPr bwMode="auto">
          <a:xfrm flipV="1">
            <a:off x="7851930" y="3458472"/>
            <a:ext cx="996064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4F5A770D-3B08-B236-2BC4-3B111A5CE74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349960" y="3458472"/>
            <a:ext cx="498033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3F43B183-41AD-8C82-D9DB-A311E2F7F3DC}"/>
              </a:ext>
            </a:extLst>
          </p:cNvPr>
          <p:cNvCxnSpPr>
            <a:cxnSpLocks/>
          </p:cNvCxnSpPr>
          <p:nvPr/>
        </p:nvCxnSpPr>
        <p:spPr bwMode="auto">
          <a:xfrm flipH="1">
            <a:off x="8349414" y="3466872"/>
            <a:ext cx="498031" cy="766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D3A0A4EF-EE17-DB51-8CC2-D2825FB81D5C}"/>
              </a:ext>
            </a:extLst>
          </p:cNvPr>
          <p:cNvCxnSpPr>
            <a:cxnSpLocks/>
          </p:cNvCxnSpPr>
          <p:nvPr/>
        </p:nvCxnSpPr>
        <p:spPr bwMode="auto">
          <a:xfrm flipV="1">
            <a:off x="7851930" y="3458472"/>
            <a:ext cx="1494096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BC0499A1-8B12-7A93-0B33-C766F018A924}"/>
              </a:ext>
            </a:extLst>
          </p:cNvPr>
          <p:cNvCxnSpPr>
            <a:cxnSpLocks/>
          </p:cNvCxnSpPr>
          <p:nvPr/>
        </p:nvCxnSpPr>
        <p:spPr bwMode="auto">
          <a:xfrm>
            <a:off x="8349960" y="3458472"/>
            <a:ext cx="996064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58EA9000-BA2A-00D0-A8B2-2537B86C19DF}"/>
              </a:ext>
            </a:extLst>
          </p:cNvPr>
          <p:cNvCxnSpPr>
            <a:cxnSpLocks/>
          </p:cNvCxnSpPr>
          <p:nvPr/>
        </p:nvCxnSpPr>
        <p:spPr bwMode="auto">
          <a:xfrm>
            <a:off x="7851930" y="3458472"/>
            <a:ext cx="1494096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AD5CDA72-F141-37E6-500C-989D7B30E23F}"/>
              </a:ext>
            </a:extLst>
          </p:cNvPr>
          <p:cNvCxnSpPr>
            <a:cxnSpLocks/>
          </p:cNvCxnSpPr>
          <p:nvPr/>
        </p:nvCxnSpPr>
        <p:spPr bwMode="auto">
          <a:xfrm flipH="1">
            <a:off x="8349963" y="3458472"/>
            <a:ext cx="996062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4822AFD2-FFAC-B74E-78F5-B7878548B19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851930" y="3458472"/>
            <a:ext cx="996064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D04913A7-05A0-B1C4-8667-9F010347E6B0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85985" y="3471947"/>
            <a:ext cx="9688" cy="7523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1F5BC86A-5A56-D589-CD1B-96C00C3E212F}"/>
              </a:ext>
            </a:extLst>
          </p:cNvPr>
          <p:cNvCxnSpPr>
            <a:cxnSpLocks/>
          </p:cNvCxnSpPr>
          <p:nvPr/>
        </p:nvCxnSpPr>
        <p:spPr bwMode="auto">
          <a:xfrm flipV="1">
            <a:off x="9897642" y="3471947"/>
            <a:ext cx="0" cy="757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87198903-B66D-66A0-2131-B8B985B082FD}"/>
              </a:ext>
            </a:extLst>
          </p:cNvPr>
          <p:cNvCxnSpPr>
            <a:cxnSpLocks/>
          </p:cNvCxnSpPr>
          <p:nvPr/>
        </p:nvCxnSpPr>
        <p:spPr bwMode="auto">
          <a:xfrm>
            <a:off x="9897642" y="3471947"/>
            <a:ext cx="498031" cy="757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1DE842C8-6AE1-FCAB-CD7F-C27521E36C42}"/>
              </a:ext>
            </a:extLst>
          </p:cNvPr>
          <p:cNvCxnSpPr>
            <a:cxnSpLocks/>
          </p:cNvCxnSpPr>
          <p:nvPr/>
        </p:nvCxnSpPr>
        <p:spPr bwMode="auto">
          <a:xfrm flipH="1">
            <a:off x="9897642" y="3471947"/>
            <a:ext cx="498031" cy="757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2EE1963B-31AC-5ACF-6782-CFC9BE50AAC2}"/>
              </a:ext>
            </a:extLst>
          </p:cNvPr>
          <p:cNvCxnSpPr>
            <a:cxnSpLocks/>
          </p:cNvCxnSpPr>
          <p:nvPr/>
        </p:nvCxnSpPr>
        <p:spPr bwMode="auto">
          <a:xfrm flipV="1">
            <a:off x="11382598" y="3461390"/>
            <a:ext cx="9688" cy="7523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7EE368AA-0728-CA03-F40F-3BC3CE5DEC37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94255" y="3461390"/>
            <a:ext cx="0" cy="757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DE41B89D-109B-7A76-EB96-CAF4EAD0A460}"/>
              </a:ext>
            </a:extLst>
          </p:cNvPr>
          <p:cNvCxnSpPr>
            <a:cxnSpLocks/>
          </p:cNvCxnSpPr>
          <p:nvPr/>
        </p:nvCxnSpPr>
        <p:spPr bwMode="auto">
          <a:xfrm>
            <a:off x="10894255" y="3461390"/>
            <a:ext cx="498031" cy="757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C8919D95-8642-457B-E9B3-02EEE3DB378F}"/>
              </a:ext>
            </a:extLst>
          </p:cNvPr>
          <p:cNvCxnSpPr>
            <a:cxnSpLocks/>
          </p:cNvCxnSpPr>
          <p:nvPr/>
        </p:nvCxnSpPr>
        <p:spPr bwMode="auto">
          <a:xfrm flipH="1">
            <a:off x="10894255" y="3461390"/>
            <a:ext cx="498031" cy="757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DBE11FBE-1A9D-CBF6-5ABE-7917044D9B1A}"/>
              </a:ext>
            </a:extLst>
          </p:cNvPr>
          <p:cNvCxnSpPr>
            <a:cxnSpLocks/>
          </p:cNvCxnSpPr>
          <p:nvPr/>
        </p:nvCxnSpPr>
        <p:spPr bwMode="auto">
          <a:xfrm flipV="1">
            <a:off x="9898190" y="3461390"/>
            <a:ext cx="996064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id="{2A4AB4E0-F6CB-5F9E-F24A-3EDA2ECEB38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396221" y="3461390"/>
            <a:ext cx="498033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0" name="Straight Connector 489">
            <a:extLst>
              <a:ext uri="{FF2B5EF4-FFF2-40B4-BE49-F238E27FC236}">
                <a16:creationId xmlns:a16="http://schemas.microsoft.com/office/drawing/2014/main" id="{6822B1A3-FA1B-FDF7-F7DE-309BEAC35467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96223" y="3461390"/>
            <a:ext cx="498031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94F06F78-3C88-38B4-378D-EAF45CD9DA26}"/>
              </a:ext>
            </a:extLst>
          </p:cNvPr>
          <p:cNvCxnSpPr>
            <a:cxnSpLocks/>
          </p:cNvCxnSpPr>
          <p:nvPr/>
        </p:nvCxnSpPr>
        <p:spPr bwMode="auto">
          <a:xfrm flipV="1">
            <a:off x="9898190" y="3461390"/>
            <a:ext cx="1494096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3B5D047C-F1B4-F37F-9E4D-2F345BBA1421}"/>
              </a:ext>
            </a:extLst>
          </p:cNvPr>
          <p:cNvCxnSpPr>
            <a:cxnSpLocks/>
          </p:cNvCxnSpPr>
          <p:nvPr/>
        </p:nvCxnSpPr>
        <p:spPr bwMode="auto">
          <a:xfrm>
            <a:off x="10396221" y="3461390"/>
            <a:ext cx="996064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3" name="Straight Connector 492">
            <a:extLst>
              <a:ext uri="{FF2B5EF4-FFF2-40B4-BE49-F238E27FC236}">
                <a16:creationId xmlns:a16="http://schemas.microsoft.com/office/drawing/2014/main" id="{E7ED10B7-DAA1-B4D3-6230-D94530010712}"/>
              </a:ext>
            </a:extLst>
          </p:cNvPr>
          <p:cNvCxnSpPr>
            <a:cxnSpLocks/>
          </p:cNvCxnSpPr>
          <p:nvPr/>
        </p:nvCxnSpPr>
        <p:spPr bwMode="auto">
          <a:xfrm>
            <a:off x="9898190" y="3461390"/>
            <a:ext cx="1494096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A1E3A48B-FEBF-11E6-88B0-F3DF0588FBC5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96223" y="3461390"/>
            <a:ext cx="996062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7FAC741F-C294-FA2A-CB1A-7204AF0E720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898190" y="3461390"/>
            <a:ext cx="996064" cy="766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2378A5A5-A97D-EEE6-1DA3-3AA6DB5E3087}"/>
              </a:ext>
            </a:extLst>
          </p:cNvPr>
          <p:cNvCxnSpPr>
            <a:cxnSpLocks/>
          </p:cNvCxnSpPr>
          <p:nvPr/>
        </p:nvCxnSpPr>
        <p:spPr bwMode="auto">
          <a:xfrm flipH="1">
            <a:off x="8336101" y="1947055"/>
            <a:ext cx="2198398" cy="12020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27BF89F1-250F-D294-4D88-17701FB734A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294475" y="1993238"/>
            <a:ext cx="4105919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5C775B77-92DC-F813-E6B4-183399192BD7}"/>
              </a:ext>
            </a:extLst>
          </p:cNvPr>
          <p:cNvCxnSpPr>
            <a:cxnSpLocks/>
          </p:cNvCxnSpPr>
          <p:nvPr/>
        </p:nvCxnSpPr>
        <p:spPr bwMode="auto">
          <a:xfrm>
            <a:off x="4234819" y="1993238"/>
            <a:ext cx="6165575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03FE2337-730F-60A5-4F29-70F4F561D61E}"/>
              </a:ext>
            </a:extLst>
          </p:cNvPr>
          <p:cNvCxnSpPr>
            <a:cxnSpLocks/>
          </p:cNvCxnSpPr>
          <p:nvPr/>
        </p:nvCxnSpPr>
        <p:spPr bwMode="auto">
          <a:xfrm flipV="1">
            <a:off x="4221422" y="1993238"/>
            <a:ext cx="2073054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BB518F4D-139A-8E82-C85C-C8F7717FE13E}"/>
              </a:ext>
            </a:extLst>
          </p:cNvPr>
          <p:cNvCxnSpPr>
            <a:cxnSpLocks/>
          </p:cNvCxnSpPr>
          <p:nvPr/>
        </p:nvCxnSpPr>
        <p:spPr bwMode="auto">
          <a:xfrm flipV="1">
            <a:off x="4221422" y="1993238"/>
            <a:ext cx="1339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DBCF5F4F-BB9D-33B7-17B9-46E2109A8386}"/>
              </a:ext>
            </a:extLst>
          </p:cNvPr>
          <p:cNvCxnSpPr>
            <a:cxnSpLocks/>
          </p:cNvCxnSpPr>
          <p:nvPr/>
        </p:nvCxnSpPr>
        <p:spPr bwMode="auto">
          <a:xfrm flipV="1">
            <a:off x="4221422" y="1993238"/>
            <a:ext cx="4132712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45282BA5-7B7B-8DBB-DEA6-5A7902D7B96F}"/>
              </a:ext>
            </a:extLst>
          </p:cNvPr>
          <p:cNvCxnSpPr>
            <a:cxnSpLocks/>
          </p:cNvCxnSpPr>
          <p:nvPr/>
        </p:nvCxnSpPr>
        <p:spPr bwMode="auto">
          <a:xfrm flipV="1">
            <a:off x="4221422" y="1993238"/>
            <a:ext cx="6192369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F0B7121F-FBE9-95B3-3892-E1687C0644F5}"/>
              </a:ext>
            </a:extLst>
          </p:cNvPr>
          <p:cNvCxnSpPr>
            <a:cxnSpLocks/>
          </p:cNvCxnSpPr>
          <p:nvPr/>
        </p:nvCxnSpPr>
        <p:spPr bwMode="auto">
          <a:xfrm flipV="1">
            <a:off x="6281078" y="1993238"/>
            <a:ext cx="4132712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7DB582D4-2574-08BE-2E49-CE675A564227}"/>
              </a:ext>
            </a:extLst>
          </p:cNvPr>
          <p:cNvCxnSpPr>
            <a:cxnSpLocks/>
          </p:cNvCxnSpPr>
          <p:nvPr/>
        </p:nvCxnSpPr>
        <p:spPr bwMode="auto">
          <a:xfrm flipV="1">
            <a:off x="6281078" y="1993238"/>
            <a:ext cx="1339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0760CB5B-EA3C-747E-0A81-5EA9621F0125}"/>
              </a:ext>
            </a:extLst>
          </p:cNvPr>
          <p:cNvCxnSpPr>
            <a:cxnSpLocks/>
          </p:cNvCxnSpPr>
          <p:nvPr/>
        </p:nvCxnSpPr>
        <p:spPr bwMode="auto">
          <a:xfrm flipV="1">
            <a:off x="6281078" y="1993238"/>
            <a:ext cx="207305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E806101A-C300-E789-6C2E-34C5A1F22A1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294475" y="1993238"/>
            <a:ext cx="2046262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7" name="Straight Connector 506">
            <a:extLst>
              <a:ext uri="{FF2B5EF4-FFF2-40B4-BE49-F238E27FC236}">
                <a16:creationId xmlns:a16="http://schemas.microsoft.com/office/drawing/2014/main" id="{4E938A64-8F27-314A-64FD-547931BDD5AB}"/>
              </a:ext>
            </a:extLst>
          </p:cNvPr>
          <p:cNvCxnSpPr>
            <a:cxnSpLocks/>
          </p:cNvCxnSpPr>
          <p:nvPr/>
        </p:nvCxnSpPr>
        <p:spPr bwMode="auto">
          <a:xfrm>
            <a:off x="4234819" y="1993238"/>
            <a:ext cx="2046260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57D98BAA-BA93-6CD3-B900-43DF4433DFA2}"/>
              </a:ext>
            </a:extLst>
          </p:cNvPr>
          <p:cNvCxnSpPr>
            <a:cxnSpLocks/>
          </p:cNvCxnSpPr>
          <p:nvPr/>
        </p:nvCxnSpPr>
        <p:spPr bwMode="auto">
          <a:xfrm flipV="1">
            <a:off x="10400394" y="1993238"/>
            <a:ext cx="1339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4DB0BF2F-A0BC-0775-C97E-751EFCA93B1B}"/>
              </a:ext>
            </a:extLst>
          </p:cNvPr>
          <p:cNvCxnSpPr>
            <a:cxnSpLocks/>
          </p:cNvCxnSpPr>
          <p:nvPr/>
        </p:nvCxnSpPr>
        <p:spPr bwMode="auto">
          <a:xfrm flipV="1">
            <a:off x="8340738" y="1993238"/>
            <a:ext cx="1339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56D1325D-F0DA-0015-C1DF-72B1B5A4037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354135" y="1993238"/>
            <a:ext cx="2046260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C6E7E0E3-F52E-C9E4-EF8B-3D54F2701FD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234819" y="1993238"/>
            <a:ext cx="4105919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9AFE4FBC-C033-8278-EB4A-858AEABA0825}"/>
              </a:ext>
            </a:extLst>
          </p:cNvPr>
          <p:cNvCxnSpPr>
            <a:cxnSpLocks/>
          </p:cNvCxnSpPr>
          <p:nvPr/>
        </p:nvCxnSpPr>
        <p:spPr bwMode="auto">
          <a:xfrm flipH="1">
            <a:off x="8492179" y="2006218"/>
            <a:ext cx="2414924" cy="3148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14B279D4-362D-8B4B-0EB2-39E38406FC9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01185" y="2006218"/>
            <a:ext cx="4105919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62A42ECE-945D-FE9E-52A3-19D882E86263}"/>
              </a:ext>
            </a:extLst>
          </p:cNvPr>
          <p:cNvCxnSpPr>
            <a:cxnSpLocks/>
          </p:cNvCxnSpPr>
          <p:nvPr/>
        </p:nvCxnSpPr>
        <p:spPr bwMode="auto">
          <a:xfrm>
            <a:off x="4741527" y="2006218"/>
            <a:ext cx="6165575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3BE0176F-46E2-A7F3-9412-2C719229915A}"/>
              </a:ext>
            </a:extLst>
          </p:cNvPr>
          <p:cNvCxnSpPr>
            <a:cxnSpLocks/>
          </p:cNvCxnSpPr>
          <p:nvPr/>
        </p:nvCxnSpPr>
        <p:spPr bwMode="auto">
          <a:xfrm flipV="1">
            <a:off x="4728131" y="2006218"/>
            <a:ext cx="2073054" cy="11559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6" name="Straight Connector 515">
            <a:extLst>
              <a:ext uri="{FF2B5EF4-FFF2-40B4-BE49-F238E27FC236}">
                <a16:creationId xmlns:a16="http://schemas.microsoft.com/office/drawing/2014/main" id="{ED3B0824-B6E3-AE1B-7344-23C1CDB5DCA4}"/>
              </a:ext>
            </a:extLst>
          </p:cNvPr>
          <p:cNvCxnSpPr>
            <a:cxnSpLocks/>
          </p:cNvCxnSpPr>
          <p:nvPr/>
        </p:nvCxnSpPr>
        <p:spPr bwMode="auto">
          <a:xfrm flipV="1">
            <a:off x="4728131" y="2006218"/>
            <a:ext cx="1339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D7AE9608-ACEA-A40F-FA25-5D061830929D}"/>
              </a:ext>
            </a:extLst>
          </p:cNvPr>
          <p:cNvCxnSpPr>
            <a:cxnSpLocks/>
          </p:cNvCxnSpPr>
          <p:nvPr/>
        </p:nvCxnSpPr>
        <p:spPr bwMode="auto">
          <a:xfrm flipV="1">
            <a:off x="4728131" y="2006218"/>
            <a:ext cx="4132712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F69F04C4-101A-CFEE-3179-2DA84FD1CBCA}"/>
              </a:ext>
            </a:extLst>
          </p:cNvPr>
          <p:cNvCxnSpPr>
            <a:cxnSpLocks/>
          </p:cNvCxnSpPr>
          <p:nvPr/>
        </p:nvCxnSpPr>
        <p:spPr bwMode="auto">
          <a:xfrm flipV="1">
            <a:off x="4728131" y="2006218"/>
            <a:ext cx="6192369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8C953B1C-1265-270A-AF03-E687E6A7FEDF}"/>
              </a:ext>
            </a:extLst>
          </p:cNvPr>
          <p:cNvCxnSpPr>
            <a:cxnSpLocks/>
          </p:cNvCxnSpPr>
          <p:nvPr/>
        </p:nvCxnSpPr>
        <p:spPr bwMode="auto">
          <a:xfrm flipV="1">
            <a:off x="6787787" y="2006218"/>
            <a:ext cx="4132712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B8CC238F-7193-B65B-5C04-7F591267CFD2}"/>
              </a:ext>
            </a:extLst>
          </p:cNvPr>
          <p:cNvCxnSpPr>
            <a:cxnSpLocks/>
          </p:cNvCxnSpPr>
          <p:nvPr/>
        </p:nvCxnSpPr>
        <p:spPr bwMode="auto">
          <a:xfrm flipV="1">
            <a:off x="6787787" y="2006218"/>
            <a:ext cx="207305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533BDAB8-0999-2111-6791-01FFE6A670C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01185" y="2006218"/>
            <a:ext cx="2046262" cy="11559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88E73FE7-0A7B-3933-B9C0-867D9BD6C3AD}"/>
              </a:ext>
            </a:extLst>
          </p:cNvPr>
          <p:cNvCxnSpPr>
            <a:cxnSpLocks/>
          </p:cNvCxnSpPr>
          <p:nvPr/>
        </p:nvCxnSpPr>
        <p:spPr bwMode="auto">
          <a:xfrm>
            <a:off x="4741527" y="2006218"/>
            <a:ext cx="2046260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64553B76-1588-1C3C-A870-87941C26492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907103" y="2006218"/>
            <a:ext cx="1339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0C59749B-9CE4-3CFE-48F0-4C6D8573D7BD}"/>
              </a:ext>
            </a:extLst>
          </p:cNvPr>
          <p:cNvCxnSpPr>
            <a:cxnSpLocks/>
          </p:cNvCxnSpPr>
          <p:nvPr/>
        </p:nvCxnSpPr>
        <p:spPr bwMode="auto">
          <a:xfrm flipV="1">
            <a:off x="8847446" y="2006218"/>
            <a:ext cx="1339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353DADC7-C279-CBDA-9476-BDAF68D6019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860843" y="2006218"/>
            <a:ext cx="2046260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92F1CE0D-5275-AC72-BBD9-4667466F581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741527" y="2006218"/>
            <a:ext cx="4105919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311B3A50-0834-1C90-CA9C-75F7572F94FE}"/>
              </a:ext>
            </a:extLst>
          </p:cNvPr>
          <p:cNvCxnSpPr>
            <a:cxnSpLocks/>
          </p:cNvCxnSpPr>
          <p:nvPr/>
        </p:nvCxnSpPr>
        <p:spPr bwMode="auto">
          <a:xfrm flipV="1">
            <a:off x="6787787" y="2006218"/>
            <a:ext cx="1339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DDF74056-E9A8-2758-34DC-B03458305602}"/>
              </a:ext>
            </a:extLst>
          </p:cNvPr>
          <p:cNvCxnSpPr>
            <a:cxnSpLocks/>
          </p:cNvCxnSpPr>
          <p:nvPr/>
        </p:nvCxnSpPr>
        <p:spPr bwMode="auto">
          <a:xfrm flipH="1">
            <a:off x="9324661" y="1998589"/>
            <a:ext cx="2070990" cy="11711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2598C7DD-C91C-1AE4-7BF8-18163E5C3B5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283036" y="2013850"/>
            <a:ext cx="4105919" cy="11559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FC8E88E5-6FBB-ED6E-DF68-3797ECEEF829}"/>
              </a:ext>
            </a:extLst>
          </p:cNvPr>
          <p:cNvCxnSpPr>
            <a:cxnSpLocks/>
          </p:cNvCxnSpPr>
          <p:nvPr/>
        </p:nvCxnSpPr>
        <p:spPr bwMode="auto">
          <a:xfrm>
            <a:off x="5223378" y="2013850"/>
            <a:ext cx="6165575" cy="11559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267BFE0E-5039-4218-3757-889DFF71ACBA}"/>
              </a:ext>
            </a:extLst>
          </p:cNvPr>
          <p:cNvCxnSpPr>
            <a:cxnSpLocks/>
          </p:cNvCxnSpPr>
          <p:nvPr/>
        </p:nvCxnSpPr>
        <p:spPr bwMode="auto">
          <a:xfrm flipV="1">
            <a:off x="5209982" y="2013850"/>
            <a:ext cx="2073054" cy="11559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2CA27C83-9D1F-5246-C4E4-B770822711F3}"/>
              </a:ext>
            </a:extLst>
          </p:cNvPr>
          <p:cNvCxnSpPr>
            <a:cxnSpLocks/>
          </p:cNvCxnSpPr>
          <p:nvPr/>
        </p:nvCxnSpPr>
        <p:spPr bwMode="auto">
          <a:xfrm flipV="1">
            <a:off x="5209982" y="2013850"/>
            <a:ext cx="13396" cy="11559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50939203-E0B5-1D0A-DDBC-317C21F3D157}"/>
              </a:ext>
            </a:extLst>
          </p:cNvPr>
          <p:cNvCxnSpPr>
            <a:cxnSpLocks/>
          </p:cNvCxnSpPr>
          <p:nvPr/>
        </p:nvCxnSpPr>
        <p:spPr bwMode="auto">
          <a:xfrm flipV="1">
            <a:off x="5209982" y="2013850"/>
            <a:ext cx="4132712" cy="11559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A8A287D3-86A4-FF42-4701-4538200C9392}"/>
              </a:ext>
            </a:extLst>
          </p:cNvPr>
          <p:cNvCxnSpPr>
            <a:cxnSpLocks/>
          </p:cNvCxnSpPr>
          <p:nvPr/>
        </p:nvCxnSpPr>
        <p:spPr bwMode="auto">
          <a:xfrm flipV="1">
            <a:off x="5209982" y="2013850"/>
            <a:ext cx="6192369" cy="11559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5" name="Straight Connector 534">
            <a:extLst>
              <a:ext uri="{FF2B5EF4-FFF2-40B4-BE49-F238E27FC236}">
                <a16:creationId xmlns:a16="http://schemas.microsoft.com/office/drawing/2014/main" id="{4BE26145-CED1-CFDB-B032-E8EA9E006BD8}"/>
              </a:ext>
            </a:extLst>
          </p:cNvPr>
          <p:cNvCxnSpPr>
            <a:cxnSpLocks/>
          </p:cNvCxnSpPr>
          <p:nvPr/>
        </p:nvCxnSpPr>
        <p:spPr bwMode="auto">
          <a:xfrm flipV="1">
            <a:off x="7269638" y="2013850"/>
            <a:ext cx="4132712" cy="11559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6" name="Straight Connector 535">
            <a:extLst>
              <a:ext uri="{FF2B5EF4-FFF2-40B4-BE49-F238E27FC236}">
                <a16:creationId xmlns:a16="http://schemas.microsoft.com/office/drawing/2014/main" id="{B4B0F156-272B-04DD-9B97-073C70F896C7}"/>
              </a:ext>
            </a:extLst>
          </p:cNvPr>
          <p:cNvCxnSpPr>
            <a:cxnSpLocks/>
          </p:cNvCxnSpPr>
          <p:nvPr/>
        </p:nvCxnSpPr>
        <p:spPr bwMode="auto">
          <a:xfrm flipV="1">
            <a:off x="7269638" y="2013850"/>
            <a:ext cx="13396" cy="11559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7" name="Straight Connector 536">
            <a:extLst>
              <a:ext uri="{FF2B5EF4-FFF2-40B4-BE49-F238E27FC236}">
                <a16:creationId xmlns:a16="http://schemas.microsoft.com/office/drawing/2014/main" id="{DEB9CBDD-9254-A7B5-63DE-DFD01BAAD9F0}"/>
              </a:ext>
            </a:extLst>
          </p:cNvPr>
          <p:cNvCxnSpPr>
            <a:cxnSpLocks/>
          </p:cNvCxnSpPr>
          <p:nvPr/>
        </p:nvCxnSpPr>
        <p:spPr bwMode="auto">
          <a:xfrm flipV="1">
            <a:off x="7269638" y="2013850"/>
            <a:ext cx="2073056" cy="11559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8" name="Straight Connector 537">
            <a:extLst>
              <a:ext uri="{FF2B5EF4-FFF2-40B4-BE49-F238E27FC236}">
                <a16:creationId xmlns:a16="http://schemas.microsoft.com/office/drawing/2014/main" id="{8ADEA990-8BCE-D900-57F1-6967708310D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283036" y="2013850"/>
            <a:ext cx="2046262" cy="11559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2188C00F-87E4-C27C-0B6D-BBD480A5EC1F}"/>
              </a:ext>
            </a:extLst>
          </p:cNvPr>
          <p:cNvCxnSpPr>
            <a:cxnSpLocks/>
          </p:cNvCxnSpPr>
          <p:nvPr/>
        </p:nvCxnSpPr>
        <p:spPr bwMode="auto">
          <a:xfrm>
            <a:off x="5223378" y="2013850"/>
            <a:ext cx="2046260" cy="11559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35CBA687-8199-EA27-8AE2-A8C02785BD9F}"/>
              </a:ext>
            </a:extLst>
          </p:cNvPr>
          <p:cNvCxnSpPr>
            <a:cxnSpLocks/>
          </p:cNvCxnSpPr>
          <p:nvPr/>
        </p:nvCxnSpPr>
        <p:spPr bwMode="auto">
          <a:xfrm flipV="1">
            <a:off x="11388954" y="2013850"/>
            <a:ext cx="13396" cy="11559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907FD635-543F-363F-B241-EECC9022001E}"/>
              </a:ext>
            </a:extLst>
          </p:cNvPr>
          <p:cNvCxnSpPr>
            <a:cxnSpLocks/>
          </p:cNvCxnSpPr>
          <p:nvPr/>
        </p:nvCxnSpPr>
        <p:spPr bwMode="auto">
          <a:xfrm flipV="1">
            <a:off x="9329297" y="2013850"/>
            <a:ext cx="13396" cy="11559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7CDC672C-B7CF-EAC6-BF23-387187ADBFC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342695" y="2013850"/>
            <a:ext cx="2046260" cy="11559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D9E595D3-CC95-23F0-D92B-E41D7712A4F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23378" y="2013850"/>
            <a:ext cx="4105919" cy="11559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4" name="Straight Connector 543">
            <a:extLst>
              <a:ext uri="{FF2B5EF4-FFF2-40B4-BE49-F238E27FC236}">
                <a16:creationId xmlns:a16="http://schemas.microsoft.com/office/drawing/2014/main" id="{12F3B8F2-49FB-9703-460E-65FD57B5B8DE}"/>
              </a:ext>
            </a:extLst>
          </p:cNvPr>
          <p:cNvCxnSpPr>
            <a:stCxn id="427" idx="7"/>
            <a:endCxn id="397" idx="4"/>
          </p:cNvCxnSpPr>
          <p:nvPr/>
        </p:nvCxnSpPr>
        <p:spPr bwMode="auto">
          <a:xfrm flipH="1">
            <a:off x="7855517" y="1943677"/>
            <a:ext cx="2198398" cy="12020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5" name="Straight Connector 544">
            <a:extLst>
              <a:ext uri="{FF2B5EF4-FFF2-40B4-BE49-F238E27FC236}">
                <a16:creationId xmlns:a16="http://schemas.microsoft.com/office/drawing/2014/main" id="{57C4FF78-1877-877C-378A-D8B95EE3F4D8}"/>
              </a:ext>
            </a:extLst>
          </p:cNvPr>
          <p:cNvCxnSpPr>
            <a:stCxn id="401" idx="4"/>
            <a:endCxn id="419" idx="0"/>
          </p:cNvCxnSpPr>
          <p:nvPr/>
        </p:nvCxnSpPr>
        <p:spPr bwMode="auto">
          <a:xfrm flipH="1" flipV="1">
            <a:off x="5809255" y="1989858"/>
            <a:ext cx="4105919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Straight Connector 545">
            <a:extLst>
              <a:ext uri="{FF2B5EF4-FFF2-40B4-BE49-F238E27FC236}">
                <a16:creationId xmlns:a16="http://schemas.microsoft.com/office/drawing/2014/main" id="{74EFCA89-7AC3-6ABE-A9F5-AFF7A663FBCF}"/>
              </a:ext>
            </a:extLst>
          </p:cNvPr>
          <p:cNvCxnSpPr>
            <a:stCxn id="415" idx="0"/>
            <a:endCxn id="401" idx="4"/>
          </p:cNvCxnSpPr>
          <p:nvPr/>
        </p:nvCxnSpPr>
        <p:spPr bwMode="auto">
          <a:xfrm>
            <a:off x="3749599" y="1989858"/>
            <a:ext cx="6165575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Straight Connector 546">
            <a:extLst>
              <a:ext uri="{FF2B5EF4-FFF2-40B4-BE49-F238E27FC236}">
                <a16:creationId xmlns:a16="http://schemas.microsoft.com/office/drawing/2014/main" id="{CC2E5B56-FDC4-B1C7-FC30-95C554790DCC}"/>
              </a:ext>
            </a:extLst>
          </p:cNvPr>
          <p:cNvCxnSpPr>
            <a:stCxn id="389" idx="4"/>
            <a:endCxn id="419" idx="0"/>
          </p:cNvCxnSpPr>
          <p:nvPr/>
        </p:nvCxnSpPr>
        <p:spPr bwMode="auto">
          <a:xfrm flipV="1">
            <a:off x="3736201" y="1989858"/>
            <a:ext cx="2073054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8" name="Straight Connector 547">
            <a:extLst>
              <a:ext uri="{FF2B5EF4-FFF2-40B4-BE49-F238E27FC236}">
                <a16:creationId xmlns:a16="http://schemas.microsoft.com/office/drawing/2014/main" id="{638ECF95-27E8-4338-6870-065C3228DC24}"/>
              </a:ext>
            </a:extLst>
          </p:cNvPr>
          <p:cNvCxnSpPr>
            <a:stCxn id="389" idx="4"/>
            <a:endCxn id="415" idx="0"/>
          </p:cNvCxnSpPr>
          <p:nvPr/>
        </p:nvCxnSpPr>
        <p:spPr bwMode="auto">
          <a:xfrm flipV="1">
            <a:off x="3736201" y="1989858"/>
            <a:ext cx="13396" cy="11559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9" name="Straight Connector 548">
            <a:extLst>
              <a:ext uri="{FF2B5EF4-FFF2-40B4-BE49-F238E27FC236}">
                <a16:creationId xmlns:a16="http://schemas.microsoft.com/office/drawing/2014/main" id="{240762D0-9C04-7265-DB7E-3A692741722F}"/>
              </a:ext>
            </a:extLst>
          </p:cNvPr>
          <p:cNvCxnSpPr>
            <a:stCxn id="389" idx="4"/>
            <a:endCxn id="423" idx="0"/>
          </p:cNvCxnSpPr>
          <p:nvPr/>
        </p:nvCxnSpPr>
        <p:spPr bwMode="auto">
          <a:xfrm flipV="1">
            <a:off x="3736201" y="1989858"/>
            <a:ext cx="4132712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FE4240B7-F89F-B33A-0FD5-78262A9E8B4C}"/>
              </a:ext>
            </a:extLst>
          </p:cNvPr>
          <p:cNvCxnSpPr>
            <a:stCxn id="389" idx="4"/>
            <a:endCxn id="427" idx="0"/>
          </p:cNvCxnSpPr>
          <p:nvPr/>
        </p:nvCxnSpPr>
        <p:spPr bwMode="auto">
          <a:xfrm flipV="1">
            <a:off x="3736201" y="1989858"/>
            <a:ext cx="6192369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5E1E8B5A-30B6-105F-824D-155146D3A002}"/>
              </a:ext>
            </a:extLst>
          </p:cNvPr>
          <p:cNvCxnSpPr>
            <a:stCxn id="393" idx="4"/>
            <a:endCxn id="427" idx="0"/>
          </p:cNvCxnSpPr>
          <p:nvPr/>
        </p:nvCxnSpPr>
        <p:spPr bwMode="auto">
          <a:xfrm flipV="1">
            <a:off x="5795858" y="1989858"/>
            <a:ext cx="4132712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2" name="Straight Connector 551">
            <a:extLst>
              <a:ext uri="{FF2B5EF4-FFF2-40B4-BE49-F238E27FC236}">
                <a16:creationId xmlns:a16="http://schemas.microsoft.com/office/drawing/2014/main" id="{F074B002-667D-A829-F925-B50BFE202C3F}"/>
              </a:ext>
            </a:extLst>
          </p:cNvPr>
          <p:cNvCxnSpPr>
            <a:stCxn id="393" idx="4"/>
            <a:endCxn id="419" idx="0"/>
          </p:cNvCxnSpPr>
          <p:nvPr/>
        </p:nvCxnSpPr>
        <p:spPr bwMode="auto">
          <a:xfrm flipV="1">
            <a:off x="5795858" y="1989858"/>
            <a:ext cx="1339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3" name="Straight Connector 552">
            <a:extLst>
              <a:ext uri="{FF2B5EF4-FFF2-40B4-BE49-F238E27FC236}">
                <a16:creationId xmlns:a16="http://schemas.microsoft.com/office/drawing/2014/main" id="{C4F2C054-77DA-91B4-9747-E1A44230B82E}"/>
              </a:ext>
            </a:extLst>
          </p:cNvPr>
          <p:cNvCxnSpPr>
            <a:stCxn id="393" idx="4"/>
            <a:endCxn id="423" idx="0"/>
          </p:cNvCxnSpPr>
          <p:nvPr/>
        </p:nvCxnSpPr>
        <p:spPr bwMode="auto">
          <a:xfrm flipV="1">
            <a:off x="5795858" y="1989858"/>
            <a:ext cx="207305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9BD536A6-FBD4-D97A-B4ED-FF4C296C3877}"/>
              </a:ext>
            </a:extLst>
          </p:cNvPr>
          <p:cNvCxnSpPr>
            <a:stCxn id="397" idx="4"/>
            <a:endCxn id="419" idx="0"/>
          </p:cNvCxnSpPr>
          <p:nvPr/>
        </p:nvCxnSpPr>
        <p:spPr bwMode="auto">
          <a:xfrm flipH="1" flipV="1">
            <a:off x="5809255" y="1989858"/>
            <a:ext cx="2046262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F53FD8DF-AA23-DA50-815E-052227D4F6BE}"/>
              </a:ext>
            </a:extLst>
          </p:cNvPr>
          <p:cNvCxnSpPr>
            <a:stCxn id="415" idx="0"/>
            <a:endCxn id="393" idx="4"/>
          </p:cNvCxnSpPr>
          <p:nvPr/>
        </p:nvCxnSpPr>
        <p:spPr bwMode="auto">
          <a:xfrm>
            <a:off x="3749599" y="1989858"/>
            <a:ext cx="2046260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6" name="Straight Connector 555">
            <a:extLst>
              <a:ext uri="{FF2B5EF4-FFF2-40B4-BE49-F238E27FC236}">
                <a16:creationId xmlns:a16="http://schemas.microsoft.com/office/drawing/2014/main" id="{6824800B-7A3C-9E95-C242-60FCDA0FFBF8}"/>
              </a:ext>
            </a:extLst>
          </p:cNvPr>
          <p:cNvCxnSpPr>
            <a:stCxn id="401" idx="4"/>
            <a:endCxn id="427" idx="0"/>
          </p:cNvCxnSpPr>
          <p:nvPr/>
        </p:nvCxnSpPr>
        <p:spPr bwMode="auto">
          <a:xfrm flipV="1">
            <a:off x="9915174" y="1989858"/>
            <a:ext cx="1339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F70ACFC2-9C23-1AC9-C825-175FA0B84495}"/>
              </a:ext>
            </a:extLst>
          </p:cNvPr>
          <p:cNvCxnSpPr>
            <a:stCxn id="397" idx="4"/>
            <a:endCxn id="423" idx="0"/>
          </p:cNvCxnSpPr>
          <p:nvPr/>
        </p:nvCxnSpPr>
        <p:spPr bwMode="auto">
          <a:xfrm flipV="1">
            <a:off x="7855517" y="1989858"/>
            <a:ext cx="13396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8" name="Straight Connector 557">
            <a:extLst>
              <a:ext uri="{FF2B5EF4-FFF2-40B4-BE49-F238E27FC236}">
                <a16:creationId xmlns:a16="http://schemas.microsoft.com/office/drawing/2014/main" id="{DD12996D-C799-D4DA-1593-DDA9606A0BF4}"/>
              </a:ext>
            </a:extLst>
          </p:cNvPr>
          <p:cNvCxnSpPr>
            <a:stCxn id="401" idx="4"/>
            <a:endCxn id="423" idx="0"/>
          </p:cNvCxnSpPr>
          <p:nvPr/>
        </p:nvCxnSpPr>
        <p:spPr bwMode="auto">
          <a:xfrm flipH="1" flipV="1">
            <a:off x="7868914" y="1989858"/>
            <a:ext cx="2046260" cy="1155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9" name="Straight Connector 558">
            <a:extLst>
              <a:ext uri="{FF2B5EF4-FFF2-40B4-BE49-F238E27FC236}">
                <a16:creationId xmlns:a16="http://schemas.microsoft.com/office/drawing/2014/main" id="{48E1973D-AA91-305F-12DD-2B4F0A54293E}"/>
              </a:ext>
            </a:extLst>
          </p:cNvPr>
          <p:cNvCxnSpPr>
            <a:stCxn id="397" idx="4"/>
            <a:endCxn id="415" idx="0"/>
          </p:cNvCxnSpPr>
          <p:nvPr/>
        </p:nvCxnSpPr>
        <p:spPr bwMode="auto">
          <a:xfrm flipH="1" flipV="1">
            <a:off x="3749599" y="1989858"/>
            <a:ext cx="4105919" cy="11559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0" name="Straight Connector 559">
            <a:extLst>
              <a:ext uri="{FF2B5EF4-FFF2-40B4-BE49-F238E27FC236}">
                <a16:creationId xmlns:a16="http://schemas.microsoft.com/office/drawing/2014/main" id="{784B8E7D-ED4F-B629-79F6-8EBF28BC8A9B}"/>
              </a:ext>
            </a:extLst>
          </p:cNvPr>
          <p:cNvCxnSpPr>
            <a:stCxn id="562" idx="0"/>
          </p:cNvCxnSpPr>
          <p:nvPr/>
        </p:nvCxnSpPr>
        <p:spPr bwMode="auto">
          <a:xfrm flipV="1">
            <a:off x="3676388" y="4543133"/>
            <a:ext cx="41235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1" name="Rounded Rectangle 513">
            <a:extLst>
              <a:ext uri="{FF2B5EF4-FFF2-40B4-BE49-F238E27FC236}">
                <a16:creationId xmlns:a16="http://schemas.microsoft.com/office/drawing/2014/main" id="{EC1847F4-5C51-43D6-2760-BB627A3B8523}"/>
              </a:ext>
            </a:extLst>
          </p:cNvPr>
          <p:cNvSpPr/>
          <p:nvPr/>
        </p:nvSpPr>
        <p:spPr bwMode="auto">
          <a:xfrm>
            <a:off x="3733893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562" name="Rounded Rectangle 514">
            <a:extLst>
              <a:ext uri="{FF2B5EF4-FFF2-40B4-BE49-F238E27FC236}">
                <a16:creationId xmlns:a16="http://schemas.microsoft.com/office/drawing/2014/main" id="{EBEC4805-25A0-5352-8060-BB07B1447ECA}"/>
              </a:ext>
            </a:extLst>
          </p:cNvPr>
          <p:cNvSpPr/>
          <p:nvPr/>
        </p:nvSpPr>
        <p:spPr bwMode="auto">
          <a:xfrm>
            <a:off x="3642180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563" name="Rounded Rectangle 515">
            <a:extLst>
              <a:ext uri="{FF2B5EF4-FFF2-40B4-BE49-F238E27FC236}">
                <a16:creationId xmlns:a16="http://schemas.microsoft.com/office/drawing/2014/main" id="{EC0F956C-2C3D-AA2F-B1E5-EFD7E1B298DA}"/>
              </a:ext>
            </a:extLst>
          </p:cNvPr>
          <p:cNvSpPr/>
          <p:nvPr/>
        </p:nvSpPr>
        <p:spPr bwMode="auto">
          <a:xfrm>
            <a:off x="3553145" y="4699778"/>
            <a:ext cx="68417" cy="71819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564" name="Rounded Rectangle 516">
            <a:extLst>
              <a:ext uri="{FF2B5EF4-FFF2-40B4-BE49-F238E27FC236}">
                <a16:creationId xmlns:a16="http://schemas.microsoft.com/office/drawing/2014/main" id="{DD6F2352-EBB5-BCAC-1149-06FE41E1ADBD}"/>
              </a:ext>
            </a:extLst>
          </p:cNvPr>
          <p:cNvSpPr/>
          <p:nvPr/>
        </p:nvSpPr>
        <p:spPr bwMode="auto">
          <a:xfrm>
            <a:off x="3826736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86F155DD-53C8-C448-5772-FEB7D105D50E}"/>
              </a:ext>
            </a:extLst>
          </p:cNvPr>
          <p:cNvCxnSpPr>
            <a:cxnSpLocks/>
            <a:stCxn id="564" idx="0"/>
            <a:endCxn id="373" idx="0"/>
          </p:cNvCxnSpPr>
          <p:nvPr/>
        </p:nvCxnSpPr>
        <p:spPr bwMode="auto">
          <a:xfrm flipH="1" flipV="1">
            <a:off x="3718670" y="4543131"/>
            <a:ext cx="14227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6" name="Straight Connector 565">
            <a:extLst>
              <a:ext uri="{FF2B5EF4-FFF2-40B4-BE49-F238E27FC236}">
                <a16:creationId xmlns:a16="http://schemas.microsoft.com/office/drawing/2014/main" id="{18728AC4-CC8F-44E5-6160-6E5288A23184}"/>
              </a:ext>
            </a:extLst>
          </p:cNvPr>
          <p:cNvCxnSpPr>
            <a:cxnSpLocks/>
            <a:endCxn id="373" idx="0"/>
          </p:cNvCxnSpPr>
          <p:nvPr/>
        </p:nvCxnSpPr>
        <p:spPr bwMode="auto">
          <a:xfrm flipV="1">
            <a:off x="3601118" y="4543131"/>
            <a:ext cx="117552" cy="150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A0151204-4A30-CF2D-1462-37AFC87EF492}"/>
              </a:ext>
            </a:extLst>
          </p:cNvPr>
          <p:cNvCxnSpPr>
            <a:stCxn id="561" idx="0"/>
          </p:cNvCxnSpPr>
          <p:nvPr/>
        </p:nvCxnSpPr>
        <p:spPr bwMode="auto">
          <a:xfrm flipH="1" flipV="1">
            <a:off x="3724774" y="4543132"/>
            <a:ext cx="43328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8" name="Straight Connector 567">
            <a:extLst>
              <a:ext uri="{FF2B5EF4-FFF2-40B4-BE49-F238E27FC236}">
                <a16:creationId xmlns:a16="http://schemas.microsoft.com/office/drawing/2014/main" id="{9970B1F7-EF10-01D1-904C-177726F613FA}"/>
              </a:ext>
            </a:extLst>
          </p:cNvPr>
          <p:cNvCxnSpPr>
            <a:stCxn id="570" idx="0"/>
          </p:cNvCxnSpPr>
          <p:nvPr/>
        </p:nvCxnSpPr>
        <p:spPr bwMode="auto">
          <a:xfrm flipV="1">
            <a:off x="4168939" y="4543132"/>
            <a:ext cx="41235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9" name="Rounded Rectangle 513">
            <a:extLst>
              <a:ext uri="{FF2B5EF4-FFF2-40B4-BE49-F238E27FC236}">
                <a16:creationId xmlns:a16="http://schemas.microsoft.com/office/drawing/2014/main" id="{C7F3261D-679D-8B32-8A03-AB92334DD808}"/>
              </a:ext>
            </a:extLst>
          </p:cNvPr>
          <p:cNvSpPr/>
          <p:nvPr/>
        </p:nvSpPr>
        <p:spPr bwMode="auto">
          <a:xfrm>
            <a:off x="4226443" y="4699777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570" name="Rounded Rectangle 514">
            <a:extLst>
              <a:ext uri="{FF2B5EF4-FFF2-40B4-BE49-F238E27FC236}">
                <a16:creationId xmlns:a16="http://schemas.microsoft.com/office/drawing/2014/main" id="{EDD68346-5FDE-DA43-D8A5-D9370986630C}"/>
              </a:ext>
            </a:extLst>
          </p:cNvPr>
          <p:cNvSpPr/>
          <p:nvPr/>
        </p:nvSpPr>
        <p:spPr bwMode="auto">
          <a:xfrm>
            <a:off x="4134730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571" name="Rounded Rectangle 515">
            <a:extLst>
              <a:ext uri="{FF2B5EF4-FFF2-40B4-BE49-F238E27FC236}">
                <a16:creationId xmlns:a16="http://schemas.microsoft.com/office/drawing/2014/main" id="{680EA3E4-B500-847C-7363-A1CA47F337CA}"/>
              </a:ext>
            </a:extLst>
          </p:cNvPr>
          <p:cNvSpPr/>
          <p:nvPr/>
        </p:nvSpPr>
        <p:spPr bwMode="auto">
          <a:xfrm>
            <a:off x="4045696" y="4699777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572" name="Rounded Rectangle 516">
            <a:extLst>
              <a:ext uri="{FF2B5EF4-FFF2-40B4-BE49-F238E27FC236}">
                <a16:creationId xmlns:a16="http://schemas.microsoft.com/office/drawing/2014/main" id="{47CC1081-C962-1485-88B7-469E651CF98A}"/>
              </a:ext>
            </a:extLst>
          </p:cNvPr>
          <p:cNvSpPr/>
          <p:nvPr/>
        </p:nvSpPr>
        <p:spPr bwMode="auto">
          <a:xfrm>
            <a:off x="4319288" y="4699777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573" name="Straight Connector 572">
            <a:extLst>
              <a:ext uri="{FF2B5EF4-FFF2-40B4-BE49-F238E27FC236}">
                <a16:creationId xmlns:a16="http://schemas.microsoft.com/office/drawing/2014/main" id="{DC6878CD-0A0A-BE81-A495-E0D9B82EA974}"/>
              </a:ext>
            </a:extLst>
          </p:cNvPr>
          <p:cNvCxnSpPr>
            <a:cxnSpLocks/>
            <a:stCxn id="572" idx="0"/>
          </p:cNvCxnSpPr>
          <p:nvPr/>
        </p:nvCxnSpPr>
        <p:spPr bwMode="auto">
          <a:xfrm flipH="1" flipV="1">
            <a:off x="4211220" y="4543130"/>
            <a:ext cx="14227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>
            <a:extLst>
              <a:ext uri="{FF2B5EF4-FFF2-40B4-BE49-F238E27FC236}">
                <a16:creationId xmlns:a16="http://schemas.microsoft.com/office/drawing/2014/main" id="{DA34ECE5-125C-FF25-178A-F03A898E7F74}"/>
              </a:ext>
            </a:extLst>
          </p:cNvPr>
          <p:cNvCxnSpPr>
            <a:cxnSpLocks/>
            <a:stCxn id="571" idx="0"/>
          </p:cNvCxnSpPr>
          <p:nvPr/>
        </p:nvCxnSpPr>
        <p:spPr bwMode="auto">
          <a:xfrm flipV="1">
            <a:off x="4079904" y="4543130"/>
            <a:ext cx="13131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5" name="Straight Connector 574">
            <a:extLst>
              <a:ext uri="{FF2B5EF4-FFF2-40B4-BE49-F238E27FC236}">
                <a16:creationId xmlns:a16="http://schemas.microsoft.com/office/drawing/2014/main" id="{CD899F94-608C-FEAC-0AB5-E8679F7E17DC}"/>
              </a:ext>
            </a:extLst>
          </p:cNvPr>
          <p:cNvCxnSpPr>
            <a:stCxn id="569" idx="0"/>
          </p:cNvCxnSpPr>
          <p:nvPr/>
        </p:nvCxnSpPr>
        <p:spPr bwMode="auto">
          <a:xfrm flipH="1" flipV="1">
            <a:off x="4217326" y="4543131"/>
            <a:ext cx="43328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928FAFC7-0765-EF5D-AE3F-E6C2191AF3EA}"/>
              </a:ext>
            </a:extLst>
          </p:cNvPr>
          <p:cNvCxnSpPr>
            <a:stCxn id="578" idx="0"/>
          </p:cNvCxnSpPr>
          <p:nvPr/>
        </p:nvCxnSpPr>
        <p:spPr bwMode="auto">
          <a:xfrm flipV="1">
            <a:off x="4661489" y="4543131"/>
            <a:ext cx="41235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7" name="Rounded Rectangle 513">
            <a:extLst>
              <a:ext uri="{FF2B5EF4-FFF2-40B4-BE49-F238E27FC236}">
                <a16:creationId xmlns:a16="http://schemas.microsoft.com/office/drawing/2014/main" id="{012EA044-0B60-A42D-073E-C1287C08ABCA}"/>
              </a:ext>
            </a:extLst>
          </p:cNvPr>
          <p:cNvSpPr/>
          <p:nvPr/>
        </p:nvSpPr>
        <p:spPr bwMode="auto">
          <a:xfrm>
            <a:off x="4718993" y="4699776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578" name="Rounded Rectangle 514">
            <a:extLst>
              <a:ext uri="{FF2B5EF4-FFF2-40B4-BE49-F238E27FC236}">
                <a16:creationId xmlns:a16="http://schemas.microsoft.com/office/drawing/2014/main" id="{D57C9F15-4244-7FEB-224A-EA067FD55A81}"/>
              </a:ext>
            </a:extLst>
          </p:cNvPr>
          <p:cNvSpPr/>
          <p:nvPr/>
        </p:nvSpPr>
        <p:spPr bwMode="auto">
          <a:xfrm>
            <a:off x="4627280" y="4699777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579" name="Rounded Rectangle 515">
            <a:extLst>
              <a:ext uri="{FF2B5EF4-FFF2-40B4-BE49-F238E27FC236}">
                <a16:creationId xmlns:a16="http://schemas.microsoft.com/office/drawing/2014/main" id="{96CAE823-DA75-5D92-404F-23EDC8A94A04}"/>
              </a:ext>
            </a:extLst>
          </p:cNvPr>
          <p:cNvSpPr/>
          <p:nvPr/>
        </p:nvSpPr>
        <p:spPr bwMode="auto">
          <a:xfrm>
            <a:off x="4538247" y="4699776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580" name="Rounded Rectangle 516">
            <a:extLst>
              <a:ext uri="{FF2B5EF4-FFF2-40B4-BE49-F238E27FC236}">
                <a16:creationId xmlns:a16="http://schemas.microsoft.com/office/drawing/2014/main" id="{C6BB06A8-82A1-028A-2EC5-2BD97543F2C4}"/>
              </a:ext>
            </a:extLst>
          </p:cNvPr>
          <p:cNvSpPr/>
          <p:nvPr/>
        </p:nvSpPr>
        <p:spPr bwMode="auto">
          <a:xfrm>
            <a:off x="4811838" y="4699776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581" name="Straight Connector 580">
            <a:extLst>
              <a:ext uri="{FF2B5EF4-FFF2-40B4-BE49-F238E27FC236}">
                <a16:creationId xmlns:a16="http://schemas.microsoft.com/office/drawing/2014/main" id="{51F7CA11-8218-1CBD-2F34-02028F39D85D}"/>
              </a:ext>
            </a:extLst>
          </p:cNvPr>
          <p:cNvCxnSpPr>
            <a:cxnSpLocks/>
            <a:stCxn id="580" idx="0"/>
          </p:cNvCxnSpPr>
          <p:nvPr/>
        </p:nvCxnSpPr>
        <p:spPr bwMode="auto">
          <a:xfrm flipH="1" flipV="1">
            <a:off x="4703770" y="4543129"/>
            <a:ext cx="14227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2" name="Straight Connector 581">
            <a:extLst>
              <a:ext uri="{FF2B5EF4-FFF2-40B4-BE49-F238E27FC236}">
                <a16:creationId xmlns:a16="http://schemas.microsoft.com/office/drawing/2014/main" id="{007F2B1C-FD2D-23A4-DDCE-6A0BA9CA631A}"/>
              </a:ext>
            </a:extLst>
          </p:cNvPr>
          <p:cNvCxnSpPr>
            <a:cxnSpLocks/>
            <a:stCxn id="579" idx="0"/>
          </p:cNvCxnSpPr>
          <p:nvPr/>
        </p:nvCxnSpPr>
        <p:spPr bwMode="auto">
          <a:xfrm flipV="1">
            <a:off x="4572455" y="4543129"/>
            <a:ext cx="13131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3" name="Straight Connector 582">
            <a:extLst>
              <a:ext uri="{FF2B5EF4-FFF2-40B4-BE49-F238E27FC236}">
                <a16:creationId xmlns:a16="http://schemas.microsoft.com/office/drawing/2014/main" id="{89D86B40-2BDB-E3DE-54D5-36F1BF9041C1}"/>
              </a:ext>
            </a:extLst>
          </p:cNvPr>
          <p:cNvCxnSpPr>
            <a:stCxn id="577" idx="0"/>
          </p:cNvCxnSpPr>
          <p:nvPr/>
        </p:nvCxnSpPr>
        <p:spPr bwMode="auto">
          <a:xfrm flipH="1" flipV="1">
            <a:off x="4709876" y="4543130"/>
            <a:ext cx="43328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4" name="Straight Connector 583">
            <a:extLst>
              <a:ext uri="{FF2B5EF4-FFF2-40B4-BE49-F238E27FC236}">
                <a16:creationId xmlns:a16="http://schemas.microsoft.com/office/drawing/2014/main" id="{DEC67E84-20FE-273A-B6EE-F228318DFAD4}"/>
              </a:ext>
            </a:extLst>
          </p:cNvPr>
          <p:cNvCxnSpPr>
            <a:stCxn id="586" idx="0"/>
          </p:cNvCxnSpPr>
          <p:nvPr/>
        </p:nvCxnSpPr>
        <p:spPr bwMode="auto">
          <a:xfrm flipV="1">
            <a:off x="5170246" y="4543130"/>
            <a:ext cx="41235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5" name="Rounded Rectangle 513">
            <a:extLst>
              <a:ext uri="{FF2B5EF4-FFF2-40B4-BE49-F238E27FC236}">
                <a16:creationId xmlns:a16="http://schemas.microsoft.com/office/drawing/2014/main" id="{498EC743-AE8C-E416-4A2A-EEE223E4C0AC}"/>
              </a:ext>
            </a:extLst>
          </p:cNvPr>
          <p:cNvSpPr/>
          <p:nvPr/>
        </p:nvSpPr>
        <p:spPr bwMode="auto">
          <a:xfrm>
            <a:off x="5227750" y="4699776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586" name="Rounded Rectangle 514">
            <a:extLst>
              <a:ext uri="{FF2B5EF4-FFF2-40B4-BE49-F238E27FC236}">
                <a16:creationId xmlns:a16="http://schemas.microsoft.com/office/drawing/2014/main" id="{55464883-68A3-BCE9-80DF-6E8B4A16CD12}"/>
              </a:ext>
            </a:extLst>
          </p:cNvPr>
          <p:cNvSpPr/>
          <p:nvPr/>
        </p:nvSpPr>
        <p:spPr bwMode="auto">
          <a:xfrm>
            <a:off x="5136038" y="4699776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587" name="Rounded Rectangle 515">
            <a:extLst>
              <a:ext uri="{FF2B5EF4-FFF2-40B4-BE49-F238E27FC236}">
                <a16:creationId xmlns:a16="http://schemas.microsoft.com/office/drawing/2014/main" id="{A811D83D-1C18-DCA2-08D0-5A1554B8D339}"/>
              </a:ext>
            </a:extLst>
          </p:cNvPr>
          <p:cNvSpPr/>
          <p:nvPr/>
        </p:nvSpPr>
        <p:spPr bwMode="auto">
          <a:xfrm>
            <a:off x="5047003" y="4699776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588" name="Rounded Rectangle 516">
            <a:extLst>
              <a:ext uri="{FF2B5EF4-FFF2-40B4-BE49-F238E27FC236}">
                <a16:creationId xmlns:a16="http://schemas.microsoft.com/office/drawing/2014/main" id="{A1639030-496B-C37F-DFA3-431B217D5E66}"/>
              </a:ext>
            </a:extLst>
          </p:cNvPr>
          <p:cNvSpPr/>
          <p:nvPr/>
        </p:nvSpPr>
        <p:spPr bwMode="auto">
          <a:xfrm>
            <a:off x="5320595" y="4699776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589" name="Straight Connector 588">
            <a:extLst>
              <a:ext uri="{FF2B5EF4-FFF2-40B4-BE49-F238E27FC236}">
                <a16:creationId xmlns:a16="http://schemas.microsoft.com/office/drawing/2014/main" id="{8304ECA9-FF1B-B887-D9E8-4938A9CD1BC8}"/>
              </a:ext>
            </a:extLst>
          </p:cNvPr>
          <p:cNvCxnSpPr>
            <a:cxnSpLocks/>
            <a:stCxn id="588" idx="0"/>
          </p:cNvCxnSpPr>
          <p:nvPr/>
        </p:nvCxnSpPr>
        <p:spPr bwMode="auto">
          <a:xfrm flipH="1" flipV="1">
            <a:off x="5212528" y="4543129"/>
            <a:ext cx="14227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0" name="Straight Connector 589">
            <a:extLst>
              <a:ext uri="{FF2B5EF4-FFF2-40B4-BE49-F238E27FC236}">
                <a16:creationId xmlns:a16="http://schemas.microsoft.com/office/drawing/2014/main" id="{7C192286-7E4C-912D-A416-9A761285EA63}"/>
              </a:ext>
            </a:extLst>
          </p:cNvPr>
          <p:cNvCxnSpPr>
            <a:cxnSpLocks/>
            <a:stCxn id="587" idx="0"/>
          </p:cNvCxnSpPr>
          <p:nvPr/>
        </p:nvCxnSpPr>
        <p:spPr bwMode="auto">
          <a:xfrm flipV="1">
            <a:off x="5081212" y="4543129"/>
            <a:ext cx="13131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86C4590C-EF69-86D9-3C33-57079EB49F65}"/>
              </a:ext>
            </a:extLst>
          </p:cNvPr>
          <p:cNvCxnSpPr>
            <a:stCxn id="585" idx="0"/>
          </p:cNvCxnSpPr>
          <p:nvPr/>
        </p:nvCxnSpPr>
        <p:spPr bwMode="auto">
          <a:xfrm flipH="1" flipV="1">
            <a:off x="5218633" y="4543129"/>
            <a:ext cx="43328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2" name="Straight Connector 591">
            <a:extLst>
              <a:ext uri="{FF2B5EF4-FFF2-40B4-BE49-F238E27FC236}">
                <a16:creationId xmlns:a16="http://schemas.microsoft.com/office/drawing/2014/main" id="{EDCBD08A-96F7-CDC9-C8B9-5EF8899B47D2}"/>
              </a:ext>
            </a:extLst>
          </p:cNvPr>
          <p:cNvCxnSpPr>
            <a:stCxn id="594" idx="0"/>
          </p:cNvCxnSpPr>
          <p:nvPr/>
        </p:nvCxnSpPr>
        <p:spPr bwMode="auto">
          <a:xfrm flipV="1">
            <a:off x="5750460" y="4543135"/>
            <a:ext cx="41235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3" name="Rounded Rectangle 513">
            <a:extLst>
              <a:ext uri="{FF2B5EF4-FFF2-40B4-BE49-F238E27FC236}">
                <a16:creationId xmlns:a16="http://schemas.microsoft.com/office/drawing/2014/main" id="{53DEA32D-8E01-B85A-F675-FBA18EAC5ED3}"/>
              </a:ext>
            </a:extLst>
          </p:cNvPr>
          <p:cNvSpPr/>
          <p:nvPr/>
        </p:nvSpPr>
        <p:spPr bwMode="auto">
          <a:xfrm>
            <a:off x="5807964" y="4699780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594" name="Rounded Rectangle 514">
            <a:extLst>
              <a:ext uri="{FF2B5EF4-FFF2-40B4-BE49-F238E27FC236}">
                <a16:creationId xmlns:a16="http://schemas.microsoft.com/office/drawing/2014/main" id="{223F3BA4-1F36-88A4-B180-27B55863605D}"/>
              </a:ext>
            </a:extLst>
          </p:cNvPr>
          <p:cNvSpPr/>
          <p:nvPr/>
        </p:nvSpPr>
        <p:spPr bwMode="auto">
          <a:xfrm>
            <a:off x="5716251" y="4699781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595" name="Rounded Rectangle 515">
            <a:extLst>
              <a:ext uri="{FF2B5EF4-FFF2-40B4-BE49-F238E27FC236}">
                <a16:creationId xmlns:a16="http://schemas.microsoft.com/office/drawing/2014/main" id="{AAE07C9E-E47F-E8AF-49AE-8B1B06E405BE}"/>
              </a:ext>
            </a:extLst>
          </p:cNvPr>
          <p:cNvSpPr/>
          <p:nvPr/>
        </p:nvSpPr>
        <p:spPr bwMode="auto">
          <a:xfrm>
            <a:off x="5627217" y="4699780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596" name="Rounded Rectangle 516">
            <a:extLst>
              <a:ext uri="{FF2B5EF4-FFF2-40B4-BE49-F238E27FC236}">
                <a16:creationId xmlns:a16="http://schemas.microsoft.com/office/drawing/2014/main" id="{074B9CAB-8AFC-DD52-2668-DCCD8B2A1A9C}"/>
              </a:ext>
            </a:extLst>
          </p:cNvPr>
          <p:cNvSpPr/>
          <p:nvPr/>
        </p:nvSpPr>
        <p:spPr bwMode="auto">
          <a:xfrm>
            <a:off x="5900809" y="4699780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597" name="Straight Connector 596">
            <a:extLst>
              <a:ext uri="{FF2B5EF4-FFF2-40B4-BE49-F238E27FC236}">
                <a16:creationId xmlns:a16="http://schemas.microsoft.com/office/drawing/2014/main" id="{17098192-CB97-8A59-61E0-E3A8A06DD1FC}"/>
              </a:ext>
            </a:extLst>
          </p:cNvPr>
          <p:cNvCxnSpPr>
            <a:cxnSpLocks/>
            <a:stCxn id="596" idx="0"/>
          </p:cNvCxnSpPr>
          <p:nvPr/>
        </p:nvCxnSpPr>
        <p:spPr bwMode="auto">
          <a:xfrm flipH="1" flipV="1">
            <a:off x="5792741" y="4543134"/>
            <a:ext cx="14227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5F600215-C838-1B96-058A-A4D771E9D73F}"/>
              </a:ext>
            </a:extLst>
          </p:cNvPr>
          <p:cNvCxnSpPr>
            <a:cxnSpLocks/>
            <a:stCxn id="595" idx="0"/>
          </p:cNvCxnSpPr>
          <p:nvPr/>
        </p:nvCxnSpPr>
        <p:spPr bwMode="auto">
          <a:xfrm flipV="1">
            <a:off x="5661426" y="4543134"/>
            <a:ext cx="13131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9" name="Straight Connector 598">
            <a:extLst>
              <a:ext uri="{FF2B5EF4-FFF2-40B4-BE49-F238E27FC236}">
                <a16:creationId xmlns:a16="http://schemas.microsoft.com/office/drawing/2014/main" id="{02863CF6-4E55-EFE4-B1E4-A0E38FB433D5}"/>
              </a:ext>
            </a:extLst>
          </p:cNvPr>
          <p:cNvCxnSpPr>
            <a:stCxn id="593" idx="0"/>
          </p:cNvCxnSpPr>
          <p:nvPr/>
        </p:nvCxnSpPr>
        <p:spPr bwMode="auto">
          <a:xfrm flipH="1" flipV="1">
            <a:off x="5798847" y="4543134"/>
            <a:ext cx="43328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>
            <a:extLst>
              <a:ext uri="{FF2B5EF4-FFF2-40B4-BE49-F238E27FC236}">
                <a16:creationId xmlns:a16="http://schemas.microsoft.com/office/drawing/2014/main" id="{CD31A0C7-BAB9-1DA0-3B79-77B6FD7FF311}"/>
              </a:ext>
            </a:extLst>
          </p:cNvPr>
          <p:cNvCxnSpPr>
            <a:stCxn id="602" idx="0"/>
          </p:cNvCxnSpPr>
          <p:nvPr/>
        </p:nvCxnSpPr>
        <p:spPr bwMode="auto">
          <a:xfrm flipV="1">
            <a:off x="6243010" y="4543134"/>
            <a:ext cx="41235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1" name="Rounded Rectangle 513">
            <a:extLst>
              <a:ext uri="{FF2B5EF4-FFF2-40B4-BE49-F238E27FC236}">
                <a16:creationId xmlns:a16="http://schemas.microsoft.com/office/drawing/2014/main" id="{54BF335A-17B7-0481-6B86-5576B69A1E4E}"/>
              </a:ext>
            </a:extLst>
          </p:cNvPr>
          <p:cNvSpPr/>
          <p:nvPr/>
        </p:nvSpPr>
        <p:spPr bwMode="auto">
          <a:xfrm>
            <a:off x="6300514" y="4699779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02" name="Rounded Rectangle 514">
            <a:extLst>
              <a:ext uri="{FF2B5EF4-FFF2-40B4-BE49-F238E27FC236}">
                <a16:creationId xmlns:a16="http://schemas.microsoft.com/office/drawing/2014/main" id="{16B42AE6-6D3A-3251-B886-21DCF0D25363}"/>
              </a:ext>
            </a:extLst>
          </p:cNvPr>
          <p:cNvSpPr/>
          <p:nvPr/>
        </p:nvSpPr>
        <p:spPr bwMode="auto">
          <a:xfrm>
            <a:off x="6208802" y="4699780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03" name="Rounded Rectangle 515">
            <a:extLst>
              <a:ext uri="{FF2B5EF4-FFF2-40B4-BE49-F238E27FC236}">
                <a16:creationId xmlns:a16="http://schemas.microsoft.com/office/drawing/2014/main" id="{04F404DD-35CF-7B67-8B7E-81E1E304E15D}"/>
              </a:ext>
            </a:extLst>
          </p:cNvPr>
          <p:cNvSpPr/>
          <p:nvPr/>
        </p:nvSpPr>
        <p:spPr bwMode="auto">
          <a:xfrm>
            <a:off x="6119767" y="4699779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04" name="Rounded Rectangle 516">
            <a:extLst>
              <a:ext uri="{FF2B5EF4-FFF2-40B4-BE49-F238E27FC236}">
                <a16:creationId xmlns:a16="http://schemas.microsoft.com/office/drawing/2014/main" id="{7CBEF789-918E-50F7-72B9-59E606F3B23E}"/>
              </a:ext>
            </a:extLst>
          </p:cNvPr>
          <p:cNvSpPr/>
          <p:nvPr/>
        </p:nvSpPr>
        <p:spPr bwMode="auto">
          <a:xfrm>
            <a:off x="6393359" y="4699779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605" name="Straight Connector 604">
            <a:extLst>
              <a:ext uri="{FF2B5EF4-FFF2-40B4-BE49-F238E27FC236}">
                <a16:creationId xmlns:a16="http://schemas.microsoft.com/office/drawing/2014/main" id="{51FEF789-661F-F785-103D-97DA03B6D25A}"/>
              </a:ext>
            </a:extLst>
          </p:cNvPr>
          <p:cNvCxnSpPr>
            <a:cxnSpLocks/>
            <a:stCxn id="604" idx="0"/>
          </p:cNvCxnSpPr>
          <p:nvPr/>
        </p:nvCxnSpPr>
        <p:spPr bwMode="auto">
          <a:xfrm flipH="1" flipV="1">
            <a:off x="6285292" y="4543133"/>
            <a:ext cx="14227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id="{0D73625B-B5D5-0269-45FD-845C845792CA}"/>
              </a:ext>
            </a:extLst>
          </p:cNvPr>
          <p:cNvCxnSpPr>
            <a:cxnSpLocks/>
            <a:stCxn id="603" idx="0"/>
          </p:cNvCxnSpPr>
          <p:nvPr/>
        </p:nvCxnSpPr>
        <p:spPr bwMode="auto">
          <a:xfrm flipV="1">
            <a:off x="6153976" y="4543133"/>
            <a:ext cx="13131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EE05857D-105D-BE05-6EB6-1A505477AF7F}"/>
              </a:ext>
            </a:extLst>
          </p:cNvPr>
          <p:cNvCxnSpPr>
            <a:stCxn id="601" idx="0"/>
          </p:cNvCxnSpPr>
          <p:nvPr/>
        </p:nvCxnSpPr>
        <p:spPr bwMode="auto">
          <a:xfrm flipH="1" flipV="1">
            <a:off x="6291397" y="4543134"/>
            <a:ext cx="43328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C147891C-F124-27B9-612A-0F7DDA91D2DB}"/>
              </a:ext>
            </a:extLst>
          </p:cNvPr>
          <p:cNvCxnSpPr>
            <a:stCxn id="610" idx="0"/>
          </p:cNvCxnSpPr>
          <p:nvPr/>
        </p:nvCxnSpPr>
        <p:spPr bwMode="auto">
          <a:xfrm flipV="1">
            <a:off x="6735562" y="4543134"/>
            <a:ext cx="41235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9" name="Rounded Rectangle 513">
            <a:extLst>
              <a:ext uri="{FF2B5EF4-FFF2-40B4-BE49-F238E27FC236}">
                <a16:creationId xmlns:a16="http://schemas.microsoft.com/office/drawing/2014/main" id="{C56311CC-1F40-CBAE-1473-11D474B277CD}"/>
              </a:ext>
            </a:extLst>
          </p:cNvPr>
          <p:cNvSpPr/>
          <p:nvPr/>
        </p:nvSpPr>
        <p:spPr bwMode="auto">
          <a:xfrm>
            <a:off x="6793065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10" name="Rounded Rectangle 514">
            <a:extLst>
              <a:ext uri="{FF2B5EF4-FFF2-40B4-BE49-F238E27FC236}">
                <a16:creationId xmlns:a16="http://schemas.microsoft.com/office/drawing/2014/main" id="{91726213-B3CE-093C-DDF4-D29B754A0B9E}"/>
              </a:ext>
            </a:extLst>
          </p:cNvPr>
          <p:cNvSpPr/>
          <p:nvPr/>
        </p:nvSpPr>
        <p:spPr bwMode="auto">
          <a:xfrm>
            <a:off x="6701353" y="4699779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11" name="Rounded Rectangle 515">
            <a:extLst>
              <a:ext uri="{FF2B5EF4-FFF2-40B4-BE49-F238E27FC236}">
                <a16:creationId xmlns:a16="http://schemas.microsoft.com/office/drawing/2014/main" id="{9DAC9B01-E318-04AD-61EB-2944325ABB78}"/>
              </a:ext>
            </a:extLst>
          </p:cNvPr>
          <p:cNvSpPr/>
          <p:nvPr/>
        </p:nvSpPr>
        <p:spPr bwMode="auto">
          <a:xfrm>
            <a:off x="6612318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12" name="Rounded Rectangle 516">
            <a:extLst>
              <a:ext uri="{FF2B5EF4-FFF2-40B4-BE49-F238E27FC236}">
                <a16:creationId xmlns:a16="http://schemas.microsoft.com/office/drawing/2014/main" id="{93F7F32B-BBC5-7BE5-54CE-FEF8B78C5414}"/>
              </a:ext>
            </a:extLst>
          </p:cNvPr>
          <p:cNvSpPr/>
          <p:nvPr/>
        </p:nvSpPr>
        <p:spPr bwMode="auto">
          <a:xfrm>
            <a:off x="6885909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ADDE402A-8B1C-F757-6ED4-3BC23EBF671B}"/>
              </a:ext>
            </a:extLst>
          </p:cNvPr>
          <p:cNvCxnSpPr>
            <a:cxnSpLocks/>
            <a:stCxn id="612" idx="0"/>
          </p:cNvCxnSpPr>
          <p:nvPr/>
        </p:nvCxnSpPr>
        <p:spPr bwMode="auto">
          <a:xfrm flipH="1" flipV="1">
            <a:off x="6777842" y="4543132"/>
            <a:ext cx="14227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4" name="Straight Connector 613">
            <a:extLst>
              <a:ext uri="{FF2B5EF4-FFF2-40B4-BE49-F238E27FC236}">
                <a16:creationId xmlns:a16="http://schemas.microsoft.com/office/drawing/2014/main" id="{A334BB11-DF32-CBE7-F9E1-BD938D4C5038}"/>
              </a:ext>
            </a:extLst>
          </p:cNvPr>
          <p:cNvCxnSpPr>
            <a:cxnSpLocks/>
            <a:stCxn id="611" idx="0"/>
          </p:cNvCxnSpPr>
          <p:nvPr/>
        </p:nvCxnSpPr>
        <p:spPr bwMode="auto">
          <a:xfrm flipV="1">
            <a:off x="6646527" y="4543132"/>
            <a:ext cx="13131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66656423-E03D-27A5-D01D-AC8FB8F4B085}"/>
              </a:ext>
            </a:extLst>
          </p:cNvPr>
          <p:cNvCxnSpPr>
            <a:stCxn id="609" idx="0"/>
          </p:cNvCxnSpPr>
          <p:nvPr/>
        </p:nvCxnSpPr>
        <p:spPr bwMode="auto">
          <a:xfrm flipH="1" flipV="1">
            <a:off x="6783947" y="4543133"/>
            <a:ext cx="43328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F22D608F-7C99-74EB-5579-6A53ED35384D}"/>
              </a:ext>
            </a:extLst>
          </p:cNvPr>
          <p:cNvCxnSpPr>
            <a:stCxn id="618" idx="0"/>
          </p:cNvCxnSpPr>
          <p:nvPr/>
        </p:nvCxnSpPr>
        <p:spPr bwMode="auto">
          <a:xfrm flipV="1">
            <a:off x="7244318" y="4543133"/>
            <a:ext cx="41235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7" name="Rounded Rectangle 513">
            <a:extLst>
              <a:ext uri="{FF2B5EF4-FFF2-40B4-BE49-F238E27FC236}">
                <a16:creationId xmlns:a16="http://schemas.microsoft.com/office/drawing/2014/main" id="{DEFF559A-5E24-A591-2F78-E0D1C4C75285}"/>
              </a:ext>
            </a:extLst>
          </p:cNvPr>
          <p:cNvSpPr/>
          <p:nvPr/>
        </p:nvSpPr>
        <p:spPr bwMode="auto">
          <a:xfrm>
            <a:off x="7301822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18" name="Rounded Rectangle 514">
            <a:extLst>
              <a:ext uri="{FF2B5EF4-FFF2-40B4-BE49-F238E27FC236}">
                <a16:creationId xmlns:a16="http://schemas.microsoft.com/office/drawing/2014/main" id="{361FC8BC-8F29-5530-A934-5C5881F5FFD2}"/>
              </a:ext>
            </a:extLst>
          </p:cNvPr>
          <p:cNvSpPr/>
          <p:nvPr/>
        </p:nvSpPr>
        <p:spPr bwMode="auto">
          <a:xfrm>
            <a:off x="7210109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19" name="Rounded Rectangle 515">
            <a:extLst>
              <a:ext uri="{FF2B5EF4-FFF2-40B4-BE49-F238E27FC236}">
                <a16:creationId xmlns:a16="http://schemas.microsoft.com/office/drawing/2014/main" id="{FF9024BB-1AED-74EB-B8BD-8ECF17A04A85}"/>
              </a:ext>
            </a:extLst>
          </p:cNvPr>
          <p:cNvSpPr/>
          <p:nvPr/>
        </p:nvSpPr>
        <p:spPr bwMode="auto">
          <a:xfrm>
            <a:off x="7121075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20" name="Rounded Rectangle 516">
            <a:extLst>
              <a:ext uri="{FF2B5EF4-FFF2-40B4-BE49-F238E27FC236}">
                <a16:creationId xmlns:a16="http://schemas.microsoft.com/office/drawing/2014/main" id="{4E8EF8EB-B896-37B3-317C-8A952FBF63C5}"/>
              </a:ext>
            </a:extLst>
          </p:cNvPr>
          <p:cNvSpPr/>
          <p:nvPr/>
        </p:nvSpPr>
        <p:spPr bwMode="auto">
          <a:xfrm>
            <a:off x="7394667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FE7D78A5-EFFB-28EC-0FDC-62CFCA35CA08}"/>
              </a:ext>
            </a:extLst>
          </p:cNvPr>
          <p:cNvCxnSpPr>
            <a:cxnSpLocks/>
            <a:stCxn id="620" idx="0"/>
          </p:cNvCxnSpPr>
          <p:nvPr/>
        </p:nvCxnSpPr>
        <p:spPr bwMode="auto">
          <a:xfrm flipH="1" flipV="1">
            <a:off x="7286599" y="4543131"/>
            <a:ext cx="14227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2" name="Straight Connector 621">
            <a:extLst>
              <a:ext uri="{FF2B5EF4-FFF2-40B4-BE49-F238E27FC236}">
                <a16:creationId xmlns:a16="http://schemas.microsoft.com/office/drawing/2014/main" id="{64E7A6F6-EA60-F3EB-25F4-A8ECF54139C2}"/>
              </a:ext>
            </a:extLst>
          </p:cNvPr>
          <p:cNvCxnSpPr>
            <a:cxnSpLocks/>
            <a:stCxn id="619" idx="0"/>
          </p:cNvCxnSpPr>
          <p:nvPr/>
        </p:nvCxnSpPr>
        <p:spPr bwMode="auto">
          <a:xfrm flipV="1">
            <a:off x="7155284" y="4543131"/>
            <a:ext cx="13131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8A20610B-FB60-5097-2E42-606B4C120C10}"/>
              </a:ext>
            </a:extLst>
          </p:cNvPr>
          <p:cNvCxnSpPr>
            <a:stCxn id="617" idx="0"/>
          </p:cNvCxnSpPr>
          <p:nvPr/>
        </p:nvCxnSpPr>
        <p:spPr bwMode="auto">
          <a:xfrm flipH="1" flipV="1">
            <a:off x="7292705" y="4543132"/>
            <a:ext cx="43328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AEF0A2B8-4ABE-139C-50F8-488ACB414235}"/>
              </a:ext>
            </a:extLst>
          </p:cNvPr>
          <p:cNvCxnSpPr>
            <a:stCxn id="626" idx="0"/>
          </p:cNvCxnSpPr>
          <p:nvPr/>
        </p:nvCxnSpPr>
        <p:spPr bwMode="auto">
          <a:xfrm flipV="1">
            <a:off x="7796722" y="4543135"/>
            <a:ext cx="41235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5" name="Rounded Rectangle 513">
            <a:extLst>
              <a:ext uri="{FF2B5EF4-FFF2-40B4-BE49-F238E27FC236}">
                <a16:creationId xmlns:a16="http://schemas.microsoft.com/office/drawing/2014/main" id="{D6F8EC4F-E4E7-2093-3B8E-586C28DFAF58}"/>
              </a:ext>
            </a:extLst>
          </p:cNvPr>
          <p:cNvSpPr/>
          <p:nvPr/>
        </p:nvSpPr>
        <p:spPr bwMode="auto">
          <a:xfrm>
            <a:off x="7854226" y="4699780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26" name="Rounded Rectangle 514">
            <a:extLst>
              <a:ext uri="{FF2B5EF4-FFF2-40B4-BE49-F238E27FC236}">
                <a16:creationId xmlns:a16="http://schemas.microsoft.com/office/drawing/2014/main" id="{FC058AAC-6649-AEF9-41C9-9F267809CDA2}"/>
              </a:ext>
            </a:extLst>
          </p:cNvPr>
          <p:cNvSpPr/>
          <p:nvPr/>
        </p:nvSpPr>
        <p:spPr bwMode="auto">
          <a:xfrm>
            <a:off x="7762513" y="4699781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27" name="Rounded Rectangle 515">
            <a:extLst>
              <a:ext uri="{FF2B5EF4-FFF2-40B4-BE49-F238E27FC236}">
                <a16:creationId xmlns:a16="http://schemas.microsoft.com/office/drawing/2014/main" id="{D243390A-F84F-F9B1-76DE-D1A0B9D1D672}"/>
              </a:ext>
            </a:extLst>
          </p:cNvPr>
          <p:cNvSpPr/>
          <p:nvPr/>
        </p:nvSpPr>
        <p:spPr bwMode="auto">
          <a:xfrm>
            <a:off x="7673479" y="4699780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28" name="Rounded Rectangle 516">
            <a:extLst>
              <a:ext uri="{FF2B5EF4-FFF2-40B4-BE49-F238E27FC236}">
                <a16:creationId xmlns:a16="http://schemas.microsoft.com/office/drawing/2014/main" id="{23C35512-8270-CE01-4ED9-431362B4466C}"/>
              </a:ext>
            </a:extLst>
          </p:cNvPr>
          <p:cNvSpPr/>
          <p:nvPr/>
        </p:nvSpPr>
        <p:spPr bwMode="auto">
          <a:xfrm>
            <a:off x="7947071" y="4699780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629" name="Straight Connector 628">
            <a:extLst>
              <a:ext uri="{FF2B5EF4-FFF2-40B4-BE49-F238E27FC236}">
                <a16:creationId xmlns:a16="http://schemas.microsoft.com/office/drawing/2014/main" id="{1460C814-0C99-E874-BE7F-A7A28AEA6B52}"/>
              </a:ext>
            </a:extLst>
          </p:cNvPr>
          <p:cNvCxnSpPr>
            <a:cxnSpLocks/>
            <a:stCxn id="628" idx="0"/>
          </p:cNvCxnSpPr>
          <p:nvPr/>
        </p:nvCxnSpPr>
        <p:spPr bwMode="auto">
          <a:xfrm flipH="1" flipV="1">
            <a:off x="7839004" y="4543134"/>
            <a:ext cx="14227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0" name="Straight Connector 629">
            <a:extLst>
              <a:ext uri="{FF2B5EF4-FFF2-40B4-BE49-F238E27FC236}">
                <a16:creationId xmlns:a16="http://schemas.microsoft.com/office/drawing/2014/main" id="{F80F9547-81F6-0712-446F-9BE2D60767FF}"/>
              </a:ext>
            </a:extLst>
          </p:cNvPr>
          <p:cNvCxnSpPr>
            <a:cxnSpLocks/>
            <a:stCxn id="627" idx="0"/>
          </p:cNvCxnSpPr>
          <p:nvPr/>
        </p:nvCxnSpPr>
        <p:spPr bwMode="auto">
          <a:xfrm flipV="1">
            <a:off x="7707688" y="4543134"/>
            <a:ext cx="13131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1" name="Straight Connector 630">
            <a:extLst>
              <a:ext uri="{FF2B5EF4-FFF2-40B4-BE49-F238E27FC236}">
                <a16:creationId xmlns:a16="http://schemas.microsoft.com/office/drawing/2014/main" id="{FB5F6A43-A4B7-6D66-9BDB-2F2D599544AD}"/>
              </a:ext>
            </a:extLst>
          </p:cNvPr>
          <p:cNvCxnSpPr>
            <a:stCxn id="625" idx="0"/>
          </p:cNvCxnSpPr>
          <p:nvPr/>
        </p:nvCxnSpPr>
        <p:spPr bwMode="auto">
          <a:xfrm flipH="1" flipV="1">
            <a:off x="7845109" y="4543134"/>
            <a:ext cx="43328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731A3F90-B30F-35FC-F272-C903C72B14BC}"/>
              </a:ext>
            </a:extLst>
          </p:cNvPr>
          <p:cNvCxnSpPr>
            <a:stCxn id="634" idx="0"/>
          </p:cNvCxnSpPr>
          <p:nvPr/>
        </p:nvCxnSpPr>
        <p:spPr bwMode="auto">
          <a:xfrm flipV="1">
            <a:off x="8289273" y="4543134"/>
            <a:ext cx="41235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3" name="Rounded Rectangle 513">
            <a:extLst>
              <a:ext uri="{FF2B5EF4-FFF2-40B4-BE49-F238E27FC236}">
                <a16:creationId xmlns:a16="http://schemas.microsoft.com/office/drawing/2014/main" id="{F03195ED-690F-68C9-72BF-33A0104A9F91}"/>
              </a:ext>
            </a:extLst>
          </p:cNvPr>
          <p:cNvSpPr/>
          <p:nvPr/>
        </p:nvSpPr>
        <p:spPr bwMode="auto">
          <a:xfrm>
            <a:off x="8346777" y="4699779"/>
            <a:ext cx="68417" cy="71819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34" name="Rounded Rectangle 514">
            <a:extLst>
              <a:ext uri="{FF2B5EF4-FFF2-40B4-BE49-F238E27FC236}">
                <a16:creationId xmlns:a16="http://schemas.microsoft.com/office/drawing/2014/main" id="{BCD3405E-4C21-1A61-93CF-94CCE1280E51}"/>
              </a:ext>
            </a:extLst>
          </p:cNvPr>
          <p:cNvSpPr/>
          <p:nvPr/>
        </p:nvSpPr>
        <p:spPr bwMode="auto">
          <a:xfrm>
            <a:off x="8255064" y="4699780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35" name="Rounded Rectangle 515">
            <a:extLst>
              <a:ext uri="{FF2B5EF4-FFF2-40B4-BE49-F238E27FC236}">
                <a16:creationId xmlns:a16="http://schemas.microsoft.com/office/drawing/2014/main" id="{9774AF40-B1D5-F6AC-77A2-C06B1B0B3645}"/>
              </a:ext>
            </a:extLst>
          </p:cNvPr>
          <p:cNvSpPr/>
          <p:nvPr/>
        </p:nvSpPr>
        <p:spPr bwMode="auto">
          <a:xfrm>
            <a:off x="8166030" y="4699779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36" name="Rounded Rectangle 516">
            <a:extLst>
              <a:ext uri="{FF2B5EF4-FFF2-40B4-BE49-F238E27FC236}">
                <a16:creationId xmlns:a16="http://schemas.microsoft.com/office/drawing/2014/main" id="{77DE88F2-366B-E50A-CC1D-65ADD2E290A1}"/>
              </a:ext>
            </a:extLst>
          </p:cNvPr>
          <p:cNvSpPr/>
          <p:nvPr/>
        </p:nvSpPr>
        <p:spPr bwMode="auto">
          <a:xfrm>
            <a:off x="8439621" y="4699779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637" name="Straight Connector 636">
            <a:extLst>
              <a:ext uri="{FF2B5EF4-FFF2-40B4-BE49-F238E27FC236}">
                <a16:creationId xmlns:a16="http://schemas.microsoft.com/office/drawing/2014/main" id="{3AF2F095-206F-C4F4-664A-68BC40B37E1F}"/>
              </a:ext>
            </a:extLst>
          </p:cNvPr>
          <p:cNvCxnSpPr>
            <a:cxnSpLocks/>
            <a:stCxn id="636" idx="0"/>
          </p:cNvCxnSpPr>
          <p:nvPr/>
        </p:nvCxnSpPr>
        <p:spPr bwMode="auto">
          <a:xfrm flipH="1" flipV="1">
            <a:off x="8331554" y="4543133"/>
            <a:ext cx="14227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8" name="Straight Connector 637">
            <a:extLst>
              <a:ext uri="{FF2B5EF4-FFF2-40B4-BE49-F238E27FC236}">
                <a16:creationId xmlns:a16="http://schemas.microsoft.com/office/drawing/2014/main" id="{FF993A2F-81D5-3021-2457-D5A5BA21507E}"/>
              </a:ext>
            </a:extLst>
          </p:cNvPr>
          <p:cNvCxnSpPr>
            <a:cxnSpLocks/>
            <a:stCxn id="635" idx="0"/>
          </p:cNvCxnSpPr>
          <p:nvPr/>
        </p:nvCxnSpPr>
        <p:spPr bwMode="auto">
          <a:xfrm flipV="1">
            <a:off x="8200239" y="4543133"/>
            <a:ext cx="13131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9" name="Straight Connector 638">
            <a:extLst>
              <a:ext uri="{FF2B5EF4-FFF2-40B4-BE49-F238E27FC236}">
                <a16:creationId xmlns:a16="http://schemas.microsoft.com/office/drawing/2014/main" id="{C47D4036-8875-D59B-AA29-F59959354FD3}"/>
              </a:ext>
            </a:extLst>
          </p:cNvPr>
          <p:cNvCxnSpPr>
            <a:stCxn id="641" idx="0"/>
          </p:cNvCxnSpPr>
          <p:nvPr/>
        </p:nvCxnSpPr>
        <p:spPr bwMode="auto">
          <a:xfrm flipV="1">
            <a:off x="8781823" y="4543134"/>
            <a:ext cx="41235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0" name="Rounded Rectangle 513">
            <a:extLst>
              <a:ext uri="{FF2B5EF4-FFF2-40B4-BE49-F238E27FC236}">
                <a16:creationId xmlns:a16="http://schemas.microsoft.com/office/drawing/2014/main" id="{4C4DA954-AF13-774D-8022-3376D283068E}"/>
              </a:ext>
            </a:extLst>
          </p:cNvPr>
          <p:cNvSpPr/>
          <p:nvPr/>
        </p:nvSpPr>
        <p:spPr bwMode="auto">
          <a:xfrm>
            <a:off x="8839328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41" name="Rounded Rectangle 514">
            <a:extLst>
              <a:ext uri="{FF2B5EF4-FFF2-40B4-BE49-F238E27FC236}">
                <a16:creationId xmlns:a16="http://schemas.microsoft.com/office/drawing/2014/main" id="{0ED3E1EC-BE30-B004-2E69-401CF5EAEF54}"/>
              </a:ext>
            </a:extLst>
          </p:cNvPr>
          <p:cNvSpPr/>
          <p:nvPr/>
        </p:nvSpPr>
        <p:spPr bwMode="auto">
          <a:xfrm>
            <a:off x="8747614" y="4699779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42" name="Rounded Rectangle 515">
            <a:extLst>
              <a:ext uri="{FF2B5EF4-FFF2-40B4-BE49-F238E27FC236}">
                <a16:creationId xmlns:a16="http://schemas.microsoft.com/office/drawing/2014/main" id="{CE9AFA8E-566F-D989-7534-04503E2CCB25}"/>
              </a:ext>
            </a:extLst>
          </p:cNvPr>
          <p:cNvSpPr/>
          <p:nvPr/>
        </p:nvSpPr>
        <p:spPr bwMode="auto">
          <a:xfrm>
            <a:off x="8658581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43" name="Rounded Rectangle 516">
            <a:extLst>
              <a:ext uri="{FF2B5EF4-FFF2-40B4-BE49-F238E27FC236}">
                <a16:creationId xmlns:a16="http://schemas.microsoft.com/office/drawing/2014/main" id="{B353BB5F-06BF-DE3B-CA60-93F8C202D33B}"/>
              </a:ext>
            </a:extLst>
          </p:cNvPr>
          <p:cNvSpPr/>
          <p:nvPr/>
        </p:nvSpPr>
        <p:spPr bwMode="auto">
          <a:xfrm>
            <a:off x="8932172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644" name="Straight Connector 643">
            <a:extLst>
              <a:ext uri="{FF2B5EF4-FFF2-40B4-BE49-F238E27FC236}">
                <a16:creationId xmlns:a16="http://schemas.microsoft.com/office/drawing/2014/main" id="{051E0B3B-B3B8-67C8-5F3D-D7688190F1C3}"/>
              </a:ext>
            </a:extLst>
          </p:cNvPr>
          <p:cNvCxnSpPr>
            <a:cxnSpLocks/>
            <a:stCxn id="643" idx="0"/>
          </p:cNvCxnSpPr>
          <p:nvPr/>
        </p:nvCxnSpPr>
        <p:spPr bwMode="auto">
          <a:xfrm flipH="1" flipV="1">
            <a:off x="8824105" y="4543132"/>
            <a:ext cx="14227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5" name="Straight Connector 644">
            <a:extLst>
              <a:ext uri="{FF2B5EF4-FFF2-40B4-BE49-F238E27FC236}">
                <a16:creationId xmlns:a16="http://schemas.microsoft.com/office/drawing/2014/main" id="{9DE4CB6A-96B2-9F3C-D91E-7D3109F4B80E}"/>
              </a:ext>
            </a:extLst>
          </p:cNvPr>
          <p:cNvCxnSpPr>
            <a:cxnSpLocks/>
            <a:stCxn id="642" idx="0"/>
          </p:cNvCxnSpPr>
          <p:nvPr/>
        </p:nvCxnSpPr>
        <p:spPr bwMode="auto">
          <a:xfrm flipV="1">
            <a:off x="8692789" y="4543132"/>
            <a:ext cx="13131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6" name="Straight Connector 645">
            <a:extLst>
              <a:ext uri="{FF2B5EF4-FFF2-40B4-BE49-F238E27FC236}">
                <a16:creationId xmlns:a16="http://schemas.microsoft.com/office/drawing/2014/main" id="{A8FA43DC-4565-FACE-3038-01BA01644508}"/>
              </a:ext>
            </a:extLst>
          </p:cNvPr>
          <p:cNvCxnSpPr>
            <a:stCxn id="640" idx="0"/>
          </p:cNvCxnSpPr>
          <p:nvPr/>
        </p:nvCxnSpPr>
        <p:spPr bwMode="auto">
          <a:xfrm flipH="1" flipV="1">
            <a:off x="8830210" y="4543133"/>
            <a:ext cx="43328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49DB6480-F59E-2A4D-5474-A75A5E3B58E1}"/>
              </a:ext>
            </a:extLst>
          </p:cNvPr>
          <p:cNvCxnSpPr>
            <a:stCxn id="649" idx="0"/>
          </p:cNvCxnSpPr>
          <p:nvPr/>
        </p:nvCxnSpPr>
        <p:spPr bwMode="auto">
          <a:xfrm flipV="1">
            <a:off x="9290580" y="4543133"/>
            <a:ext cx="41235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8" name="Rounded Rectangle 513">
            <a:extLst>
              <a:ext uri="{FF2B5EF4-FFF2-40B4-BE49-F238E27FC236}">
                <a16:creationId xmlns:a16="http://schemas.microsoft.com/office/drawing/2014/main" id="{FDCD6307-3C21-B482-0AF6-F64D09B31DF8}"/>
              </a:ext>
            </a:extLst>
          </p:cNvPr>
          <p:cNvSpPr/>
          <p:nvPr/>
        </p:nvSpPr>
        <p:spPr bwMode="auto">
          <a:xfrm>
            <a:off x="9348085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49" name="Rounded Rectangle 514">
            <a:extLst>
              <a:ext uri="{FF2B5EF4-FFF2-40B4-BE49-F238E27FC236}">
                <a16:creationId xmlns:a16="http://schemas.microsoft.com/office/drawing/2014/main" id="{A3A90A16-11DD-21D9-6036-ADC9714501A2}"/>
              </a:ext>
            </a:extLst>
          </p:cNvPr>
          <p:cNvSpPr/>
          <p:nvPr/>
        </p:nvSpPr>
        <p:spPr bwMode="auto">
          <a:xfrm>
            <a:off x="9256372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50" name="Rounded Rectangle 515">
            <a:extLst>
              <a:ext uri="{FF2B5EF4-FFF2-40B4-BE49-F238E27FC236}">
                <a16:creationId xmlns:a16="http://schemas.microsoft.com/office/drawing/2014/main" id="{94A0866D-BFDB-A87B-DD27-CC7892FA40E7}"/>
              </a:ext>
            </a:extLst>
          </p:cNvPr>
          <p:cNvSpPr/>
          <p:nvPr/>
        </p:nvSpPr>
        <p:spPr bwMode="auto">
          <a:xfrm>
            <a:off x="9167337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51" name="Rounded Rectangle 516">
            <a:extLst>
              <a:ext uri="{FF2B5EF4-FFF2-40B4-BE49-F238E27FC236}">
                <a16:creationId xmlns:a16="http://schemas.microsoft.com/office/drawing/2014/main" id="{083993B6-81CE-F176-1AE6-D8DDB71F41FC}"/>
              </a:ext>
            </a:extLst>
          </p:cNvPr>
          <p:cNvSpPr/>
          <p:nvPr/>
        </p:nvSpPr>
        <p:spPr bwMode="auto">
          <a:xfrm>
            <a:off x="9440928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D5902ECB-1B0A-5628-9C02-F883321FC15B}"/>
              </a:ext>
            </a:extLst>
          </p:cNvPr>
          <p:cNvCxnSpPr>
            <a:cxnSpLocks/>
            <a:stCxn id="651" idx="0"/>
          </p:cNvCxnSpPr>
          <p:nvPr/>
        </p:nvCxnSpPr>
        <p:spPr bwMode="auto">
          <a:xfrm flipH="1" flipV="1">
            <a:off x="9332862" y="4543131"/>
            <a:ext cx="14227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54DB301E-DC36-8A9F-3073-FC862FACD79F}"/>
              </a:ext>
            </a:extLst>
          </p:cNvPr>
          <p:cNvCxnSpPr>
            <a:cxnSpLocks/>
            <a:stCxn id="650" idx="0"/>
          </p:cNvCxnSpPr>
          <p:nvPr/>
        </p:nvCxnSpPr>
        <p:spPr bwMode="auto">
          <a:xfrm flipV="1">
            <a:off x="9201546" y="4543131"/>
            <a:ext cx="13131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32D530BC-9555-5C48-6323-C0FBF961C6A6}"/>
              </a:ext>
            </a:extLst>
          </p:cNvPr>
          <p:cNvCxnSpPr>
            <a:stCxn id="648" idx="0"/>
          </p:cNvCxnSpPr>
          <p:nvPr/>
        </p:nvCxnSpPr>
        <p:spPr bwMode="auto">
          <a:xfrm flipH="1" flipV="1">
            <a:off x="9338966" y="4543132"/>
            <a:ext cx="43328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5" name="Straight Connector 654">
            <a:extLst>
              <a:ext uri="{FF2B5EF4-FFF2-40B4-BE49-F238E27FC236}">
                <a16:creationId xmlns:a16="http://schemas.microsoft.com/office/drawing/2014/main" id="{CC625784-ED86-6CCC-31C8-F136E18F2D13}"/>
              </a:ext>
            </a:extLst>
          </p:cNvPr>
          <p:cNvCxnSpPr>
            <a:stCxn id="657" idx="0"/>
          </p:cNvCxnSpPr>
          <p:nvPr/>
        </p:nvCxnSpPr>
        <p:spPr bwMode="auto">
          <a:xfrm flipV="1">
            <a:off x="9856379" y="4543135"/>
            <a:ext cx="41235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6" name="Rounded Rectangle 513">
            <a:extLst>
              <a:ext uri="{FF2B5EF4-FFF2-40B4-BE49-F238E27FC236}">
                <a16:creationId xmlns:a16="http://schemas.microsoft.com/office/drawing/2014/main" id="{8E208408-6DFF-5106-ACFA-617665A23B0F}"/>
              </a:ext>
            </a:extLst>
          </p:cNvPr>
          <p:cNvSpPr/>
          <p:nvPr/>
        </p:nvSpPr>
        <p:spPr bwMode="auto">
          <a:xfrm>
            <a:off x="9913883" y="4699780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57" name="Rounded Rectangle 514">
            <a:extLst>
              <a:ext uri="{FF2B5EF4-FFF2-40B4-BE49-F238E27FC236}">
                <a16:creationId xmlns:a16="http://schemas.microsoft.com/office/drawing/2014/main" id="{526F1071-6927-2C13-A15E-138D5B0B74DE}"/>
              </a:ext>
            </a:extLst>
          </p:cNvPr>
          <p:cNvSpPr/>
          <p:nvPr/>
        </p:nvSpPr>
        <p:spPr bwMode="auto">
          <a:xfrm>
            <a:off x="9822170" y="4699781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58" name="Rounded Rectangle 515">
            <a:extLst>
              <a:ext uri="{FF2B5EF4-FFF2-40B4-BE49-F238E27FC236}">
                <a16:creationId xmlns:a16="http://schemas.microsoft.com/office/drawing/2014/main" id="{EF897ACD-21BF-16DA-8C73-765D51C5BFEE}"/>
              </a:ext>
            </a:extLst>
          </p:cNvPr>
          <p:cNvSpPr/>
          <p:nvPr/>
        </p:nvSpPr>
        <p:spPr bwMode="auto">
          <a:xfrm>
            <a:off x="9733135" y="4699780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59" name="Rounded Rectangle 516">
            <a:extLst>
              <a:ext uri="{FF2B5EF4-FFF2-40B4-BE49-F238E27FC236}">
                <a16:creationId xmlns:a16="http://schemas.microsoft.com/office/drawing/2014/main" id="{07282EF5-A428-237B-CBE4-4FE0349FF731}"/>
              </a:ext>
            </a:extLst>
          </p:cNvPr>
          <p:cNvSpPr/>
          <p:nvPr/>
        </p:nvSpPr>
        <p:spPr bwMode="auto">
          <a:xfrm>
            <a:off x="10006727" y="4699780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90D1EBEC-532F-30A9-7CB5-3D7DF24C3E3A}"/>
              </a:ext>
            </a:extLst>
          </p:cNvPr>
          <p:cNvCxnSpPr>
            <a:cxnSpLocks/>
            <a:stCxn id="659" idx="0"/>
          </p:cNvCxnSpPr>
          <p:nvPr/>
        </p:nvCxnSpPr>
        <p:spPr bwMode="auto">
          <a:xfrm flipH="1" flipV="1">
            <a:off x="9898660" y="4543134"/>
            <a:ext cx="14227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21862CE1-0030-B197-2EC8-A9B97226FEEE}"/>
              </a:ext>
            </a:extLst>
          </p:cNvPr>
          <p:cNvCxnSpPr>
            <a:cxnSpLocks/>
            <a:stCxn id="658" idx="0"/>
          </p:cNvCxnSpPr>
          <p:nvPr/>
        </p:nvCxnSpPr>
        <p:spPr bwMode="auto">
          <a:xfrm flipV="1">
            <a:off x="9767345" y="4543134"/>
            <a:ext cx="13131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2" name="Straight Connector 661">
            <a:extLst>
              <a:ext uri="{FF2B5EF4-FFF2-40B4-BE49-F238E27FC236}">
                <a16:creationId xmlns:a16="http://schemas.microsoft.com/office/drawing/2014/main" id="{26A434DC-8DBD-4482-939A-E343B6034A28}"/>
              </a:ext>
            </a:extLst>
          </p:cNvPr>
          <p:cNvCxnSpPr>
            <a:stCxn id="656" idx="0"/>
          </p:cNvCxnSpPr>
          <p:nvPr/>
        </p:nvCxnSpPr>
        <p:spPr bwMode="auto">
          <a:xfrm flipH="1" flipV="1">
            <a:off x="9904765" y="4543134"/>
            <a:ext cx="43328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3" name="Straight Connector 662">
            <a:extLst>
              <a:ext uri="{FF2B5EF4-FFF2-40B4-BE49-F238E27FC236}">
                <a16:creationId xmlns:a16="http://schemas.microsoft.com/office/drawing/2014/main" id="{643F2BC5-69FE-1CAB-E6EC-4082D9C3BA54}"/>
              </a:ext>
            </a:extLst>
          </p:cNvPr>
          <p:cNvCxnSpPr>
            <a:stCxn id="665" idx="0"/>
          </p:cNvCxnSpPr>
          <p:nvPr/>
        </p:nvCxnSpPr>
        <p:spPr bwMode="auto">
          <a:xfrm flipV="1">
            <a:off x="10348929" y="4543134"/>
            <a:ext cx="41235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4" name="Rounded Rectangle 513">
            <a:extLst>
              <a:ext uri="{FF2B5EF4-FFF2-40B4-BE49-F238E27FC236}">
                <a16:creationId xmlns:a16="http://schemas.microsoft.com/office/drawing/2014/main" id="{77022B70-94FD-281D-0E13-BB26C550F2DD}"/>
              </a:ext>
            </a:extLst>
          </p:cNvPr>
          <p:cNvSpPr/>
          <p:nvPr/>
        </p:nvSpPr>
        <p:spPr bwMode="auto">
          <a:xfrm>
            <a:off x="10406433" y="4699779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65" name="Rounded Rectangle 514">
            <a:extLst>
              <a:ext uri="{FF2B5EF4-FFF2-40B4-BE49-F238E27FC236}">
                <a16:creationId xmlns:a16="http://schemas.microsoft.com/office/drawing/2014/main" id="{965E0E31-B950-9F21-C23A-1B5723F681DC}"/>
              </a:ext>
            </a:extLst>
          </p:cNvPr>
          <p:cNvSpPr/>
          <p:nvPr/>
        </p:nvSpPr>
        <p:spPr bwMode="auto">
          <a:xfrm>
            <a:off x="10314721" y="4699780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66" name="Rounded Rectangle 515">
            <a:extLst>
              <a:ext uri="{FF2B5EF4-FFF2-40B4-BE49-F238E27FC236}">
                <a16:creationId xmlns:a16="http://schemas.microsoft.com/office/drawing/2014/main" id="{1BBD9586-B908-F9C7-5E6A-4C5DD2D305D2}"/>
              </a:ext>
            </a:extLst>
          </p:cNvPr>
          <p:cNvSpPr/>
          <p:nvPr/>
        </p:nvSpPr>
        <p:spPr bwMode="auto">
          <a:xfrm>
            <a:off x="10225686" y="4699779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67" name="Rounded Rectangle 516">
            <a:extLst>
              <a:ext uri="{FF2B5EF4-FFF2-40B4-BE49-F238E27FC236}">
                <a16:creationId xmlns:a16="http://schemas.microsoft.com/office/drawing/2014/main" id="{A7FC437C-0D62-9992-8F01-0D4BFBDBF333}"/>
              </a:ext>
            </a:extLst>
          </p:cNvPr>
          <p:cNvSpPr/>
          <p:nvPr/>
        </p:nvSpPr>
        <p:spPr bwMode="auto">
          <a:xfrm>
            <a:off x="10499278" y="4699779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668" name="Straight Connector 667">
            <a:extLst>
              <a:ext uri="{FF2B5EF4-FFF2-40B4-BE49-F238E27FC236}">
                <a16:creationId xmlns:a16="http://schemas.microsoft.com/office/drawing/2014/main" id="{472D25B9-620F-909D-CA6E-B5A59F828452}"/>
              </a:ext>
            </a:extLst>
          </p:cNvPr>
          <p:cNvCxnSpPr>
            <a:cxnSpLocks/>
            <a:stCxn id="667" idx="0"/>
          </p:cNvCxnSpPr>
          <p:nvPr/>
        </p:nvCxnSpPr>
        <p:spPr bwMode="auto">
          <a:xfrm flipH="1" flipV="1">
            <a:off x="10391211" y="4543133"/>
            <a:ext cx="14227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9" name="Straight Connector 668">
            <a:extLst>
              <a:ext uri="{FF2B5EF4-FFF2-40B4-BE49-F238E27FC236}">
                <a16:creationId xmlns:a16="http://schemas.microsoft.com/office/drawing/2014/main" id="{CD0498DA-119B-1A87-31E6-51E2FFED5811}"/>
              </a:ext>
            </a:extLst>
          </p:cNvPr>
          <p:cNvCxnSpPr>
            <a:cxnSpLocks/>
            <a:stCxn id="666" idx="0"/>
          </p:cNvCxnSpPr>
          <p:nvPr/>
        </p:nvCxnSpPr>
        <p:spPr bwMode="auto">
          <a:xfrm flipV="1">
            <a:off x="10259894" y="4543133"/>
            <a:ext cx="13131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0" name="Straight Connector 669">
            <a:extLst>
              <a:ext uri="{FF2B5EF4-FFF2-40B4-BE49-F238E27FC236}">
                <a16:creationId xmlns:a16="http://schemas.microsoft.com/office/drawing/2014/main" id="{4FE03B72-D8E5-AD4B-0394-5770846F784D}"/>
              </a:ext>
            </a:extLst>
          </p:cNvPr>
          <p:cNvCxnSpPr>
            <a:stCxn id="664" idx="0"/>
          </p:cNvCxnSpPr>
          <p:nvPr/>
        </p:nvCxnSpPr>
        <p:spPr bwMode="auto">
          <a:xfrm flipH="1" flipV="1">
            <a:off x="10397316" y="4543134"/>
            <a:ext cx="43328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1" name="Straight Connector 670">
            <a:extLst>
              <a:ext uri="{FF2B5EF4-FFF2-40B4-BE49-F238E27FC236}">
                <a16:creationId xmlns:a16="http://schemas.microsoft.com/office/drawing/2014/main" id="{7F9FE9FC-3B54-B93D-404D-D567FCFFE932}"/>
              </a:ext>
            </a:extLst>
          </p:cNvPr>
          <p:cNvCxnSpPr>
            <a:stCxn id="673" idx="0"/>
          </p:cNvCxnSpPr>
          <p:nvPr/>
        </p:nvCxnSpPr>
        <p:spPr bwMode="auto">
          <a:xfrm flipV="1">
            <a:off x="10841480" y="4543134"/>
            <a:ext cx="41235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2" name="Rounded Rectangle 513">
            <a:extLst>
              <a:ext uri="{FF2B5EF4-FFF2-40B4-BE49-F238E27FC236}">
                <a16:creationId xmlns:a16="http://schemas.microsoft.com/office/drawing/2014/main" id="{B281AD93-C1BA-1636-7782-4B495A3D8038}"/>
              </a:ext>
            </a:extLst>
          </p:cNvPr>
          <p:cNvSpPr/>
          <p:nvPr/>
        </p:nvSpPr>
        <p:spPr bwMode="auto">
          <a:xfrm>
            <a:off x="10898984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73" name="Rounded Rectangle 514">
            <a:extLst>
              <a:ext uri="{FF2B5EF4-FFF2-40B4-BE49-F238E27FC236}">
                <a16:creationId xmlns:a16="http://schemas.microsoft.com/office/drawing/2014/main" id="{23656A4D-64B8-0647-E08F-769E36E18BB5}"/>
              </a:ext>
            </a:extLst>
          </p:cNvPr>
          <p:cNvSpPr/>
          <p:nvPr/>
        </p:nvSpPr>
        <p:spPr bwMode="auto">
          <a:xfrm>
            <a:off x="10807270" y="4699779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74" name="Rounded Rectangle 515">
            <a:extLst>
              <a:ext uri="{FF2B5EF4-FFF2-40B4-BE49-F238E27FC236}">
                <a16:creationId xmlns:a16="http://schemas.microsoft.com/office/drawing/2014/main" id="{F919ED70-278A-EFEF-8067-95A72B53A2CC}"/>
              </a:ext>
            </a:extLst>
          </p:cNvPr>
          <p:cNvSpPr/>
          <p:nvPr/>
        </p:nvSpPr>
        <p:spPr bwMode="auto">
          <a:xfrm>
            <a:off x="10718237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75" name="Rounded Rectangle 516">
            <a:extLst>
              <a:ext uri="{FF2B5EF4-FFF2-40B4-BE49-F238E27FC236}">
                <a16:creationId xmlns:a16="http://schemas.microsoft.com/office/drawing/2014/main" id="{67B0F6A7-21B0-8CE2-FEB0-DA3C431BC543}"/>
              </a:ext>
            </a:extLst>
          </p:cNvPr>
          <p:cNvSpPr/>
          <p:nvPr/>
        </p:nvSpPr>
        <p:spPr bwMode="auto">
          <a:xfrm>
            <a:off x="10991828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676" name="Straight Connector 675">
            <a:extLst>
              <a:ext uri="{FF2B5EF4-FFF2-40B4-BE49-F238E27FC236}">
                <a16:creationId xmlns:a16="http://schemas.microsoft.com/office/drawing/2014/main" id="{D6D78419-F949-8679-E99D-9D990BFDB6DF}"/>
              </a:ext>
            </a:extLst>
          </p:cNvPr>
          <p:cNvCxnSpPr>
            <a:cxnSpLocks/>
            <a:stCxn id="675" idx="0"/>
          </p:cNvCxnSpPr>
          <p:nvPr/>
        </p:nvCxnSpPr>
        <p:spPr bwMode="auto">
          <a:xfrm flipH="1" flipV="1">
            <a:off x="10883760" y="4543132"/>
            <a:ext cx="14227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7" name="Straight Connector 676">
            <a:extLst>
              <a:ext uri="{FF2B5EF4-FFF2-40B4-BE49-F238E27FC236}">
                <a16:creationId xmlns:a16="http://schemas.microsoft.com/office/drawing/2014/main" id="{7D046B9A-CC7D-30EA-1BE3-83ECFBD8BD54}"/>
              </a:ext>
            </a:extLst>
          </p:cNvPr>
          <p:cNvCxnSpPr>
            <a:cxnSpLocks/>
            <a:stCxn id="674" idx="0"/>
          </p:cNvCxnSpPr>
          <p:nvPr/>
        </p:nvCxnSpPr>
        <p:spPr bwMode="auto">
          <a:xfrm flipV="1">
            <a:off x="10752446" y="4543132"/>
            <a:ext cx="13131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8" name="Straight Connector 677">
            <a:extLst>
              <a:ext uri="{FF2B5EF4-FFF2-40B4-BE49-F238E27FC236}">
                <a16:creationId xmlns:a16="http://schemas.microsoft.com/office/drawing/2014/main" id="{73C260F6-FF02-441A-149D-BE2C3F6A280C}"/>
              </a:ext>
            </a:extLst>
          </p:cNvPr>
          <p:cNvCxnSpPr>
            <a:stCxn id="672" idx="0"/>
          </p:cNvCxnSpPr>
          <p:nvPr/>
        </p:nvCxnSpPr>
        <p:spPr bwMode="auto">
          <a:xfrm flipH="1" flipV="1">
            <a:off x="10889866" y="4543133"/>
            <a:ext cx="43328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9" name="Straight Connector 678">
            <a:extLst>
              <a:ext uri="{FF2B5EF4-FFF2-40B4-BE49-F238E27FC236}">
                <a16:creationId xmlns:a16="http://schemas.microsoft.com/office/drawing/2014/main" id="{C87D125C-4EBD-7CA8-36A2-D41BF7D03C9A}"/>
              </a:ext>
            </a:extLst>
          </p:cNvPr>
          <p:cNvCxnSpPr>
            <a:stCxn id="681" idx="0"/>
          </p:cNvCxnSpPr>
          <p:nvPr/>
        </p:nvCxnSpPr>
        <p:spPr bwMode="auto">
          <a:xfrm flipV="1">
            <a:off x="11350236" y="4543133"/>
            <a:ext cx="41235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0" name="Rounded Rectangle 513">
            <a:extLst>
              <a:ext uri="{FF2B5EF4-FFF2-40B4-BE49-F238E27FC236}">
                <a16:creationId xmlns:a16="http://schemas.microsoft.com/office/drawing/2014/main" id="{CCFD9D4C-3186-7AC1-504C-97CFECDFE16E}"/>
              </a:ext>
            </a:extLst>
          </p:cNvPr>
          <p:cNvSpPr/>
          <p:nvPr/>
        </p:nvSpPr>
        <p:spPr bwMode="auto">
          <a:xfrm>
            <a:off x="11407740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81" name="Rounded Rectangle 514">
            <a:extLst>
              <a:ext uri="{FF2B5EF4-FFF2-40B4-BE49-F238E27FC236}">
                <a16:creationId xmlns:a16="http://schemas.microsoft.com/office/drawing/2014/main" id="{5A12B57C-4125-EAAC-9335-10AF7EDFF4CB}"/>
              </a:ext>
            </a:extLst>
          </p:cNvPr>
          <p:cNvSpPr/>
          <p:nvPr/>
        </p:nvSpPr>
        <p:spPr bwMode="auto">
          <a:xfrm>
            <a:off x="11316028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82" name="Rounded Rectangle 515">
            <a:extLst>
              <a:ext uri="{FF2B5EF4-FFF2-40B4-BE49-F238E27FC236}">
                <a16:creationId xmlns:a16="http://schemas.microsoft.com/office/drawing/2014/main" id="{30D6A14B-84CF-6B21-A33D-03C2E4D14A36}"/>
              </a:ext>
            </a:extLst>
          </p:cNvPr>
          <p:cNvSpPr/>
          <p:nvPr/>
        </p:nvSpPr>
        <p:spPr bwMode="auto">
          <a:xfrm>
            <a:off x="11226993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683" name="Rounded Rectangle 516">
            <a:extLst>
              <a:ext uri="{FF2B5EF4-FFF2-40B4-BE49-F238E27FC236}">
                <a16:creationId xmlns:a16="http://schemas.microsoft.com/office/drawing/2014/main" id="{21D7B0AB-0E04-842F-4274-797405F1BD9A}"/>
              </a:ext>
            </a:extLst>
          </p:cNvPr>
          <p:cNvSpPr/>
          <p:nvPr/>
        </p:nvSpPr>
        <p:spPr bwMode="auto">
          <a:xfrm>
            <a:off x="11500586" y="4699778"/>
            <a:ext cx="68417" cy="718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cxnSp>
        <p:nvCxnSpPr>
          <p:cNvPr id="684" name="Straight Connector 683">
            <a:extLst>
              <a:ext uri="{FF2B5EF4-FFF2-40B4-BE49-F238E27FC236}">
                <a16:creationId xmlns:a16="http://schemas.microsoft.com/office/drawing/2014/main" id="{75ECDA1E-2B1C-7653-3D9F-A113EBF44EA3}"/>
              </a:ext>
            </a:extLst>
          </p:cNvPr>
          <p:cNvCxnSpPr>
            <a:cxnSpLocks/>
            <a:stCxn id="683" idx="0"/>
          </p:cNvCxnSpPr>
          <p:nvPr/>
        </p:nvCxnSpPr>
        <p:spPr bwMode="auto">
          <a:xfrm flipH="1" flipV="1">
            <a:off x="11392518" y="4543131"/>
            <a:ext cx="14227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5" name="Straight Connector 684">
            <a:extLst>
              <a:ext uri="{FF2B5EF4-FFF2-40B4-BE49-F238E27FC236}">
                <a16:creationId xmlns:a16="http://schemas.microsoft.com/office/drawing/2014/main" id="{C8614B9A-5A19-DFF4-20E0-C2208487EA16}"/>
              </a:ext>
            </a:extLst>
          </p:cNvPr>
          <p:cNvCxnSpPr>
            <a:cxnSpLocks/>
            <a:stCxn id="682" idx="0"/>
          </p:cNvCxnSpPr>
          <p:nvPr/>
        </p:nvCxnSpPr>
        <p:spPr bwMode="auto">
          <a:xfrm flipV="1">
            <a:off x="11261203" y="4543131"/>
            <a:ext cx="131316" cy="156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6" name="Straight Connector 685">
            <a:extLst>
              <a:ext uri="{FF2B5EF4-FFF2-40B4-BE49-F238E27FC236}">
                <a16:creationId xmlns:a16="http://schemas.microsoft.com/office/drawing/2014/main" id="{FE494445-8A68-9EFB-2B54-8367FEC2EBA6}"/>
              </a:ext>
            </a:extLst>
          </p:cNvPr>
          <p:cNvCxnSpPr>
            <a:stCxn id="680" idx="0"/>
          </p:cNvCxnSpPr>
          <p:nvPr/>
        </p:nvCxnSpPr>
        <p:spPr bwMode="auto">
          <a:xfrm flipH="1" flipV="1">
            <a:off x="11398623" y="4543132"/>
            <a:ext cx="43328" cy="156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7" name="Straight Connector 686">
            <a:extLst>
              <a:ext uri="{FF2B5EF4-FFF2-40B4-BE49-F238E27FC236}">
                <a16:creationId xmlns:a16="http://schemas.microsoft.com/office/drawing/2014/main" id="{17F8B72C-55B4-E4B1-FD27-CD85B0C2076C}"/>
              </a:ext>
            </a:extLst>
          </p:cNvPr>
          <p:cNvCxnSpPr>
            <a:cxnSpLocks/>
          </p:cNvCxnSpPr>
          <p:nvPr/>
        </p:nvCxnSpPr>
        <p:spPr bwMode="auto">
          <a:xfrm flipV="1">
            <a:off x="3572306" y="4538696"/>
            <a:ext cx="113812" cy="1513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8" name="Straight Connector 687">
            <a:extLst>
              <a:ext uri="{FF2B5EF4-FFF2-40B4-BE49-F238E27FC236}">
                <a16:creationId xmlns:a16="http://schemas.microsoft.com/office/drawing/2014/main" id="{A72E502F-4A8B-08DE-76B4-548E5C4EB44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365044" y="4545017"/>
            <a:ext cx="21931" cy="1483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9" name="Straight Connector 688">
            <a:extLst>
              <a:ext uri="{FF2B5EF4-FFF2-40B4-BE49-F238E27FC236}">
                <a16:creationId xmlns:a16="http://schemas.microsoft.com/office/drawing/2014/main" id="{27AC7FF2-95EE-193F-53B5-7BCE1B89107B}"/>
              </a:ext>
            </a:extLst>
          </p:cNvPr>
          <p:cNvCxnSpPr>
            <a:cxnSpLocks/>
            <a:endCxn id="382" idx="0"/>
          </p:cNvCxnSpPr>
          <p:nvPr/>
        </p:nvCxnSpPr>
        <p:spPr bwMode="auto">
          <a:xfrm flipH="1" flipV="1">
            <a:off x="8336017" y="4543131"/>
            <a:ext cx="21825" cy="1477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90" name="Group 689">
            <a:extLst>
              <a:ext uri="{FF2B5EF4-FFF2-40B4-BE49-F238E27FC236}">
                <a16:creationId xmlns:a16="http://schemas.microsoft.com/office/drawing/2014/main" id="{E8DB58E0-194F-0245-9CF4-84BA002AF9C5}"/>
              </a:ext>
            </a:extLst>
          </p:cNvPr>
          <p:cNvGrpSpPr/>
          <p:nvPr/>
        </p:nvGrpSpPr>
        <p:grpSpPr>
          <a:xfrm rot="961783">
            <a:off x="3809621" y="1889486"/>
            <a:ext cx="273787" cy="125317"/>
            <a:chOff x="1752302" y="5513070"/>
            <a:chExt cx="362042" cy="179070"/>
          </a:xfrm>
          <a:solidFill>
            <a:srgbClr val="FF7C80"/>
          </a:solidFill>
        </p:grpSpPr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7B90A6D0-B7C3-4EB1-5833-CA2C8C97EB3B}"/>
                </a:ext>
              </a:extLst>
            </p:cNvPr>
            <p:cNvSpPr/>
            <p:nvPr/>
          </p:nvSpPr>
          <p:spPr>
            <a:xfrm>
              <a:off x="1790700" y="5513070"/>
              <a:ext cx="305928" cy="1790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92" name="Straight Connector 691">
              <a:extLst>
                <a:ext uri="{FF2B5EF4-FFF2-40B4-BE49-F238E27FC236}">
                  <a16:creationId xmlns:a16="http://schemas.microsoft.com/office/drawing/2014/main" id="{98CDD33C-6418-898D-107E-5BC7C082F9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52302" y="5524607"/>
              <a:ext cx="362042" cy="0"/>
            </a:xfrm>
            <a:prstGeom prst="line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3" name="Straight Connector 692">
              <a:extLst>
                <a:ext uri="{FF2B5EF4-FFF2-40B4-BE49-F238E27FC236}">
                  <a16:creationId xmlns:a16="http://schemas.microsoft.com/office/drawing/2014/main" id="{BA547379-9219-6DFA-3814-4E175A2211C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52302" y="5677007"/>
              <a:ext cx="362042" cy="0"/>
            </a:xfrm>
            <a:prstGeom prst="line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4" name="Straight Connector 693">
              <a:extLst>
                <a:ext uri="{FF2B5EF4-FFF2-40B4-BE49-F238E27FC236}">
                  <a16:creationId xmlns:a16="http://schemas.microsoft.com/office/drawing/2014/main" id="{47FCAF48-F91F-521E-920B-0C720C0B0F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6628" y="5524500"/>
              <a:ext cx="0" cy="163830"/>
            </a:xfrm>
            <a:prstGeom prst="line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95" name="Group 694">
            <a:extLst>
              <a:ext uri="{FF2B5EF4-FFF2-40B4-BE49-F238E27FC236}">
                <a16:creationId xmlns:a16="http://schemas.microsoft.com/office/drawing/2014/main" id="{30F49008-2C30-02C3-E32B-659BCD36C084}"/>
              </a:ext>
            </a:extLst>
          </p:cNvPr>
          <p:cNvGrpSpPr/>
          <p:nvPr/>
        </p:nvGrpSpPr>
        <p:grpSpPr>
          <a:xfrm rot="2043420">
            <a:off x="6841805" y="1927201"/>
            <a:ext cx="273787" cy="125317"/>
            <a:chOff x="2393160" y="5619750"/>
            <a:chExt cx="362042" cy="179070"/>
          </a:xfrm>
          <a:solidFill>
            <a:srgbClr val="92D050"/>
          </a:solidFill>
        </p:grpSpPr>
        <p:sp>
          <p:nvSpPr>
            <p:cNvPr id="696" name="Rectangle 695">
              <a:extLst>
                <a:ext uri="{FF2B5EF4-FFF2-40B4-BE49-F238E27FC236}">
                  <a16:creationId xmlns:a16="http://schemas.microsoft.com/office/drawing/2014/main" id="{23A22469-F239-B9DB-917E-3AE185FFBD70}"/>
                </a:ext>
              </a:extLst>
            </p:cNvPr>
            <p:cNvSpPr/>
            <p:nvPr/>
          </p:nvSpPr>
          <p:spPr>
            <a:xfrm>
              <a:off x="2674144" y="5619750"/>
              <a:ext cx="63342" cy="17907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97" name="Straight Connector 696">
              <a:extLst>
                <a:ext uri="{FF2B5EF4-FFF2-40B4-BE49-F238E27FC236}">
                  <a16:creationId xmlns:a16="http://schemas.microsoft.com/office/drawing/2014/main" id="{0D387688-EF28-0D1E-AE0C-5251D44968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93160" y="5631287"/>
              <a:ext cx="362042" cy="0"/>
            </a:xfrm>
            <a:prstGeom prst="line">
              <a:avLst/>
            </a:prstGeom>
            <a:grpFill/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8" name="Straight Connector 697">
              <a:extLst>
                <a:ext uri="{FF2B5EF4-FFF2-40B4-BE49-F238E27FC236}">
                  <a16:creationId xmlns:a16="http://schemas.microsoft.com/office/drawing/2014/main" id="{C1524EE6-6DB5-D7F8-5351-3F3A6065DD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93160" y="5783687"/>
              <a:ext cx="362042" cy="0"/>
            </a:xfrm>
            <a:prstGeom prst="line">
              <a:avLst/>
            </a:prstGeom>
            <a:grpFill/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9" name="Straight Connector 698">
              <a:extLst>
                <a:ext uri="{FF2B5EF4-FFF2-40B4-BE49-F238E27FC236}">
                  <a16:creationId xmlns:a16="http://schemas.microsoft.com/office/drawing/2014/main" id="{7B9CD5A5-9EDC-ADD7-375A-670DDC1B4F2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37486" y="5631180"/>
              <a:ext cx="0" cy="163830"/>
            </a:xfrm>
            <a:prstGeom prst="line">
              <a:avLst/>
            </a:prstGeom>
            <a:grpFill/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34" name="Group 833">
            <a:extLst>
              <a:ext uri="{FF2B5EF4-FFF2-40B4-BE49-F238E27FC236}">
                <a16:creationId xmlns:a16="http://schemas.microsoft.com/office/drawing/2014/main" id="{984BBF95-1049-F5F2-BBB0-4D5AB664C0FA}"/>
              </a:ext>
            </a:extLst>
          </p:cNvPr>
          <p:cNvGrpSpPr/>
          <p:nvPr/>
        </p:nvGrpSpPr>
        <p:grpSpPr>
          <a:xfrm>
            <a:off x="3753734" y="3675966"/>
            <a:ext cx="55278" cy="236455"/>
            <a:chOff x="3753734" y="3675966"/>
            <a:chExt cx="55278" cy="236455"/>
          </a:xfrm>
        </p:grpSpPr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54E7E981-A168-F135-A10E-E1FAE53D8231}"/>
                </a:ext>
              </a:extLst>
            </p:cNvPr>
            <p:cNvSpPr/>
            <p:nvPr/>
          </p:nvSpPr>
          <p:spPr>
            <a:xfrm>
              <a:off x="3753734" y="3861266"/>
              <a:ext cx="55278" cy="511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701" name="Straight Arrow Connector 700">
              <a:extLst>
                <a:ext uri="{FF2B5EF4-FFF2-40B4-BE49-F238E27FC236}">
                  <a16:creationId xmlns:a16="http://schemas.microsoft.com/office/drawing/2014/main" id="{40ADDB2F-35DF-088B-3B79-39C52E585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8758" y="3675966"/>
              <a:ext cx="0" cy="1762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2" name="Oval 701">
            <a:extLst>
              <a:ext uri="{FF2B5EF4-FFF2-40B4-BE49-F238E27FC236}">
                <a16:creationId xmlns:a16="http://schemas.microsoft.com/office/drawing/2014/main" id="{F71F8401-5250-7C27-AF66-0F4E75BC2189}"/>
              </a:ext>
            </a:extLst>
          </p:cNvPr>
          <p:cNvSpPr/>
          <p:nvPr/>
        </p:nvSpPr>
        <p:spPr>
          <a:xfrm>
            <a:off x="3847794" y="4198437"/>
            <a:ext cx="55278" cy="511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03" name="Oval 702">
            <a:extLst>
              <a:ext uri="{FF2B5EF4-FFF2-40B4-BE49-F238E27FC236}">
                <a16:creationId xmlns:a16="http://schemas.microsoft.com/office/drawing/2014/main" id="{8BE5ACAA-A672-119B-AF73-2F1F8965F308}"/>
              </a:ext>
            </a:extLst>
          </p:cNvPr>
          <p:cNvSpPr/>
          <p:nvPr/>
        </p:nvSpPr>
        <p:spPr>
          <a:xfrm>
            <a:off x="8407904" y="4591441"/>
            <a:ext cx="55278" cy="5115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04" name="Straight Arrow Connector 703">
            <a:extLst>
              <a:ext uri="{FF2B5EF4-FFF2-40B4-BE49-F238E27FC236}">
                <a16:creationId xmlns:a16="http://schemas.microsoft.com/office/drawing/2014/main" id="{31878A22-058A-3920-A98E-4D707E9341F5}"/>
              </a:ext>
            </a:extLst>
          </p:cNvPr>
          <p:cNvCxnSpPr>
            <a:cxnSpLocks/>
          </p:cNvCxnSpPr>
          <p:nvPr/>
        </p:nvCxnSpPr>
        <p:spPr>
          <a:xfrm flipH="1" flipV="1">
            <a:off x="8341705" y="4385453"/>
            <a:ext cx="83562" cy="18753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5" name="Oval 704">
            <a:extLst>
              <a:ext uri="{FF2B5EF4-FFF2-40B4-BE49-F238E27FC236}">
                <a16:creationId xmlns:a16="http://schemas.microsoft.com/office/drawing/2014/main" id="{63F663D6-C181-AE57-B593-5684A4228A47}"/>
              </a:ext>
            </a:extLst>
          </p:cNvPr>
          <p:cNvSpPr/>
          <p:nvPr/>
        </p:nvSpPr>
        <p:spPr>
          <a:xfrm>
            <a:off x="7158059" y="2113327"/>
            <a:ext cx="55278" cy="511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06" name="Straight Arrow Connector 705">
            <a:extLst>
              <a:ext uri="{FF2B5EF4-FFF2-40B4-BE49-F238E27FC236}">
                <a16:creationId xmlns:a16="http://schemas.microsoft.com/office/drawing/2014/main" id="{F0E7FC7A-1D30-AA1E-1436-57D4CD8C695C}"/>
              </a:ext>
            </a:extLst>
          </p:cNvPr>
          <p:cNvCxnSpPr>
            <a:cxnSpLocks/>
          </p:cNvCxnSpPr>
          <p:nvPr/>
        </p:nvCxnSpPr>
        <p:spPr>
          <a:xfrm>
            <a:off x="7213429" y="2160858"/>
            <a:ext cx="175995" cy="11748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7" name="Straight Connector 706">
            <a:extLst>
              <a:ext uri="{FF2B5EF4-FFF2-40B4-BE49-F238E27FC236}">
                <a16:creationId xmlns:a16="http://schemas.microsoft.com/office/drawing/2014/main" id="{6D05EE27-9D62-0599-77AA-D6D96AFB508F}"/>
              </a:ext>
            </a:extLst>
          </p:cNvPr>
          <p:cNvCxnSpPr>
            <a:cxnSpLocks/>
            <a:stCxn id="400" idx="0"/>
          </p:cNvCxnSpPr>
          <p:nvPr/>
        </p:nvCxnSpPr>
        <p:spPr bwMode="auto">
          <a:xfrm flipH="1">
            <a:off x="8369783" y="3461117"/>
            <a:ext cx="962298" cy="77205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8" name="Straight Connector 707">
            <a:extLst>
              <a:ext uri="{FF2B5EF4-FFF2-40B4-BE49-F238E27FC236}">
                <a16:creationId xmlns:a16="http://schemas.microsoft.com/office/drawing/2014/main" id="{BBD0EA88-3D2B-F304-FDF4-9F46010FA964}"/>
              </a:ext>
            </a:extLst>
          </p:cNvPr>
          <p:cNvCxnSpPr>
            <a:cxnSpLocks/>
            <a:stCxn id="426" idx="0"/>
          </p:cNvCxnSpPr>
          <p:nvPr/>
        </p:nvCxnSpPr>
        <p:spPr bwMode="auto">
          <a:xfrm flipH="1">
            <a:off x="5226151" y="1989858"/>
            <a:ext cx="4119327" cy="11794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9" name="Straight Connector 708">
            <a:extLst>
              <a:ext uri="{FF2B5EF4-FFF2-40B4-BE49-F238E27FC236}">
                <a16:creationId xmlns:a16="http://schemas.microsoft.com/office/drawing/2014/main" id="{5A1C8DBB-9B1C-6A5F-AE49-00FDB86D7CF6}"/>
              </a:ext>
            </a:extLst>
          </p:cNvPr>
          <p:cNvCxnSpPr>
            <a:cxnSpLocks/>
            <a:stCxn id="426" idx="0"/>
            <a:endCxn id="400" idx="4"/>
          </p:cNvCxnSpPr>
          <p:nvPr/>
        </p:nvCxnSpPr>
        <p:spPr bwMode="auto">
          <a:xfrm flipH="1">
            <a:off x="9332081" y="1989858"/>
            <a:ext cx="13396" cy="11559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0" name="Straight Connector 709">
            <a:extLst>
              <a:ext uri="{FF2B5EF4-FFF2-40B4-BE49-F238E27FC236}">
                <a16:creationId xmlns:a16="http://schemas.microsoft.com/office/drawing/2014/main" id="{F9220115-E770-0F48-FC15-E3F88C14C11E}"/>
              </a:ext>
            </a:extLst>
          </p:cNvPr>
          <p:cNvCxnSpPr>
            <a:cxnSpLocks/>
            <a:stCxn id="373" idx="4"/>
            <a:endCxn id="392" idx="0"/>
          </p:cNvCxnSpPr>
          <p:nvPr/>
        </p:nvCxnSpPr>
        <p:spPr bwMode="auto">
          <a:xfrm flipV="1">
            <a:off x="3718670" y="3461117"/>
            <a:ext cx="1494097" cy="76665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1" name="Straight Arrow Connector 710">
            <a:extLst>
              <a:ext uri="{FF2B5EF4-FFF2-40B4-BE49-F238E27FC236}">
                <a16:creationId xmlns:a16="http://schemas.microsoft.com/office/drawing/2014/main" id="{FB2597B1-33CF-F10E-4214-0DC7250D6CBB}"/>
              </a:ext>
            </a:extLst>
          </p:cNvPr>
          <p:cNvCxnSpPr>
            <a:cxnSpLocks/>
          </p:cNvCxnSpPr>
          <p:nvPr/>
        </p:nvCxnSpPr>
        <p:spPr>
          <a:xfrm flipV="1">
            <a:off x="3893755" y="4074969"/>
            <a:ext cx="134074" cy="12303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2" name="Straight Connector 711">
            <a:extLst>
              <a:ext uri="{FF2B5EF4-FFF2-40B4-BE49-F238E27FC236}">
                <a16:creationId xmlns:a16="http://schemas.microsoft.com/office/drawing/2014/main" id="{8AA57E2E-1047-8E3F-B934-9E0589BCCA14}"/>
              </a:ext>
            </a:extLst>
          </p:cNvPr>
          <p:cNvCxnSpPr>
            <a:stCxn id="373" idx="4"/>
            <a:endCxn id="391" idx="0"/>
          </p:cNvCxnSpPr>
          <p:nvPr/>
        </p:nvCxnSpPr>
        <p:spPr bwMode="auto">
          <a:xfrm flipV="1">
            <a:off x="3736201" y="3461117"/>
            <a:ext cx="996064" cy="766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4" name="Rectangle 713">
            <a:extLst>
              <a:ext uri="{FF2B5EF4-FFF2-40B4-BE49-F238E27FC236}">
                <a16:creationId xmlns:a16="http://schemas.microsoft.com/office/drawing/2014/main" id="{9C634A6F-50DF-44B8-9AF0-BB71D896ED7F}"/>
              </a:ext>
            </a:extLst>
          </p:cNvPr>
          <p:cNvSpPr/>
          <p:nvPr/>
        </p:nvSpPr>
        <p:spPr>
          <a:xfrm>
            <a:off x="3532179" y="5088634"/>
            <a:ext cx="118303" cy="212605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92D050"/>
              </a:solidFill>
            </a:endParaRPr>
          </a:p>
        </p:txBody>
      </p:sp>
      <p:cxnSp>
        <p:nvCxnSpPr>
          <p:cNvPr id="715" name="Straight Arrow Connector 714">
            <a:extLst>
              <a:ext uri="{FF2B5EF4-FFF2-40B4-BE49-F238E27FC236}">
                <a16:creationId xmlns:a16="http://schemas.microsoft.com/office/drawing/2014/main" id="{8D366D0D-8043-181A-C7B8-9FCB59ADF335}"/>
              </a:ext>
            </a:extLst>
          </p:cNvPr>
          <p:cNvCxnSpPr>
            <a:cxnSpLocks/>
          </p:cNvCxnSpPr>
          <p:nvPr/>
        </p:nvCxnSpPr>
        <p:spPr>
          <a:xfrm flipV="1">
            <a:off x="3783261" y="4980859"/>
            <a:ext cx="0" cy="23763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6" name="Rectangle 715">
            <a:extLst>
              <a:ext uri="{FF2B5EF4-FFF2-40B4-BE49-F238E27FC236}">
                <a16:creationId xmlns:a16="http://schemas.microsoft.com/office/drawing/2014/main" id="{D93E8A3C-36CC-EE43-FB0C-F76354FB9475}"/>
              </a:ext>
            </a:extLst>
          </p:cNvPr>
          <p:cNvSpPr/>
          <p:nvPr/>
        </p:nvSpPr>
        <p:spPr>
          <a:xfrm>
            <a:off x="3532179" y="5422481"/>
            <a:ext cx="118303" cy="21260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717" name="Group 716">
            <a:extLst>
              <a:ext uri="{FF2B5EF4-FFF2-40B4-BE49-F238E27FC236}">
                <a16:creationId xmlns:a16="http://schemas.microsoft.com/office/drawing/2014/main" id="{C81505E2-9F94-C68F-A98B-2D5CC90AF423}"/>
              </a:ext>
            </a:extLst>
          </p:cNvPr>
          <p:cNvGrpSpPr/>
          <p:nvPr/>
        </p:nvGrpSpPr>
        <p:grpSpPr>
          <a:xfrm rot="16200000">
            <a:off x="3204137" y="5287499"/>
            <a:ext cx="784552" cy="220517"/>
            <a:chOff x="1752302" y="5524500"/>
            <a:chExt cx="362042" cy="163830"/>
          </a:xfrm>
          <a:solidFill>
            <a:srgbClr val="FF7C80"/>
          </a:solidFill>
        </p:grpSpPr>
        <p:cxnSp>
          <p:nvCxnSpPr>
            <p:cNvPr id="718" name="Straight Connector 717">
              <a:extLst>
                <a:ext uri="{FF2B5EF4-FFF2-40B4-BE49-F238E27FC236}">
                  <a16:creationId xmlns:a16="http://schemas.microsoft.com/office/drawing/2014/main" id="{6395E445-E3D7-9475-EA64-575446C3A12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52302" y="5524607"/>
              <a:ext cx="362042" cy="0"/>
            </a:xfrm>
            <a:prstGeom prst="line">
              <a:avLst/>
            </a:prstGeom>
            <a:grp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DE0F4AC7-F8DE-5F9A-BB93-29644CA48F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52302" y="5677007"/>
              <a:ext cx="362042" cy="0"/>
            </a:xfrm>
            <a:prstGeom prst="line">
              <a:avLst/>
            </a:prstGeom>
            <a:grp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773DD25C-FAA2-61F9-369C-09C53C863A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6255" y="5524500"/>
              <a:ext cx="0" cy="163830"/>
            </a:xfrm>
            <a:prstGeom prst="line">
              <a:avLst/>
            </a:prstGeom>
            <a:grp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21" name="TextBox 720">
            <a:extLst>
              <a:ext uri="{FF2B5EF4-FFF2-40B4-BE49-F238E27FC236}">
                <a16:creationId xmlns:a16="http://schemas.microsoft.com/office/drawing/2014/main" id="{C14D50BA-4C63-40E3-494A-F20A1971E528}"/>
              </a:ext>
            </a:extLst>
          </p:cNvPr>
          <p:cNvSpPr txBox="1"/>
          <p:nvPr/>
        </p:nvSpPr>
        <p:spPr>
          <a:xfrm>
            <a:off x="3518533" y="4695710"/>
            <a:ext cx="111363" cy="38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ym typeface="Wingdings" panose="05000000000000000000" pitchFamily="2" charset="2"/>
              </a:rPr>
              <a:t>S</a:t>
            </a:r>
            <a:endParaRPr lang="en-US" sz="2400" b="1" i="1" dirty="0"/>
          </a:p>
        </p:txBody>
      </p:sp>
      <p:sp>
        <p:nvSpPr>
          <p:cNvPr id="722" name="TextBox 721">
            <a:extLst>
              <a:ext uri="{FF2B5EF4-FFF2-40B4-BE49-F238E27FC236}">
                <a16:creationId xmlns:a16="http://schemas.microsoft.com/office/drawing/2014/main" id="{FF63E6C9-304A-CD6A-6CFB-EA12C15A5F8C}"/>
              </a:ext>
            </a:extLst>
          </p:cNvPr>
          <p:cNvSpPr txBox="1"/>
          <p:nvPr/>
        </p:nvSpPr>
        <p:spPr>
          <a:xfrm>
            <a:off x="8336016" y="4682654"/>
            <a:ext cx="111363" cy="38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ym typeface="Wingdings" panose="05000000000000000000" pitchFamily="2" charset="2"/>
              </a:rPr>
              <a:t>D</a:t>
            </a:r>
            <a:endParaRPr lang="en-US" sz="2400" b="1" i="1" dirty="0"/>
          </a:p>
        </p:txBody>
      </p:sp>
      <p:grpSp>
        <p:nvGrpSpPr>
          <p:cNvPr id="835" name="Group 834">
            <a:extLst>
              <a:ext uri="{FF2B5EF4-FFF2-40B4-BE49-F238E27FC236}">
                <a16:creationId xmlns:a16="http://schemas.microsoft.com/office/drawing/2014/main" id="{1BD9A454-8CB5-8448-8E14-3DC00848070C}"/>
              </a:ext>
            </a:extLst>
          </p:cNvPr>
          <p:cNvGrpSpPr/>
          <p:nvPr/>
        </p:nvGrpSpPr>
        <p:grpSpPr>
          <a:xfrm>
            <a:off x="1" y="6557305"/>
            <a:ext cx="12192000" cy="292132"/>
            <a:chOff x="0" y="6543868"/>
            <a:chExt cx="12192000" cy="292132"/>
          </a:xfrm>
        </p:grpSpPr>
        <p:grpSp>
          <p:nvGrpSpPr>
            <p:cNvPr id="836" name="Group 835">
              <a:extLst>
                <a:ext uri="{FF2B5EF4-FFF2-40B4-BE49-F238E27FC236}">
                  <a16:creationId xmlns:a16="http://schemas.microsoft.com/office/drawing/2014/main" id="{B483AF4E-5388-7C48-2E32-58CEFFF9F449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840" name="Rectangle 839">
                <a:extLst>
                  <a:ext uri="{FF2B5EF4-FFF2-40B4-BE49-F238E27FC236}">
                    <a16:creationId xmlns:a16="http://schemas.microsoft.com/office/drawing/2014/main" id="{4D993D65-6FE8-5C49-D34C-3E574CA9E2E4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841" name="Chevron 40">
                <a:extLst>
                  <a:ext uri="{FF2B5EF4-FFF2-40B4-BE49-F238E27FC236}">
                    <a16:creationId xmlns:a16="http://schemas.microsoft.com/office/drawing/2014/main" id="{4640C020-9AC0-0591-E5EB-99915613B60F}"/>
                  </a:ext>
                </a:extLst>
              </p:cNvPr>
              <p:cNvSpPr/>
              <p:nvPr/>
            </p:nvSpPr>
            <p:spPr>
              <a:xfrm>
                <a:off x="1795425" y="6547325"/>
                <a:ext cx="1974543" cy="2788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37" name="Chevron 40">
              <a:extLst>
                <a:ext uri="{FF2B5EF4-FFF2-40B4-BE49-F238E27FC236}">
                  <a16:creationId xmlns:a16="http://schemas.microsoft.com/office/drawing/2014/main" id="{106AEC69-6955-382A-0566-3BCE5C7419BD}"/>
                </a:ext>
              </a:extLst>
            </p:cNvPr>
            <p:cNvSpPr/>
            <p:nvPr/>
          </p:nvSpPr>
          <p:spPr>
            <a:xfrm>
              <a:off x="3640519" y="6547320"/>
              <a:ext cx="2272423" cy="278800"/>
            </a:xfrm>
            <a:prstGeom prst="chevron">
              <a:avLst/>
            </a:prstGeom>
            <a:solidFill>
              <a:srgbClr val="0A41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DC</a:t>
              </a:r>
              <a:r>
                <a:rPr lang="en-US" altLang="ko-KR" sz="2000" b="1" dirty="0">
                  <a:solidFill>
                    <a:schemeClr val="bg1"/>
                  </a:solidFill>
                </a:rPr>
                <a:t>S</a:t>
              </a:r>
              <a:r>
                <a:rPr lang="en-US" altLang="ko-KR" sz="1600" b="1" dirty="0">
                  <a:solidFill>
                    <a:schemeClr val="bg1"/>
                  </a:solidFill>
                </a:rPr>
                <a:t>IM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38" name="Chevron 40">
              <a:extLst>
                <a:ext uri="{FF2B5EF4-FFF2-40B4-BE49-F238E27FC236}">
                  <a16:creationId xmlns:a16="http://schemas.microsoft.com/office/drawing/2014/main" id="{E6EF234B-2619-2389-17F3-480402B8848F}"/>
                </a:ext>
              </a:extLst>
            </p:cNvPr>
            <p:cNvSpPr/>
            <p:nvPr/>
          </p:nvSpPr>
          <p:spPr>
            <a:xfrm>
              <a:off x="5779831" y="6544649"/>
              <a:ext cx="1974543" cy="28517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39" name="Chevron 40">
              <a:extLst>
                <a:ext uri="{FF2B5EF4-FFF2-40B4-BE49-F238E27FC236}">
                  <a16:creationId xmlns:a16="http://schemas.microsoft.com/office/drawing/2014/main" id="{39E07FA2-C509-A0B4-0FF4-FB442622046C}"/>
                </a:ext>
              </a:extLst>
            </p:cNvPr>
            <p:cNvSpPr/>
            <p:nvPr/>
          </p:nvSpPr>
          <p:spPr>
            <a:xfrm>
              <a:off x="7599379" y="6551106"/>
              <a:ext cx="2258484" cy="28475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Conclusion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42" name="TextBox 841">
            <a:extLst>
              <a:ext uri="{FF2B5EF4-FFF2-40B4-BE49-F238E27FC236}">
                <a16:creationId xmlns:a16="http://schemas.microsoft.com/office/drawing/2014/main" id="{1A5C0728-5E24-E12A-E3CB-EE3CB4F7EC55}"/>
              </a:ext>
            </a:extLst>
          </p:cNvPr>
          <p:cNvSpPr txBox="1"/>
          <p:nvPr/>
        </p:nvSpPr>
        <p:spPr>
          <a:xfrm>
            <a:off x="647077" y="5988640"/>
            <a:ext cx="358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➄ Sending DATA-ACK packets</a:t>
            </a:r>
          </a:p>
        </p:txBody>
      </p:sp>
    </p:spTree>
    <p:extLst>
      <p:ext uri="{BB962C8B-B14F-4D97-AF65-F5344CB8AC3E}">
        <p14:creationId xmlns:p14="http://schemas.microsoft.com/office/powerpoint/2010/main" val="160374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/>
      <p:bldP spid="372" grpId="0"/>
      <p:bldP spid="370" grpId="0"/>
      <p:bldP spid="371" grpId="0"/>
      <p:bldP spid="8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0F463-AEAF-7028-4AD0-87A39426A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B0F51-3DFD-C342-96CB-16287E0B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000" dirty="0"/>
              <a:t>DC</a:t>
            </a:r>
            <a:r>
              <a:rPr lang="en-IL" sz="4800" dirty="0"/>
              <a:t>S</a:t>
            </a:r>
            <a:r>
              <a:rPr lang="en-IL" sz="4000" dirty="0"/>
              <a:t>IM</a:t>
            </a:r>
            <a:r>
              <a:rPr lang="en-US" sz="4000" dirty="0"/>
              <a:t> Commodity Switches</a:t>
            </a:r>
            <a:endParaRPr lang="en-IL" sz="4000" dirty="0"/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64C9E633-8940-2083-DBDA-FBFE152EEA03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latin typeface="NimbusRomNo9L-Regu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6F6A22D-1C62-95E9-D5D6-9B2400EDD234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6B49E55-B15C-7AF3-6D98-757DCDB4573A}"/>
              </a:ext>
            </a:extLst>
          </p:cNvPr>
          <p:cNvSpPr txBox="1">
            <a:spLocks/>
          </p:cNvSpPr>
          <p:nvPr/>
        </p:nvSpPr>
        <p:spPr>
          <a:xfrm>
            <a:off x="762000" y="17526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76678D-427A-7D71-6B26-A70D4498A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989" y="3592220"/>
            <a:ext cx="4994021" cy="2610144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2580B5D-A6FF-5119-3A12-D1FAB2783FE7}"/>
              </a:ext>
            </a:extLst>
          </p:cNvPr>
          <p:cNvSpPr txBox="1">
            <a:spLocks/>
          </p:cNvSpPr>
          <p:nvPr/>
        </p:nvSpPr>
        <p:spPr>
          <a:xfrm>
            <a:off x="914400" y="1905001"/>
            <a:ext cx="10972800" cy="4931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NimbusRomNo9L-Regu"/>
              </a:rPr>
              <a:t>Any SIM that arrives at the SIM buffer enters the queue if there is space, and is</a:t>
            </a:r>
          </a:p>
          <a:p>
            <a:pPr marL="0" indent="0">
              <a:buNone/>
            </a:pPr>
            <a:r>
              <a:rPr lang="en-US" sz="2400" dirty="0">
                <a:latin typeface="NimbusRomNo9L-Regu"/>
              </a:rPr>
              <a:t>dropped otherwise. </a:t>
            </a:r>
          </a:p>
          <a:p>
            <a:pPr marL="0" indent="0">
              <a:buNone/>
            </a:pPr>
            <a:r>
              <a:rPr lang="en-US" sz="2400" dirty="0">
                <a:latin typeface="NimbusRomNo9L-Regu"/>
              </a:rPr>
              <a:t>Once a SIM reaches D, D sends back a SIM-ACK to S.</a:t>
            </a:r>
          </a:p>
          <a:p>
            <a:pPr marL="0" indent="0">
              <a:buNone/>
            </a:pPr>
            <a:r>
              <a:rPr lang="en-US" sz="2400" dirty="0">
                <a:latin typeface="NimbusRomNo9L-Regu"/>
              </a:rPr>
              <a:t>SIMs (serviced at the highest priority) are rate-limited using a token bucket.</a:t>
            </a: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  <a:p>
            <a:pPr marL="0" indent="0">
              <a:buNone/>
            </a:pPr>
            <a:endParaRPr lang="en-US" sz="2400" dirty="0">
              <a:latin typeface="NimbusRomNo9L-Regu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A1A7CF-D22B-BDBF-071B-F5A6AB88737B}"/>
              </a:ext>
            </a:extLst>
          </p:cNvPr>
          <p:cNvGrpSpPr/>
          <p:nvPr/>
        </p:nvGrpSpPr>
        <p:grpSpPr>
          <a:xfrm>
            <a:off x="1" y="6557305"/>
            <a:ext cx="12192000" cy="292132"/>
            <a:chOff x="0" y="6543868"/>
            <a:chExt cx="12192000" cy="29213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F7A2BB-BDBB-E1DC-1629-EB45E2E42A73}"/>
                </a:ext>
              </a:extLst>
            </p:cNvPr>
            <p:cNvGrpSpPr/>
            <p:nvPr/>
          </p:nvGrpSpPr>
          <p:grpSpPr>
            <a:xfrm>
              <a:off x="0" y="6543868"/>
              <a:ext cx="12192000" cy="292132"/>
              <a:chOff x="0" y="6543868"/>
              <a:chExt cx="12192000" cy="292132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E1B7801-05A5-9318-2010-DA3478417B40}"/>
                  </a:ext>
                </a:extLst>
              </p:cNvPr>
              <p:cNvSpPr/>
              <p:nvPr/>
            </p:nvSpPr>
            <p:spPr>
              <a:xfrm>
                <a:off x="0" y="6543868"/>
                <a:ext cx="12192000" cy="2921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23" name="Chevron 40">
                <a:extLst>
                  <a:ext uri="{FF2B5EF4-FFF2-40B4-BE49-F238E27FC236}">
                    <a16:creationId xmlns:a16="http://schemas.microsoft.com/office/drawing/2014/main" id="{0BC842E2-AFCA-345D-7EF2-ADD4FA8C1547}"/>
                  </a:ext>
                </a:extLst>
              </p:cNvPr>
              <p:cNvSpPr/>
              <p:nvPr/>
            </p:nvSpPr>
            <p:spPr>
              <a:xfrm>
                <a:off x="1795425" y="6547325"/>
                <a:ext cx="1974543" cy="278800"/>
              </a:xfrm>
              <a:prstGeom prst="chevron">
                <a:avLst/>
              </a:prstGeom>
              <a:solidFill>
                <a:srgbClr val="B8C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Motivation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Chevron 40">
              <a:extLst>
                <a:ext uri="{FF2B5EF4-FFF2-40B4-BE49-F238E27FC236}">
                  <a16:creationId xmlns:a16="http://schemas.microsoft.com/office/drawing/2014/main" id="{E4B37C6A-690D-79F0-B6D1-B48AFBCB2A11}"/>
                </a:ext>
              </a:extLst>
            </p:cNvPr>
            <p:cNvSpPr/>
            <p:nvPr/>
          </p:nvSpPr>
          <p:spPr>
            <a:xfrm>
              <a:off x="3640519" y="6547320"/>
              <a:ext cx="2272423" cy="278800"/>
            </a:xfrm>
            <a:prstGeom prst="chevron">
              <a:avLst/>
            </a:prstGeom>
            <a:solidFill>
              <a:srgbClr val="0A41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DC</a:t>
              </a:r>
              <a:r>
                <a:rPr lang="en-US" altLang="ko-KR" sz="2000" b="1" dirty="0">
                  <a:solidFill>
                    <a:schemeClr val="bg1"/>
                  </a:solidFill>
                </a:rPr>
                <a:t>S</a:t>
              </a:r>
              <a:r>
                <a:rPr lang="en-US" altLang="ko-KR" sz="1600" b="1" dirty="0">
                  <a:solidFill>
                    <a:schemeClr val="bg1"/>
                  </a:solidFill>
                </a:rPr>
                <a:t>IM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Chevron 40">
              <a:extLst>
                <a:ext uri="{FF2B5EF4-FFF2-40B4-BE49-F238E27FC236}">
                  <a16:creationId xmlns:a16="http://schemas.microsoft.com/office/drawing/2014/main" id="{5F0BDC61-09D4-FF9E-2A70-7FA45B05B82A}"/>
                </a:ext>
              </a:extLst>
            </p:cNvPr>
            <p:cNvSpPr/>
            <p:nvPr/>
          </p:nvSpPr>
          <p:spPr>
            <a:xfrm>
              <a:off x="5779831" y="6544649"/>
              <a:ext cx="1974543" cy="28517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Evaluation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Chevron 40">
              <a:extLst>
                <a:ext uri="{FF2B5EF4-FFF2-40B4-BE49-F238E27FC236}">
                  <a16:creationId xmlns:a16="http://schemas.microsoft.com/office/drawing/2014/main" id="{0C23031E-B59D-F000-E278-0592A5B3DEA4}"/>
                </a:ext>
              </a:extLst>
            </p:cNvPr>
            <p:cNvSpPr/>
            <p:nvPr/>
          </p:nvSpPr>
          <p:spPr>
            <a:xfrm>
              <a:off x="7599379" y="6551106"/>
              <a:ext cx="2258484" cy="284750"/>
            </a:xfrm>
            <a:prstGeom prst="chevron">
              <a:avLst/>
            </a:prstGeom>
            <a:solidFill>
              <a:srgbClr val="B8C8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Conclusion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85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lidehelper - 03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083D77"/>
      </a:accent1>
      <a:accent2>
        <a:srgbClr val="EBEBD3"/>
      </a:accent2>
      <a:accent3>
        <a:srgbClr val="F4D35E"/>
      </a:accent3>
      <a:accent4>
        <a:srgbClr val="EE964B"/>
      </a:accent4>
      <a:accent5>
        <a:srgbClr val="F95738"/>
      </a:accent5>
      <a:accent6>
        <a:srgbClr val="BFBFBF"/>
      </a:accent6>
      <a:hlink>
        <a:srgbClr val="083D77"/>
      </a:hlink>
      <a:folHlink>
        <a:srgbClr val="EBEB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128561</TotalTime>
  <Words>771</Words>
  <Application>Microsoft Office PowerPoint</Application>
  <PresentationFormat>Widescreen</PresentationFormat>
  <Paragraphs>307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NimbusRomNo9L-Regu</vt:lpstr>
      <vt:lpstr>Symbol</vt:lpstr>
      <vt:lpstr>Wingdings</vt:lpstr>
      <vt:lpstr>Office Theme</vt:lpstr>
      <vt:lpstr>Simulate Before Sending:  Rethinking Transport in Datacenter Networks</vt:lpstr>
      <vt:lpstr>Motivation</vt:lpstr>
      <vt:lpstr>Current Solutions</vt:lpstr>
      <vt:lpstr>Current Solutions</vt:lpstr>
      <vt:lpstr>Our Goal</vt:lpstr>
      <vt:lpstr>DCSIM Idea</vt:lpstr>
      <vt:lpstr>DCSIM Idea</vt:lpstr>
      <vt:lpstr>DCSIM Idea</vt:lpstr>
      <vt:lpstr>DCSIM Commodity Switches</vt:lpstr>
      <vt:lpstr>DCSIM Challenge</vt:lpstr>
      <vt:lpstr>DCSIM Challenge</vt:lpstr>
      <vt:lpstr>DCSIM Challenge</vt:lpstr>
      <vt:lpstr>DCSIM Challenge</vt:lpstr>
      <vt:lpstr>DCSIM Challenge</vt:lpstr>
      <vt:lpstr>DCSIM Evaluation</vt:lpstr>
      <vt:lpstr>DCSIM Evaluation</vt:lpstr>
      <vt:lpstr>DCSIM Evaluation</vt:lpstr>
      <vt:lpstr>DCSIM Evaluation</vt:lpstr>
      <vt:lpstr>DCSIM Evaluation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In Memory</dc:title>
  <dc:creator>Kfir Toledo</dc:creator>
  <cp:lastModifiedBy>Straussman, Dan</cp:lastModifiedBy>
  <cp:revision>540</cp:revision>
  <cp:lastPrinted>2025-10-08T12:04:25Z</cp:lastPrinted>
  <dcterms:created xsi:type="dcterms:W3CDTF">2020-12-04T19:49:42Z</dcterms:created>
  <dcterms:modified xsi:type="dcterms:W3CDTF">2026-02-08T19:20:22Z</dcterms:modified>
</cp:coreProperties>
</file>