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924" r:id="rId1"/>
  </p:sldMasterIdLst>
  <p:notesMasterIdLst>
    <p:notesMasterId r:id="rId114"/>
  </p:notesMasterIdLst>
  <p:sldIdLst>
    <p:sldId id="256" r:id="rId2"/>
    <p:sldId id="461" r:id="rId3"/>
    <p:sldId id="462" r:id="rId4"/>
    <p:sldId id="384" r:id="rId5"/>
    <p:sldId id="485" r:id="rId6"/>
    <p:sldId id="484" r:id="rId7"/>
    <p:sldId id="364" r:id="rId8"/>
    <p:sldId id="279" r:id="rId9"/>
    <p:sldId id="365" r:id="rId10"/>
    <p:sldId id="366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69" r:id="rId19"/>
    <p:sldId id="433" r:id="rId20"/>
    <p:sldId id="434" r:id="rId21"/>
    <p:sldId id="435" r:id="rId22"/>
    <p:sldId id="437" r:id="rId23"/>
    <p:sldId id="436" r:id="rId24"/>
    <p:sldId id="467" r:id="rId25"/>
    <p:sldId id="369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  <p:sldId id="447" r:id="rId35"/>
    <p:sldId id="448" r:id="rId36"/>
    <p:sldId id="385" r:id="rId37"/>
    <p:sldId id="375" r:id="rId38"/>
    <p:sldId id="449" r:id="rId39"/>
    <p:sldId id="376" r:id="rId40"/>
    <p:sldId id="463" r:id="rId41"/>
    <p:sldId id="377" r:id="rId42"/>
    <p:sldId id="488" r:id="rId43"/>
    <p:sldId id="378" r:id="rId44"/>
    <p:sldId id="342" r:id="rId45"/>
    <p:sldId id="451" r:id="rId46"/>
    <p:sldId id="452" r:id="rId47"/>
    <p:sldId id="453" r:id="rId48"/>
    <p:sldId id="345" r:id="rId49"/>
    <p:sldId id="454" r:id="rId50"/>
    <p:sldId id="455" r:id="rId51"/>
    <p:sldId id="464" r:id="rId52"/>
    <p:sldId id="346" r:id="rId53"/>
    <p:sldId id="457" r:id="rId54"/>
    <p:sldId id="458" r:id="rId55"/>
    <p:sldId id="465" r:id="rId56"/>
    <p:sldId id="489" r:id="rId57"/>
    <p:sldId id="352" r:id="rId58"/>
    <p:sldId id="353" r:id="rId59"/>
    <p:sldId id="396" r:id="rId60"/>
    <p:sldId id="397" r:id="rId61"/>
    <p:sldId id="398" r:id="rId62"/>
    <p:sldId id="380" r:id="rId63"/>
    <p:sldId id="348" r:id="rId64"/>
    <p:sldId id="408" r:id="rId65"/>
    <p:sldId id="409" r:id="rId66"/>
    <p:sldId id="407" r:id="rId67"/>
    <p:sldId id="410" r:id="rId68"/>
    <p:sldId id="411" r:id="rId69"/>
    <p:sldId id="412" r:id="rId70"/>
    <p:sldId id="486" r:id="rId71"/>
    <p:sldId id="487" r:id="rId72"/>
    <p:sldId id="349" r:id="rId73"/>
    <p:sldId id="415" r:id="rId74"/>
    <p:sldId id="416" r:id="rId75"/>
    <p:sldId id="417" r:id="rId76"/>
    <p:sldId id="418" r:id="rId77"/>
    <p:sldId id="419" r:id="rId78"/>
    <p:sldId id="481" r:id="rId79"/>
    <p:sldId id="420" r:id="rId80"/>
    <p:sldId id="413" r:id="rId81"/>
    <p:sldId id="422" r:id="rId82"/>
    <p:sldId id="423" r:id="rId83"/>
    <p:sldId id="414" r:id="rId84"/>
    <p:sldId id="381" r:id="rId85"/>
    <p:sldId id="470" r:id="rId86"/>
    <p:sldId id="471" r:id="rId87"/>
    <p:sldId id="499" r:id="rId88"/>
    <p:sldId id="355" r:id="rId89"/>
    <p:sldId id="460" r:id="rId90"/>
    <p:sldId id="459" r:id="rId91"/>
    <p:sldId id="382" r:id="rId92"/>
    <p:sldId id="356" r:id="rId93"/>
    <p:sldId id="482" r:id="rId94"/>
    <p:sldId id="473" r:id="rId95"/>
    <p:sldId id="383" r:id="rId96"/>
    <p:sldId id="468" r:id="rId97"/>
    <p:sldId id="474" r:id="rId98"/>
    <p:sldId id="475" r:id="rId99"/>
    <p:sldId id="476" r:id="rId100"/>
    <p:sldId id="477" r:id="rId101"/>
    <p:sldId id="478" r:id="rId102"/>
    <p:sldId id="490" r:id="rId103"/>
    <p:sldId id="491" r:id="rId104"/>
    <p:sldId id="492" r:id="rId105"/>
    <p:sldId id="500" r:id="rId106"/>
    <p:sldId id="494" r:id="rId107"/>
    <p:sldId id="495" r:id="rId108"/>
    <p:sldId id="496" r:id="rId109"/>
    <p:sldId id="497" r:id="rId110"/>
    <p:sldId id="498" r:id="rId111"/>
    <p:sldId id="479" r:id="rId112"/>
    <p:sldId id="480" r:id="rId113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4FD2FF2-B84F-4B9D-A727-606095A0ACD8}">
          <p14:sldIdLst>
            <p14:sldId id="256"/>
            <p14:sldId id="461"/>
            <p14:sldId id="462"/>
            <p14:sldId id="384"/>
            <p14:sldId id="485"/>
            <p14:sldId id="484"/>
            <p14:sldId id="364"/>
            <p14:sldId id="279"/>
            <p14:sldId id="365"/>
            <p14:sldId id="366"/>
            <p14:sldId id="424"/>
            <p14:sldId id="425"/>
            <p14:sldId id="426"/>
            <p14:sldId id="427"/>
            <p14:sldId id="428"/>
            <p14:sldId id="429"/>
            <p14:sldId id="430"/>
            <p14:sldId id="469"/>
            <p14:sldId id="433"/>
            <p14:sldId id="434"/>
            <p14:sldId id="435"/>
            <p14:sldId id="437"/>
            <p14:sldId id="436"/>
            <p14:sldId id="467"/>
            <p14:sldId id="369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385"/>
            <p14:sldId id="375"/>
            <p14:sldId id="449"/>
            <p14:sldId id="376"/>
            <p14:sldId id="463"/>
            <p14:sldId id="377"/>
            <p14:sldId id="488"/>
            <p14:sldId id="378"/>
            <p14:sldId id="342"/>
            <p14:sldId id="451"/>
            <p14:sldId id="452"/>
            <p14:sldId id="453"/>
            <p14:sldId id="345"/>
            <p14:sldId id="454"/>
            <p14:sldId id="455"/>
            <p14:sldId id="464"/>
            <p14:sldId id="346"/>
            <p14:sldId id="457"/>
            <p14:sldId id="458"/>
            <p14:sldId id="465"/>
            <p14:sldId id="489"/>
            <p14:sldId id="352"/>
            <p14:sldId id="353"/>
            <p14:sldId id="396"/>
            <p14:sldId id="397"/>
            <p14:sldId id="398"/>
            <p14:sldId id="380"/>
            <p14:sldId id="348"/>
            <p14:sldId id="408"/>
            <p14:sldId id="409"/>
            <p14:sldId id="407"/>
            <p14:sldId id="410"/>
            <p14:sldId id="411"/>
            <p14:sldId id="412"/>
            <p14:sldId id="486"/>
            <p14:sldId id="487"/>
            <p14:sldId id="349"/>
            <p14:sldId id="415"/>
            <p14:sldId id="416"/>
            <p14:sldId id="417"/>
            <p14:sldId id="418"/>
            <p14:sldId id="419"/>
            <p14:sldId id="481"/>
            <p14:sldId id="420"/>
            <p14:sldId id="413"/>
            <p14:sldId id="422"/>
            <p14:sldId id="423"/>
            <p14:sldId id="414"/>
            <p14:sldId id="381"/>
            <p14:sldId id="470"/>
            <p14:sldId id="471"/>
            <p14:sldId id="499"/>
            <p14:sldId id="355"/>
            <p14:sldId id="460"/>
            <p14:sldId id="459"/>
            <p14:sldId id="382"/>
            <p14:sldId id="356"/>
            <p14:sldId id="482"/>
            <p14:sldId id="473"/>
            <p14:sldId id="383"/>
            <p14:sldId id="468"/>
            <p14:sldId id="474"/>
            <p14:sldId id="475"/>
            <p14:sldId id="476"/>
            <p14:sldId id="477"/>
            <p14:sldId id="478"/>
            <p14:sldId id="490"/>
            <p14:sldId id="491"/>
            <p14:sldId id="492"/>
            <p14:sldId id="500"/>
            <p14:sldId id="494"/>
            <p14:sldId id="495"/>
            <p14:sldId id="496"/>
            <p14:sldId id="497"/>
            <p14:sldId id="498"/>
            <p14:sldId id="479"/>
            <p14:sldId id="4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yt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826" autoAdjust="0"/>
    <p:restoredTop sz="90629" autoAdjust="0"/>
  </p:normalViewPr>
  <p:slideViewPr>
    <p:cSldViewPr>
      <p:cViewPr varScale="1">
        <p:scale>
          <a:sx n="77" d="100"/>
          <a:sy n="77" d="100"/>
        </p:scale>
        <p:origin x="17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8.wmf"/></Relationships>
</file>

<file path=ppt/drawings/_rels/vmlDrawing10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wmf"/><Relationship Id="rId2" Type="http://schemas.openxmlformats.org/officeDocument/2006/relationships/image" Target="../media/image281.wmf"/><Relationship Id="rId1" Type="http://schemas.openxmlformats.org/officeDocument/2006/relationships/image" Target="../media/image280.wmf"/><Relationship Id="rId4" Type="http://schemas.openxmlformats.org/officeDocument/2006/relationships/image" Target="../media/image283.w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4.w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7.wmf"/></Relationships>
</file>

<file path=ppt/drawings/_rels/vmlDrawing10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wmf"/><Relationship Id="rId2" Type="http://schemas.openxmlformats.org/officeDocument/2006/relationships/image" Target="../media/image289.wmf"/><Relationship Id="rId1" Type="http://schemas.openxmlformats.org/officeDocument/2006/relationships/image" Target="../media/image288.wmf"/><Relationship Id="rId4" Type="http://schemas.openxmlformats.org/officeDocument/2006/relationships/image" Target="../media/image291.w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43.wmf"/><Relationship Id="rId7" Type="http://schemas.openxmlformats.org/officeDocument/2006/relationships/image" Target="../media/image55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4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61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Relationship Id="rId14" Type="http://schemas.openxmlformats.org/officeDocument/2006/relationships/image" Target="../media/image92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5" Type="http://schemas.openxmlformats.org/officeDocument/2006/relationships/image" Target="../media/image9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Relationship Id="rId14" Type="http://schemas.openxmlformats.org/officeDocument/2006/relationships/image" Target="../media/image92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5" Type="http://schemas.openxmlformats.org/officeDocument/2006/relationships/image" Target="../media/image9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Relationship Id="rId14" Type="http://schemas.openxmlformats.org/officeDocument/2006/relationships/image" Target="../media/image92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2" Type="http://schemas.openxmlformats.org/officeDocument/2006/relationships/image" Target="../media/image80.wmf"/><Relationship Id="rId16" Type="http://schemas.openxmlformats.org/officeDocument/2006/relationships/image" Target="../media/image94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5" Type="http://schemas.openxmlformats.org/officeDocument/2006/relationships/image" Target="../media/image9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Relationship Id="rId14" Type="http://schemas.openxmlformats.org/officeDocument/2006/relationships/image" Target="../media/image92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17" Type="http://schemas.openxmlformats.org/officeDocument/2006/relationships/image" Target="../media/image96.wmf"/><Relationship Id="rId2" Type="http://schemas.openxmlformats.org/officeDocument/2006/relationships/image" Target="../media/image80.wmf"/><Relationship Id="rId16" Type="http://schemas.openxmlformats.org/officeDocument/2006/relationships/image" Target="../media/image95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5" Type="http://schemas.openxmlformats.org/officeDocument/2006/relationships/image" Target="../media/image9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Relationship Id="rId14" Type="http://schemas.openxmlformats.org/officeDocument/2006/relationships/image" Target="../media/image92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18" Type="http://schemas.openxmlformats.org/officeDocument/2006/relationships/image" Target="../media/image97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17" Type="http://schemas.openxmlformats.org/officeDocument/2006/relationships/image" Target="../media/image96.wmf"/><Relationship Id="rId2" Type="http://schemas.openxmlformats.org/officeDocument/2006/relationships/image" Target="../media/image80.wmf"/><Relationship Id="rId16" Type="http://schemas.openxmlformats.org/officeDocument/2006/relationships/image" Target="../media/image95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5" Type="http://schemas.openxmlformats.org/officeDocument/2006/relationships/image" Target="../media/image9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Relationship Id="rId14" Type="http://schemas.openxmlformats.org/officeDocument/2006/relationships/image" Target="../media/image9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18" Type="http://schemas.openxmlformats.org/officeDocument/2006/relationships/image" Target="../media/image97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17" Type="http://schemas.openxmlformats.org/officeDocument/2006/relationships/image" Target="../media/image96.wmf"/><Relationship Id="rId2" Type="http://schemas.openxmlformats.org/officeDocument/2006/relationships/image" Target="../media/image80.wmf"/><Relationship Id="rId16" Type="http://schemas.openxmlformats.org/officeDocument/2006/relationships/image" Target="../media/image95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5" Type="http://schemas.openxmlformats.org/officeDocument/2006/relationships/image" Target="../media/image93.wmf"/><Relationship Id="rId10" Type="http://schemas.openxmlformats.org/officeDocument/2006/relationships/image" Target="../media/image88.wmf"/><Relationship Id="rId19" Type="http://schemas.openxmlformats.org/officeDocument/2006/relationships/image" Target="../media/image9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Relationship Id="rId14" Type="http://schemas.openxmlformats.org/officeDocument/2006/relationships/image" Target="../media/image92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18" Type="http://schemas.openxmlformats.org/officeDocument/2006/relationships/image" Target="../media/image97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17" Type="http://schemas.openxmlformats.org/officeDocument/2006/relationships/image" Target="../media/image96.wmf"/><Relationship Id="rId2" Type="http://schemas.openxmlformats.org/officeDocument/2006/relationships/image" Target="../media/image80.wmf"/><Relationship Id="rId16" Type="http://schemas.openxmlformats.org/officeDocument/2006/relationships/image" Target="../media/image95.wmf"/><Relationship Id="rId20" Type="http://schemas.openxmlformats.org/officeDocument/2006/relationships/image" Target="../media/image99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5" Type="http://schemas.openxmlformats.org/officeDocument/2006/relationships/image" Target="../media/image93.wmf"/><Relationship Id="rId10" Type="http://schemas.openxmlformats.org/officeDocument/2006/relationships/image" Target="../media/image88.wmf"/><Relationship Id="rId19" Type="http://schemas.openxmlformats.org/officeDocument/2006/relationships/image" Target="../media/image9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Relationship Id="rId14" Type="http://schemas.openxmlformats.org/officeDocument/2006/relationships/image" Target="../media/image92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18" Type="http://schemas.openxmlformats.org/officeDocument/2006/relationships/image" Target="../media/image97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17" Type="http://schemas.openxmlformats.org/officeDocument/2006/relationships/image" Target="../media/image96.wmf"/><Relationship Id="rId2" Type="http://schemas.openxmlformats.org/officeDocument/2006/relationships/image" Target="../media/image80.wmf"/><Relationship Id="rId16" Type="http://schemas.openxmlformats.org/officeDocument/2006/relationships/image" Target="../media/image95.wmf"/><Relationship Id="rId20" Type="http://schemas.openxmlformats.org/officeDocument/2006/relationships/image" Target="../media/image99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5" Type="http://schemas.openxmlformats.org/officeDocument/2006/relationships/image" Target="../media/image93.wmf"/><Relationship Id="rId10" Type="http://schemas.openxmlformats.org/officeDocument/2006/relationships/image" Target="../media/image88.wmf"/><Relationship Id="rId19" Type="http://schemas.openxmlformats.org/officeDocument/2006/relationships/image" Target="../media/image9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Relationship Id="rId14" Type="http://schemas.openxmlformats.org/officeDocument/2006/relationships/image" Target="../media/image9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101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06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4" Type="http://schemas.openxmlformats.org/officeDocument/2006/relationships/image" Target="../media/image116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7" Type="http://schemas.openxmlformats.org/officeDocument/2006/relationships/image" Target="../media/image117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6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113.wmf"/><Relationship Id="rId7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13.wmf"/><Relationship Id="rId7" Type="http://schemas.openxmlformats.org/officeDocument/2006/relationships/image" Target="../media/image123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2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Relationship Id="rId9" Type="http://schemas.openxmlformats.org/officeDocument/2006/relationships/image" Target="../media/image114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13.wmf"/><Relationship Id="rId7" Type="http://schemas.openxmlformats.org/officeDocument/2006/relationships/image" Target="../media/image123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22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Relationship Id="rId9" Type="http://schemas.openxmlformats.org/officeDocument/2006/relationships/image" Target="../media/image117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13.wmf"/><Relationship Id="rId7" Type="http://schemas.openxmlformats.org/officeDocument/2006/relationships/image" Target="../media/image123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22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Relationship Id="rId9" Type="http://schemas.openxmlformats.org/officeDocument/2006/relationships/image" Target="../media/image117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2.wmf"/><Relationship Id="rId5" Type="http://schemas.openxmlformats.org/officeDocument/2006/relationships/image" Target="../media/image123.wmf"/><Relationship Id="rId4" Type="http://schemas.openxmlformats.org/officeDocument/2006/relationships/image" Target="../media/image1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16.wmf"/><Relationship Id="rId7" Type="http://schemas.openxmlformats.org/officeDocument/2006/relationships/image" Target="../media/image136.wmf"/><Relationship Id="rId2" Type="http://schemas.openxmlformats.org/officeDocument/2006/relationships/image" Target="../media/image115.wmf"/><Relationship Id="rId1" Type="http://schemas.openxmlformats.org/officeDocument/2006/relationships/image" Target="../media/image133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23.wmf"/><Relationship Id="rId9" Type="http://schemas.openxmlformats.org/officeDocument/2006/relationships/image" Target="../media/image137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7" Type="http://schemas.openxmlformats.org/officeDocument/2006/relationships/image" Target="../media/image141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40.wmf"/><Relationship Id="rId5" Type="http://schemas.openxmlformats.org/officeDocument/2006/relationships/image" Target="../media/image123.wmf"/><Relationship Id="rId4" Type="http://schemas.openxmlformats.org/officeDocument/2006/relationships/image" Target="../media/image116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3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43.wmf"/><Relationship Id="rId5" Type="http://schemas.openxmlformats.org/officeDocument/2006/relationships/image" Target="../media/image150.wmf"/><Relationship Id="rId4" Type="http://schemas.openxmlformats.org/officeDocument/2006/relationships/image" Target="../media/image154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7" Type="http://schemas.openxmlformats.org/officeDocument/2006/relationships/image" Target="../media/image150.wmf"/><Relationship Id="rId2" Type="http://schemas.openxmlformats.org/officeDocument/2006/relationships/image" Target="../media/image156.wmf"/><Relationship Id="rId1" Type="http://schemas.openxmlformats.org/officeDocument/2006/relationships/image" Target="../media/image143.wmf"/><Relationship Id="rId6" Type="http://schemas.openxmlformats.org/officeDocument/2006/relationships/image" Target="../media/image158.wmf"/><Relationship Id="rId5" Type="http://schemas.openxmlformats.org/officeDocument/2006/relationships/image" Target="../media/image157.wmf"/><Relationship Id="rId4" Type="http://schemas.openxmlformats.org/officeDocument/2006/relationships/image" Target="../media/image154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7" Type="http://schemas.openxmlformats.org/officeDocument/2006/relationships/image" Target="../media/image166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6" Type="http://schemas.openxmlformats.org/officeDocument/2006/relationships/image" Target="../media/image165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image" Target="../media/image169.wmf"/><Relationship Id="rId7" Type="http://schemas.openxmlformats.org/officeDocument/2006/relationships/image" Target="../media/image173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2.wmf"/><Relationship Id="rId5" Type="http://schemas.openxmlformats.org/officeDocument/2006/relationships/image" Target="../media/image171.wmf"/><Relationship Id="rId4" Type="http://schemas.openxmlformats.org/officeDocument/2006/relationships/image" Target="../media/image170.wmf"/><Relationship Id="rId9" Type="http://schemas.openxmlformats.org/officeDocument/2006/relationships/image" Target="../media/image175.w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image" Target="../media/image169.wmf"/><Relationship Id="rId7" Type="http://schemas.openxmlformats.org/officeDocument/2006/relationships/image" Target="../media/image173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2.wmf"/><Relationship Id="rId5" Type="http://schemas.openxmlformats.org/officeDocument/2006/relationships/image" Target="../media/image171.wmf"/><Relationship Id="rId10" Type="http://schemas.openxmlformats.org/officeDocument/2006/relationships/image" Target="../media/image176.wmf"/><Relationship Id="rId4" Type="http://schemas.openxmlformats.org/officeDocument/2006/relationships/image" Target="../media/image170.wmf"/><Relationship Id="rId9" Type="http://schemas.openxmlformats.org/officeDocument/2006/relationships/image" Target="../media/image175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/Relationships>
</file>

<file path=ppt/drawings/_rels/vmlDrawing6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3" Type="http://schemas.openxmlformats.org/officeDocument/2006/relationships/image" Target="../media/image179.wmf"/><Relationship Id="rId7" Type="http://schemas.openxmlformats.org/officeDocument/2006/relationships/image" Target="../media/image172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6" Type="http://schemas.openxmlformats.org/officeDocument/2006/relationships/image" Target="../media/image171.wmf"/><Relationship Id="rId5" Type="http://schemas.openxmlformats.org/officeDocument/2006/relationships/image" Target="../media/image170.wmf"/><Relationship Id="rId10" Type="http://schemas.openxmlformats.org/officeDocument/2006/relationships/image" Target="../media/image181.wmf"/><Relationship Id="rId4" Type="http://schemas.openxmlformats.org/officeDocument/2006/relationships/image" Target="../media/image169.wmf"/><Relationship Id="rId9" Type="http://schemas.openxmlformats.org/officeDocument/2006/relationships/image" Target="../media/image174.wmf"/></Relationships>
</file>

<file path=ppt/drawings/_rels/vmlDrawing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3" Type="http://schemas.openxmlformats.org/officeDocument/2006/relationships/image" Target="../media/image179.wmf"/><Relationship Id="rId7" Type="http://schemas.openxmlformats.org/officeDocument/2006/relationships/image" Target="../media/image172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6" Type="http://schemas.openxmlformats.org/officeDocument/2006/relationships/image" Target="../media/image171.wmf"/><Relationship Id="rId11" Type="http://schemas.openxmlformats.org/officeDocument/2006/relationships/image" Target="../media/image182.wmf"/><Relationship Id="rId5" Type="http://schemas.openxmlformats.org/officeDocument/2006/relationships/image" Target="../media/image170.wmf"/><Relationship Id="rId10" Type="http://schemas.openxmlformats.org/officeDocument/2006/relationships/image" Target="../media/image181.wmf"/><Relationship Id="rId4" Type="http://schemas.openxmlformats.org/officeDocument/2006/relationships/image" Target="../media/image169.wmf"/><Relationship Id="rId9" Type="http://schemas.openxmlformats.org/officeDocument/2006/relationships/image" Target="../media/image174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image" Target="../media/image179.wmf"/><Relationship Id="rId7" Type="http://schemas.openxmlformats.org/officeDocument/2006/relationships/image" Target="../media/image172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6" Type="http://schemas.openxmlformats.org/officeDocument/2006/relationships/image" Target="../media/image184.wmf"/><Relationship Id="rId11" Type="http://schemas.openxmlformats.org/officeDocument/2006/relationships/image" Target="../media/image186.wmf"/><Relationship Id="rId5" Type="http://schemas.openxmlformats.org/officeDocument/2006/relationships/image" Target="../media/image183.wmf"/><Relationship Id="rId10" Type="http://schemas.openxmlformats.org/officeDocument/2006/relationships/image" Target="../media/image182.wmf"/><Relationship Id="rId4" Type="http://schemas.openxmlformats.org/officeDocument/2006/relationships/image" Target="../media/image169.wmf"/><Relationship Id="rId9" Type="http://schemas.openxmlformats.org/officeDocument/2006/relationships/image" Target="../media/image181.wmf"/></Relationships>
</file>

<file path=ppt/drawings/_rels/vmlDrawing6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3" Type="http://schemas.openxmlformats.org/officeDocument/2006/relationships/image" Target="../media/image171.wmf"/><Relationship Id="rId7" Type="http://schemas.openxmlformats.org/officeDocument/2006/relationships/image" Target="../media/image18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/Relationships>
</file>

<file path=ppt/drawings/_rels/vmlDrawing6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3" Type="http://schemas.openxmlformats.org/officeDocument/2006/relationships/image" Target="../media/image171.wmf"/><Relationship Id="rId7" Type="http://schemas.openxmlformats.org/officeDocument/2006/relationships/image" Target="../media/image190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89.wmf"/><Relationship Id="rId5" Type="http://schemas.openxmlformats.org/officeDocument/2006/relationships/image" Target="../media/image188.wmf"/><Relationship Id="rId10" Type="http://schemas.openxmlformats.org/officeDocument/2006/relationships/image" Target="../media/image187.wmf"/><Relationship Id="rId4" Type="http://schemas.openxmlformats.org/officeDocument/2006/relationships/image" Target="../media/image172.wmf"/><Relationship Id="rId9" Type="http://schemas.openxmlformats.org/officeDocument/2006/relationships/image" Target="../media/image181.wmf"/></Relationships>
</file>

<file path=ppt/drawings/_rels/vmlDrawing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wmf"/><Relationship Id="rId1" Type="http://schemas.openxmlformats.org/officeDocument/2006/relationships/image" Target="../media/image192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3" Type="http://schemas.openxmlformats.org/officeDocument/2006/relationships/image" Target="../media/image169.wmf"/><Relationship Id="rId7" Type="http://schemas.openxmlformats.org/officeDocument/2006/relationships/image" Target="../media/image185.wmf"/><Relationship Id="rId2" Type="http://schemas.openxmlformats.org/officeDocument/2006/relationships/image" Target="../media/image193.wmf"/><Relationship Id="rId1" Type="http://schemas.openxmlformats.org/officeDocument/2006/relationships/image" Target="../media/image194.wmf"/><Relationship Id="rId6" Type="http://schemas.openxmlformats.org/officeDocument/2006/relationships/image" Target="../media/image172.wmf"/><Relationship Id="rId5" Type="http://schemas.openxmlformats.org/officeDocument/2006/relationships/image" Target="../media/image184.wmf"/><Relationship Id="rId4" Type="http://schemas.openxmlformats.org/officeDocument/2006/relationships/image" Target="../media/image183.wmf"/><Relationship Id="rId9" Type="http://schemas.openxmlformats.org/officeDocument/2006/relationships/image" Target="../media/image18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wmf"/><Relationship Id="rId13" Type="http://schemas.openxmlformats.org/officeDocument/2006/relationships/image" Target="../media/image205.wmf"/><Relationship Id="rId3" Type="http://schemas.openxmlformats.org/officeDocument/2006/relationships/image" Target="../media/image196.wmf"/><Relationship Id="rId7" Type="http://schemas.openxmlformats.org/officeDocument/2006/relationships/image" Target="../media/image200.wmf"/><Relationship Id="rId12" Type="http://schemas.openxmlformats.org/officeDocument/2006/relationships/image" Target="../media/image181.wmf"/><Relationship Id="rId2" Type="http://schemas.openxmlformats.org/officeDocument/2006/relationships/image" Target="../media/image193.wmf"/><Relationship Id="rId1" Type="http://schemas.openxmlformats.org/officeDocument/2006/relationships/image" Target="../media/image195.wmf"/><Relationship Id="rId6" Type="http://schemas.openxmlformats.org/officeDocument/2006/relationships/image" Target="../media/image199.wmf"/><Relationship Id="rId11" Type="http://schemas.openxmlformats.org/officeDocument/2006/relationships/image" Target="../media/image204.wmf"/><Relationship Id="rId5" Type="http://schemas.openxmlformats.org/officeDocument/2006/relationships/image" Target="../media/image198.wmf"/><Relationship Id="rId10" Type="http://schemas.openxmlformats.org/officeDocument/2006/relationships/image" Target="../media/image203.wmf"/><Relationship Id="rId4" Type="http://schemas.openxmlformats.org/officeDocument/2006/relationships/image" Target="../media/image197.wmf"/><Relationship Id="rId9" Type="http://schemas.openxmlformats.org/officeDocument/2006/relationships/image" Target="../media/image202.wmf"/><Relationship Id="rId14" Type="http://schemas.openxmlformats.org/officeDocument/2006/relationships/image" Target="../media/image206.wmf"/></Relationships>
</file>

<file path=ppt/drawings/_rels/vmlDrawing7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13" Type="http://schemas.openxmlformats.org/officeDocument/2006/relationships/image" Target="../media/image205.wmf"/><Relationship Id="rId3" Type="http://schemas.openxmlformats.org/officeDocument/2006/relationships/image" Target="../media/image196.wmf"/><Relationship Id="rId7" Type="http://schemas.openxmlformats.org/officeDocument/2006/relationships/image" Target="../media/image200.wmf"/><Relationship Id="rId12" Type="http://schemas.openxmlformats.org/officeDocument/2006/relationships/image" Target="../media/image209.wmf"/><Relationship Id="rId2" Type="http://schemas.openxmlformats.org/officeDocument/2006/relationships/image" Target="../media/image193.wmf"/><Relationship Id="rId1" Type="http://schemas.openxmlformats.org/officeDocument/2006/relationships/image" Target="../media/image207.wmf"/><Relationship Id="rId6" Type="http://schemas.openxmlformats.org/officeDocument/2006/relationships/image" Target="../media/image199.wmf"/><Relationship Id="rId11" Type="http://schemas.openxmlformats.org/officeDocument/2006/relationships/image" Target="../media/image204.wmf"/><Relationship Id="rId5" Type="http://schemas.openxmlformats.org/officeDocument/2006/relationships/image" Target="../media/image198.wmf"/><Relationship Id="rId10" Type="http://schemas.openxmlformats.org/officeDocument/2006/relationships/image" Target="../media/image203.wmf"/><Relationship Id="rId4" Type="http://schemas.openxmlformats.org/officeDocument/2006/relationships/image" Target="../media/image197.wmf"/><Relationship Id="rId9" Type="http://schemas.openxmlformats.org/officeDocument/2006/relationships/image" Target="../media/image202.wmf"/><Relationship Id="rId14" Type="http://schemas.openxmlformats.org/officeDocument/2006/relationships/image" Target="../media/image206.wmf"/></Relationships>
</file>

<file path=ppt/drawings/_rels/vmlDrawing7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3" Type="http://schemas.openxmlformats.org/officeDocument/2006/relationships/image" Target="../media/image196.wmf"/><Relationship Id="rId7" Type="http://schemas.openxmlformats.org/officeDocument/2006/relationships/image" Target="../media/image209.wmf"/><Relationship Id="rId2" Type="http://schemas.openxmlformats.org/officeDocument/2006/relationships/image" Target="../media/image193.wmf"/><Relationship Id="rId1" Type="http://schemas.openxmlformats.org/officeDocument/2006/relationships/image" Target="../media/image210.wmf"/><Relationship Id="rId6" Type="http://schemas.openxmlformats.org/officeDocument/2006/relationships/image" Target="../media/image199.wmf"/><Relationship Id="rId5" Type="http://schemas.openxmlformats.org/officeDocument/2006/relationships/image" Target="../media/image198.wmf"/><Relationship Id="rId4" Type="http://schemas.openxmlformats.org/officeDocument/2006/relationships/image" Target="../media/image197.wmf"/><Relationship Id="rId9" Type="http://schemas.openxmlformats.org/officeDocument/2006/relationships/image" Target="../media/image212.wmf"/></Relationships>
</file>

<file path=ppt/drawings/_rels/vmlDrawing7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3" Type="http://schemas.openxmlformats.org/officeDocument/2006/relationships/image" Target="../media/image214.wmf"/><Relationship Id="rId7" Type="http://schemas.openxmlformats.org/officeDocument/2006/relationships/image" Target="../media/image209.wmf"/><Relationship Id="rId2" Type="http://schemas.openxmlformats.org/officeDocument/2006/relationships/image" Target="../media/image193.wmf"/><Relationship Id="rId1" Type="http://schemas.openxmlformats.org/officeDocument/2006/relationships/image" Target="../media/image213.wmf"/><Relationship Id="rId6" Type="http://schemas.openxmlformats.org/officeDocument/2006/relationships/image" Target="../media/image215.wmf"/><Relationship Id="rId11" Type="http://schemas.openxmlformats.org/officeDocument/2006/relationships/image" Target="../media/image217.wmf"/><Relationship Id="rId5" Type="http://schemas.openxmlformats.org/officeDocument/2006/relationships/image" Target="../media/image198.wmf"/><Relationship Id="rId10" Type="http://schemas.openxmlformats.org/officeDocument/2006/relationships/image" Target="../media/image216.wmf"/><Relationship Id="rId4" Type="http://schemas.openxmlformats.org/officeDocument/2006/relationships/image" Target="../media/image197.wmf"/><Relationship Id="rId9" Type="http://schemas.openxmlformats.org/officeDocument/2006/relationships/image" Target="../media/image212.wmf"/></Relationships>
</file>

<file path=ppt/drawings/_rels/vmlDrawing7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13" Type="http://schemas.openxmlformats.org/officeDocument/2006/relationships/image" Target="../media/image220.wmf"/><Relationship Id="rId3" Type="http://schemas.openxmlformats.org/officeDocument/2006/relationships/image" Target="../media/image214.wmf"/><Relationship Id="rId7" Type="http://schemas.openxmlformats.org/officeDocument/2006/relationships/image" Target="../media/image209.wmf"/><Relationship Id="rId12" Type="http://schemas.openxmlformats.org/officeDocument/2006/relationships/image" Target="../media/image219.wmf"/><Relationship Id="rId2" Type="http://schemas.openxmlformats.org/officeDocument/2006/relationships/image" Target="../media/image193.wmf"/><Relationship Id="rId1" Type="http://schemas.openxmlformats.org/officeDocument/2006/relationships/image" Target="../media/image218.wmf"/><Relationship Id="rId6" Type="http://schemas.openxmlformats.org/officeDocument/2006/relationships/image" Target="../media/image215.wmf"/><Relationship Id="rId11" Type="http://schemas.openxmlformats.org/officeDocument/2006/relationships/image" Target="../media/image217.wmf"/><Relationship Id="rId5" Type="http://schemas.openxmlformats.org/officeDocument/2006/relationships/image" Target="../media/image198.wmf"/><Relationship Id="rId10" Type="http://schemas.openxmlformats.org/officeDocument/2006/relationships/image" Target="../media/image216.wmf"/><Relationship Id="rId4" Type="http://schemas.openxmlformats.org/officeDocument/2006/relationships/image" Target="../media/image197.wmf"/><Relationship Id="rId9" Type="http://schemas.openxmlformats.org/officeDocument/2006/relationships/image" Target="../media/image212.wmf"/></Relationships>
</file>

<file path=ppt/drawings/_rels/vmlDrawing7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3" Type="http://schemas.openxmlformats.org/officeDocument/2006/relationships/image" Target="../media/image214.wmf"/><Relationship Id="rId7" Type="http://schemas.openxmlformats.org/officeDocument/2006/relationships/image" Target="../media/image222.wmf"/><Relationship Id="rId2" Type="http://schemas.openxmlformats.org/officeDocument/2006/relationships/image" Target="../media/image193.wmf"/><Relationship Id="rId1" Type="http://schemas.openxmlformats.org/officeDocument/2006/relationships/image" Target="../media/image221.wmf"/><Relationship Id="rId6" Type="http://schemas.openxmlformats.org/officeDocument/2006/relationships/image" Target="../media/image215.wmf"/><Relationship Id="rId5" Type="http://schemas.openxmlformats.org/officeDocument/2006/relationships/image" Target="../media/image198.wmf"/><Relationship Id="rId4" Type="http://schemas.openxmlformats.org/officeDocument/2006/relationships/image" Target="../media/image197.wmf"/></Relationships>
</file>

<file path=ppt/drawings/_rels/vmlDrawing7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wmf"/><Relationship Id="rId1" Type="http://schemas.openxmlformats.org/officeDocument/2006/relationships/image" Target="../media/image223.wmf"/></Relationships>
</file>

<file path=ppt/drawings/_rels/vmlDrawing7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wmf"/><Relationship Id="rId3" Type="http://schemas.openxmlformats.org/officeDocument/2006/relationships/image" Target="../media/image197.wmf"/><Relationship Id="rId7" Type="http://schemas.openxmlformats.org/officeDocument/2006/relationships/image" Target="../media/image211.wmf"/><Relationship Id="rId2" Type="http://schemas.openxmlformats.org/officeDocument/2006/relationships/image" Target="../media/image214.wmf"/><Relationship Id="rId1" Type="http://schemas.openxmlformats.org/officeDocument/2006/relationships/image" Target="../media/image193.wmf"/><Relationship Id="rId6" Type="http://schemas.openxmlformats.org/officeDocument/2006/relationships/image" Target="../media/image224.wmf"/><Relationship Id="rId5" Type="http://schemas.openxmlformats.org/officeDocument/2006/relationships/image" Target="../media/image215.wmf"/><Relationship Id="rId4" Type="http://schemas.openxmlformats.org/officeDocument/2006/relationships/image" Target="../media/image198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wmf"/><Relationship Id="rId2" Type="http://schemas.openxmlformats.org/officeDocument/2006/relationships/image" Target="../media/image226.wmf"/><Relationship Id="rId1" Type="http://schemas.openxmlformats.org/officeDocument/2006/relationships/image" Target="../media/image193.wmf"/><Relationship Id="rId6" Type="http://schemas.openxmlformats.org/officeDocument/2006/relationships/image" Target="../media/image225.wmf"/><Relationship Id="rId5" Type="http://schemas.openxmlformats.org/officeDocument/2006/relationships/image" Target="../media/image211.wmf"/><Relationship Id="rId4" Type="http://schemas.openxmlformats.org/officeDocument/2006/relationships/image" Target="../media/image228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wmf"/><Relationship Id="rId2" Type="http://schemas.openxmlformats.org/officeDocument/2006/relationships/image" Target="../media/image229.wmf"/><Relationship Id="rId1" Type="http://schemas.openxmlformats.org/officeDocument/2006/relationships/image" Target="../media/image19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1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wmf"/><Relationship Id="rId2" Type="http://schemas.openxmlformats.org/officeDocument/2006/relationships/image" Target="../media/image193.wmf"/><Relationship Id="rId1" Type="http://schemas.openxmlformats.org/officeDocument/2006/relationships/image" Target="../media/image231.wmf"/><Relationship Id="rId4" Type="http://schemas.openxmlformats.org/officeDocument/2006/relationships/image" Target="../media/image233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2" Type="http://schemas.openxmlformats.org/officeDocument/2006/relationships/image" Target="../media/image193.wmf"/><Relationship Id="rId1" Type="http://schemas.openxmlformats.org/officeDocument/2006/relationships/image" Target="../media/image231.wmf"/><Relationship Id="rId5" Type="http://schemas.openxmlformats.org/officeDocument/2006/relationships/image" Target="../media/image235.wmf"/><Relationship Id="rId4" Type="http://schemas.openxmlformats.org/officeDocument/2006/relationships/image" Target="../media/image233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wmf"/><Relationship Id="rId2" Type="http://schemas.openxmlformats.org/officeDocument/2006/relationships/image" Target="../media/image193.wmf"/><Relationship Id="rId1" Type="http://schemas.openxmlformats.org/officeDocument/2006/relationships/image" Target="../media/image231.wmf"/><Relationship Id="rId6" Type="http://schemas.openxmlformats.org/officeDocument/2006/relationships/image" Target="../media/image238.wmf"/><Relationship Id="rId5" Type="http://schemas.openxmlformats.org/officeDocument/2006/relationships/image" Target="../media/image237.wmf"/><Relationship Id="rId4" Type="http://schemas.openxmlformats.org/officeDocument/2006/relationships/image" Target="../media/image233.w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wmf"/><Relationship Id="rId2" Type="http://schemas.openxmlformats.org/officeDocument/2006/relationships/image" Target="../media/image240.wmf"/><Relationship Id="rId1" Type="http://schemas.openxmlformats.org/officeDocument/2006/relationships/image" Target="../media/image239.w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2.w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4.w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5.wmf"/></Relationships>
</file>

<file path=ppt/drawings/_rels/vmlDrawing8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wmf"/><Relationship Id="rId1" Type="http://schemas.openxmlformats.org/officeDocument/2006/relationships/image" Target="../media/image248.wmf"/></Relationships>
</file>

<file path=ppt/drawings/_rels/vmlDrawing8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wmf"/><Relationship Id="rId1" Type="http://schemas.openxmlformats.org/officeDocument/2006/relationships/image" Target="../media/image252.wmf"/></Relationships>
</file>

<file path=ppt/drawings/_rels/vmlDrawing8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43.wmf"/><Relationship Id="rId7" Type="http://schemas.openxmlformats.org/officeDocument/2006/relationships/image" Target="../media/image55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4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5.w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7.wmf"/></Relationships>
</file>

<file path=ppt/drawings/_rels/vmlDrawing9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wmf"/><Relationship Id="rId2" Type="http://schemas.openxmlformats.org/officeDocument/2006/relationships/image" Target="../media/image258.wmf"/><Relationship Id="rId1" Type="http://schemas.openxmlformats.org/officeDocument/2006/relationships/image" Target="../media/image257.wmf"/></Relationships>
</file>

<file path=ppt/drawings/_rels/vmlDrawing9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wmf"/><Relationship Id="rId2" Type="http://schemas.openxmlformats.org/officeDocument/2006/relationships/image" Target="../media/image262.wmf"/><Relationship Id="rId1" Type="http://schemas.openxmlformats.org/officeDocument/2006/relationships/image" Target="../media/image257.wmf"/></Relationships>
</file>

<file path=ppt/drawings/_rels/vmlDrawing9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wmf"/><Relationship Id="rId1" Type="http://schemas.openxmlformats.org/officeDocument/2006/relationships/image" Target="../media/image257.wmf"/></Relationships>
</file>

<file path=ppt/drawings/_rels/vmlDrawing9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wmf"/><Relationship Id="rId1" Type="http://schemas.openxmlformats.org/officeDocument/2006/relationships/image" Target="../media/image257.wmf"/></Relationships>
</file>

<file path=ppt/drawings/_rels/vmlDrawing9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wmf"/><Relationship Id="rId1" Type="http://schemas.openxmlformats.org/officeDocument/2006/relationships/image" Target="../media/image52.wmf"/></Relationships>
</file>

<file path=ppt/drawings/_rels/vmlDrawing9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wmf"/><Relationship Id="rId1" Type="http://schemas.openxmlformats.org/officeDocument/2006/relationships/image" Target="../media/image271.w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3.w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16162F-E72F-4ED4-BC5F-4F3F59EC7702}" type="datetimeFigureOut">
              <a:rPr lang="he-IL"/>
              <a:pPr>
                <a:defRPr/>
              </a:pPr>
              <a:t>ו'/כסלו/תשע"ח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498804-46D9-4880-943F-AFA784B6A84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485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אפשר</a:t>
            </a:r>
            <a:r>
              <a:rPr lang="he-IL" baseline="0" dirty="0" smtClean="0"/>
              <a:t> להגדיל קצת את הפונטים מתחת לכותרת. מספרי שקפים בכל השקפים פרט לראשון.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98804-46D9-4880-943F-AFA784B6A841}" type="slidenum">
              <a:rPr lang="he-IL" smtClean="0"/>
              <a:pPr>
                <a:defRPr/>
              </a:pPr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e-IL" dirty="0" smtClean="0"/>
              <a:t>בסדר, אבל עם אפשר להכניס לכאן עוד מידע ולמלא את השקף אז מומלץ.</a:t>
            </a: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76B40-15B5-4754-8126-2A884B471EE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e-IL" dirty="0" smtClean="0"/>
              <a:t>בסדר, אבל עם אפשר להכניס לכאן עוד מידע ולמלא את השקף אז מומלץ.</a:t>
            </a: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76B40-15B5-4754-8126-2A884B471EE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e-IL" dirty="0" smtClean="0"/>
              <a:t>בסדר, אבל עם אפשר להכניס לכאן עוד מידע ולמלא את השקף אז מומלץ.</a:t>
            </a: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76B40-15B5-4754-8126-2A884B471EE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e-IL" dirty="0" smtClean="0"/>
              <a:t>בסדר, אבל עם אפשר להכניס לכאן עוד מידע ולמלא את השקף אז מומלץ.</a:t>
            </a: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76B40-15B5-4754-8126-2A884B471EE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e-IL" dirty="0" smtClean="0"/>
              <a:t>בסדר, אבל עם אפשר להכניס לכאן עוד מידע ולמלא את השקף אז מומלץ.</a:t>
            </a: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76B40-15B5-4754-8126-2A884B471EE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e-IL" dirty="0" smtClean="0"/>
              <a:t>בסדר, אבל עם אפשר להכניס לכאן עוד מידע ולמלא את השקף אז מומלץ.</a:t>
            </a: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76B40-15B5-4754-8126-2A884B471EE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98804-46D9-4880-943F-AFA784B6A841}" type="slidenum">
              <a:rPr lang="he-IL" smtClean="0"/>
              <a:pPr>
                <a:defRPr/>
              </a:pPr>
              <a:t>92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0179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98804-46D9-4880-943F-AFA784B6A841}" type="slidenum">
              <a:rPr lang="he-IL" smtClean="0"/>
              <a:pPr>
                <a:defRPr/>
              </a:pPr>
              <a:t>93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0179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98804-46D9-4880-943F-AFA784B6A841}" type="slidenum">
              <a:rPr lang="he-IL" smtClean="0"/>
              <a:pPr>
                <a:defRPr/>
              </a:pPr>
              <a:t>95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0179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האג'נדה מפורטת מדי. ממליץ לצמצם לעד 6 כותרות.</a:t>
            </a:r>
            <a:r>
              <a:rPr lang="he-IL" baseline="0" dirty="0" smtClean="0"/>
              <a:t> אפשר להוריד את הביבליוגרפיה ולאחד את הסיכום וההצעות לעתיד תחת סיכום.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98804-46D9-4880-943F-AFA784B6A841}" type="slidenum">
              <a:rPr lang="he-IL" smtClean="0"/>
              <a:pPr>
                <a:defRPr/>
              </a:pPr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94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גם כאן אפשר לנסות לגרום</a:t>
            </a:r>
            <a:r>
              <a:rPr lang="he-IL" baseline="0" dirty="0" smtClean="0"/>
              <a:t> לנקודות להיכנס בשורה אחת.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98804-46D9-4880-943F-AFA784B6A841}" type="slidenum">
              <a:rPr lang="he-IL" smtClean="0"/>
              <a:pPr>
                <a:defRPr/>
              </a:pPr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e-IL" dirty="0" smtClean="0"/>
              <a:t>בסדר, אבל עם אפשר להכניס לכאן עוד מידע ולמלא את השקף אז מומלץ.</a:t>
            </a: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76B40-15B5-4754-8126-2A884B471EE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e-IL" dirty="0" smtClean="0"/>
              <a:t>בסדר, אבל עם אפשר להכניס לכאן עוד מידע ולמלא את השקף אז מומלץ.</a:t>
            </a: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76B40-15B5-4754-8126-2A884B471EE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e-IL" dirty="0" smtClean="0"/>
              <a:t>בסדר, אבל עם אפשר להכניס לכאן עוד מידע ולמלא את השקף אז מומלץ.</a:t>
            </a: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76B40-15B5-4754-8126-2A884B471EE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e-IL" dirty="0" smtClean="0"/>
              <a:t>בסדר, אבל עם אפשר להכניס לכאן עוד מידע ולמלא את השקף אז מומלץ.</a:t>
            </a: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76B40-15B5-4754-8126-2A884B471EE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e-IL" dirty="0" smtClean="0"/>
              <a:t>בסדר, אבל עם אפשר להכניס לכאן עוד מידע ולמלא את השקף אז מומלץ.</a:t>
            </a: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76B40-15B5-4754-8126-2A884B471EE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e-IL" dirty="0" smtClean="0"/>
              <a:t>בסדר, אבל עם אפשר להכניס לכאן עוד מידע ולמלא את השקף אז מומלץ.</a:t>
            </a: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76B40-15B5-4754-8126-2A884B471EE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203B4A-F71E-40BB-AD0E-CA26D2887745}" type="datetime8">
              <a:rPr lang="he-IL" smtClean="0"/>
              <a:t>24 נובמבר 17</a:t>
            </a:fld>
            <a:endParaRPr lang="he-I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295BC-0AE2-4DF0-AC02-89754B6F039E}" type="datetime8">
              <a:rPr lang="he-IL" smtClean="0"/>
              <a:t>24 נובמבר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6CFEE-8C64-4940-B0BA-273DF57B0867}" type="datetime8">
              <a:rPr lang="he-IL" smtClean="0"/>
              <a:t>24 נובמבר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CC6666-7437-4253-A194-1B442D7263D4}" type="datetime8">
              <a:rPr lang="he-IL" smtClean="0"/>
              <a:t>24 נובמבר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DA179-326C-4A7F-9F90-BE823E4E8EE2}" type="datetime8">
              <a:rPr lang="he-IL" smtClean="0"/>
              <a:t>24 נובמבר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F7CE55-4A90-4084-8445-11D54C3986F7}" type="datetime8">
              <a:rPr lang="he-IL" smtClean="0"/>
              <a:t>24 נובמבר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32FBB-3030-4B27-B6BA-85E2FA424872}" type="datetime8">
              <a:rPr lang="he-IL" smtClean="0"/>
              <a:t>24 נובמבר 17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1B5C4-0E4D-4C1E-A341-97D5987BDCB4}" type="datetime8">
              <a:rPr lang="he-IL" smtClean="0"/>
              <a:t>24 נובמבר 17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D5FAA7-4DEA-4D0B-BB0E-874B3CCDB896}" type="datetime8">
              <a:rPr lang="he-IL" smtClean="0"/>
              <a:t>24 נובמבר 17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2A9D2-D8C8-4998-88EB-D94B8CBB1DE3}" type="datetime8">
              <a:rPr lang="he-IL" smtClean="0"/>
              <a:t>24 נובמבר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D37F7B-4C81-483B-A356-36BCF11CD76A}" type="datetime8">
              <a:rPr lang="he-IL" smtClean="0"/>
              <a:t>24 נובמבר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0A50632F-CF0F-4055-B85D-EE70FD77F1DA}" type="datetime8">
              <a:rPr lang="he-IL" smtClean="0"/>
              <a:t>24 נובמבר 17</a:t>
            </a:fld>
            <a:endParaRPr lang="he-I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2D93204-181A-4DA8-AEC2-AA1EC880FA9D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8.png"/><Relationship Id="rId4" Type="http://schemas.openxmlformats.org/officeDocument/2006/relationships/image" Target="../media/image31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7.bin"/><Relationship Id="rId7" Type="http://schemas.openxmlformats.org/officeDocument/2006/relationships/image" Target="../media/image2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55.wmf"/><Relationship Id="rId5" Type="http://schemas.openxmlformats.org/officeDocument/2006/relationships/oleObject" Target="../embeddings/oleObject788.bin"/><Relationship Id="rId4" Type="http://schemas.openxmlformats.org/officeDocument/2006/relationships/image" Target="../media/image257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9.bin"/><Relationship Id="rId7" Type="http://schemas.openxmlformats.org/officeDocument/2006/relationships/image" Target="../media/image27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269.wmf"/><Relationship Id="rId5" Type="http://schemas.openxmlformats.org/officeDocument/2006/relationships/oleObject" Target="../embeddings/oleObject790.bin"/><Relationship Id="rId4" Type="http://schemas.openxmlformats.org/officeDocument/2006/relationships/image" Target="../media/image52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72.wmf"/><Relationship Id="rId5" Type="http://schemas.openxmlformats.org/officeDocument/2006/relationships/oleObject" Target="../embeddings/oleObject792.bin"/><Relationship Id="rId4" Type="http://schemas.openxmlformats.org/officeDocument/2006/relationships/image" Target="../media/image271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274.emf"/><Relationship Id="rId4" Type="http://schemas.openxmlformats.org/officeDocument/2006/relationships/image" Target="../media/image273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275.wmf"/><Relationship Id="rId4" Type="http://schemas.openxmlformats.org/officeDocument/2006/relationships/oleObject" Target="../embeddings/oleObject794.bin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7.e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0.vml"/><Relationship Id="rId4" Type="http://schemas.openxmlformats.org/officeDocument/2006/relationships/image" Target="../media/image107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279.png"/><Relationship Id="rId4" Type="http://schemas.openxmlformats.org/officeDocument/2006/relationships/image" Target="../media/image278.w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wmf"/><Relationship Id="rId3" Type="http://schemas.openxmlformats.org/officeDocument/2006/relationships/oleObject" Target="../embeddings/oleObject797.bin"/><Relationship Id="rId7" Type="http://schemas.openxmlformats.org/officeDocument/2006/relationships/oleObject" Target="../embeddings/oleObject7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281.wmf"/><Relationship Id="rId5" Type="http://schemas.openxmlformats.org/officeDocument/2006/relationships/oleObject" Target="../embeddings/oleObject798.bin"/><Relationship Id="rId10" Type="http://schemas.openxmlformats.org/officeDocument/2006/relationships/image" Target="../media/image283.wmf"/><Relationship Id="rId4" Type="http://schemas.openxmlformats.org/officeDocument/2006/relationships/image" Target="../media/image280.wmf"/><Relationship Id="rId9" Type="http://schemas.openxmlformats.org/officeDocument/2006/relationships/oleObject" Target="../embeddings/oleObject800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284.wmf"/><Relationship Id="rId5" Type="http://schemas.openxmlformats.org/officeDocument/2006/relationships/oleObject" Target="../embeddings/oleObject801.bin"/><Relationship Id="rId4" Type="http://schemas.openxmlformats.org/officeDocument/2006/relationships/image" Target="../media/image28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4.vml"/><Relationship Id="rId4" Type="http://schemas.openxmlformats.org/officeDocument/2006/relationships/image" Target="../media/image287.w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wmf"/><Relationship Id="rId3" Type="http://schemas.openxmlformats.org/officeDocument/2006/relationships/oleObject" Target="../embeddings/oleObject803.bin"/><Relationship Id="rId7" Type="http://schemas.openxmlformats.org/officeDocument/2006/relationships/oleObject" Target="../embeddings/oleObject8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289.wmf"/><Relationship Id="rId5" Type="http://schemas.openxmlformats.org/officeDocument/2006/relationships/oleObject" Target="../embeddings/oleObject804.bin"/><Relationship Id="rId10" Type="http://schemas.openxmlformats.org/officeDocument/2006/relationships/image" Target="../media/image291.wmf"/><Relationship Id="rId4" Type="http://schemas.openxmlformats.org/officeDocument/2006/relationships/image" Target="../media/image288.wmf"/><Relationship Id="rId9" Type="http://schemas.openxmlformats.org/officeDocument/2006/relationships/oleObject" Target="../embeddings/oleObject806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6.vml"/><Relationship Id="rId4" Type="http://schemas.openxmlformats.org/officeDocument/2006/relationships/image" Target="../media/image29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45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6.wmf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45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9.wmf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0.wmf"/><Relationship Id="rId3" Type="http://schemas.openxmlformats.org/officeDocument/2006/relationships/image" Target="../media/image45.png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9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3.wmf"/><Relationship Id="rId1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0.wmf"/><Relationship Id="rId18" Type="http://schemas.openxmlformats.org/officeDocument/2006/relationships/image" Target="../media/image55.wmf"/><Relationship Id="rId3" Type="http://schemas.openxmlformats.org/officeDocument/2006/relationships/image" Target="../media/image45.png"/><Relationship Id="rId21" Type="http://schemas.openxmlformats.org/officeDocument/2006/relationships/image" Target="../media/image57.png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52.bin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49.wmf"/><Relationship Id="rId5" Type="http://schemas.openxmlformats.org/officeDocument/2006/relationships/image" Target="../media/image52.wmf"/><Relationship Id="rId15" Type="http://schemas.openxmlformats.org/officeDocument/2006/relationships/oleObject" Target="../embeddings/oleObject53.bin"/><Relationship Id="rId10" Type="http://schemas.openxmlformats.org/officeDocument/2006/relationships/oleObject" Target="../embeddings/oleObject51.bin"/><Relationship Id="rId19" Type="http://schemas.openxmlformats.org/officeDocument/2006/relationships/oleObject" Target="../embeddings/oleObject55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3.wmf"/><Relationship Id="rId14" Type="http://schemas.openxmlformats.org/officeDocument/2006/relationships/image" Target="../media/image51.png"/><Relationship Id="rId22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arren-wilson.ed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68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6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1.wmf"/><Relationship Id="rId11" Type="http://schemas.openxmlformats.org/officeDocument/2006/relationships/image" Target="../media/image73.wmf"/><Relationship Id="rId5" Type="http://schemas.openxmlformats.org/officeDocument/2006/relationships/oleObject" Target="../embeddings/oleObject71.bin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70.wmf"/><Relationship Id="rId9" Type="http://schemas.openxmlformats.org/officeDocument/2006/relationships/image" Target="../media/image7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74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1.wmf"/><Relationship Id="rId11" Type="http://schemas.openxmlformats.org/officeDocument/2006/relationships/image" Target="../media/image73.wmf"/><Relationship Id="rId5" Type="http://schemas.openxmlformats.org/officeDocument/2006/relationships/oleObject" Target="../embeddings/oleObject76.bin"/><Relationship Id="rId10" Type="http://schemas.openxmlformats.org/officeDocument/2006/relationships/oleObject" Target="../embeddings/oleObject79.bin"/><Relationship Id="rId4" Type="http://schemas.openxmlformats.org/officeDocument/2006/relationships/image" Target="../media/image70.wmf"/><Relationship Id="rId9" Type="http://schemas.openxmlformats.org/officeDocument/2006/relationships/image" Target="../media/image7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77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8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77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8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oleObject" Target="../embeddings/oleObject95.bin"/><Relationship Id="rId18" Type="http://schemas.openxmlformats.org/officeDocument/2006/relationships/oleObject" Target="../embeddings/oleObject98.bin"/><Relationship Id="rId26" Type="http://schemas.openxmlformats.org/officeDocument/2006/relationships/oleObject" Target="../embeddings/oleObject102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86.wmf"/><Relationship Id="rId7" Type="http://schemas.openxmlformats.org/officeDocument/2006/relationships/image" Target="../media/image80.wmf"/><Relationship Id="rId12" Type="http://schemas.openxmlformats.org/officeDocument/2006/relationships/image" Target="../media/image82.wmf"/><Relationship Id="rId17" Type="http://schemas.openxmlformats.org/officeDocument/2006/relationships/image" Target="../media/image84.wmf"/><Relationship Id="rId25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7.bin"/><Relationship Id="rId20" Type="http://schemas.openxmlformats.org/officeDocument/2006/relationships/oleObject" Target="../embeddings/oleObject99.bin"/><Relationship Id="rId29" Type="http://schemas.openxmlformats.org/officeDocument/2006/relationships/image" Target="../media/image90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1.bin"/><Relationship Id="rId11" Type="http://schemas.openxmlformats.org/officeDocument/2006/relationships/oleObject" Target="../embeddings/oleObject94.bin"/><Relationship Id="rId24" Type="http://schemas.openxmlformats.org/officeDocument/2006/relationships/oleObject" Target="../embeddings/oleObject101.bin"/><Relationship Id="rId5" Type="http://schemas.openxmlformats.org/officeDocument/2006/relationships/image" Target="../media/image79.wmf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28" Type="http://schemas.openxmlformats.org/officeDocument/2006/relationships/oleObject" Target="../embeddings/oleObject103.bin"/><Relationship Id="rId10" Type="http://schemas.openxmlformats.org/officeDocument/2006/relationships/image" Target="../media/image81.wmf"/><Relationship Id="rId19" Type="http://schemas.openxmlformats.org/officeDocument/2006/relationships/image" Target="../media/image85.wmf"/><Relationship Id="rId31" Type="http://schemas.openxmlformats.org/officeDocument/2006/relationships/image" Target="../media/image91.wmf"/><Relationship Id="rId4" Type="http://schemas.openxmlformats.org/officeDocument/2006/relationships/oleObject" Target="../embeddings/oleObject90.bin"/><Relationship Id="rId9" Type="http://schemas.openxmlformats.org/officeDocument/2006/relationships/oleObject" Target="../embeddings/oleObject93.bin"/><Relationship Id="rId14" Type="http://schemas.openxmlformats.org/officeDocument/2006/relationships/oleObject" Target="../embeddings/oleObject96.bin"/><Relationship Id="rId22" Type="http://schemas.openxmlformats.org/officeDocument/2006/relationships/oleObject" Target="../embeddings/oleObject100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104.bin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0.bin"/><Relationship Id="rId18" Type="http://schemas.openxmlformats.org/officeDocument/2006/relationships/oleObject" Target="../embeddings/oleObject113.bin"/><Relationship Id="rId26" Type="http://schemas.openxmlformats.org/officeDocument/2006/relationships/oleObject" Target="../embeddings/oleObject117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86.wmf"/><Relationship Id="rId34" Type="http://schemas.openxmlformats.org/officeDocument/2006/relationships/oleObject" Target="../embeddings/oleObject122.bin"/><Relationship Id="rId7" Type="http://schemas.openxmlformats.org/officeDocument/2006/relationships/image" Target="../media/image80.wmf"/><Relationship Id="rId12" Type="http://schemas.openxmlformats.org/officeDocument/2006/relationships/image" Target="../media/image82.wmf"/><Relationship Id="rId17" Type="http://schemas.openxmlformats.org/officeDocument/2006/relationships/image" Target="../media/image84.wmf"/><Relationship Id="rId25" Type="http://schemas.openxmlformats.org/officeDocument/2006/relationships/image" Target="../media/image88.wmf"/><Relationship Id="rId33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2.bin"/><Relationship Id="rId20" Type="http://schemas.openxmlformats.org/officeDocument/2006/relationships/oleObject" Target="../embeddings/oleObject114.bin"/><Relationship Id="rId29" Type="http://schemas.openxmlformats.org/officeDocument/2006/relationships/image" Target="../media/image90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6.bin"/><Relationship Id="rId11" Type="http://schemas.openxmlformats.org/officeDocument/2006/relationships/oleObject" Target="../embeddings/oleObject109.bin"/><Relationship Id="rId24" Type="http://schemas.openxmlformats.org/officeDocument/2006/relationships/oleObject" Target="../embeddings/oleObject116.bin"/><Relationship Id="rId32" Type="http://schemas.openxmlformats.org/officeDocument/2006/relationships/oleObject" Target="../embeddings/oleObject120.bin"/><Relationship Id="rId5" Type="http://schemas.openxmlformats.org/officeDocument/2006/relationships/image" Target="../media/image79.wmf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28" Type="http://schemas.openxmlformats.org/officeDocument/2006/relationships/oleObject" Target="../embeddings/oleObject118.bin"/><Relationship Id="rId10" Type="http://schemas.openxmlformats.org/officeDocument/2006/relationships/image" Target="../media/image81.wmf"/><Relationship Id="rId19" Type="http://schemas.openxmlformats.org/officeDocument/2006/relationships/image" Target="../media/image85.wmf"/><Relationship Id="rId31" Type="http://schemas.openxmlformats.org/officeDocument/2006/relationships/image" Target="../media/image91.wmf"/><Relationship Id="rId4" Type="http://schemas.openxmlformats.org/officeDocument/2006/relationships/oleObject" Target="../embeddings/oleObject105.bin"/><Relationship Id="rId9" Type="http://schemas.openxmlformats.org/officeDocument/2006/relationships/oleObject" Target="../embeddings/oleObject108.bin"/><Relationship Id="rId14" Type="http://schemas.openxmlformats.org/officeDocument/2006/relationships/oleObject" Target="../embeddings/oleObject111.bin"/><Relationship Id="rId22" Type="http://schemas.openxmlformats.org/officeDocument/2006/relationships/oleObject" Target="../embeddings/oleObject115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119.bin"/><Relationship Id="rId8" Type="http://schemas.openxmlformats.org/officeDocument/2006/relationships/oleObject" Target="../embeddings/oleObject107.bin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8.bin"/><Relationship Id="rId18" Type="http://schemas.openxmlformats.org/officeDocument/2006/relationships/oleObject" Target="../embeddings/oleObject131.bin"/><Relationship Id="rId26" Type="http://schemas.openxmlformats.org/officeDocument/2006/relationships/oleObject" Target="../embeddings/oleObject135.bin"/><Relationship Id="rId21" Type="http://schemas.openxmlformats.org/officeDocument/2006/relationships/image" Target="../media/image86.wmf"/><Relationship Id="rId34" Type="http://schemas.openxmlformats.org/officeDocument/2006/relationships/oleObject" Target="../embeddings/oleObject140.bin"/><Relationship Id="rId7" Type="http://schemas.openxmlformats.org/officeDocument/2006/relationships/image" Target="../media/image80.wmf"/><Relationship Id="rId12" Type="http://schemas.openxmlformats.org/officeDocument/2006/relationships/image" Target="../media/image82.wmf"/><Relationship Id="rId17" Type="http://schemas.openxmlformats.org/officeDocument/2006/relationships/image" Target="../media/image84.wmf"/><Relationship Id="rId25" Type="http://schemas.openxmlformats.org/officeDocument/2006/relationships/image" Target="../media/image88.wmf"/><Relationship Id="rId33" Type="http://schemas.openxmlformats.org/officeDocument/2006/relationships/oleObject" Target="../embeddings/oleObject139.bin"/><Relationship Id="rId38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2.bin"/><Relationship Id="rId29" Type="http://schemas.openxmlformats.org/officeDocument/2006/relationships/image" Target="../media/image90.wmf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4.bin"/><Relationship Id="rId11" Type="http://schemas.openxmlformats.org/officeDocument/2006/relationships/oleObject" Target="../embeddings/oleObject127.bin"/><Relationship Id="rId24" Type="http://schemas.openxmlformats.org/officeDocument/2006/relationships/oleObject" Target="../embeddings/oleObject134.bin"/><Relationship Id="rId32" Type="http://schemas.openxmlformats.org/officeDocument/2006/relationships/oleObject" Target="../embeddings/oleObject138.bin"/><Relationship Id="rId37" Type="http://schemas.openxmlformats.org/officeDocument/2006/relationships/image" Target="../media/image92.wmf"/><Relationship Id="rId5" Type="http://schemas.openxmlformats.org/officeDocument/2006/relationships/image" Target="../media/image79.wmf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28" Type="http://schemas.openxmlformats.org/officeDocument/2006/relationships/oleObject" Target="../embeddings/oleObject136.bin"/><Relationship Id="rId36" Type="http://schemas.openxmlformats.org/officeDocument/2006/relationships/oleObject" Target="../embeddings/oleObject142.bin"/><Relationship Id="rId10" Type="http://schemas.openxmlformats.org/officeDocument/2006/relationships/image" Target="../media/image81.wmf"/><Relationship Id="rId19" Type="http://schemas.openxmlformats.org/officeDocument/2006/relationships/image" Target="../media/image85.wmf"/><Relationship Id="rId31" Type="http://schemas.openxmlformats.org/officeDocument/2006/relationships/image" Target="../media/image91.wmf"/><Relationship Id="rId4" Type="http://schemas.openxmlformats.org/officeDocument/2006/relationships/oleObject" Target="../embeddings/oleObject123.bin"/><Relationship Id="rId9" Type="http://schemas.openxmlformats.org/officeDocument/2006/relationships/oleObject" Target="../embeddings/oleObject126.bin"/><Relationship Id="rId14" Type="http://schemas.openxmlformats.org/officeDocument/2006/relationships/oleObject" Target="../embeddings/oleObject129.bin"/><Relationship Id="rId22" Type="http://schemas.openxmlformats.org/officeDocument/2006/relationships/oleObject" Target="../embeddings/oleObject133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137.bin"/><Relationship Id="rId35" Type="http://schemas.openxmlformats.org/officeDocument/2006/relationships/oleObject" Target="../embeddings/oleObject141.bin"/><Relationship Id="rId8" Type="http://schemas.openxmlformats.org/officeDocument/2006/relationships/oleObject" Target="../embeddings/oleObject125.bin"/><Relationship Id="rId3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49.bin"/><Relationship Id="rId18" Type="http://schemas.openxmlformats.org/officeDocument/2006/relationships/oleObject" Target="../embeddings/oleObject152.bin"/><Relationship Id="rId26" Type="http://schemas.openxmlformats.org/officeDocument/2006/relationships/oleObject" Target="../embeddings/oleObject156.bin"/><Relationship Id="rId39" Type="http://schemas.openxmlformats.org/officeDocument/2006/relationships/oleObject" Target="../embeddings/oleObject165.bin"/><Relationship Id="rId21" Type="http://schemas.openxmlformats.org/officeDocument/2006/relationships/image" Target="../media/image86.wmf"/><Relationship Id="rId34" Type="http://schemas.openxmlformats.org/officeDocument/2006/relationships/oleObject" Target="../embeddings/oleObject161.bin"/><Relationship Id="rId7" Type="http://schemas.openxmlformats.org/officeDocument/2006/relationships/image" Target="../media/image80.wmf"/><Relationship Id="rId12" Type="http://schemas.openxmlformats.org/officeDocument/2006/relationships/image" Target="../media/image82.wmf"/><Relationship Id="rId17" Type="http://schemas.openxmlformats.org/officeDocument/2006/relationships/image" Target="../media/image84.wmf"/><Relationship Id="rId25" Type="http://schemas.openxmlformats.org/officeDocument/2006/relationships/image" Target="../media/image88.wmf"/><Relationship Id="rId33" Type="http://schemas.openxmlformats.org/officeDocument/2006/relationships/oleObject" Target="../embeddings/oleObject160.bin"/><Relationship Id="rId38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1.bin"/><Relationship Id="rId20" Type="http://schemas.openxmlformats.org/officeDocument/2006/relationships/oleObject" Target="../embeddings/oleObject153.bin"/><Relationship Id="rId29" Type="http://schemas.openxmlformats.org/officeDocument/2006/relationships/image" Target="../media/image90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45.bin"/><Relationship Id="rId11" Type="http://schemas.openxmlformats.org/officeDocument/2006/relationships/oleObject" Target="../embeddings/oleObject148.bin"/><Relationship Id="rId24" Type="http://schemas.openxmlformats.org/officeDocument/2006/relationships/oleObject" Target="../embeddings/oleObject155.bin"/><Relationship Id="rId32" Type="http://schemas.openxmlformats.org/officeDocument/2006/relationships/oleObject" Target="../embeddings/oleObject159.bin"/><Relationship Id="rId37" Type="http://schemas.openxmlformats.org/officeDocument/2006/relationships/image" Target="../media/image92.wmf"/><Relationship Id="rId40" Type="http://schemas.openxmlformats.org/officeDocument/2006/relationships/image" Target="../media/image93.wmf"/><Relationship Id="rId5" Type="http://schemas.openxmlformats.org/officeDocument/2006/relationships/image" Target="../media/image79.wmf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28" Type="http://schemas.openxmlformats.org/officeDocument/2006/relationships/oleObject" Target="../embeddings/oleObject157.bin"/><Relationship Id="rId36" Type="http://schemas.openxmlformats.org/officeDocument/2006/relationships/oleObject" Target="../embeddings/oleObject163.bin"/><Relationship Id="rId10" Type="http://schemas.openxmlformats.org/officeDocument/2006/relationships/image" Target="../media/image81.wmf"/><Relationship Id="rId19" Type="http://schemas.openxmlformats.org/officeDocument/2006/relationships/image" Target="../media/image85.wmf"/><Relationship Id="rId31" Type="http://schemas.openxmlformats.org/officeDocument/2006/relationships/image" Target="../media/image91.wmf"/><Relationship Id="rId4" Type="http://schemas.openxmlformats.org/officeDocument/2006/relationships/oleObject" Target="../embeddings/oleObject144.bin"/><Relationship Id="rId9" Type="http://schemas.openxmlformats.org/officeDocument/2006/relationships/oleObject" Target="../embeddings/oleObject147.bin"/><Relationship Id="rId14" Type="http://schemas.openxmlformats.org/officeDocument/2006/relationships/oleObject" Target="../embeddings/oleObject150.bin"/><Relationship Id="rId22" Type="http://schemas.openxmlformats.org/officeDocument/2006/relationships/oleObject" Target="../embeddings/oleObject154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158.bin"/><Relationship Id="rId35" Type="http://schemas.openxmlformats.org/officeDocument/2006/relationships/oleObject" Target="../embeddings/oleObject162.bin"/><Relationship Id="rId8" Type="http://schemas.openxmlformats.org/officeDocument/2006/relationships/oleObject" Target="../embeddings/oleObject146.bin"/><Relationship Id="rId3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1.bin"/><Relationship Id="rId18" Type="http://schemas.openxmlformats.org/officeDocument/2006/relationships/oleObject" Target="../embeddings/oleObject174.bin"/><Relationship Id="rId26" Type="http://schemas.openxmlformats.org/officeDocument/2006/relationships/oleObject" Target="../embeddings/oleObject178.bin"/><Relationship Id="rId39" Type="http://schemas.openxmlformats.org/officeDocument/2006/relationships/oleObject" Target="../embeddings/oleObject187.bin"/><Relationship Id="rId21" Type="http://schemas.openxmlformats.org/officeDocument/2006/relationships/image" Target="../media/image86.wmf"/><Relationship Id="rId34" Type="http://schemas.openxmlformats.org/officeDocument/2006/relationships/oleObject" Target="../embeddings/oleObject183.bin"/><Relationship Id="rId42" Type="http://schemas.openxmlformats.org/officeDocument/2006/relationships/oleObject" Target="../embeddings/oleObject189.bin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3.bin"/><Relationship Id="rId20" Type="http://schemas.openxmlformats.org/officeDocument/2006/relationships/oleObject" Target="../embeddings/oleObject175.bin"/><Relationship Id="rId29" Type="http://schemas.openxmlformats.org/officeDocument/2006/relationships/image" Target="../media/image90.wmf"/><Relationship Id="rId41" Type="http://schemas.openxmlformats.org/officeDocument/2006/relationships/oleObject" Target="../embeddings/oleObject188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67.bin"/><Relationship Id="rId11" Type="http://schemas.openxmlformats.org/officeDocument/2006/relationships/oleObject" Target="../embeddings/oleObject170.bin"/><Relationship Id="rId24" Type="http://schemas.openxmlformats.org/officeDocument/2006/relationships/oleObject" Target="../embeddings/oleObject177.bin"/><Relationship Id="rId32" Type="http://schemas.openxmlformats.org/officeDocument/2006/relationships/oleObject" Target="../embeddings/oleObject181.bin"/><Relationship Id="rId37" Type="http://schemas.openxmlformats.org/officeDocument/2006/relationships/image" Target="../media/image92.wmf"/><Relationship Id="rId40" Type="http://schemas.openxmlformats.org/officeDocument/2006/relationships/image" Target="../media/image93.wmf"/><Relationship Id="rId5" Type="http://schemas.openxmlformats.org/officeDocument/2006/relationships/image" Target="../media/image79.wmf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28" Type="http://schemas.openxmlformats.org/officeDocument/2006/relationships/oleObject" Target="../embeddings/oleObject179.bin"/><Relationship Id="rId36" Type="http://schemas.openxmlformats.org/officeDocument/2006/relationships/oleObject" Target="../embeddings/oleObject185.bin"/><Relationship Id="rId10" Type="http://schemas.openxmlformats.org/officeDocument/2006/relationships/image" Target="../media/image81.wmf"/><Relationship Id="rId19" Type="http://schemas.openxmlformats.org/officeDocument/2006/relationships/image" Target="../media/image85.wmf"/><Relationship Id="rId31" Type="http://schemas.openxmlformats.org/officeDocument/2006/relationships/image" Target="../media/image91.wmf"/><Relationship Id="rId4" Type="http://schemas.openxmlformats.org/officeDocument/2006/relationships/oleObject" Target="../embeddings/oleObject166.bin"/><Relationship Id="rId9" Type="http://schemas.openxmlformats.org/officeDocument/2006/relationships/oleObject" Target="../embeddings/oleObject169.bin"/><Relationship Id="rId14" Type="http://schemas.openxmlformats.org/officeDocument/2006/relationships/oleObject" Target="../embeddings/oleObject172.bin"/><Relationship Id="rId22" Type="http://schemas.openxmlformats.org/officeDocument/2006/relationships/oleObject" Target="../embeddings/oleObject176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180.bin"/><Relationship Id="rId35" Type="http://schemas.openxmlformats.org/officeDocument/2006/relationships/oleObject" Target="../embeddings/oleObject184.bin"/><Relationship Id="rId43" Type="http://schemas.openxmlformats.org/officeDocument/2006/relationships/oleObject" Target="../embeddings/oleObject190.bin"/><Relationship Id="rId8" Type="http://schemas.openxmlformats.org/officeDocument/2006/relationships/oleObject" Target="../embeddings/oleObject168.bin"/><Relationship Id="rId3" Type="http://schemas.openxmlformats.org/officeDocument/2006/relationships/notesSlide" Target="../notesSlides/notesSlide8.xml"/><Relationship Id="rId12" Type="http://schemas.openxmlformats.org/officeDocument/2006/relationships/image" Target="../media/image82.wmf"/><Relationship Id="rId17" Type="http://schemas.openxmlformats.org/officeDocument/2006/relationships/image" Target="../media/image84.wmf"/><Relationship Id="rId25" Type="http://schemas.openxmlformats.org/officeDocument/2006/relationships/image" Target="../media/image88.wmf"/><Relationship Id="rId33" Type="http://schemas.openxmlformats.org/officeDocument/2006/relationships/oleObject" Target="../embeddings/oleObject182.bin"/><Relationship Id="rId38" Type="http://schemas.openxmlformats.org/officeDocument/2006/relationships/oleObject" Target="../embeddings/oleObject18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plosone.org/" TargetMode="Externa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6.bin"/><Relationship Id="rId18" Type="http://schemas.openxmlformats.org/officeDocument/2006/relationships/oleObject" Target="../embeddings/oleObject199.bin"/><Relationship Id="rId26" Type="http://schemas.openxmlformats.org/officeDocument/2006/relationships/oleObject" Target="../embeddings/oleObject203.bin"/><Relationship Id="rId39" Type="http://schemas.openxmlformats.org/officeDocument/2006/relationships/oleObject" Target="../embeddings/oleObject212.bin"/><Relationship Id="rId21" Type="http://schemas.openxmlformats.org/officeDocument/2006/relationships/image" Target="../media/image86.wmf"/><Relationship Id="rId34" Type="http://schemas.openxmlformats.org/officeDocument/2006/relationships/oleObject" Target="../embeddings/oleObject208.bin"/><Relationship Id="rId42" Type="http://schemas.openxmlformats.org/officeDocument/2006/relationships/oleObject" Target="../embeddings/oleObject214.bin"/><Relationship Id="rId47" Type="http://schemas.openxmlformats.org/officeDocument/2006/relationships/image" Target="../media/image94.wmf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8.bin"/><Relationship Id="rId29" Type="http://schemas.openxmlformats.org/officeDocument/2006/relationships/image" Target="../media/image90.w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92.bin"/><Relationship Id="rId11" Type="http://schemas.openxmlformats.org/officeDocument/2006/relationships/oleObject" Target="../embeddings/oleObject195.bin"/><Relationship Id="rId24" Type="http://schemas.openxmlformats.org/officeDocument/2006/relationships/oleObject" Target="../embeddings/oleObject202.bin"/><Relationship Id="rId32" Type="http://schemas.openxmlformats.org/officeDocument/2006/relationships/oleObject" Target="../embeddings/oleObject206.bin"/><Relationship Id="rId37" Type="http://schemas.openxmlformats.org/officeDocument/2006/relationships/image" Target="../media/image92.wmf"/><Relationship Id="rId40" Type="http://schemas.openxmlformats.org/officeDocument/2006/relationships/image" Target="../media/image93.wmf"/><Relationship Id="rId45" Type="http://schemas.openxmlformats.org/officeDocument/2006/relationships/oleObject" Target="../embeddings/oleObject217.bin"/><Relationship Id="rId5" Type="http://schemas.openxmlformats.org/officeDocument/2006/relationships/image" Target="../media/image79.wmf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28" Type="http://schemas.openxmlformats.org/officeDocument/2006/relationships/oleObject" Target="../embeddings/oleObject204.bin"/><Relationship Id="rId36" Type="http://schemas.openxmlformats.org/officeDocument/2006/relationships/oleObject" Target="../embeddings/oleObject210.bin"/><Relationship Id="rId10" Type="http://schemas.openxmlformats.org/officeDocument/2006/relationships/image" Target="../media/image81.wmf"/><Relationship Id="rId19" Type="http://schemas.openxmlformats.org/officeDocument/2006/relationships/image" Target="../media/image85.wmf"/><Relationship Id="rId31" Type="http://schemas.openxmlformats.org/officeDocument/2006/relationships/image" Target="../media/image91.wmf"/><Relationship Id="rId44" Type="http://schemas.openxmlformats.org/officeDocument/2006/relationships/oleObject" Target="../embeddings/oleObject216.bin"/><Relationship Id="rId4" Type="http://schemas.openxmlformats.org/officeDocument/2006/relationships/oleObject" Target="../embeddings/oleObject191.bin"/><Relationship Id="rId9" Type="http://schemas.openxmlformats.org/officeDocument/2006/relationships/oleObject" Target="../embeddings/oleObject194.bin"/><Relationship Id="rId14" Type="http://schemas.openxmlformats.org/officeDocument/2006/relationships/oleObject" Target="../embeddings/oleObject197.bin"/><Relationship Id="rId22" Type="http://schemas.openxmlformats.org/officeDocument/2006/relationships/oleObject" Target="../embeddings/oleObject201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205.bin"/><Relationship Id="rId35" Type="http://schemas.openxmlformats.org/officeDocument/2006/relationships/oleObject" Target="../embeddings/oleObject209.bin"/><Relationship Id="rId43" Type="http://schemas.openxmlformats.org/officeDocument/2006/relationships/oleObject" Target="../embeddings/oleObject215.bin"/><Relationship Id="rId8" Type="http://schemas.openxmlformats.org/officeDocument/2006/relationships/oleObject" Target="../embeddings/oleObject193.bin"/><Relationship Id="rId3" Type="http://schemas.openxmlformats.org/officeDocument/2006/relationships/notesSlide" Target="../notesSlides/notesSlide9.xml"/><Relationship Id="rId12" Type="http://schemas.openxmlformats.org/officeDocument/2006/relationships/image" Target="../media/image82.wmf"/><Relationship Id="rId17" Type="http://schemas.openxmlformats.org/officeDocument/2006/relationships/image" Target="../media/image84.wmf"/><Relationship Id="rId25" Type="http://schemas.openxmlformats.org/officeDocument/2006/relationships/image" Target="../media/image88.wmf"/><Relationship Id="rId33" Type="http://schemas.openxmlformats.org/officeDocument/2006/relationships/oleObject" Target="../embeddings/oleObject207.bin"/><Relationship Id="rId38" Type="http://schemas.openxmlformats.org/officeDocument/2006/relationships/oleObject" Target="../embeddings/oleObject211.bin"/><Relationship Id="rId46" Type="http://schemas.openxmlformats.org/officeDocument/2006/relationships/oleObject" Target="../embeddings/oleObject218.bin"/><Relationship Id="rId20" Type="http://schemas.openxmlformats.org/officeDocument/2006/relationships/oleObject" Target="../embeddings/oleObject200.bin"/><Relationship Id="rId41" Type="http://schemas.openxmlformats.org/officeDocument/2006/relationships/oleObject" Target="../embeddings/oleObject213.bin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24.bin"/><Relationship Id="rId18" Type="http://schemas.openxmlformats.org/officeDocument/2006/relationships/oleObject" Target="../embeddings/oleObject227.bin"/><Relationship Id="rId26" Type="http://schemas.openxmlformats.org/officeDocument/2006/relationships/oleObject" Target="../embeddings/oleObject231.bin"/><Relationship Id="rId39" Type="http://schemas.openxmlformats.org/officeDocument/2006/relationships/oleObject" Target="../embeddings/oleObject240.bin"/><Relationship Id="rId21" Type="http://schemas.openxmlformats.org/officeDocument/2006/relationships/image" Target="../media/image86.wmf"/><Relationship Id="rId34" Type="http://schemas.openxmlformats.org/officeDocument/2006/relationships/oleObject" Target="../embeddings/oleObject236.bin"/><Relationship Id="rId42" Type="http://schemas.openxmlformats.org/officeDocument/2006/relationships/oleObject" Target="../embeddings/oleObject242.bin"/><Relationship Id="rId47" Type="http://schemas.openxmlformats.org/officeDocument/2006/relationships/image" Target="../media/image95.wmf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6.bin"/><Relationship Id="rId29" Type="http://schemas.openxmlformats.org/officeDocument/2006/relationships/image" Target="../media/image90.wmf"/><Relationship Id="rId11" Type="http://schemas.openxmlformats.org/officeDocument/2006/relationships/oleObject" Target="../embeddings/oleObject223.bin"/><Relationship Id="rId24" Type="http://schemas.openxmlformats.org/officeDocument/2006/relationships/oleObject" Target="../embeddings/oleObject230.bin"/><Relationship Id="rId32" Type="http://schemas.openxmlformats.org/officeDocument/2006/relationships/oleObject" Target="../embeddings/oleObject234.bin"/><Relationship Id="rId37" Type="http://schemas.openxmlformats.org/officeDocument/2006/relationships/image" Target="../media/image92.wmf"/><Relationship Id="rId40" Type="http://schemas.openxmlformats.org/officeDocument/2006/relationships/image" Target="../media/image93.wmf"/><Relationship Id="rId45" Type="http://schemas.openxmlformats.org/officeDocument/2006/relationships/oleObject" Target="../embeddings/oleObject245.bin"/><Relationship Id="rId5" Type="http://schemas.openxmlformats.org/officeDocument/2006/relationships/image" Target="../media/image79.wmf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28" Type="http://schemas.openxmlformats.org/officeDocument/2006/relationships/oleObject" Target="../embeddings/oleObject232.bin"/><Relationship Id="rId36" Type="http://schemas.openxmlformats.org/officeDocument/2006/relationships/oleObject" Target="../embeddings/oleObject238.bin"/><Relationship Id="rId49" Type="http://schemas.openxmlformats.org/officeDocument/2006/relationships/image" Target="../media/image96.wmf"/><Relationship Id="rId10" Type="http://schemas.openxmlformats.org/officeDocument/2006/relationships/image" Target="../media/image81.wmf"/><Relationship Id="rId19" Type="http://schemas.openxmlformats.org/officeDocument/2006/relationships/image" Target="../media/image85.wmf"/><Relationship Id="rId31" Type="http://schemas.openxmlformats.org/officeDocument/2006/relationships/image" Target="../media/image91.wmf"/><Relationship Id="rId44" Type="http://schemas.openxmlformats.org/officeDocument/2006/relationships/oleObject" Target="../embeddings/oleObject244.bin"/><Relationship Id="rId4" Type="http://schemas.openxmlformats.org/officeDocument/2006/relationships/oleObject" Target="../embeddings/oleObject219.bin"/><Relationship Id="rId9" Type="http://schemas.openxmlformats.org/officeDocument/2006/relationships/oleObject" Target="../embeddings/oleObject222.bin"/><Relationship Id="rId14" Type="http://schemas.openxmlformats.org/officeDocument/2006/relationships/oleObject" Target="../embeddings/oleObject225.bin"/><Relationship Id="rId22" Type="http://schemas.openxmlformats.org/officeDocument/2006/relationships/oleObject" Target="../embeddings/oleObject229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233.bin"/><Relationship Id="rId35" Type="http://schemas.openxmlformats.org/officeDocument/2006/relationships/oleObject" Target="../embeddings/oleObject237.bin"/><Relationship Id="rId43" Type="http://schemas.openxmlformats.org/officeDocument/2006/relationships/oleObject" Target="../embeddings/oleObject243.bin"/><Relationship Id="rId48" Type="http://schemas.openxmlformats.org/officeDocument/2006/relationships/oleObject" Target="../embeddings/oleObject247.bin"/><Relationship Id="rId8" Type="http://schemas.openxmlformats.org/officeDocument/2006/relationships/oleObject" Target="../embeddings/oleObject221.bin"/><Relationship Id="rId3" Type="http://schemas.openxmlformats.org/officeDocument/2006/relationships/notesSlide" Target="../notesSlides/notesSlide10.xml"/><Relationship Id="rId12" Type="http://schemas.openxmlformats.org/officeDocument/2006/relationships/image" Target="../media/image82.wmf"/><Relationship Id="rId17" Type="http://schemas.openxmlformats.org/officeDocument/2006/relationships/image" Target="../media/image84.wmf"/><Relationship Id="rId25" Type="http://schemas.openxmlformats.org/officeDocument/2006/relationships/image" Target="../media/image88.wmf"/><Relationship Id="rId33" Type="http://schemas.openxmlformats.org/officeDocument/2006/relationships/oleObject" Target="../embeddings/oleObject235.bin"/><Relationship Id="rId38" Type="http://schemas.openxmlformats.org/officeDocument/2006/relationships/oleObject" Target="../embeddings/oleObject239.bin"/><Relationship Id="rId46" Type="http://schemas.openxmlformats.org/officeDocument/2006/relationships/oleObject" Target="../embeddings/oleObject246.bin"/><Relationship Id="rId20" Type="http://schemas.openxmlformats.org/officeDocument/2006/relationships/oleObject" Target="../embeddings/oleObject228.bin"/><Relationship Id="rId41" Type="http://schemas.openxmlformats.org/officeDocument/2006/relationships/oleObject" Target="../embeddings/oleObject241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20.bin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53.bin"/><Relationship Id="rId18" Type="http://schemas.openxmlformats.org/officeDocument/2006/relationships/oleObject" Target="../embeddings/oleObject256.bin"/><Relationship Id="rId26" Type="http://schemas.openxmlformats.org/officeDocument/2006/relationships/oleObject" Target="../embeddings/oleObject260.bin"/><Relationship Id="rId39" Type="http://schemas.openxmlformats.org/officeDocument/2006/relationships/oleObject" Target="../embeddings/oleObject269.bin"/><Relationship Id="rId21" Type="http://schemas.openxmlformats.org/officeDocument/2006/relationships/image" Target="../media/image86.wmf"/><Relationship Id="rId34" Type="http://schemas.openxmlformats.org/officeDocument/2006/relationships/oleObject" Target="../embeddings/oleObject265.bin"/><Relationship Id="rId42" Type="http://schemas.openxmlformats.org/officeDocument/2006/relationships/oleObject" Target="../embeddings/oleObject271.bin"/><Relationship Id="rId47" Type="http://schemas.openxmlformats.org/officeDocument/2006/relationships/image" Target="../media/image95.wmf"/><Relationship Id="rId50" Type="http://schemas.openxmlformats.org/officeDocument/2006/relationships/oleObject" Target="../embeddings/oleObject277.bin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5.bin"/><Relationship Id="rId29" Type="http://schemas.openxmlformats.org/officeDocument/2006/relationships/image" Target="../media/image90.wmf"/><Relationship Id="rId11" Type="http://schemas.openxmlformats.org/officeDocument/2006/relationships/oleObject" Target="../embeddings/oleObject252.bin"/><Relationship Id="rId24" Type="http://schemas.openxmlformats.org/officeDocument/2006/relationships/oleObject" Target="../embeddings/oleObject259.bin"/><Relationship Id="rId32" Type="http://schemas.openxmlformats.org/officeDocument/2006/relationships/oleObject" Target="../embeddings/oleObject263.bin"/><Relationship Id="rId37" Type="http://schemas.openxmlformats.org/officeDocument/2006/relationships/image" Target="../media/image92.wmf"/><Relationship Id="rId40" Type="http://schemas.openxmlformats.org/officeDocument/2006/relationships/image" Target="../media/image93.wmf"/><Relationship Id="rId45" Type="http://schemas.openxmlformats.org/officeDocument/2006/relationships/oleObject" Target="../embeddings/oleObject274.bin"/><Relationship Id="rId53" Type="http://schemas.openxmlformats.org/officeDocument/2006/relationships/oleObject" Target="../embeddings/oleObject279.bin"/><Relationship Id="rId5" Type="http://schemas.openxmlformats.org/officeDocument/2006/relationships/image" Target="../media/image79.wmf"/><Relationship Id="rId10" Type="http://schemas.openxmlformats.org/officeDocument/2006/relationships/image" Target="../media/image81.wmf"/><Relationship Id="rId19" Type="http://schemas.openxmlformats.org/officeDocument/2006/relationships/image" Target="../media/image85.wmf"/><Relationship Id="rId31" Type="http://schemas.openxmlformats.org/officeDocument/2006/relationships/image" Target="../media/image91.wmf"/><Relationship Id="rId44" Type="http://schemas.openxmlformats.org/officeDocument/2006/relationships/oleObject" Target="../embeddings/oleObject273.bin"/><Relationship Id="rId52" Type="http://schemas.openxmlformats.org/officeDocument/2006/relationships/image" Target="../media/image97.wmf"/><Relationship Id="rId4" Type="http://schemas.openxmlformats.org/officeDocument/2006/relationships/oleObject" Target="../embeddings/oleObject248.bin"/><Relationship Id="rId9" Type="http://schemas.openxmlformats.org/officeDocument/2006/relationships/oleObject" Target="../embeddings/oleObject251.bin"/><Relationship Id="rId14" Type="http://schemas.openxmlformats.org/officeDocument/2006/relationships/oleObject" Target="../embeddings/oleObject254.bin"/><Relationship Id="rId22" Type="http://schemas.openxmlformats.org/officeDocument/2006/relationships/oleObject" Target="../embeddings/oleObject258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262.bin"/><Relationship Id="rId35" Type="http://schemas.openxmlformats.org/officeDocument/2006/relationships/oleObject" Target="../embeddings/oleObject266.bin"/><Relationship Id="rId43" Type="http://schemas.openxmlformats.org/officeDocument/2006/relationships/oleObject" Target="../embeddings/oleObject272.bin"/><Relationship Id="rId48" Type="http://schemas.openxmlformats.org/officeDocument/2006/relationships/oleObject" Target="../embeddings/oleObject276.bin"/><Relationship Id="rId8" Type="http://schemas.openxmlformats.org/officeDocument/2006/relationships/oleObject" Target="../embeddings/oleObject250.bin"/><Relationship Id="rId51" Type="http://schemas.openxmlformats.org/officeDocument/2006/relationships/oleObject" Target="../embeddings/oleObject278.bin"/><Relationship Id="rId3" Type="http://schemas.openxmlformats.org/officeDocument/2006/relationships/notesSlide" Target="../notesSlides/notesSlide11.xml"/><Relationship Id="rId12" Type="http://schemas.openxmlformats.org/officeDocument/2006/relationships/image" Target="../media/image82.wmf"/><Relationship Id="rId17" Type="http://schemas.openxmlformats.org/officeDocument/2006/relationships/image" Target="../media/image84.wmf"/><Relationship Id="rId25" Type="http://schemas.openxmlformats.org/officeDocument/2006/relationships/image" Target="../media/image88.wmf"/><Relationship Id="rId33" Type="http://schemas.openxmlformats.org/officeDocument/2006/relationships/oleObject" Target="../embeddings/oleObject264.bin"/><Relationship Id="rId38" Type="http://schemas.openxmlformats.org/officeDocument/2006/relationships/oleObject" Target="../embeddings/oleObject268.bin"/><Relationship Id="rId46" Type="http://schemas.openxmlformats.org/officeDocument/2006/relationships/oleObject" Target="../embeddings/oleObject275.bin"/><Relationship Id="rId20" Type="http://schemas.openxmlformats.org/officeDocument/2006/relationships/oleObject" Target="../embeddings/oleObject257.bin"/><Relationship Id="rId41" Type="http://schemas.openxmlformats.org/officeDocument/2006/relationships/oleObject" Target="../embeddings/oleObject270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49.bin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28" Type="http://schemas.openxmlformats.org/officeDocument/2006/relationships/oleObject" Target="../embeddings/oleObject261.bin"/><Relationship Id="rId36" Type="http://schemas.openxmlformats.org/officeDocument/2006/relationships/oleObject" Target="../embeddings/oleObject267.bin"/><Relationship Id="rId49" Type="http://schemas.openxmlformats.org/officeDocument/2006/relationships/image" Target="../media/image96.w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85.bin"/><Relationship Id="rId18" Type="http://schemas.openxmlformats.org/officeDocument/2006/relationships/oleObject" Target="../embeddings/oleObject288.bin"/><Relationship Id="rId26" Type="http://schemas.openxmlformats.org/officeDocument/2006/relationships/oleObject" Target="../embeddings/oleObject292.bin"/><Relationship Id="rId39" Type="http://schemas.openxmlformats.org/officeDocument/2006/relationships/oleObject" Target="../embeddings/oleObject301.bin"/><Relationship Id="rId21" Type="http://schemas.openxmlformats.org/officeDocument/2006/relationships/image" Target="../media/image86.wmf"/><Relationship Id="rId34" Type="http://schemas.openxmlformats.org/officeDocument/2006/relationships/oleObject" Target="../embeddings/oleObject297.bin"/><Relationship Id="rId42" Type="http://schemas.openxmlformats.org/officeDocument/2006/relationships/oleObject" Target="../embeddings/oleObject303.bin"/><Relationship Id="rId47" Type="http://schemas.openxmlformats.org/officeDocument/2006/relationships/image" Target="../media/image95.wmf"/><Relationship Id="rId50" Type="http://schemas.openxmlformats.org/officeDocument/2006/relationships/oleObject" Target="../embeddings/oleObject309.bin"/><Relationship Id="rId55" Type="http://schemas.openxmlformats.org/officeDocument/2006/relationships/oleObject" Target="../embeddings/oleObject313.bin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7.bin"/><Relationship Id="rId29" Type="http://schemas.openxmlformats.org/officeDocument/2006/relationships/image" Target="../media/image90.wmf"/><Relationship Id="rId11" Type="http://schemas.openxmlformats.org/officeDocument/2006/relationships/oleObject" Target="../embeddings/oleObject284.bin"/><Relationship Id="rId24" Type="http://schemas.openxmlformats.org/officeDocument/2006/relationships/oleObject" Target="../embeddings/oleObject291.bin"/><Relationship Id="rId32" Type="http://schemas.openxmlformats.org/officeDocument/2006/relationships/oleObject" Target="../embeddings/oleObject295.bin"/><Relationship Id="rId37" Type="http://schemas.openxmlformats.org/officeDocument/2006/relationships/image" Target="../media/image92.wmf"/><Relationship Id="rId40" Type="http://schemas.openxmlformats.org/officeDocument/2006/relationships/image" Target="../media/image93.wmf"/><Relationship Id="rId45" Type="http://schemas.openxmlformats.org/officeDocument/2006/relationships/oleObject" Target="../embeddings/oleObject306.bin"/><Relationship Id="rId53" Type="http://schemas.openxmlformats.org/officeDocument/2006/relationships/oleObject" Target="../embeddings/oleObject311.bin"/><Relationship Id="rId5" Type="http://schemas.openxmlformats.org/officeDocument/2006/relationships/image" Target="../media/image79.wmf"/><Relationship Id="rId19" Type="http://schemas.openxmlformats.org/officeDocument/2006/relationships/image" Target="../media/image85.wmf"/><Relationship Id="rId4" Type="http://schemas.openxmlformats.org/officeDocument/2006/relationships/oleObject" Target="../embeddings/oleObject280.bin"/><Relationship Id="rId9" Type="http://schemas.openxmlformats.org/officeDocument/2006/relationships/oleObject" Target="../embeddings/oleObject283.bin"/><Relationship Id="rId14" Type="http://schemas.openxmlformats.org/officeDocument/2006/relationships/oleObject" Target="../embeddings/oleObject286.bin"/><Relationship Id="rId22" Type="http://schemas.openxmlformats.org/officeDocument/2006/relationships/oleObject" Target="../embeddings/oleObject290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294.bin"/><Relationship Id="rId35" Type="http://schemas.openxmlformats.org/officeDocument/2006/relationships/oleObject" Target="../embeddings/oleObject298.bin"/><Relationship Id="rId43" Type="http://schemas.openxmlformats.org/officeDocument/2006/relationships/oleObject" Target="../embeddings/oleObject304.bin"/><Relationship Id="rId48" Type="http://schemas.openxmlformats.org/officeDocument/2006/relationships/oleObject" Target="../embeddings/oleObject308.bin"/><Relationship Id="rId56" Type="http://schemas.openxmlformats.org/officeDocument/2006/relationships/oleObject" Target="../embeddings/oleObject314.bin"/><Relationship Id="rId8" Type="http://schemas.openxmlformats.org/officeDocument/2006/relationships/oleObject" Target="../embeddings/oleObject282.bin"/><Relationship Id="rId51" Type="http://schemas.openxmlformats.org/officeDocument/2006/relationships/oleObject" Target="../embeddings/oleObject310.bin"/><Relationship Id="rId3" Type="http://schemas.openxmlformats.org/officeDocument/2006/relationships/notesSlide" Target="../notesSlides/notesSlide12.xml"/><Relationship Id="rId12" Type="http://schemas.openxmlformats.org/officeDocument/2006/relationships/image" Target="../media/image82.wmf"/><Relationship Id="rId17" Type="http://schemas.openxmlformats.org/officeDocument/2006/relationships/image" Target="../media/image84.wmf"/><Relationship Id="rId25" Type="http://schemas.openxmlformats.org/officeDocument/2006/relationships/image" Target="../media/image88.wmf"/><Relationship Id="rId33" Type="http://schemas.openxmlformats.org/officeDocument/2006/relationships/oleObject" Target="../embeddings/oleObject296.bin"/><Relationship Id="rId38" Type="http://schemas.openxmlformats.org/officeDocument/2006/relationships/oleObject" Target="../embeddings/oleObject300.bin"/><Relationship Id="rId46" Type="http://schemas.openxmlformats.org/officeDocument/2006/relationships/oleObject" Target="../embeddings/oleObject307.bin"/><Relationship Id="rId20" Type="http://schemas.openxmlformats.org/officeDocument/2006/relationships/oleObject" Target="../embeddings/oleObject289.bin"/><Relationship Id="rId41" Type="http://schemas.openxmlformats.org/officeDocument/2006/relationships/oleObject" Target="../embeddings/oleObject302.bin"/><Relationship Id="rId54" Type="http://schemas.openxmlformats.org/officeDocument/2006/relationships/oleObject" Target="../embeddings/oleObject312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81.bin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28" Type="http://schemas.openxmlformats.org/officeDocument/2006/relationships/oleObject" Target="../embeddings/oleObject293.bin"/><Relationship Id="rId36" Type="http://schemas.openxmlformats.org/officeDocument/2006/relationships/oleObject" Target="../embeddings/oleObject299.bin"/><Relationship Id="rId49" Type="http://schemas.openxmlformats.org/officeDocument/2006/relationships/image" Target="../media/image96.wmf"/><Relationship Id="rId57" Type="http://schemas.openxmlformats.org/officeDocument/2006/relationships/image" Target="../media/image98.wmf"/><Relationship Id="rId10" Type="http://schemas.openxmlformats.org/officeDocument/2006/relationships/image" Target="../media/image81.wmf"/><Relationship Id="rId31" Type="http://schemas.openxmlformats.org/officeDocument/2006/relationships/image" Target="../media/image91.wmf"/><Relationship Id="rId44" Type="http://schemas.openxmlformats.org/officeDocument/2006/relationships/oleObject" Target="../embeddings/oleObject305.bin"/><Relationship Id="rId52" Type="http://schemas.openxmlformats.org/officeDocument/2006/relationships/image" Target="../media/image97.wmf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20.bin"/><Relationship Id="rId18" Type="http://schemas.openxmlformats.org/officeDocument/2006/relationships/oleObject" Target="../embeddings/oleObject323.bin"/><Relationship Id="rId26" Type="http://schemas.openxmlformats.org/officeDocument/2006/relationships/oleObject" Target="../embeddings/oleObject327.bin"/><Relationship Id="rId39" Type="http://schemas.openxmlformats.org/officeDocument/2006/relationships/oleObject" Target="../embeddings/oleObject336.bin"/><Relationship Id="rId21" Type="http://schemas.openxmlformats.org/officeDocument/2006/relationships/image" Target="../media/image86.wmf"/><Relationship Id="rId34" Type="http://schemas.openxmlformats.org/officeDocument/2006/relationships/oleObject" Target="../embeddings/oleObject332.bin"/><Relationship Id="rId42" Type="http://schemas.openxmlformats.org/officeDocument/2006/relationships/oleObject" Target="../embeddings/oleObject338.bin"/><Relationship Id="rId47" Type="http://schemas.openxmlformats.org/officeDocument/2006/relationships/image" Target="../media/image95.wmf"/><Relationship Id="rId50" Type="http://schemas.openxmlformats.org/officeDocument/2006/relationships/oleObject" Target="../embeddings/oleObject344.bin"/><Relationship Id="rId55" Type="http://schemas.openxmlformats.org/officeDocument/2006/relationships/oleObject" Target="../embeddings/oleObject348.bin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2.bin"/><Relationship Id="rId29" Type="http://schemas.openxmlformats.org/officeDocument/2006/relationships/image" Target="../media/image90.wmf"/><Relationship Id="rId11" Type="http://schemas.openxmlformats.org/officeDocument/2006/relationships/oleObject" Target="../embeddings/oleObject319.bin"/><Relationship Id="rId24" Type="http://schemas.openxmlformats.org/officeDocument/2006/relationships/oleObject" Target="../embeddings/oleObject326.bin"/><Relationship Id="rId32" Type="http://schemas.openxmlformats.org/officeDocument/2006/relationships/oleObject" Target="../embeddings/oleObject330.bin"/><Relationship Id="rId37" Type="http://schemas.openxmlformats.org/officeDocument/2006/relationships/image" Target="../media/image92.wmf"/><Relationship Id="rId40" Type="http://schemas.openxmlformats.org/officeDocument/2006/relationships/image" Target="../media/image93.wmf"/><Relationship Id="rId45" Type="http://schemas.openxmlformats.org/officeDocument/2006/relationships/oleObject" Target="../embeddings/oleObject341.bin"/><Relationship Id="rId53" Type="http://schemas.openxmlformats.org/officeDocument/2006/relationships/oleObject" Target="../embeddings/oleObject346.bin"/><Relationship Id="rId58" Type="http://schemas.openxmlformats.org/officeDocument/2006/relationships/oleObject" Target="../embeddings/oleObject350.bin"/><Relationship Id="rId5" Type="http://schemas.openxmlformats.org/officeDocument/2006/relationships/image" Target="../media/image79.wmf"/><Relationship Id="rId19" Type="http://schemas.openxmlformats.org/officeDocument/2006/relationships/image" Target="../media/image85.wmf"/><Relationship Id="rId4" Type="http://schemas.openxmlformats.org/officeDocument/2006/relationships/oleObject" Target="../embeddings/oleObject315.bin"/><Relationship Id="rId9" Type="http://schemas.openxmlformats.org/officeDocument/2006/relationships/oleObject" Target="../embeddings/oleObject318.bin"/><Relationship Id="rId14" Type="http://schemas.openxmlformats.org/officeDocument/2006/relationships/oleObject" Target="../embeddings/oleObject321.bin"/><Relationship Id="rId22" Type="http://schemas.openxmlformats.org/officeDocument/2006/relationships/oleObject" Target="../embeddings/oleObject325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329.bin"/><Relationship Id="rId35" Type="http://schemas.openxmlformats.org/officeDocument/2006/relationships/oleObject" Target="../embeddings/oleObject333.bin"/><Relationship Id="rId43" Type="http://schemas.openxmlformats.org/officeDocument/2006/relationships/oleObject" Target="../embeddings/oleObject339.bin"/><Relationship Id="rId48" Type="http://schemas.openxmlformats.org/officeDocument/2006/relationships/oleObject" Target="../embeddings/oleObject343.bin"/><Relationship Id="rId56" Type="http://schemas.openxmlformats.org/officeDocument/2006/relationships/oleObject" Target="../embeddings/oleObject349.bin"/><Relationship Id="rId8" Type="http://schemas.openxmlformats.org/officeDocument/2006/relationships/oleObject" Target="../embeddings/oleObject317.bin"/><Relationship Id="rId51" Type="http://schemas.openxmlformats.org/officeDocument/2006/relationships/oleObject" Target="../embeddings/oleObject345.bin"/><Relationship Id="rId3" Type="http://schemas.openxmlformats.org/officeDocument/2006/relationships/notesSlide" Target="../notesSlides/notesSlide13.xml"/><Relationship Id="rId12" Type="http://schemas.openxmlformats.org/officeDocument/2006/relationships/image" Target="../media/image82.wmf"/><Relationship Id="rId17" Type="http://schemas.openxmlformats.org/officeDocument/2006/relationships/image" Target="../media/image84.wmf"/><Relationship Id="rId25" Type="http://schemas.openxmlformats.org/officeDocument/2006/relationships/image" Target="../media/image88.wmf"/><Relationship Id="rId33" Type="http://schemas.openxmlformats.org/officeDocument/2006/relationships/oleObject" Target="../embeddings/oleObject331.bin"/><Relationship Id="rId38" Type="http://schemas.openxmlformats.org/officeDocument/2006/relationships/oleObject" Target="../embeddings/oleObject335.bin"/><Relationship Id="rId46" Type="http://schemas.openxmlformats.org/officeDocument/2006/relationships/oleObject" Target="../embeddings/oleObject342.bin"/><Relationship Id="rId59" Type="http://schemas.openxmlformats.org/officeDocument/2006/relationships/image" Target="../media/image99.wmf"/><Relationship Id="rId20" Type="http://schemas.openxmlformats.org/officeDocument/2006/relationships/oleObject" Target="../embeddings/oleObject324.bin"/><Relationship Id="rId41" Type="http://schemas.openxmlformats.org/officeDocument/2006/relationships/oleObject" Target="../embeddings/oleObject337.bin"/><Relationship Id="rId54" Type="http://schemas.openxmlformats.org/officeDocument/2006/relationships/oleObject" Target="../embeddings/oleObject347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6.bin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28" Type="http://schemas.openxmlformats.org/officeDocument/2006/relationships/oleObject" Target="../embeddings/oleObject328.bin"/><Relationship Id="rId36" Type="http://schemas.openxmlformats.org/officeDocument/2006/relationships/oleObject" Target="../embeddings/oleObject334.bin"/><Relationship Id="rId49" Type="http://schemas.openxmlformats.org/officeDocument/2006/relationships/image" Target="../media/image96.wmf"/><Relationship Id="rId57" Type="http://schemas.openxmlformats.org/officeDocument/2006/relationships/image" Target="../media/image98.wmf"/><Relationship Id="rId10" Type="http://schemas.openxmlformats.org/officeDocument/2006/relationships/image" Target="../media/image81.wmf"/><Relationship Id="rId31" Type="http://schemas.openxmlformats.org/officeDocument/2006/relationships/image" Target="../media/image91.wmf"/><Relationship Id="rId44" Type="http://schemas.openxmlformats.org/officeDocument/2006/relationships/oleObject" Target="../embeddings/oleObject340.bin"/><Relationship Id="rId52" Type="http://schemas.openxmlformats.org/officeDocument/2006/relationships/image" Target="../media/image97.wmf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56.bin"/><Relationship Id="rId18" Type="http://schemas.openxmlformats.org/officeDocument/2006/relationships/oleObject" Target="../embeddings/oleObject359.bin"/><Relationship Id="rId26" Type="http://schemas.openxmlformats.org/officeDocument/2006/relationships/oleObject" Target="../embeddings/oleObject363.bin"/><Relationship Id="rId39" Type="http://schemas.openxmlformats.org/officeDocument/2006/relationships/oleObject" Target="../embeddings/oleObject372.bin"/><Relationship Id="rId21" Type="http://schemas.openxmlformats.org/officeDocument/2006/relationships/image" Target="../media/image86.wmf"/><Relationship Id="rId34" Type="http://schemas.openxmlformats.org/officeDocument/2006/relationships/oleObject" Target="../embeddings/oleObject368.bin"/><Relationship Id="rId42" Type="http://schemas.openxmlformats.org/officeDocument/2006/relationships/oleObject" Target="../embeddings/oleObject374.bin"/><Relationship Id="rId47" Type="http://schemas.openxmlformats.org/officeDocument/2006/relationships/image" Target="../media/image95.wmf"/><Relationship Id="rId50" Type="http://schemas.openxmlformats.org/officeDocument/2006/relationships/oleObject" Target="../embeddings/oleObject380.bin"/><Relationship Id="rId55" Type="http://schemas.openxmlformats.org/officeDocument/2006/relationships/oleObject" Target="../embeddings/oleObject384.bin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8.bin"/><Relationship Id="rId29" Type="http://schemas.openxmlformats.org/officeDocument/2006/relationships/image" Target="../media/image90.wmf"/><Relationship Id="rId11" Type="http://schemas.openxmlformats.org/officeDocument/2006/relationships/oleObject" Target="../embeddings/oleObject355.bin"/><Relationship Id="rId24" Type="http://schemas.openxmlformats.org/officeDocument/2006/relationships/oleObject" Target="../embeddings/oleObject362.bin"/><Relationship Id="rId32" Type="http://schemas.openxmlformats.org/officeDocument/2006/relationships/oleObject" Target="../embeddings/oleObject366.bin"/><Relationship Id="rId37" Type="http://schemas.openxmlformats.org/officeDocument/2006/relationships/image" Target="../media/image92.wmf"/><Relationship Id="rId40" Type="http://schemas.openxmlformats.org/officeDocument/2006/relationships/image" Target="../media/image93.wmf"/><Relationship Id="rId45" Type="http://schemas.openxmlformats.org/officeDocument/2006/relationships/oleObject" Target="../embeddings/oleObject377.bin"/><Relationship Id="rId53" Type="http://schemas.openxmlformats.org/officeDocument/2006/relationships/oleObject" Target="../embeddings/oleObject382.bin"/><Relationship Id="rId58" Type="http://schemas.openxmlformats.org/officeDocument/2006/relationships/oleObject" Target="../embeddings/oleObject386.bin"/><Relationship Id="rId5" Type="http://schemas.openxmlformats.org/officeDocument/2006/relationships/image" Target="../media/image79.wmf"/><Relationship Id="rId19" Type="http://schemas.openxmlformats.org/officeDocument/2006/relationships/image" Target="../media/image85.wmf"/><Relationship Id="rId4" Type="http://schemas.openxmlformats.org/officeDocument/2006/relationships/oleObject" Target="../embeddings/oleObject351.bin"/><Relationship Id="rId9" Type="http://schemas.openxmlformats.org/officeDocument/2006/relationships/oleObject" Target="../embeddings/oleObject354.bin"/><Relationship Id="rId14" Type="http://schemas.openxmlformats.org/officeDocument/2006/relationships/oleObject" Target="../embeddings/oleObject357.bin"/><Relationship Id="rId22" Type="http://schemas.openxmlformats.org/officeDocument/2006/relationships/oleObject" Target="../embeddings/oleObject361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365.bin"/><Relationship Id="rId35" Type="http://schemas.openxmlformats.org/officeDocument/2006/relationships/oleObject" Target="../embeddings/oleObject369.bin"/><Relationship Id="rId43" Type="http://schemas.openxmlformats.org/officeDocument/2006/relationships/oleObject" Target="../embeddings/oleObject375.bin"/><Relationship Id="rId48" Type="http://schemas.openxmlformats.org/officeDocument/2006/relationships/oleObject" Target="../embeddings/oleObject379.bin"/><Relationship Id="rId56" Type="http://schemas.openxmlformats.org/officeDocument/2006/relationships/oleObject" Target="../embeddings/oleObject385.bin"/><Relationship Id="rId8" Type="http://schemas.openxmlformats.org/officeDocument/2006/relationships/oleObject" Target="../embeddings/oleObject353.bin"/><Relationship Id="rId51" Type="http://schemas.openxmlformats.org/officeDocument/2006/relationships/oleObject" Target="../embeddings/oleObject381.bin"/><Relationship Id="rId3" Type="http://schemas.openxmlformats.org/officeDocument/2006/relationships/notesSlide" Target="../notesSlides/notesSlide14.xml"/><Relationship Id="rId12" Type="http://schemas.openxmlformats.org/officeDocument/2006/relationships/image" Target="../media/image82.wmf"/><Relationship Id="rId17" Type="http://schemas.openxmlformats.org/officeDocument/2006/relationships/image" Target="../media/image84.wmf"/><Relationship Id="rId25" Type="http://schemas.openxmlformats.org/officeDocument/2006/relationships/image" Target="../media/image88.wmf"/><Relationship Id="rId33" Type="http://schemas.openxmlformats.org/officeDocument/2006/relationships/oleObject" Target="../embeddings/oleObject367.bin"/><Relationship Id="rId38" Type="http://schemas.openxmlformats.org/officeDocument/2006/relationships/oleObject" Target="../embeddings/oleObject371.bin"/><Relationship Id="rId46" Type="http://schemas.openxmlformats.org/officeDocument/2006/relationships/oleObject" Target="../embeddings/oleObject378.bin"/><Relationship Id="rId59" Type="http://schemas.openxmlformats.org/officeDocument/2006/relationships/image" Target="../media/image99.wmf"/><Relationship Id="rId20" Type="http://schemas.openxmlformats.org/officeDocument/2006/relationships/oleObject" Target="../embeddings/oleObject360.bin"/><Relationship Id="rId41" Type="http://schemas.openxmlformats.org/officeDocument/2006/relationships/oleObject" Target="../embeddings/oleObject373.bin"/><Relationship Id="rId54" Type="http://schemas.openxmlformats.org/officeDocument/2006/relationships/oleObject" Target="../embeddings/oleObject383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52.bin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28" Type="http://schemas.openxmlformats.org/officeDocument/2006/relationships/oleObject" Target="../embeddings/oleObject364.bin"/><Relationship Id="rId36" Type="http://schemas.openxmlformats.org/officeDocument/2006/relationships/oleObject" Target="../embeddings/oleObject370.bin"/><Relationship Id="rId49" Type="http://schemas.openxmlformats.org/officeDocument/2006/relationships/image" Target="../media/image96.wmf"/><Relationship Id="rId57" Type="http://schemas.openxmlformats.org/officeDocument/2006/relationships/image" Target="../media/image98.wmf"/><Relationship Id="rId10" Type="http://schemas.openxmlformats.org/officeDocument/2006/relationships/image" Target="../media/image81.wmf"/><Relationship Id="rId31" Type="http://schemas.openxmlformats.org/officeDocument/2006/relationships/image" Target="../media/image91.wmf"/><Relationship Id="rId44" Type="http://schemas.openxmlformats.org/officeDocument/2006/relationships/oleObject" Target="../embeddings/oleObject376.bin"/><Relationship Id="rId52" Type="http://schemas.openxmlformats.org/officeDocument/2006/relationships/image" Target="../media/image9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38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1.bin"/><Relationship Id="rId3" Type="http://schemas.openxmlformats.org/officeDocument/2006/relationships/oleObject" Target="../embeddings/oleObject388.bin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90.bin"/><Relationship Id="rId5" Type="http://schemas.openxmlformats.org/officeDocument/2006/relationships/oleObject" Target="../embeddings/oleObject389.bin"/><Relationship Id="rId4" Type="http://schemas.openxmlformats.org/officeDocument/2006/relationships/image" Target="../media/image101.wmf"/><Relationship Id="rId9" Type="http://schemas.openxmlformats.org/officeDocument/2006/relationships/image" Target="../media/image77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5.bin"/><Relationship Id="rId3" Type="http://schemas.openxmlformats.org/officeDocument/2006/relationships/oleObject" Target="../embeddings/oleObject392.bin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94.bin"/><Relationship Id="rId5" Type="http://schemas.openxmlformats.org/officeDocument/2006/relationships/oleObject" Target="../embeddings/oleObject393.bin"/><Relationship Id="rId10" Type="http://schemas.openxmlformats.org/officeDocument/2006/relationships/image" Target="../media/image77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39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0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4.png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3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0.wmf"/><Relationship Id="rId10" Type="http://schemas.openxmlformats.org/officeDocument/2006/relationships/image" Target="../media/image8.wmf"/><Relationship Id="rId19" Type="http://schemas.openxmlformats.org/officeDocument/2006/relationships/image" Target="../media/image12.wmf"/><Relationship Id="rId4" Type="http://schemas.openxmlformats.org/officeDocument/2006/relationships/hyperlink" Target="http://www.ece.ucsb.edu/wcsl/people/sriram/compEst" TargetMode="External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8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400.bin"/><Relationship Id="rId5" Type="http://schemas.openxmlformats.org/officeDocument/2006/relationships/oleObject" Target="../embeddings/oleObject399.bin"/><Relationship Id="rId4" Type="http://schemas.openxmlformats.org/officeDocument/2006/relationships/image" Target="../media/image101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401.bin"/><Relationship Id="rId7" Type="http://schemas.openxmlformats.org/officeDocument/2006/relationships/oleObject" Target="../embeddings/oleObject4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402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40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0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407.bin"/><Relationship Id="rId4" Type="http://schemas.openxmlformats.org/officeDocument/2006/relationships/image" Target="../media/image108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oleObject" Target="../embeddings/oleObject408.bin"/><Relationship Id="rId7" Type="http://schemas.openxmlformats.org/officeDocument/2006/relationships/oleObject" Target="../embeddings/oleObject4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409.bin"/><Relationship Id="rId4" Type="http://schemas.openxmlformats.org/officeDocument/2006/relationships/image" Target="../media/image110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411.bin"/><Relationship Id="rId7" Type="http://schemas.openxmlformats.org/officeDocument/2006/relationships/oleObject" Target="../embeddings/oleObject4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412.bin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41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415.bin"/><Relationship Id="rId7" Type="http://schemas.openxmlformats.org/officeDocument/2006/relationships/oleObject" Target="../embeddings/oleObject417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419.bin"/><Relationship Id="rId5" Type="http://schemas.openxmlformats.org/officeDocument/2006/relationships/oleObject" Target="../embeddings/oleObject416.bin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41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425.bin"/><Relationship Id="rId3" Type="http://schemas.openxmlformats.org/officeDocument/2006/relationships/oleObject" Target="../embeddings/oleObject420.bin"/><Relationship Id="rId7" Type="http://schemas.openxmlformats.org/officeDocument/2006/relationships/oleObject" Target="../embeddings/oleObject422.bin"/><Relationship Id="rId12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7.w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424.bin"/><Relationship Id="rId5" Type="http://schemas.openxmlformats.org/officeDocument/2006/relationships/oleObject" Target="../embeddings/oleObject421.bin"/><Relationship Id="rId15" Type="http://schemas.openxmlformats.org/officeDocument/2006/relationships/oleObject" Target="../embeddings/oleObject426.bin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423.bin"/><Relationship Id="rId14" Type="http://schemas.openxmlformats.org/officeDocument/2006/relationships/image" Target="../media/image119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432.bin"/><Relationship Id="rId18" Type="http://schemas.openxmlformats.org/officeDocument/2006/relationships/image" Target="../media/image123.wmf"/><Relationship Id="rId3" Type="http://schemas.openxmlformats.org/officeDocument/2006/relationships/oleObject" Target="../embeddings/oleObject427.bin"/><Relationship Id="rId7" Type="http://schemas.openxmlformats.org/officeDocument/2006/relationships/oleObject" Target="../embeddings/oleObject429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4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2.w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431.bin"/><Relationship Id="rId5" Type="http://schemas.openxmlformats.org/officeDocument/2006/relationships/oleObject" Target="../embeddings/oleObject428.bin"/><Relationship Id="rId15" Type="http://schemas.openxmlformats.org/officeDocument/2006/relationships/oleObject" Target="../embeddings/oleObject433.bin"/><Relationship Id="rId10" Type="http://schemas.openxmlformats.org/officeDocument/2006/relationships/image" Target="../media/image114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430.bin"/><Relationship Id="rId14" Type="http://schemas.openxmlformats.org/officeDocument/2006/relationships/image" Target="../media/image116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440.bin"/><Relationship Id="rId18" Type="http://schemas.openxmlformats.org/officeDocument/2006/relationships/image" Target="../media/image117.wmf"/><Relationship Id="rId3" Type="http://schemas.openxmlformats.org/officeDocument/2006/relationships/oleObject" Target="../embeddings/oleObject435.bin"/><Relationship Id="rId7" Type="http://schemas.openxmlformats.org/officeDocument/2006/relationships/oleObject" Target="../embeddings/oleObject437.bin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4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3.wmf"/><Relationship Id="rId20" Type="http://schemas.openxmlformats.org/officeDocument/2006/relationships/image" Target="../media/image114.w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439.bin"/><Relationship Id="rId5" Type="http://schemas.openxmlformats.org/officeDocument/2006/relationships/oleObject" Target="../embeddings/oleObject436.bin"/><Relationship Id="rId15" Type="http://schemas.openxmlformats.org/officeDocument/2006/relationships/oleObject" Target="../embeddings/oleObject441.bin"/><Relationship Id="rId10" Type="http://schemas.openxmlformats.org/officeDocument/2006/relationships/image" Target="../media/image115.wmf"/><Relationship Id="rId19" Type="http://schemas.openxmlformats.org/officeDocument/2006/relationships/oleObject" Target="../embeddings/oleObject443.bin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438.bin"/><Relationship Id="rId14" Type="http://schemas.openxmlformats.org/officeDocument/2006/relationships/image" Target="../media/image12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8.wmf"/><Relationship Id="rId3" Type="http://schemas.openxmlformats.org/officeDocument/2006/relationships/image" Target="../media/image20.pn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7.wmf"/><Relationship Id="rId5" Type="http://schemas.openxmlformats.org/officeDocument/2006/relationships/image" Target="../media/image22.png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1.emf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3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449.bin"/><Relationship Id="rId18" Type="http://schemas.openxmlformats.org/officeDocument/2006/relationships/image" Target="../media/image114.wmf"/><Relationship Id="rId3" Type="http://schemas.openxmlformats.org/officeDocument/2006/relationships/oleObject" Target="../embeddings/oleObject444.bin"/><Relationship Id="rId7" Type="http://schemas.openxmlformats.org/officeDocument/2006/relationships/oleObject" Target="../embeddings/oleObject446.bin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4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3.wmf"/><Relationship Id="rId20" Type="http://schemas.openxmlformats.org/officeDocument/2006/relationships/image" Target="../media/image117.wmf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448.bin"/><Relationship Id="rId5" Type="http://schemas.openxmlformats.org/officeDocument/2006/relationships/oleObject" Target="../embeddings/oleObject445.bin"/><Relationship Id="rId15" Type="http://schemas.openxmlformats.org/officeDocument/2006/relationships/oleObject" Target="../embeddings/oleObject450.bin"/><Relationship Id="rId10" Type="http://schemas.openxmlformats.org/officeDocument/2006/relationships/image" Target="../media/image115.wmf"/><Relationship Id="rId19" Type="http://schemas.openxmlformats.org/officeDocument/2006/relationships/oleObject" Target="../embeddings/oleObject452.bin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447.bin"/><Relationship Id="rId14" Type="http://schemas.openxmlformats.org/officeDocument/2006/relationships/image" Target="../media/image122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458.bin"/><Relationship Id="rId18" Type="http://schemas.openxmlformats.org/officeDocument/2006/relationships/image" Target="../media/image114.wmf"/><Relationship Id="rId3" Type="http://schemas.openxmlformats.org/officeDocument/2006/relationships/oleObject" Target="../embeddings/oleObject453.bin"/><Relationship Id="rId7" Type="http://schemas.openxmlformats.org/officeDocument/2006/relationships/oleObject" Target="../embeddings/oleObject455.bin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4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3.wmf"/><Relationship Id="rId20" Type="http://schemas.openxmlformats.org/officeDocument/2006/relationships/image" Target="../media/image117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457.bin"/><Relationship Id="rId5" Type="http://schemas.openxmlformats.org/officeDocument/2006/relationships/oleObject" Target="../embeddings/oleObject454.bin"/><Relationship Id="rId15" Type="http://schemas.openxmlformats.org/officeDocument/2006/relationships/oleObject" Target="../embeddings/oleObject459.bin"/><Relationship Id="rId10" Type="http://schemas.openxmlformats.org/officeDocument/2006/relationships/image" Target="../media/image115.wmf"/><Relationship Id="rId19" Type="http://schemas.openxmlformats.org/officeDocument/2006/relationships/oleObject" Target="../embeddings/oleObject461.bin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456.bin"/><Relationship Id="rId14" Type="http://schemas.openxmlformats.org/officeDocument/2006/relationships/image" Target="../media/image122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467.bin"/><Relationship Id="rId3" Type="http://schemas.openxmlformats.org/officeDocument/2006/relationships/oleObject" Target="../embeddings/oleObject462.bin"/><Relationship Id="rId7" Type="http://schemas.openxmlformats.org/officeDocument/2006/relationships/oleObject" Target="../embeddings/oleObject464.bin"/><Relationship Id="rId12" Type="http://schemas.openxmlformats.org/officeDocument/2006/relationships/image" Target="../media/image123.wmf"/><Relationship Id="rId17" Type="http://schemas.openxmlformats.org/officeDocument/2006/relationships/image" Target="../media/image1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0.bin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466.bin"/><Relationship Id="rId5" Type="http://schemas.openxmlformats.org/officeDocument/2006/relationships/oleObject" Target="../embeddings/oleObject463.bin"/><Relationship Id="rId15" Type="http://schemas.openxmlformats.org/officeDocument/2006/relationships/oleObject" Target="../embeddings/oleObject469.bin"/><Relationship Id="rId10" Type="http://schemas.openxmlformats.org/officeDocument/2006/relationships/image" Target="../media/image116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465.bin"/><Relationship Id="rId14" Type="http://schemas.openxmlformats.org/officeDocument/2006/relationships/oleObject" Target="../embeddings/oleObject468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477.bin"/><Relationship Id="rId18" Type="http://schemas.openxmlformats.org/officeDocument/2006/relationships/oleObject" Target="../embeddings/oleObject480.bin"/><Relationship Id="rId3" Type="http://schemas.openxmlformats.org/officeDocument/2006/relationships/oleObject" Target="../embeddings/oleObject471.bin"/><Relationship Id="rId21" Type="http://schemas.openxmlformats.org/officeDocument/2006/relationships/image" Target="../media/image132.wmf"/><Relationship Id="rId7" Type="http://schemas.openxmlformats.org/officeDocument/2006/relationships/oleObject" Target="../embeddings/oleObject473.bin"/><Relationship Id="rId12" Type="http://schemas.openxmlformats.org/officeDocument/2006/relationships/oleObject" Target="../embeddings/oleObject476.bin"/><Relationship Id="rId17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9.bin"/><Relationship Id="rId20" Type="http://schemas.openxmlformats.org/officeDocument/2006/relationships/oleObject" Target="../embeddings/oleObject481.bin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475.bin"/><Relationship Id="rId5" Type="http://schemas.openxmlformats.org/officeDocument/2006/relationships/oleObject" Target="../embeddings/oleObject472.bin"/><Relationship Id="rId15" Type="http://schemas.openxmlformats.org/officeDocument/2006/relationships/image" Target="../media/image134.wmf"/><Relationship Id="rId23" Type="http://schemas.openxmlformats.org/officeDocument/2006/relationships/image" Target="../media/image137.wmf"/><Relationship Id="rId10" Type="http://schemas.openxmlformats.org/officeDocument/2006/relationships/image" Target="../media/image123.wmf"/><Relationship Id="rId19" Type="http://schemas.openxmlformats.org/officeDocument/2006/relationships/image" Target="../media/image136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474.bin"/><Relationship Id="rId14" Type="http://schemas.openxmlformats.org/officeDocument/2006/relationships/oleObject" Target="../embeddings/oleObject478.bin"/><Relationship Id="rId22" Type="http://schemas.openxmlformats.org/officeDocument/2006/relationships/oleObject" Target="../embeddings/oleObject482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488.bin"/><Relationship Id="rId18" Type="http://schemas.openxmlformats.org/officeDocument/2006/relationships/oleObject" Target="../embeddings/oleObject492.bin"/><Relationship Id="rId3" Type="http://schemas.openxmlformats.org/officeDocument/2006/relationships/oleObject" Target="../embeddings/oleObject483.bin"/><Relationship Id="rId7" Type="http://schemas.openxmlformats.org/officeDocument/2006/relationships/oleObject" Target="../embeddings/oleObject485.bin"/><Relationship Id="rId12" Type="http://schemas.openxmlformats.org/officeDocument/2006/relationships/image" Target="../media/image123.wmf"/><Relationship Id="rId17" Type="http://schemas.openxmlformats.org/officeDocument/2006/relationships/image" Target="../media/image1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1.bin"/><Relationship Id="rId20" Type="http://schemas.openxmlformats.org/officeDocument/2006/relationships/oleObject" Target="../embeddings/oleObject493.bin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487.bin"/><Relationship Id="rId5" Type="http://schemas.openxmlformats.org/officeDocument/2006/relationships/oleObject" Target="../embeddings/oleObject484.bin"/><Relationship Id="rId15" Type="http://schemas.openxmlformats.org/officeDocument/2006/relationships/oleObject" Target="../embeddings/oleObject490.bin"/><Relationship Id="rId10" Type="http://schemas.openxmlformats.org/officeDocument/2006/relationships/image" Target="../media/image116.wmf"/><Relationship Id="rId19" Type="http://schemas.openxmlformats.org/officeDocument/2006/relationships/image" Target="../media/image141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486.bin"/><Relationship Id="rId14" Type="http://schemas.openxmlformats.org/officeDocument/2006/relationships/oleObject" Target="../embeddings/oleObject489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oleObject" Target="../embeddings/oleObject494.bin"/><Relationship Id="rId7" Type="http://schemas.openxmlformats.org/officeDocument/2006/relationships/oleObject" Target="../embeddings/oleObject4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495.bin"/><Relationship Id="rId4" Type="http://schemas.openxmlformats.org/officeDocument/2006/relationships/image" Target="../media/image110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142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image" Target="../media/image147.wmf"/><Relationship Id="rId3" Type="http://schemas.openxmlformats.org/officeDocument/2006/relationships/oleObject" Target="../embeddings/oleObject498.bin"/><Relationship Id="rId7" Type="http://schemas.openxmlformats.org/officeDocument/2006/relationships/oleObject" Target="../embeddings/oleObject500.bin"/><Relationship Id="rId12" Type="http://schemas.openxmlformats.org/officeDocument/2006/relationships/oleObject" Target="../embeddings/oleObject5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44.wmf"/><Relationship Id="rId11" Type="http://schemas.openxmlformats.org/officeDocument/2006/relationships/image" Target="../media/image146.wmf"/><Relationship Id="rId5" Type="http://schemas.openxmlformats.org/officeDocument/2006/relationships/oleObject" Target="../embeddings/oleObject499.bin"/><Relationship Id="rId10" Type="http://schemas.openxmlformats.org/officeDocument/2006/relationships/oleObject" Target="../embeddings/oleObject501.bin"/><Relationship Id="rId4" Type="http://schemas.openxmlformats.org/officeDocument/2006/relationships/image" Target="../media/image143.wmf"/><Relationship Id="rId9" Type="http://schemas.openxmlformats.org/officeDocument/2006/relationships/image" Target="../media/image148.png"/><Relationship Id="rId14" Type="http://schemas.openxmlformats.org/officeDocument/2006/relationships/oleObject" Target="../embeddings/oleObject503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6.bin"/><Relationship Id="rId3" Type="http://schemas.openxmlformats.org/officeDocument/2006/relationships/oleObject" Target="../embeddings/oleObject504.bin"/><Relationship Id="rId7" Type="http://schemas.openxmlformats.org/officeDocument/2006/relationships/image" Target="../media/image1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505.bin"/><Relationship Id="rId4" Type="http://schemas.openxmlformats.org/officeDocument/2006/relationships/image" Target="../media/image143.wmf"/><Relationship Id="rId9" Type="http://schemas.openxmlformats.org/officeDocument/2006/relationships/image" Target="../media/image15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9.wmf"/><Relationship Id="rId3" Type="http://schemas.openxmlformats.org/officeDocument/2006/relationships/image" Target="../media/image33.png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21.bin"/><Relationship Id="rId4" Type="http://schemas.openxmlformats.org/officeDocument/2006/relationships/hyperlink" Target="http://www.ece.ucsb.edu/wcsl/people/sriram/compEst" TargetMode="External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oleObject" Target="../embeddings/oleObject511.bin"/><Relationship Id="rId3" Type="http://schemas.openxmlformats.org/officeDocument/2006/relationships/oleObject" Target="../embeddings/oleObject507.bin"/><Relationship Id="rId7" Type="http://schemas.openxmlformats.org/officeDocument/2006/relationships/image" Target="../media/image151.png"/><Relationship Id="rId12" Type="http://schemas.openxmlformats.org/officeDocument/2006/relationships/image" Target="../media/image1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510.bin"/><Relationship Id="rId5" Type="http://schemas.openxmlformats.org/officeDocument/2006/relationships/oleObject" Target="../embeddings/oleObject508.bin"/><Relationship Id="rId15" Type="http://schemas.openxmlformats.org/officeDocument/2006/relationships/image" Target="../media/image150.wmf"/><Relationship Id="rId10" Type="http://schemas.openxmlformats.org/officeDocument/2006/relationships/image" Target="../media/image153.wmf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509.bin"/><Relationship Id="rId14" Type="http://schemas.openxmlformats.org/officeDocument/2006/relationships/oleObject" Target="../embeddings/oleObject512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oleObject" Target="../embeddings/oleObject517.bin"/><Relationship Id="rId18" Type="http://schemas.openxmlformats.org/officeDocument/2006/relationships/image" Target="../media/image158.wmf"/><Relationship Id="rId3" Type="http://schemas.openxmlformats.org/officeDocument/2006/relationships/oleObject" Target="../embeddings/oleObject513.bin"/><Relationship Id="rId21" Type="http://schemas.openxmlformats.org/officeDocument/2006/relationships/image" Target="../media/image150.wmf"/><Relationship Id="rId7" Type="http://schemas.openxmlformats.org/officeDocument/2006/relationships/image" Target="../media/image151.png"/><Relationship Id="rId12" Type="http://schemas.openxmlformats.org/officeDocument/2006/relationships/image" Target="../media/image154.wmf"/><Relationship Id="rId17" Type="http://schemas.openxmlformats.org/officeDocument/2006/relationships/oleObject" Target="../embeddings/oleObject5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7.wmf"/><Relationship Id="rId20" Type="http://schemas.openxmlformats.org/officeDocument/2006/relationships/oleObject" Target="../embeddings/oleObject521.bin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516.bin"/><Relationship Id="rId5" Type="http://schemas.openxmlformats.org/officeDocument/2006/relationships/oleObject" Target="../embeddings/oleObject514.bin"/><Relationship Id="rId15" Type="http://schemas.openxmlformats.org/officeDocument/2006/relationships/oleObject" Target="../embeddings/oleObject518.bin"/><Relationship Id="rId10" Type="http://schemas.openxmlformats.org/officeDocument/2006/relationships/image" Target="../media/image153.wmf"/><Relationship Id="rId19" Type="http://schemas.openxmlformats.org/officeDocument/2006/relationships/oleObject" Target="../embeddings/oleObject520.bin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515.bin"/><Relationship Id="rId14" Type="http://schemas.openxmlformats.org/officeDocument/2006/relationships/image" Target="../media/image15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13" Type="http://schemas.openxmlformats.org/officeDocument/2006/relationships/oleObject" Target="../embeddings/oleObject527.bin"/><Relationship Id="rId3" Type="http://schemas.openxmlformats.org/officeDocument/2006/relationships/oleObject" Target="../embeddings/oleObject522.bin"/><Relationship Id="rId7" Type="http://schemas.openxmlformats.org/officeDocument/2006/relationships/oleObject" Target="../embeddings/oleObject524.bin"/><Relationship Id="rId12" Type="http://schemas.openxmlformats.org/officeDocument/2006/relationships/image" Target="../media/image164.wmf"/><Relationship Id="rId17" Type="http://schemas.openxmlformats.org/officeDocument/2006/relationships/oleObject" Target="../embeddings/oleObject5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6.wmf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61.wmf"/><Relationship Id="rId11" Type="http://schemas.openxmlformats.org/officeDocument/2006/relationships/oleObject" Target="../embeddings/oleObject526.bin"/><Relationship Id="rId5" Type="http://schemas.openxmlformats.org/officeDocument/2006/relationships/oleObject" Target="../embeddings/oleObject523.bin"/><Relationship Id="rId15" Type="http://schemas.openxmlformats.org/officeDocument/2006/relationships/oleObject" Target="../embeddings/oleObject528.bin"/><Relationship Id="rId10" Type="http://schemas.openxmlformats.org/officeDocument/2006/relationships/image" Target="../media/image163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525.bin"/><Relationship Id="rId14" Type="http://schemas.openxmlformats.org/officeDocument/2006/relationships/image" Target="../media/image165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68.wmf"/><Relationship Id="rId5" Type="http://schemas.openxmlformats.org/officeDocument/2006/relationships/oleObject" Target="../embeddings/oleObject531.bin"/><Relationship Id="rId4" Type="http://schemas.openxmlformats.org/officeDocument/2006/relationships/image" Target="../media/image167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13" Type="http://schemas.openxmlformats.org/officeDocument/2006/relationships/oleObject" Target="../embeddings/oleObject537.bin"/><Relationship Id="rId18" Type="http://schemas.openxmlformats.org/officeDocument/2006/relationships/image" Target="../media/image174.wmf"/><Relationship Id="rId3" Type="http://schemas.openxmlformats.org/officeDocument/2006/relationships/oleObject" Target="../embeddings/oleObject532.bin"/><Relationship Id="rId7" Type="http://schemas.openxmlformats.org/officeDocument/2006/relationships/oleObject" Target="../embeddings/oleObject534.bin"/><Relationship Id="rId12" Type="http://schemas.openxmlformats.org/officeDocument/2006/relationships/image" Target="../media/image171.wmf"/><Relationship Id="rId17" Type="http://schemas.openxmlformats.org/officeDocument/2006/relationships/oleObject" Target="../embeddings/oleObject5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3.wmf"/><Relationship Id="rId20" Type="http://schemas.openxmlformats.org/officeDocument/2006/relationships/image" Target="../media/image175.wmf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536.bin"/><Relationship Id="rId5" Type="http://schemas.openxmlformats.org/officeDocument/2006/relationships/oleObject" Target="../embeddings/oleObject533.bin"/><Relationship Id="rId15" Type="http://schemas.openxmlformats.org/officeDocument/2006/relationships/oleObject" Target="../embeddings/oleObject538.bin"/><Relationship Id="rId10" Type="http://schemas.openxmlformats.org/officeDocument/2006/relationships/image" Target="../media/image170.wmf"/><Relationship Id="rId19" Type="http://schemas.openxmlformats.org/officeDocument/2006/relationships/oleObject" Target="../embeddings/oleObject540.bin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535.bin"/><Relationship Id="rId14" Type="http://schemas.openxmlformats.org/officeDocument/2006/relationships/image" Target="../media/image172.wmf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46.bin"/><Relationship Id="rId18" Type="http://schemas.openxmlformats.org/officeDocument/2006/relationships/image" Target="../media/image174.wmf"/><Relationship Id="rId26" Type="http://schemas.openxmlformats.org/officeDocument/2006/relationships/oleObject" Target="../embeddings/oleObject555.bin"/><Relationship Id="rId39" Type="http://schemas.openxmlformats.org/officeDocument/2006/relationships/oleObject" Target="../embeddings/oleObject567.bin"/><Relationship Id="rId21" Type="http://schemas.openxmlformats.org/officeDocument/2006/relationships/oleObject" Target="../embeddings/oleObject550.bin"/><Relationship Id="rId34" Type="http://schemas.openxmlformats.org/officeDocument/2006/relationships/image" Target="../media/image176.wmf"/><Relationship Id="rId42" Type="http://schemas.openxmlformats.org/officeDocument/2006/relationships/oleObject" Target="../embeddings/oleObject570.bin"/><Relationship Id="rId7" Type="http://schemas.openxmlformats.org/officeDocument/2006/relationships/oleObject" Target="../embeddings/oleObject5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3.wmf"/><Relationship Id="rId20" Type="http://schemas.openxmlformats.org/officeDocument/2006/relationships/image" Target="../media/image175.wmf"/><Relationship Id="rId29" Type="http://schemas.openxmlformats.org/officeDocument/2006/relationships/oleObject" Target="../embeddings/oleObject558.bin"/><Relationship Id="rId41" Type="http://schemas.openxmlformats.org/officeDocument/2006/relationships/oleObject" Target="../embeddings/oleObject569.bin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545.bin"/><Relationship Id="rId24" Type="http://schemas.openxmlformats.org/officeDocument/2006/relationships/oleObject" Target="../embeddings/oleObject553.bin"/><Relationship Id="rId32" Type="http://schemas.openxmlformats.org/officeDocument/2006/relationships/oleObject" Target="../embeddings/oleObject561.bin"/><Relationship Id="rId37" Type="http://schemas.openxmlformats.org/officeDocument/2006/relationships/oleObject" Target="../embeddings/oleObject565.bin"/><Relationship Id="rId40" Type="http://schemas.openxmlformats.org/officeDocument/2006/relationships/oleObject" Target="../embeddings/oleObject568.bin"/><Relationship Id="rId5" Type="http://schemas.openxmlformats.org/officeDocument/2006/relationships/oleObject" Target="../embeddings/oleObject542.bin"/><Relationship Id="rId15" Type="http://schemas.openxmlformats.org/officeDocument/2006/relationships/oleObject" Target="../embeddings/oleObject547.bin"/><Relationship Id="rId23" Type="http://schemas.openxmlformats.org/officeDocument/2006/relationships/oleObject" Target="../embeddings/oleObject552.bin"/><Relationship Id="rId28" Type="http://schemas.openxmlformats.org/officeDocument/2006/relationships/oleObject" Target="../embeddings/oleObject557.bin"/><Relationship Id="rId36" Type="http://schemas.openxmlformats.org/officeDocument/2006/relationships/oleObject" Target="../embeddings/oleObject564.bin"/><Relationship Id="rId10" Type="http://schemas.openxmlformats.org/officeDocument/2006/relationships/image" Target="../media/image170.wmf"/><Relationship Id="rId19" Type="http://schemas.openxmlformats.org/officeDocument/2006/relationships/oleObject" Target="../embeddings/oleObject549.bin"/><Relationship Id="rId31" Type="http://schemas.openxmlformats.org/officeDocument/2006/relationships/oleObject" Target="../embeddings/oleObject560.bin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544.bin"/><Relationship Id="rId14" Type="http://schemas.openxmlformats.org/officeDocument/2006/relationships/image" Target="../media/image172.wmf"/><Relationship Id="rId22" Type="http://schemas.openxmlformats.org/officeDocument/2006/relationships/oleObject" Target="../embeddings/oleObject551.bin"/><Relationship Id="rId27" Type="http://schemas.openxmlformats.org/officeDocument/2006/relationships/oleObject" Target="../embeddings/oleObject556.bin"/><Relationship Id="rId30" Type="http://schemas.openxmlformats.org/officeDocument/2006/relationships/oleObject" Target="../embeddings/oleObject559.bin"/><Relationship Id="rId35" Type="http://schemas.openxmlformats.org/officeDocument/2006/relationships/oleObject" Target="../embeddings/oleObject563.bin"/><Relationship Id="rId43" Type="http://schemas.openxmlformats.org/officeDocument/2006/relationships/oleObject" Target="../embeddings/oleObject571.bin"/><Relationship Id="rId8" Type="http://schemas.openxmlformats.org/officeDocument/2006/relationships/image" Target="../media/image169.wmf"/><Relationship Id="rId3" Type="http://schemas.openxmlformats.org/officeDocument/2006/relationships/oleObject" Target="../embeddings/oleObject541.bin"/><Relationship Id="rId12" Type="http://schemas.openxmlformats.org/officeDocument/2006/relationships/image" Target="../media/image171.wmf"/><Relationship Id="rId17" Type="http://schemas.openxmlformats.org/officeDocument/2006/relationships/oleObject" Target="../embeddings/oleObject548.bin"/><Relationship Id="rId25" Type="http://schemas.openxmlformats.org/officeDocument/2006/relationships/oleObject" Target="../embeddings/oleObject554.bin"/><Relationship Id="rId33" Type="http://schemas.openxmlformats.org/officeDocument/2006/relationships/oleObject" Target="../embeddings/oleObject562.bin"/><Relationship Id="rId38" Type="http://schemas.openxmlformats.org/officeDocument/2006/relationships/oleObject" Target="../embeddings/oleObject566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oleObject" Target="../embeddings/oleObject572.bin"/><Relationship Id="rId7" Type="http://schemas.openxmlformats.org/officeDocument/2006/relationships/oleObject" Target="../embeddings/oleObject5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78.wmf"/><Relationship Id="rId5" Type="http://schemas.openxmlformats.org/officeDocument/2006/relationships/oleObject" Target="../embeddings/oleObject573.bin"/><Relationship Id="rId4" Type="http://schemas.openxmlformats.org/officeDocument/2006/relationships/image" Target="../media/image177.wmf"/><Relationship Id="rId9" Type="http://schemas.openxmlformats.org/officeDocument/2006/relationships/image" Target="../media/image18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oleObject" Target="../embeddings/oleObject580.bin"/><Relationship Id="rId18" Type="http://schemas.openxmlformats.org/officeDocument/2006/relationships/image" Target="../media/image173.wmf"/><Relationship Id="rId26" Type="http://schemas.openxmlformats.org/officeDocument/2006/relationships/image" Target="../media/image180.png"/><Relationship Id="rId3" Type="http://schemas.openxmlformats.org/officeDocument/2006/relationships/oleObject" Target="../embeddings/oleObject575.bin"/><Relationship Id="rId21" Type="http://schemas.openxmlformats.org/officeDocument/2006/relationships/oleObject" Target="../embeddings/oleObject584.bin"/><Relationship Id="rId7" Type="http://schemas.openxmlformats.org/officeDocument/2006/relationships/oleObject" Target="../embeddings/oleObject577.bin"/><Relationship Id="rId12" Type="http://schemas.openxmlformats.org/officeDocument/2006/relationships/image" Target="../media/image170.wmf"/><Relationship Id="rId17" Type="http://schemas.openxmlformats.org/officeDocument/2006/relationships/oleObject" Target="../embeddings/oleObject582.bin"/><Relationship Id="rId25" Type="http://schemas.openxmlformats.org/officeDocument/2006/relationships/image" Target="../media/image18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2.wmf"/><Relationship Id="rId20" Type="http://schemas.openxmlformats.org/officeDocument/2006/relationships/image" Target="../media/image174.wmf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78.wmf"/><Relationship Id="rId11" Type="http://schemas.openxmlformats.org/officeDocument/2006/relationships/oleObject" Target="../embeddings/oleObject579.bin"/><Relationship Id="rId24" Type="http://schemas.openxmlformats.org/officeDocument/2006/relationships/oleObject" Target="../embeddings/oleObject587.bin"/><Relationship Id="rId5" Type="http://schemas.openxmlformats.org/officeDocument/2006/relationships/oleObject" Target="../embeddings/oleObject576.bin"/><Relationship Id="rId15" Type="http://schemas.openxmlformats.org/officeDocument/2006/relationships/oleObject" Target="../embeddings/oleObject581.bin"/><Relationship Id="rId23" Type="http://schemas.openxmlformats.org/officeDocument/2006/relationships/oleObject" Target="../embeddings/oleObject586.bin"/><Relationship Id="rId10" Type="http://schemas.openxmlformats.org/officeDocument/2006/relationships/image" Target="../media/image169.wmf"/><Relationship Id="rId19" Type="http://schemas.openxmlformats.org/officeDocument/2006/relationships/oleObject" Target="../embeddings/oleObject583.bin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578.bin"/><Relationship Id="rId14" Type="http://schemas.openxmlformats.org/officeDocument/2006/relationships/image" Target="../media/image171.wmf"/><Relationship Id="rId22" Type="http://schemas.openxmlformats.org/officeDocument/2006/relationships/oleObject" Target="../embeddings/oleObject585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oleObject" Target="../embeddings/oleObject593.bin"/><Relationship Id="rId18" Type="http://schemas.openxmlformats.org/officeDocument/2006/relationships/image" Target="../media/image173.wmf"/><Relationship Id="rId26" Type="http://schemas.openxmlformats.org/officeDocument/2006/relationships/oleObject" Target="../embeddings/oleObject601.bin"/><Relationship Id="rId3" Type="http://schemas.openxmlformats.org/officeDocument/2006/relationships/oleObject" Target="../embeddings/oleObject588.bin"/><Relationship Id="rId21" Type="http://schemas.openxmlformats.org/officeDocument/2006/relationships/oleObject" Target="../embeddings/oleObject597.bin"/><Relationship Id="rId7" Type="http://schemas.openxmlformats.org/officeDocument/2006/relationships/oleObject" Target="../embeddings/oleObject590.bin"/><Relationship Id="rId12" Type="http://schemas.openxmlformats.org/officeDocument/2006/relationships/image" Target="../media/image170.wmf"/><Relationship Id="rId17" Type="http://schemas.openxmlformats.org/officeDocument/2006/relationships/oleObject" Target="../embeddings/oleObject595.bin"/><Relationship Id="rId25" Type="http://schemas.openxmlformats.org/officeDocument/2006/relationships/image" Target="../media/image18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2.wmf"/><Relationship Id="rId20" Type="http://schemas.openxmlformats.org/officeDocument/2006/relationships/image" Target="../media/image174.wmf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78.wmf"/><Relationship Id="rId11" Type="http://schemas.openxmlformats.org/officeDocument/2006/relationships/oleObject" Target="../embeddings/oleObject592.bin"/><Relationship Id="rId24" Type="http://schemas.openxmlformats.org/officeDocument/2006/relationships/oleObject" Target="../embeddings/oleObject600.bin"/><Relationship Id="rId5" Type="http://schemas.openxmlformats.org/officeDocument/2006/relationships/oleObject" Target="../embeddings/oleObject589.bin"/><Relationship Id="rId15" Type="http://schemas.openxmlformats.org/officeDocument/2006/relationships/oleObject" Target="../embeddings/oleObject594.bin"/><Relationship Id="rId23" Type="http://schemas.openxmlformats.org/officeDocument/2006/relationships/oleObject" Target="../embeddings/oleObject599.bin"/><Relationship Id="rId28" Type="http://schemas.openxmlformats.org/officeDocument/2006/relationships/image" Target="../media/image180.png"/><Relationship Id="rId10" Type="http://schemas.openxmlformats.org/officeDocument/2006/relationships/image" Target="../media/image169.wmf"/><Relationship Id="rId19" Type="http://schemas.openxmlformats.org/officeDocument/2006/relationships/oleObject" Target="../embeddings/oleObject596.bin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591.bin"/><Relationship Id="rId14" Type="http://schemas.openxmlformats.org/officeDocument/2006/relationships/image" Target="../media/image171.wmf"/><Relationship Id="rId22" Type="http://schemas.openxmlformats.org/officeDocument/2006/relationships/oleObject" Target="../embeddings/oleObject598.bin"/><Relationship Id="rId27" Type="http://schemas.openxmlformats.org/officeDocument/2006/relationships/image" Target="../media/image182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oleObject" Target="../embeddings/oleObject607.bin"/><Relationship Id="rId18" Type="http://schemas.openxmlformats.org/officeDocument/2006/relationships/image" Target="../media/image185.wmf"/><Relationship Id="rId26" Type="http://schemas.openxmlformats.org/officeDocument/2006/relationships/oleObject" Target="../embeddings/oleObject614.bin"/><Relationship Id="rId3" Type="http://schemas.openxmlformats.org/officeDocument/2006/relationships/oleObject" Target="../embeddings/oleObject602.bin"/><Relationship Id="rId21" Type="http://schemas.openxmlformats.org/officeDocument/2006/relationships/image" Target="../media/image181.wmf"/><Relationship Id="rId7" Type="http://schemas.openxmlformats.org/officeDocument/2006/relationships/oleObject" Target="../embeddings/oleObject604.bin"/><Relationship Id="rId12" Type="http://schemas.openxmlformats.org/officeDocument/2006/relationships/image" Target="../media/image183.wmf"/><Relationship Id="rId17" Type="http://schemas.openxmlformats.org/officeDocument/2006/relationships/oleObject" Target="../embeddings/oleObject609.bin"/><Relationship Id="rId25" Type="http://schemas.openxmlformats.org/officeDocument/2006/relationships/image" Target="../media/image18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2.wmf"/><Relationship Id="rId20" Type="http://schemas.openxmlformats.org/officeDocument/2006/relationships/oleObject" Target="../embeddings/oleObject611.bin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78.wmf"/><Relationship Id="rId11" Type="http://schemas.openxmlformats.org/officeDocument/2006/relationships/oleObject" Target="../embeddings/oleObject606.bin"/><Relationship Id="rId24" Type="http://schemas.openxmlformats.org/officeDocument/2006/relationships/oleObject" Target="../embeddings/oleObject613.bin"/><Relationship Id="rId5" Type="http://schemas.openxmlformats.org/officeDocument/2006/relationships/oleObject" Target="../embeddings/oleObject603.bin"/><Relationship Id="rId15" Type="http://schemas.openxmlformats.org/officeDocument/2006/relationships/oleObject" Target="../embeddings/oleObject608.bin"/><Relationship Id="rId23" Type="http://schemas.openxmlformats.org/officeDocument/2006/relationships/image" Target="../media/image182.wmf"/><Relationship Id="rId28" Type="http://schemas.openxmlformats.org/officeDocument/2006/relationships/image" Target="../media/image180.png"/><Relationship Id="rId10" Type="http://schemas.openxmlformats.org/officeDocument/2006/relationships/image" Target="../media/image169.wmf"/><Relationship Id="rId19" Type="http://schemas.openxmlformats.org/officeDocument/2006/relationships/oleObject" Target="../embeddings/oleObject610.bin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605.bin"/><Relationship Id="rId14" Type="http://schemas.openxmlformats.org/officeDocument/2006/relationships/image" Target="../media/image184.wmf"/><Relationship Id="rId22" Type="http://schemas.openxmlformats.org/officeDocument/2006/relationships/oleObject" Target="../embeddings/oleObject612.bin"/><Relationship Id="rId27" Type="http://schemas.openxmlformats.org/officeDocument/2006/relationships/oleObject" Target="../embeddings/oleObject61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9.png"/><Relationship Id="rId5" Type="http://schemas.openxmlformats.org/officeDocument/2006/relationships/image" Target="../media/image34.w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6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oleObject" Target="../embeddings/oleObject621.bin"/><Relationship Id="rId18" Type="http://schemas.openxmlformats.org/officeDocument/2006/relationships/oleObject" Target="../embeddings/oleObject625.bin"/><Relationship Id="rId3" Type="http://schemas.openxmlformats.org/officeDocument/2006/relationships/oleObject" Target="../embeddings/oleObject616.bin"/><Relationship Id="rId21" Type="http://schemas.openxmlformats.org/officeDocument/2006/relationships/image" Target="../media/image187.wmf"/><Relationship Id="rId7" Type="http://schemas.openxmlformats.org/officeDocument/2006/relationships/oleObject" Target="../embeddings/oleObject618.bin"/><Relationship Id="rId12" Type="http://schemas.openxmlformats.org/officeDocument/2006/relationships/image" Target="../media/image173.wmf"/><Relationship Id="rId17" Type="http://schemas.openxmlformats.org/officeDocument/2006/relationships/oleObject" Target="../embeddings/oleObject62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23.bin"/><Relationship Id="rId20" Type="http://schemas.openxmlformats.org/officeDocument/2006/relationships/oleObject" Target="../embeddings/oleObject626.bin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620.bin"/><Relationship Id="rId5" Type="http://schemas.openxmlformats.org/officeDocument/2006/relationships/oleObject" Target="../embeddings/oleObject617.bin"/><Relationship Id="rId15" Type="http://schemas.openxmlformats.org/officeDocument/2006/relationships/oleObject" Target="../embeddings/oleObject622.bin"/><Relationship Id="rId10" Type="http://schemas.openxmlformats.org/officeDocument/2006/relationships/image" Target="../media/image172.wmf"/><Relationship Id="rId19" Type="http://schemas.openxmlformats.org/officeDocument/2006/relationships/image" Target="../media/image181.wmf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619.bin"/><Relationship Id="rId14" Type="http://schemas.openxmlformats.org/officeDocument/2006/relationships/image" Target="../media/image174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oleObject" Target="../embeddings/oleObject632.bin"/><Relationship Id="rId18" Type="http://schemas.openxmlformats.org/officeDocument/2006/relationships/oleObject" Target="../embeddings/oleObject635.bin"/><Relationship Id="rId3" Type="http://schemas.openxmlformats.org/officeDocument/2006/relationships/oleObject" Target="../embeddings/oleObject627.bin"/><Relationship Id="rId21" Type="http://schemas.openxmlformats.org/officeDocument/2006/relationships/image" Target="../media/image181.wmf"/><Relationship Id="rId7" Type="http://schemas.openxmlformats.org/officeDocument/2006/relationships/oleObject" Target="../embeddings/oleObject629.bin"/><Relationship Id="rId12" Type="http://schemas.openxmlformats.org/officeDocument/2006/relationships/image" Target="../media/image188.wmf"/><Relationship Id="rId17" Type="http://schemas.openxmlformats.org/officeDocument/2006/relationships/image" Target="../media/image19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34.bin"/><Relationship Id="rId20" Type="http://schemas.openxmlformats.org/officeDocument/2006/relationships/oleObject" Target="../embeddings/oleObject636.bin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631.bin"/><Relationship Id="rId5" Type="http://schemas.openxmlformats.org/officeDocument/2006/relationships/oleObject" Target="../embeddings/oleObject628.bin"/><Relationship Id="rId15" Type="http://schemas.openxmlformats.org/officeDocument/2006/relationships/oleObject" Target="../embeddings/oleObject633.bin"/><Relationship Id="rId23" Type="http://schemas.openxmlformats.org/officeDocument/2006/relationships/image" Target="../media/image187.wmf"/><Relationship Id="rId10" Type="http://schemas.openxmlformats.org/officeDocument/2006/relationships/image" Target="../media/image172.wmf"/><Relationship Id="rId19" Type="http://schemas.openxmlformats.org/officeDocument/2006/relationships/image" Target="../media/image191.wmf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630.bin"/><Relationship Id="rId14" Type="http://schemas.openxmlformats.org/officeDocument/2006/relationships/image" Target="../media/image189.wmf"/><Relationship Id="rId22" Type="http://schemas.openxmlformats.org/officeDocument/2006/relationships/oleObject" Target="../embeddings/oleObject637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93.wmf"/><Relationship Id="rId5" Type="http://schemas.openxmlformats.org/officeDocument/2006/relationships/oleObject" Target="../embeddings/oleObject639.bin"/><Relationship Id="rId4" Type="http://schemas.openxmlformats.org/officeDocument/2006/relationships/image" Target="../media/image192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13" Type="http://schemas.openxmlformats.org/officeDocument/2006/relationships/oleObject" Target="../embeddings/oleObject645.bin"/><Relationship Id="rId18" Type="http://schemas.openxmlformats.org/officeDocument/2006/relationships/oleObject" Target="../embeddings/oleObject648.bin"/><Relationship Id="rId3" Type="http://schemas.openxmlformats.org/officeDocument/2006/relationships/oleObject" Target="../embeddings/oleObject640.bin"/><Relationship Id="rId21" Type="http://schemas.openxmlformats.org/officeDocument/2006/relationships/oleObject" Target="../embeddings/oleObject650.bin"/><Relationship Id="rId7" Type="http://schemas.openxmlformats.org/officeDocument/2006/relationships/oleObject" Target="../embeddings/oleObject642.bin"/><Relationship Id="rId12" Type="http://schemas.openxmlformats.org/officeDocument/2006/relationships/image" Target="../media/image184.wmf"/><Relationship Id="rId17" Type="http://schemas.openxmlformats.org/officeDocument/2006/relationships/oleObject" Target="../embeddings/oleObject6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5.wmf"/><Relationship Id="rId20" Type="http://schemas.openxmlformats.org/officeDocument/2006/relationships/oleObject" Target="../embeddings/oleObject649.bin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93.wmf"/><Relationship Id="rId11" Type="http://schemas.openxmlformats.org/officeDocument/2006/relationships/oleObject" Target="../embeddings/oleObject644.bin"/><Relationship Id="rId5" Type="http://schemas.openxmlformats.org/officeDocument/2006/relationships/oleObject" Target="../embeddings/oleObject641.bin"/><Relationship Id="rId15" Type="http://schemas.openxmlformats.org/officeDocument/2006/relationships/oleObject" Target="../embeddings/oleObject646.bin"/><Relationship Id="rId23" Type="http://schemas.openxmlformats.org/officeDocument/2006/relationships/image" Target="../media/image181.wmf"/><Relationship Id="rId10" Type="http://schemas.openxmlformats.org/officeDocument/2006/relationships/image" Target="../media/image183.wmf"/><Relationship Id="rId19" Type="http://schemas.openxmlformats.org/officeDocument/2006/relationships/image" Target="../media/image186.wmf"/><Relationship Id="rId4" Type="http://schemas.openxmlformats.org/officeDocument/2006/relationships/image" Target="../media/image194.wmf"/><Relationship Id="rId9" Type="http://schemas.openxmlformats.org/officeDocument/2006/relationships/oleObject" Target="../embeddings/oleObject643.bin"/><Relationship Id="rId14" Type="http://schemas.openxmlformats.org/officeDocument/2006/relationships/image" Target="../media/image172.wmf"/><Relationship Id="rId22" Type="http://schemas.openxmlformats.org/officeDocument/2006/relationships/oleObject" Target="../embeddings/oleObject651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13" Type="http://schemas.openxmlformats.org/officeDocument/2006/relationships/oleObject" Target="../embeddings/oleObject657.bin"/><Relationship Id="rId18" Type="http://schemas.openxmlformats.org/officeDocument/2006/relationships/image" Target="../media/image201.wmf"/><Relationship Id="rId26" Type="http://schemas.openxmlformats.org/officeDocument/2006/relationships/image" Target="../media/image181.wmf"/><Relationship Id="rId3" Type="http://schemas.openxmlformats.org/officeDocument/2006/relationships/oleObject" Target="../embeddings/oleObject652.bin"/><Relationship Id="rId21" Type="http://schemas.openxmlformats.org/officeDocument/2006/relationships/oleObject" Target="../embeddings/oleObject661.bin"/><Relationship Id="rId7" Type="http://schemas.openxmlformats.org/officeDocument/2006/relationships/oleObject" Target="../embeddings/oleObject654.bin"/><Relationship Id="rId12" Type="http://schemas.openxmlformats.org/officeDocument/2006/relationships/image" Target="../media/image198.wmf"/><Relationship Id="rId17" Type="http://schemas.openxmlformats.org/officeDocument/2006/relationships/oleObject" Target="../embeddings/oleObject659.bin"/><Relationship Id="rId25" Type="http://schemas.openxmlformats.org/officeDocument/2006/relationships/oleObject" Target="../embeddings/oleObject6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0.wmf"/><Relationship Id="rId20" Type="http://schemas.openxmlformats.org/officeDocument/2006/relationships/image" Target="../media/image202.wmf"/><Relationship Id="rId29" Type="http://schemas.openxmlformats.org/officeDocument/2006/relationships/oleObject" Target="../embeddings/oleObject665.bin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93.wmf"/><Relationship Id="rId11" Type="http://schemas.openxmlformats.org/officeDocument/2006/relationships/oleObject" Target="../embeddings/oleObject656.bin"/><Relationship Id="rId24" Type="http://schemas.openxmlformats.org/officeDocument/2006/relationships/image" Target="../media/image204.wmf"/><Relationship Id="rId5" Type="http://schemas.openxmlformats.org/officeDocument/2006/relationships/oleObject" Target="../embeddings/oleObject653.bin"/><Relationship Id="rId15" Type="http://schemas.openxmlformats.org/officeDocument/2006/relationships/oleObject" Target="../embeddings/oleObject658.bin"/><Relationship Id="rId23" Type="http://schemas.openxmlformats.org/officeDocument/2006/relationships/oleObject" Target="../embeddings/oleObject662.bin"/><Relationship Id="rId28" Type="http://schemas.openxmlformats.org/officeDocument/2006/relationships/image" Target="../media/image205.wmf"/><Relationship Id="rId10" Type="http://schemas.openxmlformats.org/officeDocument/2006/relationships/image" Target="../media/image197.wmf"/><Relationship Id="rId19" Type="http://schemas.openxmlformats.org/officeDocument/2006/relationships/oleObject" Target="../embeddings/oleObject660.bin"/><Relationship Id="rId4" Type="http://schemas.openxmlformats.org/officeDocument/2006/relationships/image" Target="../media/image195.wmf"/><Relationship Id="rId9" Type="http://schemas.openxmlformats.org/officeDocument/2006/relationships/oleObject" Target="../embeddings/oleObject655.bin"/><Relationship Id="rId14" Type="http://schemas.openxmlformats.org/officeDocument/2006/relationships/image" Target="../media/image199.wmf"/><Relationship Id="rId22" Type="http://schemas.openxmlformats.org/officeDocument/2006/relationships/image" Target="../media/image203.wmf"/><Relationship Id="rId27" Type="http://schemas.openxmlformats.org/officeDocument/2006/relationships/oleObject" Target="../embeddings/oleObject664.bin"/><Relationship Id="rId30" Type="http://schemas.openxmlformats.org/officeDocument/2006/relationships/image" Target="../media/image206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13" Type="http://schemas.openxmlformats.org/officeDocument/2006/relationships/oleObject" Target="../embeddings/oleObject671.bin"/><Relationship Id="rId18" Type="http://schemas.openxmlformats.org/officeDocument/2006/relationships/image" Target="../media/image208.wmf"/><Relationship Id="rId26" Type="http://schemas.openxmlformats.org/officeDocument/2006/relationships/image" Target="../media/image209.wmf"/><Relationship Id="rId3" Type="http://schemas.openxmlformats.org/officeDocument/2006/relationships/oleObject" Target="../embeddings/oleObject666.bin"/><Relationship Id="rId21" Type="http://schemas.openxmlformats.org/officeDocument/2006/relationships/oleObject" Target="../embeddings/oleObject675.bin"/><Relationship Id="rId7" Type="http://schemas.openxmlformats.org/officeDocument/2006/relationships/oleObject" Target="../embeddings/oleObject668.bin"/><Relationship Id="rId12" Type="http://schemas.openxmlformats.org/officeDocument/2006/relationships/image" Target="../media/image198.wmf"/><Relationship Id="rId17" Type="http://schemas.openxmlformats.org/officeDocument/2006/relationships/oleObject" Target="../embeddings/oleObject673.bin"/><Relationship Id="rId25" Type="http://schemas.openxmlformats.org/officeDocument/2006/relationships/oleObject" Target="../embeddings/oleObject67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0.wmf"/><Relationship Id="rId20" Type="http://schemas.openxmlformats.org/officeDocument/2006/relationships/image" Target="../media/image202.wmf"/><Relationship Id="rId29" Type="http://schemas.openxmlformats.org/officeDocument/2006/relationships/oleObject" Target="../embeddings/oleObject679.bin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93.wmf"/><Relationship Id="rId11" Type="http://schemas.openxmlformats.org/officeDocument/2006/relationships/oleObject" Target="../embeddings/oleObject670.bin"/><Relationship Id="rId24" Type="http://schemas.openxmlformats.org/officeDocument/2006/relationships/image" Target="../media/image204.wmf"/><Relationship Id="rId5" Type="http://schemas.openxmlformats.org/officeDocument/2006/relationships/oleObject" Target="../embeddings/oleObject667.bin"/><Relationship Id="rId15" Type="http://schemas.openxmlformats.org/officeDocument/2006/relationships/oleObject" Target="../embeddings/oleObject672.bin"/><Relationship Id="rId23" Type="http://schemas.openxmlformats.org/officeDocument/2006/relationships/oleObject" Target="../embeddings/oleObject676.bin"/><Relationship Id="rId28" Type="http://schemas.openxmlformats.org/officeDocument/2006/relationships/image" Target="../media/image205.wmf"/><Relationship Id="rId10" Type="http://schemas.openxmlformats.org/officeDocument/2006/relationships/image" Target="../media/image197.wmf"/><Relationship Id="rId19" Type="http://schemas.openxmlformats.org/officeDocument/2006/relationships/oleObject" Target="../embeddings/oleObject674.bin"/><Relationship Id="rId4" Type="http://schemas.openxmlformats.org/officeDocument/2006/relationships/image" Target="../media/image207.wmf"/><Relationship Id="rId9" Type="http://schemas.openxmlformats.org/officeDocument/2006/relationships/oleObject" Target="../embeddings/oleObject669.bin"/><Relationship Id="rId14" Type="http://schemas.openxmlformats.org/officeDocument/2006/relationships/image" Target="../media/image199.wmf"/><Relationship Id="rId22" Type="http://schemas.openxmlformats.org/officeDocument/2006/relationships/image" Target="../media/image203.wmf"/><Relationship Id="rId27" Type="http://schemas.openxmlformats.org/officeDocument/2006/relationships/oleObject" Target="../embeddings/oleObject678.bin"/><Relationship Id="rId30" Type="http://schemas.openxmlformats.org/officeDocument/2006/relationships/image" Target="../media/image206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13" Type="http://schemas.openxmlformats.org/officeDocument/2006/relationships/oleObject" Target="../embeddings/oleObject685.bin"/><Relationship Id="rId18" Type="http://schemas.openxmlformats.org/officeDocument/2006/relationships/image" Target="../media/image211.wmf"/><Relationship Id="rId3" Type="http://schemas.openxmlformats.org/officeDocument/2006/relationships/oleObject" Target="../embeddings/oleObject680.bin"/><Relationship Id="rId7" Type="http://schemas.openxmlformats.org/officeDocument/2006/relationships/oleObject" Target="../embeddings/oleObject682.bin"/><Relationship Id="rId12" Type="http://schemas.openxmlformats.org/officeDocument/2006/relationships/image" Target="../media/image198.wmf"/><Relationship Id="rId17" Type="http://schemas.openxmlformats.org/officeDocument/2006/relationships/oleObject" Target="../embeddings/oleObject68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9.wmf"/><Relationship Id="rId20" Type="http://schemas.openxmlformats.org/officeDocument/2006/relationships/image" Target="../media/image212.wmf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93.wmf"/><Relationship Id="rId11" Type="http://schemas.openxmlformats.org/officeDocument/2006/relationships/oleObject" Target="../embeddings/oleObject684.bin"/><Relationship Id="rId5" Type="http://schemas.openxmlformats.org/officeDocument/2006/relationships/oleObject" Target="../embeddings/oleObject681.bin"/><Relationship Id="rId15" Type="http://schemas.openxmlformats.org/officeDocument/2006/relationships/oleObject" Target="../embeddings/oleObject686.bin"/><Relationship Id="rId10" Type="http://schemas.openxmlformats.org/officeDocument/2006/relationships/image" Target="../media/image197.wmf"/><Relationship Id="rId19" Type="http://schemas.openxmlformats.org/officeDocument/2006/relationships/oleObject" Target="../embeddings/oleObject688.bin"/><Relationship Id="rId4" Type="http://schemas.openxmlformats.org/officeDocument/2006/relationships/image" Target="../media/image210.wmf"/><Relationship Id="rId9" Type="http://schemas.openxmlformats.org/officeDocument/2006/relationships/oleObject" Target="../embeddings/oleObject683.bin"/><Relationship Id="rId14" Type="http://schemas.openxmlformats.org/officeDocument/2006/relationships/image" Target="../media/image199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13" Type="http://schemas.openxmlformats.org/officeDocument/2006/relationships/oleObject" Target="../embeddings/oleObject694.bin"/><Relationship Id="rId18" Type="http://schemas.openxmlformats.org/officeDocument/2006/relationships/image" Target="../media/image211.wmf"/><Relationship Id="rId26" Type="http://schemas.openxmlformats.org/officeDocument/2006/relationships/image" Target="../media/image217.wmf"/><Relationship Id="rId3" Type="http://schemas.openxmlformats.org/officeDocument/2006/relationships/oleObject" Target="../embeddings/oleObject689.bin"/><Relationship Id="rId21" Type="http://schemas.openxmlformats.org/officeDocument/2006/relationships/oleObject" Target="../embeddings/oleObject698.bin"/><Relationship Id="rId7" Type="http://schemas.openxmlformats.org/officeDocument/2006/relationships/oleObject" Target="../embeddings/oleObject691.bin"/><Relationship Id="rId12" Type="http://schemas.openxmlformats.org/officeDocument/2006/relationships/image" Target="../media/image198.wmf"/><Relationship Id="rId17" Type="http://schemas.openxmlformats.org/officeDocument/2006/relationships/oleObject" Target="../embeddings/oleObject696.bin"/><Relationship Id="rId25" Type="http://schemas.openxmlformats.org/officeDocument/2006/relationships/oleObject" Target="../embeddings/oleObject70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9.wmf"/><Relationship Id="rId20" Type="http://schemas.openxmlformats.org/officeDocument/2006/relationships/image" Target="../media/image212.wmf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93.wmf"/><Relationship Id="rId11" Type="http://schemas.openxmlformats.org/officeDocument/2006/relationships/oleObject" Target="../embeddings/oleObject693.bin"/><Relationship Id="rId24" Type="http://schemas.openxmlformats.org/officeDocument/2006/relationships/image" Target="../media/image216.wmf"/><Relationship Id="rId5" Type="http://schemas.openxmlformats.org/officeDocument/2006/relationships/oleObject" Target="../embeddings/oleObject690.bin"/><Relationship Id="rId15" Type="http://schemas.openxmlformats.org/officeDocument/2006/relationships/oleObject" Target="../embeddings/oleObject695.bin"/><Relationship Id="rId23" Type="http://schemas.openxmlformats.org/officeDocument/2006/relationships/oleObject" Target="../embeddings/oleObject700.bin"/><Relationship Id="rId10" Type="http://schemas.openxmlformats.org/officeDocument/2006/relationships/image" Target="../media/image197.wmf"/><Relationship Id="rId19" Type="http://schemas.openxmlformats.org/officeDocument/2006/relationships/oleObject" Target="../embeddings/oleObject697.bin"/><Relationship Id="rId4" Type="http://schemas.openxmlformats.org/officeDocument/2006/relationships/image" Target="../media/image213.wmf"/><Relationship Id="rId9" Type="http://schemas.openxmlformats.org/officeDocument/2006/relationships/oleObject" Target="../embeddings/oleObject692.bin"/><Relationship Id="rId14" Type="http://schemas.openxmlformats.org/officeDocument/2006/relationships/image" Target="../media/image215.wmf"/><Relationship Id="rId22" Type="http://schemas.openxmlformats.org/officeDocument/2006/relationships/oleObject" Target="../embeddings/oleObject699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13" Type="http://schemas.openxmlformats.org/officeDocument/2006/relationships/oleObject" Target="../embeddings/oleObject707.bin"/><Relationship Id="rId18" Type="http://schemas.openxmlformats.org/officeDocument/2006/relationships/image" Target="../media/image211.wmf"/><Relationship Id="rId26" Type="http://schemas.openxmlformats.org/officeDocument/2006/relationships/image" Target="../media/image217.wmf"/><Relationship Id="rId3" Type="http://schemas.openxmlformats.org/officeDocument/2006/relationships/oleObject" Target="../embeddings/oleObject702.bin"/><Relationship Id="rId21" Type="http://schemas.openxmlformats.org/officeDocument/2006/relationships/oleObject" Target="../embeddings/oleObject711.bin"/><Relationship Id="rId7" Type="http://schemas.openxmlformats.org/officeDocument/2006/relationships/oleObject" Target="../embeddings/oleObject704.bin"/><Relationship Id="rId12" Type="http://schemas.openxmlformats.org/officeDocument/2006/relationships/image" Target="../media/image198.wmf"/><Relationship Id="rId17" Type="http://schemas.openxmlformats.org/officeDocument/2006/relationships/oleObject" Target="../embeddings/oleObject709.bin"/><Relationship Id="rId25" Type="http://schemas.openxmlformats.org/officeDocument/2006/relationships/oleObject" Target="../embeddings/oleObject7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9.wmf"/><Relationship Id="rId20" Type="http://schemas.openxmlformats.org/officeDocument/2006/relationships/image" Target="../media/image212.wmf"/><Relationship Id="rId29" Type="http://schemas.openxmlformats.org/officeDocument/2006/relationships/oleObject" Target="../embeddings/oleObject716.bin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93.wmf"/><Relationship Id="rId11" Type="http://schemas.openxmlformats.org/officeDocument/2006/relationships/oleObject" Target="../embeddings/oleObject706.bin"/><Relationship Id="rId24" Type="http://schemas.openxmlformats.org/officeDocument/2006/relationships/image" Target="../media/image216.wmf"/><Relationship Id="rId5" Type="http://schemas.openxmlformats.org/officeDocument/2006/relationships/oleObject" Target="../embeddings/oleObject703.bin"/><Relationship Id="rId15" Type="http://schemas.openxmlformats.org/officeDocument/2006/relationships/oleObject" Target="../embeddings/oleObject708.bin"/><Relationship Id="rId23" Type="http://schemas.openxmlformats.org/officeDocument/2006/relationships/oleObject" Target="../embeddings/oleObject713.bin"/><Relationship Id="rId28" Type="http://schemas.openxmlformats.org/officeDocument/2006/relationships/image" Target="../media/image219.wmf"/><Relationship Id="rId10" Type="http://schemas.openxmlformats.org/officeDocument/2006/relationships/image" Target="../media/image197.wmf"/><Relationship Id="rId19" Type="http://schemas.openxmlformats.org/officeDocument/2006/relationships/oleObject" Target="../embeddings/oleObject710.bin"/><Relationship Id="rId4" Type="http://schemas.openxmlformats.org/officeDocument/2006/relationships/image" Target="../media/image218.wmf"/><Relationship Id="rId9" Type="http://schemas.openxmlformats.org/officeDocument/2006/relationships/oleObject" Target="../embeddings/oleObject705.bin"/><Relationship Id="rId14" Type="http://schemas.openxmlformats.org/officeDocument/2006/relationships/image" Target="../media/image215.wmf"/><Relationship Id="rId22" Type="http://schemas.openxmlformats.org/officeDocument/2006/relationships/oleObject" Target="../embeddings/oleObject712.bin"/><Relationship Id="rId27" Type="http://schemas.openxmlformats.org/officeDocument/2006/relationships/oleObject" Target="../embeddings/oleObject715.bin"/><Relationship Id="rId30" Type="http://schemas.openxmlformats.org/officeDocument/2006/relationships/image" Target="../media/image220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13" Type="http://schemas.openxmlformats.org/officeDocument/2006/relationships/oleObject" Target="../embeddings/oleObject722.bin"/><Relationship Id="rId18" Type="http://schemas.openxmlformats.org/officeDocument/2006/relationships/image" Target="../media/image211.wmf"/><Relationship Id="rId3" Type="http://schemas.openxmlformats.org/officeDocument/2006/relationships/oleObject" Target="../embeddings/oleObject717.bin"/><Relationship Id="rId7" Type="http://schemas.openxmlformats.org/officeDocument/2006/relationships/oleObject" Target="../embeddings/oleObject719.bin"/><Relationship Id="rId12" Type="http://schemas.openxmlformats.org/officeDocument/2006/relationships/image" Target="../media/image198.wmf"/><Relationship Id="rId17" Type="http://schemas.openxmlformats.org/officeDocument/2006/relationships/oleObject" Target="../embeddings/oleObject7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2.wmf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93.wmf"/><Relationship Id="rId11" Type="http://schemas.openxmlformats.org/officeDocument/2006/relationships/oleObject" Target="../embeddings/oleObject721.bin"/><Relationship Id="rId5" Type="http://schemas.openxmlformats.org/officeDocument/2006/relationships/oleObject" Target="../embeddings/oleObject718.bin"/><Relationship Id="rId15" Type="http://schemas.openxmlformats.org/officeDocument/2006/relationships/oleObject" Target="../embeddings/oleObject723.bin"/><Relationship Id="rId10" Type="http://schemas.openxmlformats.org/officeDocument/2006/relationships/image" Target="../media/image197.wmf"/><Relationship Id="rId4" Type="http://schemas.openxmlformats.org/officeDocument/2006/relationships/image" Target="../media/image221.wmf"/><Relationship Id="rId9" Type="http://schemas.openxmlformats.org/officeDocument/2006/relationships/oleObject" Target="../embeddings/oleObject720.bin"/><Relationship Id="rId14" Type="http://schemas.openxmlformats.org/officeDocument/2006/relationships/image" Target="../media/image2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8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93.wmf"/><Relationship Id="rId5" Type="http://schemas.openxmlformats.org/officeDocument/2006/relationships/oleObject" Target="../embeddings/oleObject726.bin"/><Relationship Id="rId4" Type="http://schemas.openxmlformats.org/officeDocument/2006/relationships/image" Target="../media/image223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13" Type="http://schemas.openxmlformats.org/officeDocument/2006/relationships/oleObject" Target="../embeddings/oleObject732.bin"/><Relationship Id="rId18" Type="http://schemas.openxmlformats.org/officeDocument/2006/relationships/image" Target="../media/image225.wmf"/><Relationship Id="rId3" Type="http://schemas.openxmlformats.org/officeDocument/2006/relationships/oleObject" Target="../embeddings/oleObject727.bin"/><Relationship Id="rId7" Type="http://schemas.openxmlformats.org/officeDocument/2006/relationships/oleObject" Target="../embeddings/oleObject729.bin"/><Relationship Id="rId12" Type="http://schemas.openxmlformats.org/officeDocument/2006/relationships/image" Target="../media/image215.wmf"/><Relationship Id="rId17" Type="http://schemas.openxmlformats.org/officeDocument/2006/relationships/oleObject" Target="../embeddings/oleObject7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1.wmf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14.wmf"/><Relationship Id="rId11" Type="http://schemas.openxmlformats.org/officeDocument/2006/relationships/oleObject" Target="../embeddings/oleObject731.bin"/><Relationship Id="rId5" Type="http://schemas.openxmlformats.org/officeDocument/2006/relationships/oleObject" Target="../embeddings/oleObject728.bin"/><Relationship Id="rId15" Type="http://schemas.openxmlformats.org/officeDocument/2006/relationships/oleObject" Target="../embeddings/oleObject733.bin"/><Relationship Id="rId10" Type="http://schemas.openxmlformats.org/officeDocument/2006/relationships/image" Target="../media/image198.wmf"/><Relationship Id="rId4" Type="http://schemas.openxmlformats.org/officeDocument/2006/relationships/image" Target="../media/image193.wmf"/><Relationship Id="rId9" Type="http://schemas.openxmlformats.org/officeDocument/2006/relationships/oleObject" Target="../embeddings/oleObject730.bin"/><Relationship Id="rId14" Type="http://schemas.openxmlformats.org/officeDocument/2006/relationships/image" Target="../media/image224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wmf"/><Relationship Id="rId13" Type="http://schemas.openxmlformats.org/officeDocument/2006/relationships/oleObject" Target="../embeddings/oleObject740.bin"/><Relationship Id="rId3" Type="http://schemas.openxmlformats.org/officeDocument/2006/relationships/oleObject" Target="../embeddings/oleObject735.bin"/><Relationship Id="rId7" Type="http://schemas.openxmlformats.org/officeDocument/2006/relationships/oleObject" Target="../embeddings/oleObject737.bin"/><Relationship Id="rId12" Type="http://schemas.openxmlformats.org/officeDocument/2006/relationships/image" Target="../media/image2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226.wmf"/><Relationship Id="rId11" Type="http://schemas.openxmlformats.org/officeDocument/2006/relationships/oleObject" Target="../embeddings/oleObject739.bin"/><Relationship Id="rId5" Type="http://schemas.openxmlformats.org/officeDocument/2006/relationships/oleObject" Target="../embeddings/oleObject736.bin"/><Relationship Id="rId10" Type="http://schemas.openxmlformats.org/officeDocument/2006/relationships/image" Target="../media/image228.wmf"/><Relationship Id="rId4" Type="http://schemas.openxmlformats.org/officeDocument/2006/relationships/image" Target="../media/image193.wmf"/><Relationship Id="rId9" Type="http://schemas.openxmlformats.org/officeDocument/2006/relationships/oleObject" Target="../embeddings/oleObject738.bin"/><Relationship Id="rId14" Type="http://schemas.openxmlformats.org/officeDocument/2006/relationships/image" Target="../media/image225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wmf"/><Relationship Id="rId3" Type="http://schemas.openxmlformats.org/officeDocument/2006/relationships/oleObject" Target="../embeddings/oleObject741.bin"/><Relationship Id="rId7" Type="http://schemas.openxmlformats.org/officeDocument/2006/relationships/oleObject" Target="../embeddings/oleObject7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229.wmf"/><Relationship Id="rId5" Type="http://schemas.openxmlformats.org/officeDocument/2006/relationships/oleObject" Target="../embeddings/oleObject742.bin"/><Relationship Id="rId4" Type="http://schemas.openxmlformats.org/officeDocument/2006/relationships/image" Target="../media/image193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wmf"/><Relationship Id="rId3" Type="http://schemas.openxmlformats.org/officeDocument/2006/relationships/oleObject" Target="../embeddings/oleObject744.bin"/><Relationship Id="rId7" Type="http://schemas.openxmlformats.org/officeDocument/2006/relationships/oleObject" Target="../embeddings/oleObject7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193.wmf"/><Relationship Id="rId5" Type="http://schemas.openxmlformats.org/officeDocument/2006/relationships/oleObject" Target="../embeddings/oleObject745.bin"/><Relationship Id="rId10" Type="http://schemas.openxmlformats.org/officeDocument/2006/relationships/image" Target="../media/image233.wmf"/><Relationship Id="rId4" Type="http://schemas.openxmlformats.org/officeDocument/2006/relationships/image" Target="../media/image231.wmf"/><Relationship Id="rId9" Type="http://schemas.openxmlformats.org/officeDocument/2006/relationships/oleObject" Target="../embeddings/oleObject747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wmf"/><Relationship Id="rId3" Type="http://schemas.openxmlformats.org/officeDocument/2006/relationships/oleObject" Target="../embeddings/oleObject748.bin"/><Relationship Id="rId7" Type="http://schemas.openxmlformats.org/officeDocument/2006/relationships/oleObject" Target="../embeddings/oleObject750.bin"/><Relationship Id="rId12" Type="http://schemas.openxmlformats.org/officeDocument/2006/relationships/image" Target="../media/image2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193.wmf"/><Relationship Id="rId11" Type="http://schemas.openxmlformats.org/officeDocument/2006/relationships/oleObject" Target="../embeddings/oleObject752.bin"/><Relationship Id="rId5" Type="http://schemas.openxmlformats.org/officeDocument/2006/relationships/oleObject" Target="../embeddings/oleObject749.bin"/><Relationship Id="rId10" Type="http://schemas.openxmlformats.org/officeDocument/2006/relationships/image" Target="../media/image233.wmf"/><Relationship Id="rId4" Type="http://schemas.openxmlformats.org/officeDocument/2006/relationships/image" Target="../media/image231.wmf"/><Relationship Id="rId9" Type="http://schemas.openxmlformats.org/officeDocument/2006/relationships/oleObject" Target="../embeddings/oleObject751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13" Type="http://schemas.openxmlformats.org/officeDocument/2006/relationships/oleObject" Target="../embeddings/oleObject758.bin"/><Relationship Id="rId3" Type="http://schemas.openxmlformats.org/officeDocument/2006/relationships/oleObject" Target="../embeddings/oleObject753.bin"/><Relationship Id="rId7" Type="http://schemas.openxmlformats.org/officeDocument/2006/relationships/oleObject" Target="../embeddings/oleObject755.bin"/><Relationship Id="rId12" Type="http://schemas.openxmlformats.org/officeDocument/2006/relationships/image" Target="../media/image2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93.wmf"/><Relationship Id="rId11" Type="http://schemas.openxmlformats.org/officeDocument/2006/relationships/oleObject" Target="../embeddings/oleObject757.bin"/><Relationship Id="rId5" Type="http://schemas.openxmlformats.org/officeDocument/2006/relationships/oleObject" Target="../embeddings/oleObject754.bin"/><Relationship Id="rId10" Type="http://schemas.openxmlformats.org/officeDocument/2006/relationships/image" Target="../media/image233.wmf"/><Relationship Id="rId4" Type="http://schemas.openxmlformats.org/officeDocument/2006/relationships/image" Target="../media/image231.wmf"/><Relationship Id="rId9" Type="http://schemas.openxmlformats.org/officeDocument/2006/relationships/oleObject" Target="../embeddings/oleObject756.bin"/><Relationship Id="rId14" Type="http://schemas.openxmlformats.org/officeDocument/2006/relationships/image" Target="../media/image238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wmf"/><Relationship Id="rId3" Type="http://schemas.openxmlformats.org/officeDocument/2006/relationships/oleObject" Target="../embeddings/oleObject759.bin"/><Relationship Id="rId7" Type="http://schemas.openxmlformats.org/officeDocument/2006/relationships/oleObject" Target="../embeddings/oleObject7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240.wmf"/><Relationship Id="rId5" Type="http://schemas.openxmlformats.org/officeDocument/2006/relationships/oleObject" Target="../embeddings/oleObject760.bin"/><Relationship Id="rId4" Type="http://schemas.openxmlformats.org/officeDocument/2006/relationships/image" Target="../media/image239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243.png"/><Relationship Id="rId4" Type="http://schemas.openxmlformats.org/officeDocument/2006/relationships/image" Target="../media/image242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Relationship Id="rId4" Type="http://schemas.openxmlformats.org/officeDocument/2006/relationships/image" Target="../media/image24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1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246.png"/><Relationship Id="rId4" Type="http://schemas.openxmlformats.org/officeDocument/2006/relationships/image" Target="../media/image245.w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765.bin"/><Relationship Id="rId5" Type="http://schemas.openxmlformats.org/officeDocument/2006/relationships/image" Target="../media/image251.png"/><Relationship Id="rId4" Type="http://schemas.openxmlformats.org/officeDocument/2006/relationships/image" Target="../media/image250.png"/><Relationship Id="rId9" Type="http://schemas.openxmlformats.org/officeDocument/2006/relationships/image" Target="../media/image249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768.bin"/><Relationship Id="rId5" Type="http://schemas.openxmlformats.org/officeDocument/2006/relationships/image" Target="../media/image252.wmf"/><Relationship Id="rId4" Type="http://schemas.openxmlformats.org/officeDocument/2006/relationships/oleObject" Target="../embeddings/oleObject767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1.bin"/><Relationship Id="rId13" Type="http://schemas.openxmlformats.org/officeDocument/2006/relationships/image" Target="../media/image50.wmf"/><Relationship Id="rId18" Type="http://schemas.openxmlformats.org/officeDocument/2006/relationships/image" Target="../media/image55.wmf"/><Relationship Id="rId3" Type="http://schemas.openxmlformats.org/officeDocument/2006/relationships/image" Target="../media/image45.png"/><Relationship Id="rId21" Type="http://schemas.openxmlformats.org/officeDocument/2006/relationships/image" Target="../media/image57.png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773.bin"/><Relationship Id="rId17" Type="http://schemas.openxmlformats.org/officeDocument/2006/relationships/oleObject" Target="../embeddings/oleObject77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770.bin"/><Relationship Id="rId11" Type="http://schemas.openxmlformats.org/officeDocument/2006/relationships/image" Target="../media/image49.wmf"/><Relationship Id="rId5" Type="http://schemas.openxmlformats.org/officeDocument/2006/relationships/image" Target="../media/image52.wmf"/><Relationship Id="rId15" Type="http://schemas.openxmlformats.org/officeDocument/2006/relationships/oleObject" Target="../embeddings/oleObject774.bin"/><Relationship Id="rId10" Type="http://schemas.openxmlformats.org/officeDocument/2006/relationships/oleObject" Target="../embeddings/oleObject772.bin"/><Relationship Id="rId19" Type="http://schemas.openxmlformats.org/officeDocument/2006/relationships/oleObject" Target="../embeddings/oleObject776.bin"/><Relationship Id="rId4" Type="http://schemas.openxmlformats.org/officeDocument/2006/relationships/oleObject" Target="../embeddings/oleObject769.bin"/><Relationship Id="rId9" Type="http://schemas.openxmlformats.org/officeDocument/2006/relationships/image" Target="../media/image43.wmf"/><Relationship Id="rId14" Type="http://schemas.openxmlformats.org/officeDocument/2006/relationships/image" Target="../media/image51.png"/><Relationship Id="rId22" Type="http://schemas.openxmlformats.org/officeDocument/2006/relationships/image" Target="../media/image5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55.wmf"/><Relationship Id="rId5" Type="http://schemas.openxmlformats.org/officeDocument/2006/relationships/oleObject" Target="../embeddings/oleObject777.bin"/><Relationship Id="rId4" Type="http://schemas.openxmlformats.org/officeDocument/2006/relationships/image" Target="../media/image25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1.vml"/><Relationship Id="rId4" Type="http://schemas.openxmlformats.org/officeDocument/2006/relationships/image" Target="../media/image257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wmf"/><Relationship Id="rId3" Type="http://schemas.openxmlformats.org/officeDocument/2006/relationships/oleObject" Target="../embeddings/oleObject779.bin"/><Relationship Id="rId7" Type="http://schemas.openxmlformats.org/officeDocument/2006/relationships/oleObject" Target="../embeddings/oleObject7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61.emf"/><Relationship Id="rId5" Type="http://schemas.openxmlformats.org/officeDocument/2006/relationships/image" Target="../media/image260.emf"/><Relationship Id="rId10" Type="http://schemas.openxmlformats.org/officeDocument/2006/relationships/image" Target="../media/image259.wmf"/><Relationship Id="rId4" Type="http://schemas.openxmlformats.org/officeDocument/2006/relationships/image" Target="../media/image257.wmf"/><Relationship Id="rId9" Type="http://schemas.openxmlformats.org/officeDocument/2006/relationships/oleObject" Target="../embeddings/oleObject781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wmf"/><Relationship Id="rId3" Type="http://schemas.openxmlformats.org/officeDocument/2006/relationships/oleObject" Target="../embeddings/oleObject782.bin"/><Relationship Id="rId7" Type="http://schemas.openxmlformats.org/officeDocument/2006/relationships/oleObject" Target="../embeddings/oleObject7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265.emf"/><Relationship Id="rId5" Type="http://schemas.openxmlformats.org/officeDocument/2006/relationships/image" Target="../media/image264.emf"/><Relationship Id="rId10" Type="http://schemas.openxmlformats.org/officeDocument/2006/relationships/image" Target="../media/image263.wmf"/><Relationship Id="rId4" Type="http://schemas.openxmlformats.org/officeDocument/2006/relationships/image" Target="../media/image257.wmf"/><Relationship Id="rId9" Type="http://schemas.openxmlformats.org/officeDocument/2006/relationships/oleObject" Target="../embeddings/oleObject784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5.bin"/><Relationship Id="rId7" Type="http://schemas.openxmlformats.org/officeDocument/2006/relationships/image" Target="../media/image2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66.wmf"/><Relationship Id="rId5" Type="http://schemas.openxmlformats.org/officeDocument/2006/relationships/oleObject" Target="../embeddings/oleObject786.bin"/><Relationship Id="rId4" Type="http://schemas.openxmlformats.org/officeDocument/2006/relationships/image" Target="../media/image25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כותרת 1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7772400" cy="2133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 Measurement Matrix Optimization for </a:t>
            </a:r>
            <a:r>
              <a:rPr lang="en-US" sz="4800" dirty="0"/>
              <a:t>Poisson Compressed Sensing</a:t>
            </a:r>
            <a:endParaRPr lang="he-IL" sz="4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149717"/>
              </p:ext>
            </p:extLst>
          </p:nvPr>
        </p:nvGraphicFramePr>
        <p:xfrm>
          <a:off x="1143000" y="76200"/>
          <a:ext cx="749164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849" name="Photo Editor Photo" r:id="rId4" imgW="2064762" imgH="2309060" progId="">
                  <p:embed/>
                </p:oleObj>
              </mc:Choice>
              <mc:Fallback>
                <p:oleObj name="Photo Editor Photo" r:id="rId4" imgW="2064762" imgH="23090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896" t="6766" r="7266" b="3383"/>
                      <a:stretch>
                        <a:fillRect/>
                      </a:stretch>
                    </p:blipFill>
                    <p:spPr bwMode="auto">
                      <a:xfrm>
                        <a:off x="1143000" y="76200"/>
                        <a:ext cx="749164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2133600" y="3673302"/>
            <a:ext cx="6172216" cy="1355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sz="3400" dirty="0">
                <a:solidFill>
                  <a:sysClr val="windowText" lastClr="000000"/>
                </a:solidFill>
                <a:latin typeface="Calibri"/>
              </a:rPr>
              <a:t>Moran </a:t>
            </a:r>
            <a:r>
              <a:rPr lang="en-US" sz="3400" dirty="0" err="1" smtClean="0">
                <a:solidFill>
                  <a:sysClr val="windowText" lastClr="000000"/>
                </a:solidFill>
                <a:latin typeface="Calibri"/>
              </a:rPr>
              <a:t>Mordechay</a:t>
            </a:r>
            <a:endParaRPr lang="en-US" sz="3400" dirty="0" smtClean="0">
              <a:solidFill>
                <a:sysClr val="windowText" lastClr="000000"/>
              </a:solidFill>
              <a:latin typeface="Calibri"/>
            </a:endParaRPr>
          </a:p>
          <a:p>
            <a:pPr lvl="0" fontAlgn="auto">
              <a:spcAft>
                <a:spcPts val="0"/>
              </a:spcAft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Yoav Y. Schechner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5317435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Technion</a:t>
            </a:r>
            <a:r>
              <a:rPr lang="en-US" dirty="0" smtClean="0"/>
              <a:t>, Israel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Our Contribution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What has not been done yet?</a:t>
            </a:r>
          </a:p>
          <a:p>
            <a:pPr marL="82296" indent="0">
              <a:buNone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   optimization – Poisson compressed sensing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397490"/>
              </p:ext>
            </p:extLst>
          </p:nvPr>
        </p:nvGraphicFramePr>
        <p:xfrm>
          <a:off x="1822824" y="2057400"/>
          <a:ext cx="431426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971" name="Equation" r:id="rId3" imgW="164957" imgH="152268" progId="Equation.DSMT4">
                  <p:embed/>
                </p:oleObj>
              </mc:Choice>
              <mc:Fallback>
                <p:oleObj name="Equation" r:id="rId3" imgW="164957" imgH="15226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824" y="2057400"/>
                        <a:ext cx="431426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8"/>
          <p:cNvGrpSpPr/>
          <p:nvPr/>
        </p:nvGrpSpPr>
        <p:grpSpPr>
          <a:xfrm rot="1604040">
            <a:off x="1773777" y="2875749"/>
            <a:ext cx="1392473" cy="2385481"/>
            <a:chOff x="428356" y="3357562"/>
            <a:chExt cx="1046688" cy="1864195"/>
          </a:xfrm>
        </p:grpSpPr>
        <p:sp>
          <p:nvSpPr>
            <p:cNvPr id="7" name="Moon 6"/>
            <p:cNvSpPr/>
            <p:nvPr/>
          </p:nvSpPr>
          <p:spPr>
            <a:xfrm rot="5400000">
              <a:off x="696488" y="3089669"/>
              <a:ext cx="500065" cy="1035851"/>
            </a:xfrm>
            <a:prstGeom prst="moon">
              <a:avLst>
                <a:gd name="adj" fmla="val 33334"/>
              </a:avLst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Moon 7"/>
            <p:cNvSpPr/>
            <p:nvPr/>
          </p:nvSpPr>
          <p:spPr>
            <a:xfrm rot="16200000" flipV="1">
              <a:off x="696489" y="3661173"/>
              <a:ext cx="500066" cy="1035851"/>
            </a:xfrm>
            <a:prstGeom prst="moon">
              <a:avLst>
                <a:gd name="adj" fmla="val 28889"/>
              </a:avLst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Oval 8"/>
            <p:cNvSpPr/>
            <p:nvPr/>
          </p:nvSpPr>
          <p:spPr>
            <a:xfrm rot="21329290">
              <a:off x="428356" y="3468899"/>
              <a:ext cx="1046688" cy="819902"/>
            </a:xfrm>
            <a:prstGeom prst="ellipse">
              <a:avLst/>
            </a:prstGeom>
            <a:solidFill>
              <a:schemeClr val="bg1">
                <a:lumMod val="65000"/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Can 9"/>
            <p:cNvSpPr/>
            <p:nvPr/>
          </p:nvSpPr>
          <p:spPr>
            <a:xfrm rot="10354599">
              <a:off x="982660" y="4362460"/>
              <a:ext cx="160391" cy="859297"/>
            </a:xfrm>
            <a:prstGeom prst="can">
              <a:avLst>
                <a:gd name="adj" fmla="val 49761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42888" name="Picture 9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19972"/>
            <a:ext cx="4861161" cy="29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298412"/>
              </p:ext>
            </p:extLst>
          </p:nvPr>
        </p:nvGraphicFramePr>
        <p:xfrm>
          <a:off x="5410200" y="5334000"/>
          <a:ext cx="1171125" cy="569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972" name="Equation" r:id="rId6" imgW="888614" imgH="431613" progId="Equation.DSMT4">
                  <p:embed/>
                </p:oleObj>
              </mc:Choice>
              <mc:Fallback>
                <p:oleObj name="Equation" r:id="rId6" imgW="888614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334000"/>
                        <a:ext cx="1171125" cy="569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07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Averaging </a:t>
            </a:r>
            <a:r>
              <a:rPr lang="en-US" u="sng" dirty="0"/>
              <a:t>Blur- Signal Reconstruction </a:t>
            </a:r>
            <a:r>
              <a:rPr lang="en-US" u="sng" dirty="0" smtClean="0"/>
              <a:t>Results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100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82109"/>
              </p:ext>
            </p:extLst>
          </p:nvPr>
        </p:nvGraphicFramePr>
        <p:xfrm>
          <a:off x="3581400" y="1676400"/>
          <a:ext cx="241458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600" name="Equation" r:id="rId3" imgW="1371600" imgH="609480" progId="Equation.DSMT4">
                  <p:embed/>
                </p:oleObj>
              </mc:Choice>
              <mc:Fallback>
                <p:oleObj name="Equation" r:id="rId3" imgW="13716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676400"/>
                        <a:ext cx="2414587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1600" y="5210175"/>
            <a:ext cx="685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The reconstruction gain </a:t>
            </a:r>
            <a:endParaRPr lang="he-IL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203831"/>
              </p:ext>
            </p:extLst>
          </p:nvPr>
        </p:nvGraphicFramePr>
        <p:xfrm>
          <a:off x="1219200" y="5733395"/>
          <a:ext cx="22701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601" name="Equation" r:id="rId5" imgW="1180800" imgH="507960" progId="Equation.DSMT4">
                  <p:embed/>
                </p:oleObj>
              </mc:Choice>
              <mc:Fallback>
                <p:oleObj name="Equation" r:id="rId5" imgW="1180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733395"/>
                        <a:ext cx="2270125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395" name="Picture 5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43148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8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Averaging Blur- Signal Reconstruction Results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101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905000"/>
            <a:ext cx="113935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/>
            <a:r>
              <a:rPr lang="en-US" sz="1400" b="1" dirty="0" smtClean="0"/>
              <a:t>22 non-zeros</a:t>
            </a:r>
          </a:p>
          <a:p>
            <a:pPr algn="ctr"/>
            <a:r>
              <a:rPr lang="en-US" sz="1400" b="1" dirty="0"/>
              <a:t>o</a:t>
            </a:r>
            <a:r>
              <a:rPr lang="en-US" sz="1400" b="1" dirty="0" smtClean="0"/>
              <a:t>ut of 1024</a:t>
            </a:r>
            <a:endParaRPr lang="he-IL" sz="14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650985"/>
              </p:ext>
            </p:extLst>
          </p:nvPr>
        </p:nvGraphicFramePr>
        <p:xfrm>
          <a:off x="1052512" y="5972175"/>
          <a:ext cx="12334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853" name="Equation" r:id="rId3" imgW="1091880" imgH="495000" progId="Equation.DSMT4">
                  <p:embed/>
                </p:oleObj>
              </mc:Choice>
              <mc:Fallback>
                <p:oleObj name="Equation" r:id="rId3" imgW="10918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2" y="5972175"/>
                        <a:ext cx="1233488" cy="5603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154053"/>
              </p:ext>
            </p:extLst>
          </p:nvPr>
        </p:nvGraphicFramePr>
        <p:xfrm>
          <a:off x="644051" y="2895600"/>
          <a:ext cx="15525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854" name="Equation" r:id="rId5" imgW="1371600" imgH="609480" progId="Equation.DSMT4">
                  <p:embed/>
                </p:oleObj>
              </mc:Choice>
              <mc:Fallback>
                <p:oleObj name="Equation" r:id="rId5" imgW="13716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51" y="2895600"/>
                        <a:ext cx="1552575" cy="6905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2405" r="7467" b="4403"/>
          <a:stretch/>
        </p:blipFill>
        <p:spPr bwMode="auto">
          <a:xfrm>
            <a:off x="2362200" y="1676400"/>
            <a:ext cx="5556526" cy="510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1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Application to Spectrometry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Spectra are usually not sparse in the canonical basis – need to find a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sparsifying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basis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assume no mixing matrix </a:t>
            </a:r>
            <a:endParaRPr lang="he-IL" sz="2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102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317597"/>
              </p:ext>
            </p:extLst>
          </p:nvPr>
        </p:nvGraphicFramePr>
        <p:xfrm>
          <a:off x="7391400" y="1905000"/>
          <a:ext cx="393700" cy="421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72" name="Equation" r:id="rId3" imgW="177480" imgH="190440" progId="Equation.DSMT4">
                  <p:embed/>
                </p:oleObj>
              </mc:Choice>
              <mc:Fallback>
                <p:oleObj name="Equation" r:id="rId3" imgW="177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1905000"/>
                        <a:ext cx="393700" cy="421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914951"/>
              </p:ext>
            </p:extLst>
          </p:nvPr>
        </p:nvGraphicFramePr>
        <p:xfrm>
          <a:off x="3352800" y="3505200"/>
          <a:ext cx="253365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73" name="Equation" r:id="rId5" imgW="977760" imgH="330120" progId="Equation.DSMT4">
                  <p:embed/>
                </p:oleObj>
              </mc:Choice>
              <mc:Fallback>
                <p:oleObj name="Equation" r:id="rId5" imgW="977760" imgH="330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05200"/>
                        <a:ext cx="253365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964403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Application to Spectrometry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103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00075"/>
              </p:ext>
            </p:extLst>
          </p:nvPr>
        </p:nvGraphicFramePr>
        <p:xfrm>
          <a:off x="1066800" y="3276600"/>
          <a:ext cx="1255088" cy="37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53" name="Equation" r:id="rId3" imgW="596880" imgH="177480" progId="Equation.DSMT4">
                  <p:embed/>
                </p:oleObj>
              </mc:Choice>
              <mc:Fallback>
                <p:oleObj name="Equation" r:id="rId3" imgW="596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3276600"/>
                        <a:ext cx="1255088" cy="37385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9800" y="6324600"/>
            <a:ext cx="512787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u="sng" dirty="0">
                <a:solidFill>
                  <a:srgbClr val="00B050"/>
                </a:solidFill>
              </a:rPr>
              <a:t> http://omlc.org/spectra/PhotochemCAD/index.html</a:t>
            </a:r>
            <a:endParaRPr lang="he-IL" u="sng" dirty="0">
              <a:solidFill>
                <a:srgbClr val="00B050"/>
              </a:solidFill>
            </a:endParaRPr>
          </a:p>
        </p:txBody>
      </p:sp>
      <p:pic>
        <p:nvPicPr>
          <p:cNvPr id="613429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5467033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7387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Application to Spectrometry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use the DCT basis as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sparsifying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basis.</a:t>
            </a:r>
            <a:endParaRPr lang="he-IL" sz="2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104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66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13045"/>
            <a:ext cx="5410200" cy="484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56053"/>
              </p:ext>
            </p:extLst>
          </p:nvPr>
        </p:nvGraphicFramePr>
        <p:xfrm>
          <a:off x="7010400" y="2733675"/>
          <a:ext cx="1295400" cy="471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46" name="Equation" r:id="rId4" imgW="558720" imgH="203040" progId="Equation.DSMT4">
                  <p:embed/>
                </p:oleObj>
              </mc:Choice>
              <mc:Fallback>
                <p:oleObj name="Equation" r:id="rId4" imgW="558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0400" y="2733675"/>
                        <a:ext cx="1295400" cy="471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7620000" y="3162300"/>
            <a:ext cx="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19544" y="3558659"/>
            <a:ext cx="247875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/>
              <a:t>Sparse representation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71690278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Application to Spectrometry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use the DCT basis as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sparsifying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basis.</a:t>
            </a:r>
            <a:endParaRPr lang="he-IL" sz="2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105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616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138864" cy="530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0966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Energy Conservation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Energy conservation is important due to Poisson noise.</a:t>
            </a:r>
          </a:p>
          <a:p>
            <a:r>
              <a:rPr lang="en-US" sz="2800" dirty="0" smtClean="0">
                <a:latin typeface="Calibri" pitchFamily="34" charset="0"/>
              </a:rPr>
              <a:t>We require energy conservation: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Applies to photon sharing optical architectures.</a:t>
            </a:r>
          </a:p>
          <a:p>
            <a:r>
              <a:rPr lang="en-US" sz="2800" dirty="0" smtClean="0">
                <a:latin typeface="Calibri" pitchFamily="34" charset="0"/>
              </a:rPr>
              <a:t>Complicated to implement in hardware. 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106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55755"/>
              </p:ext>
            </p:extLst>
          </p:nvPr>
        </p:nvGraphicFramePr>
        <p:xfrm>
          <a:off x="1935163" y="2911475"/>
          <a:ext cx="483393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10" name="Equation" r:id="rId3" imgW="2438280" imgH="457200" progId="Equation.DSMT4">
                  <p:embed/>
                </p:oleObj>
              </mc:Choice>
              <mc:Fallback>
                <p:oleObj name="Equation" r:id="rId3" imgW="2438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2911475"/>
                        <a:ext cx="4833937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38985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Application to Spectrometry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92480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imple parallel architecture for spectral multiplexing</a:t>
            </a:r>
            <a:endParaRPr lang="he-IL" sz="2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107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1962" y="6096000"/>
            <a:ext cx="84677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 smtClean="0">
                <a:solidFill>
                  <a:schemeClr val="tx2"/>
                </a:solidFill>
              </a:rPr>
              <a:t>August et al  </a:t>
            </a:r>
            <a:r>
              <a:rPr lang="en-US" i="1" dirty="0">
                <a:solidFill>
                  <a:schemeClr val="tx2"/>
                </a:solidFill>
              </a:rPr>
              <a:t>Compressive </a:t>
            </a:r>
            <a:r>
              <a:rPr lang="en-US" i="1" dirty="0" err="1">
                <a:solidFill>
                  <a:schemeClr val="tx2"/>
                </a:solidFill>
              </a:rPr>
              <a:t>hyperspectral</a:t>
            </a:r>
            <a:r>
              <a:rPr lang="en-US" i="1" dirty="0">
                <a:solidFill>
                  <a:schemeClr val="tx2"/>
                </a:solidFill>
              </a:rPr>
              <a:t> imaging by </a:t>
            </a:r>
            <a:r>
              <a:rPr lang="en-US" i="1" dirty="0" smtClean="0">
                <a:solidFill>
                  <a:schemeClr val="tx2"/>
                </a:solidFill>
              </a:rPr>
              <a:t>random separable </a:t>
            </a:r>
            <a:r>
              <a:rPr lang="en-US" i="1" dirty="0">
                <a:solidFill>
                  <a:schemeClr val="tx2"/>
                </a:solidFill>
              </a:rPr>
              <a:t>projections in both the </a:t>
            </a:r>
            <a:r>
              <a:rPr lang="en-US" i="1" dirty="0" smtClean="0">
                <a:solidFill>
                  <a:schemeClr val="tx2"/>
                </a:solidFill>
              </a:rPr>
              <a:t>spatial and </a:t>
            </a:r>
            <a:r>
              <a:rPr lang="en-US" i="1" dirty="0">
                <a:solidFill>
                  <a:schemeClr val="tx2"/>
                </a:solidFill>
              </a:rPr>
              <a:t>the spectral domains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60865"/>
              </p:ext>
            </p:extLst>
          </p:nvPr>
        </p:nvGraphicFramePr>
        <p:xfrm>
          <a:off x="1427018" y="5105400"/>
          <a:ext cx="178608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31" name="Equation" r:id="rId3" imgW="1155600" imgH="419040" progId="Equation.DSMT4">
                  <p:embed/>
                </p:oleObj>
              </mc:Choice>
              <mc:Fallback>
                <p:oleObj name="Equation" r:id="rId3" imgW="11556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7018" y="5105400"/>
                        <a:ext cx="1786082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279898" y="5429250"/>
            <a:ext cx="540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38948" y="5244584"/>
            <a:ext cx="24139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No energy conservation</a:t>
            </a:r>
            <a:endParaRPr lang="he-IL" dirty="0"/>
          </a:p>
        </p:txBody>
      </p:sp>
      <p:pic>
        <p:nvPicPr>
          <p:cNvPr id="621620" name="Picture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62125"/>
            <a:ext cx="5214938" cy="337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54129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Application to Spectrometry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108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250735"/>
              </p:ext>
            </p:extLst>
          </p:nvPr>
        </p:nvGraphicFramePr>
        <p:xfrm>
          <a:off x="3810000" y="1382713"/>
          <a:ext cx="21383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40" name="Equation" r:id="rId3" imgW="825480" imgH="558720" progId="Equation.DSMT4">
                  <p:embed/>
                </p:oleObj>
              </mc:Choice>
              <mc:Fallback>
                <p:oleObj name="Equation" r:id="rId3" imgW="825480" imgH="558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82713"/>
                        <a:ext cx="21383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76094"/>
              </p:ext>
            </p:extLst>
          </p:nvPr>
        </p:nvGraphicFramePr>
        <p:xfrm>
          <a:off x="2057400" y="3852565"/>
          <a:ext cx="54387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41" name="Equation" r:id="rId5" imgW="2743200" imgH="457200" progId="Equation.DSMT4">
                  <p:embed/>
                </p:oleObj>
              </mc:Choice>
              <mc:Fallback>
                <p:oleObj name="Equation" r:id="rId5" imgW="27432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52565"/>
                        <a:ext cx="54387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6858000" y="4495800"/>
            <a:ext cx="2286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5029200"/>
            <a:ext cx="138063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constants</a:t>
            </a:r>
            <a:endParaRPr lang="he-IL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844029"/>
              </p:ext>
            </p:extLst>
          </p:nvPr>
        </p:nvGraphicFramePr>
        <p:xfrm>
          <a:off x="5476557" y="5092105"/>
          <a:ext cx="1009968" cy="408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42" name="Equation" r:id="rId7" imgW="596880" imgH="241200" progId="Equation.DSMT4">
                  <p:embed/>
                </p:oleObj>
              </mc:Choice>
              <mc:Fallback>
                <p:oleObj name="Equation" r:id="rId7" imgW="596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76557" y="5092105"/>
                        <a:ext cx="1009968" cy="408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747993"/>
              </p:ext>
            </p:extLst>
          </p:nvPr>
        </p:nvGraphicFramePr>
        <p:xfrm>
          <a:off x="1246488" y="5029200"/>
          <a:ext cx="162053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43" name="Equation" r:id="rId9" imgW="825480" imgH="431640" progId="Equation.DSMT4">
                  <p:embed/>
                </p:oleObj>
              </mc:Choice>
              <mc:Fallback>
                <p:oleObj name="Equation" r:id="rId9" imgW="82548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488" y="5029200"/>
                        <a:ext cx="1620537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2286000" y="5638800"/>
            <a:ext cx="38100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8878" y="6019800"/>
            <a:ext cx="153439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Our choice</a:t>
            </a:r>
            <a:endParaRPr lang="he-IL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696075" y="3585865"/>
            <a:ext cx="344152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90615" y="3124200"/>
            <a:ext cx="313476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Limiting the energy loss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86722228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Application to Spectrometry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109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634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31" y="1273676"/>
            <a:ext cx="5448300" cy="119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8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4729163" cy="408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629916"/>
              </p:ext>
            </p:extLst>
          </p:nvPr>
        </p:nvGraphicFramePr>
        <p:xfrm>
          <a:off x="1192213" y="2590800"/>
          <a:ext cx="125571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5" name="Equation" r:id="rId5" imgW="596880" imgH="431640" progId="Equation.DSMT4">
                  <p:embed/>
                </p:oleObj>
              </mc:Choice>
              <mc:Fallback>
                <p:oleObj name="Equation" r:id="rId5" imgW="59688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2590800"/>
                        <a:ext cx="1255712" cy="9064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260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Example Reconstruction Results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113935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/>
            <a:r>
              <a:rPr lang="en-US" sz="1400" b="1" dirty="0" smtClean="0"/>
              <a:t>51 non-zeros</a:t>
            </a:r>
          </a:p>
          <a:p>
            <a:pPr algn="ctr"/>
            <a:r>
              <a:rPr lang="en-US" sz="1400" b="1" dirty="0"/>
              <a:t>o</a:t>
            </a:r>
            <a:r>
              <a:rPr lang="en-US" sz="1400" b="1" dirty="0" smtClean="0"/>
              <a:t>ut of 1024</a:t>
            </a:r>
            <a:endParaRPr lang="he-IL" sz="1400" b="1" dirty="0"/>
          </a:p>
        </p:txBody>
      </p:sp>
    </p:spTree>
    <p:extLst>
      <p:ext uri="{BB962C8B-B14F-4D97-AF65-F5344CB8AC3E}">
        <p14:creationId xmlns:p14="http://schemas.microsoft.com/office/powerpoint/2010/main" val="150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Application to Spectrometry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Poisson reconstruction algorithm promoting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sparsity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a given basis.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Reconstruction results are not good.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Possible reasons are problematic behavior of the used reconstruction algorithm and insufficient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sparsity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the DCT basis.</a:t>
            </a:r>
            <a:endParaRPr lang="he-IL" sz="2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110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654527"/>
              </p:ext>
            </p:extLst>
          </p:nvPr>
        </p:nvGraphicFramePr>
        <p:xfrm>
          <a:off x="2057400" y="2514600"/>
          <a:ext cx="5480050" cy="1219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82" name="Equation" r:id="rId3" imgW="2514600" imgH="558720" progId="Equation.DSMT4">
                  <p:embed/>
                </p:oleObj>
              </mc:Choice>
              <mc:Fallback>
                <p:oleObj name="Equation" r:id="rId3" imgW="2514600" imgH="558720" progId="Equation.DSMT4">
                  <p:embed/>
                  <p:pic>
                    <p:nvPicPr>
                      <p:cNvPr id="0" name="אובייקט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14600"/>
                        <a:ext cx="5480050" cy="1219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202811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Conclusion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111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The goal is to find an optimal              for Poisson compressed sensing.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  <a:p>
            <a:pPr lvl="0">
              <a:spcAft>
                <a:spcPts val="600"/>
              </a:spcAft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Some mixing given by              might occur before the measurements are taken by</a:t>
            </a:r>
          </a:p>
          <a:p>
            <a:pPr lvl="0">
              <a:spcAft>
                <a:spcPts val="600"/>
              </a:spcAft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Optimization by minimization of</a:t>
            </a:r>
          </a:p>
          <a:p>
            <a:pPr marL="82296" lvl="0" indent="0">
              <a:spcAft>
                <a:spcPts val="600"/>
              </a:spcAft>
              <a:buClr>
                <a:srgbClr val="3891A7"/>
              </a:buClr>
              <a:buNone/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   under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nonnegativity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and energy constraints.</a:t>
            </a:r>
          </a:p>
          <a:p>
            <a:pPr lvl="0">
              <a:spcAft>
                <a:spcPts val="600"/>
              </a:spcAft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An iterative algorithm seeks a tight QEF.</a:t>
            </a:r>
          </a:p>
          <a:p>
            <a:pPr lvl="0">
              <a:spcAft>
                <a:spcPts val="600"/>
              </a:spcAft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Simulation results for no mixing matrix and for averaging blur. </a:t>
            </a: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  <a:p>
            <a:endParaRPr lang="he-IL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366560"/>
              </p:ext>
            </p:extLst>
          </p:nvPr>
        </p:nvGraphicFramePr>
        <p:xfrm>
          <a:off x="6172200" y="1524000"/>
          <a:ext cx="8763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242" name="Equation" r:id="rId3" imgW="393480" imgH="177480" progId="Equation.DSMT4">
                  <p:embed/>
                </p:oleObj>
              </mc:Choice>
              <mc:Fallback>
                <p:oleObj name="Equation" r:id="rId3" imgW="39348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524000"/>
                        <a:ext cx="8763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519449"/>
              </p:ext>
            </p:extLst>
          </p:nvPr>
        </p:nvGraphicFramePr>
        <p:xfrm>
          <a:off x="5105400" y="2514600"/>
          <a:ext cx="8763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243" name="Equation" r:id="rId5" imgW="393480" imgH="177480" progId="Equation.DSMT4">
                  <p:embed/>
                </p:oleObj>
              </mc:Choice>
              <mc:Fallback>
                <p:oleObj name="Equation" r:id="rId5" imgW="39348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514600"/>
                        <a:ext cx="8763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803865"/>
              </p:ext>
            </p:extLst>
          </p:nvPr>
        </p:nvGraphicFramePr>
        <p:xfrm>
          <a:off x="7543800" y="2971800"/>
          <a:ext cx="36671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244" name="Equation" r:id="rId7" imgW="164880" imgH="152280" progId="Equation.DSMT4">
                  <p:embed/>
                </p:oleObj>
              </mc:Choice>
              <mc:Fallback>
                <p:oleObj name="Equation" r:id="rId7" imgW="164880" imgH="152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971800"/>
                        <a:ext cx="366713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516370"/>
              </p:ext>
            </p:extLst>
          </p:nvPr>
        </p:nvGraphicFramePr>
        <p:xfrm>
          <a:off x="6553200" y="3429000"/>
          <a:ext cx="11842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245" name="Equation" r:id="rId9" imgW="533160" imgH="253800" progId="Equation.DSMT4">
                  <p:embed/>
                </p:oleObj>
              </mc:Choice>
              <mc:Fallback>
                <p:oleObj name="Equation" r:id="rId9" imgW="53316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429000"/>
                        <a:ext cx="11842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43424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9525"/>
            <a:ext cx="7498080" cy="1143000"/>
          </a:xfrm>
        </p:spPr>
        <p:txBody>
          <a:bodyPr/>
          <a:lstStyle/>
          <a:p>
            <a:r>
              <a:rPr lang="en-US" u="sng" dirty="0" smtClean="0"/>
              <a:t>Future Work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112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457200"/>
            <a:ext cx="7498080" cy="6096000"/>
          </a:xfrm>
        </p:spPr>
        <p:txBody>
          <a:bodyPr/>
          <a:lstStyle/>
          <a:p>
            <a:pPr marL="82296" lvl="0" indent="0">
              <a:spcAft>
                <a:spcPts val="600"/>
              </a:spcAft>
              <a:buClr>
                <a:srgbClr val="3891A7"/>
              </a:buClr>
              <a:buNone/>
            </a:pPr>
            <a:endParaRPr lang="en-U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>
              <a:spcAft>
                <a:spcPts val="600"/>
              </a:spcAft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Unclear issues regarding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sparsity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 in an arbitrary basis/dictionary.</a:t>
            </a:r>
          </a:p>
          <a:p>
            <a:pPr lvl="0">
              <a:spcAft>
                <a:spcPts val="600"/>
              </a:spcAft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Application of the energy loss limitation approach to serial architectures such as the single pixel camera.</a:t>
            </a:r>
          </a:p>
          <a:p>
            <a:pPr lvl="0">
              <a:spcAft>
                <a:spcPts val="600"/>
              </a:spcAft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Minimization of the average reconstruction error directly instead of</a:t>
            </a:r>
          </a:p>
          <a:p>
            <a:pPr lvl="0">
              <a:spcAft>
                <a:spcPts val="600"/>
              </a:spcAft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Using separable measurement matrix for high dimensional applications such as images.</a:t>
            </a:r>
          </a:p>
          <a:p>
            <a:pPr lvl="0">
              <a:spcAft>
                <a:spcPts val="600"/>
              </a:spcAft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Using signal structure beyond </a:t>
            </a:r>
            <a:r>
              <a:rPr lang="en-US" sz="2800" dirty="0" err="1" smtClean="0">
                <a:solidFill>
                  <a:prstClr val="black"/>
                </a:solidFill>
                <a:latin typeface="Calibri" pitchFamily="34" charset="0"/>
              </a:rPr>
              <a:t>sparsity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lvl="0">
              <a:spcAft>
                <a:spcPts val="600"/>
              </a:spcAft>
              <a:buClr>
                <a:srgbClr val="3891A7"/>
              </a:buClr>
            </a:pPr>
            <a:endParaRPr lang="en-US" sz="2800" dirty="0">
              <a:solidFill>
                <a:prstClr val="black"/>
              </a:solidFill>
              <a:latin typeface="Calibri" pitchFamily="34" charset="0"/>
            </a:endParaRPr>
          </a:p>
          <a:p>
            <a:pPr marL="82296" indent="0">
              <a:buNone/>
            </a:pPr>
            <a:endParaRPr lang="he-IL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18032"/>
              </p:ext>
            </p:extLst>
          </p:nvPr>
        </p:nvGraphicFramePr>
        <p:xfrm>
          <a:off x="5105400" y="3886200"/>
          <a:ext cx="11842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57" name="Equation" r:id="rId3" imgW="533160" imgH="253800" progId="Equation.DSMT4">
                  <p:embed/>
                </p:oleObj>
              </mc:Choice>
              <mc:Fallback>
                <p:oleObj name="Equation" r:id="rId3" imgW="533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86200"/>
                        <a:ext cx="11842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089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Example Reconstruction Results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75630"/>
              </p:ext>
            </p:extLst>
          </p:nvPr>
        </p:nvGraphicFramePr>
        <p:xfrm>
          <a:off x="1254125" y="2392363"/>
          <a:ext cx="6032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7" name="Equation" r:id="rId3" imgW="533160" imgH="406080" progId="Equation.DSMT4">
                  <p:embed/>
                </p:oleObj>
              </mc:Choice>
              <mc:Fallback>
                <p:oleObj name="Equation" r:id="rId3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2392363"/>
                        <a:ext cx="603250" cy="460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1447800"/>
            <a:ext cx="113935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/>
            <a:r>
              <a:rPr lang="en-US" sz="1400" b="1" dirty="0" smtClean="0"/>
              <a:t>51 non-zeros</a:t>
            </a:r>
          </a:p>
          <a:p>
            <a:pPr algn="ctr"/>
            <a:r>
              <a:rPr lang="en-US" sz="1400" b="1" dirty="0"/>
              <a:t>o</a:t>
            </a:r>
            <a:r>
              <a:rPr lang="en-US" sz="1400" b="1" dirty="0" smtClean="0"/>
              <a:t>ut of 1024</a:t>
            </a:r>
            <a:endParaRPr lang="he-IL" sz="1400" b="1" dirty="0"/>
          </a:p>
        </p:txBody>
      </p:sp>
    </p:spTree>
    <p:extLst>
      <p:ext uri="{BB962C8B-B14F-4D97-AF65-F5344CB8AC3E}">
        <p14:creationId xmlns:p14="http://schemas.microsoft.com/office/powerpoint/2010/main" val="36834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Example Reconstruction Results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113935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/>
            <a:r>
              <a:rPr lang="en-US" sz="1400" b="1" dirty="0" smtClean="0"/>
              <a:t>51 non-zeros</a:t>
            </a:r>
          </a:p>
          <a:p>
            <a:pPr algn="ctr"/>
            <a:r>
              <a:rPr lang="en-US" sz="1400" b="1" dirty="0"/>
              <a:t>o</a:t>
            </a:r>
            <a:r>
              <a:rPr lang="en-US" sz="1400" b="1" dirty="0" smtClean="0"/>
              <a:t>ut of 1024</a:t>
            </a:r>
            <a:endParaRPr lang="he-IL" sz="1400" b="1" dirty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2819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75630"/>
              </p:ext>
            </p:extLst>
          </p:nvPr>
        </p:nvGraphicFramePr>
        <p:xfrm>
          <a:off x="1254125" y="2392363"/>
          <a:ext cx="6032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24" name="Equation" r:id="rId4" imgW="533160" imgH="406080" progId="Equation.DSMT4">
                  <p:embed/>
                </p:oleObj>
              </mc:Choice>
              <mc:Fallback>
                <p:oleObj name="Equation" r:id="rId4" imgW="53316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2392363"/>
                        <a:ext cx="603250" cy="460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2348" y="1248831"/>
            <a:ext cx="130670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Random matrix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3919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Example Reconstruction Results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113935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/>
            <a:r>
              <a:rPr lang="en-US" sz="1400" b="1" dirty="0" smtClean="0"/>
              <a:t>51 non-zeros</a:t>
            </a:r>
          </a:p>
          <a:p>
            <a:pPr algn="ctr"/>
            <a:r>
              <a:rPr lang="en-US" sz="1400" b="1" dirty="0"/>
              <a:t>o</a:t>
            </a:r>
            <a:r>
              <a:rPr lang="en-US" sz="1400" b="1" dirty="0" smtClean="0"/>
              <a:t>ut of 1024</a:t>
            </a:r>
            <a:endParaRPr lang="he-IL" sz="1400" b="1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286829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75630"/>
              </p:ext>
            </p:extLst>
          </p:nvPr>
        </p:nvGraphicFramePr>
        <p:xfrm>
          <a:off x="1254125" y="2392363"/>
          <a:ext cx="6032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70" name="Equation" r:id="rId4" imgW="533160" imgH="406080" progId="Equation.DSMT4">
                  <p:embed/>
                </p:oleObj>
              </mc:Choice>
              <mc:Fallback>
                <p:oleObj name="Equation" r:id="rId4" imgW="53316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2392363"/>
                        <a:ext cx="603250" cy="460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2348" y="1248831"/>
            <a:ext cx="130670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Random matrix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21878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Example Reconstruction Results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113935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/>
            <a:r>
              <a:rPr lang="en-US" sz="1400" b="1" dirty="0" smtClean="0"/>
              <a:t>51 non-zeros</a:t>
            </a:r>
          </a:p>
          <a:p>
            <a:pPr algn="ctr"/>
            <a:r>
              <a:rPr lang="en-US" sz="1400" b="1" dirty="0"/>
              <a:t>o</a:t>
            </a:r>
            <a:r>
              <a:rPr lang="en-US" sz="1400" b="1" dirty="0" smtClean="0"/>
              <a:t>ut of 1024</a:t>
            </a:r>
            <a:endParaRPr lang="he-IL" sz="1400" b="1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286829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331949"/>
              </p:ext>
            </p:extLst>
          </p:nvPr>
        </p:nvGraphicFramePr>
        <p:xfrm>
          <a:off x="3720146" y="6238875"/>
          <a:ext cx="2317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92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146" y="6238875"/>
                        <a:ext cx="2317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385896"/>
              </p:ext>
            </p:extLst>
          </p:nvPr>
        </p:nvGraphicFramePr>
        <p:xfrm>
          <a:off x="1878646" y="4495800"/>
          <a:ext cx="555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93" name="Equation" r:id="rId6" imgW="304560" imgH="228600" progId="Equation.DSMT4">
                  <p:embed/>
                </p:oleObj>
              </mc:Choice>
              <mc:Fallback>
                <p:oleObj name="Equation" r:id="rId6" imgW="3045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646" y="4495800"/>
                        <a:ext cx="5556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75630"/>
              </p:ext>
            </p:extLst>
          </p:nvPr>
        </p:nvGraphicFramePr>
        <p:xfrm>
          <a:off x="1254125" y="2392363"/>
          <a:ext cx="6032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94" name="Equation" r:id="rId8" imgW="533160" imgH="406080" progId="Equation.DSMT4">
                  <p:embed/>
                </p:oleObj>
              </mc:Choice>
              <mc:Fallback>
                <p:oleObj name="Equation" r:id="rId8" imgW="53316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2392363"/>
                        <a:ext cx="603250" cy="460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9624" name="Picture 66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96" y="3733800"/>
            <a:ext cx="2628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2348" y="1248831"/>
            <a:ext cx="130670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Random matrix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5033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Example Reconstruction Results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113935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/>
            <a:r>
              <a:rPr lang="en-US" sz="1400" b="1" dirty="0" smtClean="0"/>
              <a:t>51 non-zeros</a:t>
            </a:r>
          </a:p>
          <a:p>
            <a:pPr algn="ctr"/>
            <a:r>
              <a:rPr lang="en-US" sz="1400" b="1" dirty="0"/>
              <a:t>o</a:t>
            </a:r>
            <a:r>
              <a:rPr lang="en-US" sz="1400" b="1" dirty="0" smtClean="0"/>
              <a:t>ut of 1024</a:t>
            </a:r>
            <a:endParaRPr lang="he-IL" sz="1400" b="1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286829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148721"/>
              </p:ext>
            </p:extLst>
          </p:nvPr>
        </p:nvGraphicFramePr>
        <p:xfrm>
          <a:off x="3720146" y="6096000"/>
          <a:ext cx="2317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97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146" y="6096000"/>
                        <a:ext cx="2317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135331"/>
              </p:ext>
            </p:extLst>
          </p:nvPr>
        </p:nvGraphicFramePr>
        <p:xfrm>
          <a:off x="1859596" y="4454525"/>
          <a:ext cx="555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98" name="Equation" r:id="rId6" imgW="304560" imgH="228600" progId="Equation.DSMT4">
                  <p:embed/>
                </p:oleObj>
              </mc:Choice>
              <mc:Fallback>
                <p:oleObj name="Equation" r:id="rId6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596" y="4454525"/>
                        <a:ext cx="5556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75630"/>
              </p:ext>
            </p:extLst>
          </p:nvPr>
        </p:nvGraphicFramePr>
        <p:xfrm>
          <a:off x="1254125" y="2392363"/>
          <a:ext cx="6032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99" name="Equation" r:id="rId8" imgW="533160" imgH="406080" progId="Equation.DSMT4">
                  <p:embed/>
                </p:oleObj>
              </mc:Choice>
              <mc:Fallback>
                <p:oleObj name="Equation" r:id="rId8" imgW="53316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2392363"/>
                        <a:ext cx="603250" cy="460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690" name="Picture 63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21" y="3657600"/>
            <a:ext cx="26098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2348" y="1248831"/>
            <a:ext cx="130670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Random matrix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2110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Example Reconstruction Results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113935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/>
            <a:r>
              <a:rPr lang="en-US" sz="1400" b="1" dirty="0" smtClean="0"/>
              <a:t>51 non-zeros</a:t>
            </a:r>
          </a:p>
          <a:p>
            <a:pPr algn="ctr"/>
            <a:r>
              <a:rPr lang="en-US" sz="1400" b="1" dirty="0"/>
              <a:t>o</a:t>
            </a:r>
            <a:r>
              <a:rPr lang="en-US" sz="1400" b="1" dirty="0" smtClean="0"/>
              <a:t>ut of 1024</a:t>
            </a:r>
            <a:endParaRPr lang="he-IL" sz="1400" b="1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286829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090124"/>
              </p:ext>
            </p:extLst>
          </p:nvPr>
        </p:nvGraphicFramePr>
        <p:xfrm>
          <a:off x="1052512" y="5972175"/>
          <a:ext cx="12334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71" name="Equation" r:id="rId4" imgW="1091880" imgH="495000" progId="Equation.DSMT4">
                  <p:embed/>
                </p:oleObj>
              </mc:Choice>
              <mc:Fallback>
                <p:oleObj name="Equation" r:id="rId4" imgW="109188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2" y="5972175"/>
                        <a:ext cx="1233488" cy="5603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78211"/>
              </p:ext>
            </p:extLst>
          </p:nvPr>
        </p:nvGraphicFramePr>
        <p:xfrm>
          <a:off x="3200400" y="6400800"/>
          <a:ext cx="1321134" cy="35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72" name="Equation" r:id="rId6" imgW="1066680" imgH="253800" progId="Equation.DSMT4">
                  <p:embed/>
                </p:oleObj>
              </mc:Choice>
              <mc:Fallback>
                <p:oleObj name="Equation" r:id="rId6" imgW="106668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400800"/>
                        <a:ext cx="1321134" cy="355227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75630"/>
              </p:ext>
            </p:extLst>
          </p:nvPr>
        </p:nvGraphicFramePr>
        <p:xfrm>
          <a:off x="1254125" y="2392363"/>
          <a:ext cx="6032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73" name="Equation" r:id="rId8" imgW="533160" imgH="406080" progId="Equation.DSMT4">
                  <p:embed/>
                </p:oleObj>
              </mc:Choice>
              <mc:Fallback>
                <p:oleObj name="Equation" r:id="rId8" imgW="53316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2392363"/>
                        <a:ext cx="603250" cy="460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649359"/>
              </p:ext>
            </p:extLst>
          </p:nvPr>
        </p:nvGraphicFramePr>
        <p:xfrm>
          <a:off x="3720146" y="6096000"/>
          <a:ext cx="2317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74"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146" y="6096000"/>
                        <a:ext cx="2317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077859"/>
              </p:ext>
            </p:extLst>
          </p:nvPr>
        </p:nvGraphicFramePr>
        <p:xfrm>
          <a:off x="1859596" y="4454525"/>
          <a:ext cx="555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75" name="Equation" r:id="rId12" imgW="304560" imgH="228600" progId="Equation.DSMT4">
                  <p:embed/>
                </p:oleObj>
              </mc:Choice>
              <mc:Fallback>
                <p:oleObj name="Equation" r:id="rId12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596" y="4454525"/>
                        <a:ext cx="5556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63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21" y="3657600"/>
            <a:ext cx="26098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2348" y="1248831"/>
            <a:ext cx="130670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Random matrix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27833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Example Reconstruction Results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113935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/>
            <a:r>
              <a:rPr lang="en-US" sz="1400" b="1" dirty="0" smtClean="0"/>
              <a:t>51 non-zeros</a:t>
            </a:r>
          </a:p>
          <a:p>
            <a:pPr algn="ctr"/>
            <a:r>
              <a:rPr lang="en-US" sz="1400" b="1" dirty="0"/>
              <a:t>o</a:t>
            </a:r>
            <a:r>
              <a:rPr lang="en-US" sz="1400" b="1" dirty="0" smtClean="0"/>
              <a:t>ut of 1024</a:t>
            </a:r>
            <a:endParaRPr lang="he-IL" sz="1400" b="1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286829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641308"/>
              </p:ext>
            </p:extLst>
          </p:nvPr>
        </p:nvGraphicFramePr>
        <p:xfrm>
          <a:off x="1052512" y="5972175"/>
          <a:ext cx="12334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50" name="Equation" r:id="rId4" imgW="1091880" imgH="495000" progId="Equation.DSMT4">
                  <p:embed/>
                </p:oleObj>
              </mc:Choice>
              <mc:Fallback>
                <p:oleObj name="Equation" r:id="rId4" imgW="10918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2" y="5972175"/>
                        <a:ext cx="1233488" cy="5603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154202"/>
              </p:ext>
            </p:extLst>
          </p:nvPr>
        </p:nvGraphicFramePr>
        <p:xfrm>
          <a:off x="3200400" y="6400800"/>
          <a:ext cx="1321134" cy="35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51" name="Equation" r:id="rId6" imgW="1066680" imgH="253800" progId="Equation.DSMT4">
                  <p:embed/>
                </p:oleObj>
              </mc:Choice>
              <mc:Fallback>
                <p:oleObj name="Equation" r:id="rId6" imgW="1066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400800"/>
                        <a:ext cx="1321134" cy="355227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21236"/>
              </p:ext>
            </p:extLst>
          </p:nvPr>
        </p:nvGraphicFramePr>
        <p:xfrm>
          <a:off x="1254125" y="2392363"/>
          <a:ext cx="6032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52" name="Equation" r:id="rId8" imgW="533160" imgH="406080" progId="Equation.DSMT4">
                  <p:embed/>
                </p:oleObj>
              </mc:Choice>
              <mc:Fallback>
                <p:oleObj name="Equation" r:id="rId8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2392363"/>
                        <a:ext cx="603250" cy="460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865759"/>
              </p:ext>
            </p:extLst>
          </p:nvPr>
        </p:nvGraphicFramePr>
        <p:xfrm>
          <a:off x="3720146" y="6096000"/>
          <a:ext cx="2317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53"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146" y="6096000"/>
                        <a:ext cx="2317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391249"/>
              </p:ext>
            </p:extLst>
          </p:nvPr>
        </p:nvGraphicFramePr>
        <p:xfrm>
          <a:off x="1859596" y="4454525"/>
          <a:ext cx="555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54" name="Equation" r:id="rId12" imgW="304560" imgH="228600" progId="Equation.DSMT4">
                  <p:embed/>
                </p:oleObj>
              </mc:Choice>
              <mc:Fallback>
                <p:oleObj name="Equation" r:id="rId12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596" y="4454525"/>
                        <a:ext cx="5556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63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21" y="3657600"/>
            <a:ext cx="26098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547648"/>
              </p:ext>
            </p:extLst>
          </p:nvPr>
        </p:nvGraphicFramePr>
        <p:xfrm>
          <a:off x="7065962" y="6086475"/>
          <a:ext cx="2317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55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2" y="6086475"/>
                        <a:ext cx="2317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663716"/>
              </p:ext>
            </p:extLst>
          </p:nvPr>
        </p:nvGraphicFramePr>
        <p:xfrm>
          <a:off x="5399088" y="4430713"/>
          <a:ext cx="4397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56" name="Equation" r:id="rId17" imgW="241200" imgH="241200" progId="Equation.DSMT4">
                  <p:embed/>
                </p:oleObj>
              </mc:Choice>
              <mc:Fallback>
                <p:oleObj name="Equation" r:id="rId17" imgW="24120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8" y="4430713"/>
                        <a:ext cx="439737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96821"/>
              </p:ext>
            </p:extLst>
          </p:nvPr>
        </p:nvGraphicFramePr>
        <p:xfrm>
          <a:off x="6583363" y="6383338"/>
          <a:ext cx="12588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57" name="Equation" r:id="rId19" imgW="1015920" imgH="279360" progId="Equation.DSMT4">
                  <p:embed/>
                </p:oleObj>
              </mc:Choice>
              <mc:Fallback>
                <p:oleObj name="Equation" r:id="rId19" imgW="1015920" imgH="279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363" y="6383338"/>
                        <a:ext cx="1258887" cy="392112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9983" name="Picture 1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3657600"/>
            <a:ext cx="2628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0001" name="Picture 3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5240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42348" y="1248831"/>
            <a:ext cx="130670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Random matrix</a:t>
            </a:r>
            <a:endParaRPr lang="he-IL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489938" y="1248831"/>
            <a:ext cx="144616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/>
              <a:t>O</a:t>
            </a:r>
            <a:r>
              <a:rPr lang="en-US" sz="1400" dirty="0" smtClean="0"/>
              <a:t>ptimized matrix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16368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Should A Satisfy?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657350"/>
            <a:ext cx="2209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 is s</a:t>
            </a:r>
            <a:r>
              <a:rPr lang="en-US" sz="2800" dirty="0"/>
              <a:t>’-</a:t>
            </a:r>
            <a:r>
              <a:rPr lang="en-US" sz="2800" dirty="0" smtClean="0"/>
              <a:t>sparse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s </a:t>
            </a:r>
            <a:r>
              <a:rPr lang="en-US" sz="2800" dirty="0"/>
              <a:t>s’-</a:t>
            </a:r>
            <a:r>
              <a:rPr lang="en-US" sz="2800" dirty="0" smtClean="0"/>
              <a:t>sparse</a:t>
            </a:r>
            <a:endParaRPr lang="he-IL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850486"/>
              </p:ext>
            </p:extLst>
          </p:nvPr>
        </p:nvGraphicFramePr>
        <p:xfrm>
          <a:off x="1923415" y="2110253"/>
          <a:ext cx="3397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23"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415" y="2110253"/>
                        <a:ext cx="3397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>
          <a:xfrm>
            <a:off x="4035552" y="1628775"/>
            <a:ext cx="155448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67200" y="2085975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282617"/>
              </p:ext>
            </p:extLst>
          </p:nvPr>
        </p:nvGraphicFramePr>
        <p:xfrm>
          <a:off x="5006975" y="1908175"/>
          <a:ext cx="6873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24" name="Equation" r:id="rId5" imgW="342720" imgH="177480" progId="Equation.DSMT4">
                  <p:embed/>
                </p:oleObj>
              </mc:Choice>
              <mc:Fallback>
                <p:oleObj name="Equation" r:id="rId5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1908175"/>
                        <a:ext cx="68738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2819400" y="4773931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2263140" y="4711065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435250"/>
              </p:ext>
            </p:extLst>
          </p:nvPr>
        </p:nvGraphicFramePr>
        <p:xfrm>
          <a:off x="1893252" y="1761340"/>
          <a:ext cx="3413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25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252" y="1761340"/>
                        <a:ext cx="34131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562600" y="1824365"/>
            <a:ext cx="1981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is </a:t>
            </a:r>
            <a:r>
              <a:rPr lang="en-US" sz="2800" dirty="0"/>
              <a:t>2s’-</a:t>
            </a:r>
            <a:r>
              <a:rPr lang="en-US" sz="2800" dirty="0" smtClean="0"/>
              <a:t>sparse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2753380"/>
            <a:ext cx="2438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We want:</a:t>
            </a:r>
            <a:endParaRPr lang="he-IL" sz="2800" dirty="0"/>
          </a:p>
        </p:txBody>
      </p:sp>
      <p:sp>
        <p:nvSpPr>
          <p:cNvPr id="12" name="Teardrop 11"/>
          <p:cNvSpPr/>
          <p:nvPr/>
        </p:nvSpPr>
        <p:spPr>
          <a:xfrm>
            <a:off x="1676400" y="4038600"/>
            <a:ext cx="1676400" cy="144780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ardrop 25"/>
          <p:cNvSpPr/>
          <p:nvPr/>
        </p:nvSpPr>
        <p:spPr>
          <a:xfrm>
            <a:off x="5638800" y="4057650"/>
            <a:ext cx="1676400" cy="144780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1657350" y="5638800"/>
            <a:ext cx="167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Signal domain</a:t>
            </a:r>
            <a:endParaRPr lang="he-IL" dirty="0"/>
          </a:p>
        </p:txBody>
      </p:sp>
      <p:sp>
        <p:nvSpPr>
          <p:cNvPr id="28" name="TextBox 27"/>
          <p:cNvSpPr txBox="1"/>
          <p:nvPr/>
        </p:nvSpPr>
        <p:spPr>
          <a:xfrm>
            <a:off x="5638800" y="5638800"/>
            <a:ext cx="1828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Samples domain</a:t>
            </a:r>
            <a:endParaRPr lang="he-IL" dirty="0"/>
          </a:p>
        </p:txBody>
      </p:sp>
      <p:sp>
        <p:nvSpPr>
          <p:cNvPr id="29" name="Oval 28"/>
          <p:cNvSpPr/>
          <p:nvPr/>
        </p:nvSpPr>
        <p:spPr>
          <a:xfrm>
            <a:off x="2308859" y="465963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76874"/>
              </p:ext>
            </p:extLst>
          </p:nvPr>
        </p:nvGraphicFramePr>
        <p:xfrm>
          <a:off x="2195513" y="4364038"/>
          <a:ext cx="27305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26" name="Equation" r:id="rId9" imgW="126720" imgH="139680" progId="Equation.DSMT4">
                  <p:embed/>
                </p:oleObj>
              </mc:Choice>
              <mc:Fallback>
                <p:oleObj name="Equation" r:id="rId9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364038"/>
                        <a:ext cx="273050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9"/>
          <p:cNvSpPr/>
          <p:nvPr/>
        </p:nvSpPr>
        <p:spPr>
          <a:xfrm>
            <a:off x="2449831" y="473964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73182"/>
              </p:ext>
            </p:extLst>
          </p:nvPr>
        </p:nvGraphicFramePr>
        <p:xfrm>
          <a:off x="2514600" y="4646613"/>
          <a:ext cx="2841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27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646613"/>
                        <a:ext cx="2841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6781800" y="518160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32" name="Oval 31"/>
          <p:cNvSpPr/>
          <p:nvPr/>
        </p:nvSpPr>
        <p:spPr>
          <a:xfrm>
            <a:off x="6741796" y="5286375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591221"/>
              </p:ext>
            </p:extLst>
          </p:nvPr>
        </p:nvGraphicFramePr>
        <p:xfrm>
          <a:off x="6656388" y="4835525"/>
          <a:ext cx="4921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28" name="Equation" r:id="rId13" imgW="228600" imgH="177480" progId="Equation.DSMT4">
                  <p:embed/>
                </p:oleObj>
              </mc:Choice>
              <mc:Fallback>
                <p:oleObj name="Equation" r:id="rId13" imgW="228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4835525"/>
                        <a:ext cx="4921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375379"/>
              </p:ext>
            </p:extLst>
          </p:nvPr>
        </p:nvGraphicFramePr>
        <p:xfrm>
          <a:off x="6274117" y="5143181"/>
          <a:ext cx="4905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29" name="Equation" r:id="rId15" imgW="228600" imgH="177480" progId="Equation.DSMT4">
                  <p:embed/>
                </p:oleObj>
              </mc:Choice>
              <mc:Fallback>
                <p:oleObj name="Equation" r:id="rId15" imgW="228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4117" y="5143181"/>
                        <a:ext cx="4905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8893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Examples for x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>
                <a:latin typeface="Calibri" pitchFamily="34" charset="0"/>
              </a:rPr>
              <a:t>A</a:t>
            </a:r>
            <a:r>
              <a:rPr lang="en-US" sz="2800" dirty="0" smtClean="0">
                <a:latin typeface="Calibri" pitchFamily="34" charset="0"/>
              </a:rPr>
              <a:t>stronomical images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89650" y="6096684"/>
            <a:ext cx="32992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dirty="0">
                <a:hlinkClick r:id="rId2"/>
              </a:rPr>
              <a:t>http://www.warren-wilson.edu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4572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9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What Should A Satisfy?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19400" y="4773931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2263140" y="4711065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295400" y="2895600"/>
            <a:ext cx="2971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We don’t want:</a:t>
            </a:r>
            <a:endParaRPr lang="he-IL" sz="2800" dirty="0"/>
          </a:p>
        </p:txBody>
      </p:sp>
      <p:sp>
        <p:nvSpPr>
          <p:cNvPr id="12" name="Teardrop 11"/>
          <p:cNvSpPr/>
          <p:nvPr/>
        </p:nvSpPr>
        <p:spPr>
          <a:xfrm>
            <a:off x="1676400" y="4038600"/>
            <a:ext cx="1676400" cy="144780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ardrop 25"/>
          <p:cNvSpPr/>
          <p:nvPr/>
        </p:nvSpPr>
        <p:spPr>
          <a:xfrm>
            <a:off x="5638800" y="4057650"/>
            <a:ext cx="1676400" cy="144780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1657350" y="5638800"/>
            <a:ext cx="167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Signal domain</a:t>
            </a:r>
            <a:endParaRPr lang="he-IL" dirty="0"/>
          </a:p>
        </p:txBody>
      </p:sp>
      <p:sp>
        <p:nvSpPr>
          <p:cNvPr id="28" name="TextBox 27"/>
          <p:cNvSpPr txBox="1"/>
          <p:nvPr/>
        </p:nvSpPr>
        <p:spPr>
          <a:xfrm>
            <a:off x="5638800" y="5638800"/>
            <a:ext cx="1828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Samples domain</a:t>
            </a:r>
            <a:endParaRPr lang="he-IL" dirty="0"/>
          </a:p>
        </p:txBody>
      </p:sp>
      <p:sp>
        <p:nvSpPr>
          <p:cNvPr id="29" name="Oval 28"/>
          <p:cNvSpPr/>
          <p:nvPr/>
        </p:nvSpPr>
        <p:spPr>
          <a:xfrm>
            <a:off x="2590800" y="5332094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598257"/>
              </p:ext>
            </p:extLst>
          </p:nvPr>
        </p:nvGraphicFramePr>
        <p:xfrm>
          <a:off x="2846388" y="4064000"/>
          <a:ext cx="27305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47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4064000"/>
                        <a:ext cx="27305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9"/>
          <p:cNvSpPr/>
          <p:nvPr/>
        </p:nvSpPr>
        <p:spPr>
          <a:xfrm>
            <a:off x="3124200" y="419100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104665"/>
              </p:ext>
            </p:extLst>
          </p:nvPr>
        </p:nvGraphicFramePr>
        <p:xfrm>
          <a:off x="2263140" y="5097144"/>
          <a:ext cx="285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48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140" y="5097144"/>
                        <a:ext cx="285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6781800" y="518160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32" name="Oval 31"/>
          <p:cNvSpPr/>
          <p:nvPr/>
        </p:nvSpPr>
        <p:spPr>
          <a:xfrm>
            <a:off x="6741796" y="5286375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534528"/>
              </p:ext>
            </p:extLst>
          </p:nvPr>
        </p:nvGraphicFramePr>
        <p:xfrm>
          <a:off x="6656388" y="4835525"/>
          <a:ext cx="4921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49" name="Equation" r:id="rId7" imgW="228600" imgH="177480" progId="Equation.DSMT4">
                  <p:embed/>
                </p:oleObj>
              </mc:Choice>
              <mc:Fallback>
                <p:oleObj name="Equation" r:id="rId7" imgW="228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4835525"/>
                        <a:ext cx="4921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979961"/>
              </p:ext>
            </p:extLst>
          </p:nvPr>
        </p:nvGraphicFramePr>
        <p:xfrm>
          <a:off x="6251258" y="5172075"/>
          <a:ext cx="4905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50" name="Equation" r:id="rId9" imgW="228600" imgH="177480" progId="Equation.DSMT4">
                  <p:embed/>
                </p:oleObj>
              </mc:Choice>
              <mc:Fallback>
                <p:oleObj name="Equation" r:id="rId9" imgW="228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258" y="5172075"/>
                        <a:ext cx="4905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676400" y="1657350"/>
            <a:ext cx="2209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 is s</a:t>
            </a:r>
            <a:r>
              <a:rPr lang="en-US" sz="2800" dirty="0"/>
              <a:t>’-</a:t>
            </a:r>
            <a:r>
              <a:rPr lang="en-US" sz="2800" dirty="0" smtClean="0"/>
              <a:t>sparse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s </a:t>
            </a:r>
            <a:r>
              <a:rPr lang="en-US" sz="2800" dirty="0"/>
              <a:t>s’-</a:t>
            </a:r>
            <a:r>
              <a:rPr lang="en-US" sz="2800" dirty="0" smtClean="0"/>
              <a:t>sparse</a:t>
            </a:r>
            <a:endParaRPr lang="he-IL" sz="2800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973618"/>
              </p:ext>
            </p:extLst>
          </p:nvPr>
        </p:nvGraphicFramePr>
        <p:xfrm>
          <a:off x="1923415" y="2110253"/>
          <a:ext cx="3397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51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415" y="2110253"/>
                        <a:ext cx="3397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ight Brace 41"/>
          <p:cNvSpPr/>
          <p:nvPr/>
        </p:nvSpPr>
        <p:spPr>
          <a:xfrm>
            <a:off x="4035552" y="1628775"/>
            <a:ext cx="155448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267200" y="2085975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529757"/>
              </p:ext>
            </p:extLst>
          </p:nvPr>
        </p:nvGraphicFramePr>
        <p:xfrm>
          <a:off x="5006975" y="1908175"/>
          <a:ext cx="6873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52" name="Equation" r:id="rId13" imgW="342720" imgH="177480" progId="Equation.DSMT4">
                  <p:embed/>
                </p:oleObj>
              </mc:Choice>
              <mc:Fallback>
                <p:oleObj name="Equation" r:id="rId13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1908175"/>
                        <a:ext cx="68738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685257"/>
              </p:ext>
            </p:extLst>
          </p:nvPr>
        </p:nvGraphicFramePr>
        <p:xfrm>
          <a:off x="1893252" y="1761340"/>
          <a:ext cx="3413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53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252" y="1761340"/>
                        <a:ext cx="34131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562600" y="1824365"/>
            <a:ext cx="1981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is </a:t>
            </a:r>
            <a:r>
              <a:rPr lang="en-US" sz="2800" dirty="0"/>
              <a:t>2s’-</a:t>
            </a:r>
            <a:r>
              <a:rPr lang="en-US" sz="2800" dirty="0" smtClean="0"/>
              <a:t>sparse</a:t>
            </a:r>
            <a:endParaRPr lang="he-IL" sz="2800" dirty="0"/>
          </a:p>
        </p:txBody>
      </p:sp>
      <p:sp>
        <p:nvSpPr>
          <p:cNvPr id="27" name="Oval 26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2787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/>
              <a:t>What Should A Satisfy?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5552" y="3771900"/>
            <a:ext cx="2075688" cy="20574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2296" indent="0">
              <a:buNone/>
            </a:pPr>
            <a:r>
              <a:rPr lang="en-US" dirty="0" smtClean="0"/>
              <a:t>f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824365"/>
            <a:ext cx="2028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is 2s</a:t>
            </a:r>
            <a:r>
              <a:rPr lang="en-US" sz="2800" dirty="0"/>
              <a:t>’-</a:t>
            </a:r>
            <a:r>
              <a:rPr lang="en-US" sz="2800" dirty="0" smtClean="0"/>
              <a:t>sparse</a:t>
            </a:r>
            <a:endParaRPr lang="he-IL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895654"/>
              </p:ext>
            </p:extLst>
          </p:nvPr>
        </p:nvGraphicFramePr>
        <p:xfrm>
          <a:off x="2040140" y="1964978"/>
          <a:ext cx="339319" cy="37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48"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140" y="1964978"/>
                        <a:ext cx="339319" cy="373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4267200" y="2085975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485641"/>
              </p:ext>
            </p:extLst>
          </p:nvPr>
        </p:nvGraphicFramePr>
        <p:xfrm>
          <a:off x="4953000" y="1781175"/>
          <a:ext cx="1527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49" name="Equation" r:id="rId5" imgW="761760" imgH="304560" progId="Equation.DSMT4">
                  <p:embed/>
                </p:oleObj>
              </mc:Choice>
              <mc:Fallback>
                <p:oleObj name="Equation" r:id="rId5" imgW="761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81175"/>
                        <a:ext cx="15271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2362200" y="4800600"/>
            <a:ext cx="556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29200" y="2819401"/>
            <a:ext cx="0" cy="38099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791200" y="403860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035241"/>
              </p:ext>
            </p:extLst>
          </p:nvPr>
        </p:nvGraphicFramePr>
        <p:xfrm>
          <a:off x="5846444" y="3897787"/>
          <a:ext cx="3397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50"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444" y="3897787"/>
                        <a:ext cx="33972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3888485" y="449580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251993"/>
              </p:ext>
            </p:extLst>
          </p:nvPr>
        </p:nvGraphicFramePr>
        <p:xfrm>
          <a:off x="3475101" y="4061141"/>
          <a:ext cx="6096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51" name="Equation" r:id="rId8" imgW="228600" imgH="177480" progId="Equation.DSMT4">
                  <p:embed/>
                </p:oleObj>
              </mc:Choice>
              <mc:Fallback>
                <p:oleObj name="Equation" r:id="rId8" imgW="228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101" y="4061141"/>
                        <a:ext cx="60960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>
            <a:endCxn id="5" idx="7"/>
          </p:cNvCxnSpPr>
          <p:nvPr/>
        </p:nvCxnSpPr>
        <p:spPr>
          <a:xfrm flipV="1">
            <a:off x="5029200" y="4073199"/>
            <a:ext cx="778063" cy="7274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001685"/>
              </p:ext>
            </p:extLst>
          </p:nvPr>
        </p:nvGraphicFramePr>
        <p:xfrm>
          <a:off x="5414098" y="4313237"/>
          <a:ext cx="432346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52" name="Equation" r:id="rId10" imgW="266400" imgH="253800" progId="Equation.DSMT4">
                  <p:embed/>
                </p:oleObj>
              </mc:Choice>
              <mc:Fallback>
                <p:oleObj name="Equation" r:id="rId10" imgW="266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098" y="4313237"/>
                        <a:ext cx="432346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2612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/>
              <a:t>What Should A Satisfy?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5552" y="3771900"/>
            <a:ext cx="2075688" cy="20574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2296" indent="0">
              <a:buNone/>
            </a:pPr>
            <a:r>
              <a:rPr lang="en-US" dirty="0" smtClean="0"/>
              <a:t>f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824365"/>
            <a:ext cx="2028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is 2s</a:t>
            </a:r>
            <a:r>
              <a:rPr lang="en-US" sz="2800" dirty="0"/>
              <a:t>’-</a:t>
            </a:r>
            <a:r>
              <a:rPr lang="en-US" sz="2800" dirty="0" smtClean="0"/>
              <a:t>sparse</a:t>
            </a:r>
            <a:endParaRPr lang="he-IL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012742"/>
              </p:ext>
            </p:extLst>
          </p:nvPr>
        </p:nvGraphicFramePr>
        <p:xfrm>
          <a:off x="2040140" y="1964978"/>
          <a:ext cx="339319" cy="37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82"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140" y="1964978"/>
                        <a:ext cx="339319" cy="373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4267200" y="2085975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747261"/>
              </p:ext>
            </p:extLst>
          </p:nvPr>
        </p:nvGraphicFramePr>
        <p:xfrm>
          <a:off x="4953000" y="1781175"/>
          <a:ext cx="1527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83" name="Equation" r:id="rId5" imgW="761760" imgH="304560" progId="Equation.DSMT4">
                  <p:embed/>
                </p:oleObj>
              </mc:Choice>
              <mc:Fallback>
                <p:oleObj name="Equation" r:id="rId5" imgW="761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81175"/>
                        <a:ext cx="15271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2362200" y="4800600"/>
            <a:ext cx="556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29200" y="2819401"/>
            <a:ext cx="0" cy="38099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791200" y="403860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814357"/>
              </p:ext>
            </p:extLst>
          </p:nvPr>
        </p:nvGraphicFramePr>
        <p:xfrm>
          <a:off x="5846444" y="3897787"/>
          <a:ext cx="3397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84"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444" y="3897787"/>
                        <a:ext cx="33972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3888485" y="4495800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725775"/>
              </p:ext>
            </p:extLst>
          </p:nvPr>
        </p:nvGraphicFramePr>
        <p:xfrm>
          <a:off x="3475101" y="4061141"/>
          <a:ext cx="6096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85" name="Equation" r:id="rId8" imgW="228600" imgH="177480" progId="Equation.DSMT4">
                  <p:embed/>
                </p:oleObj>
              </mc:Choice>
              <mc:Fallback>
                <p:oleObj name="Equation" r:id="rId8" imgW="228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101" y="4061141"/>
                        <a:ext cx="60960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>
            <a:endCxn id="5" idx="7"/>
          </p:cNvCxnSpPr>
          <p:nvPr/>
        </p:nvCxnSpPr>
        <p:spPr>
          <a:xfrm flipV="1">
            <a:off x="5029200" y="4073199"/>
            <a:ext cx="778063" cy="7274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032602"/>
              </p:ext>
            </p:extLst>
          </p:nvPr>
        </p:nvGraphicFramePr>
        <p:xfrm>
          <a:off x="5414098" y="4313237"/>
          <a:ext cx="432346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86" name="Equation" r:id="rId10" imgW="266400" imgH="253800" progId="Equation.DSMT4">
                  <p:embed/>
                </p:oleObj>
              </mc:Choice>
              <mc:Fallback>
                <p:oleObj name="Equation" r:id="rId10" imgW="266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098" y="4313237"/>
                        <a:ext cx="432346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2667000"/>
            <a:ext cx="221208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is 2s</a:t>
            </a:r>
            <a:r>
              <a:rPr lang="en-US" sz="3600" dirty="0"/>
              <a:t>’-</a:t>
            </a:r>
            <a:r>
              <a:rPr lang="en-US" sz="3600" dirty="0" smtClean="0"/>
              <a:t>RIP</a:t>
            </a:r>
            <a:endParaRPr lang="en-US" sz="3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638481"/>
              </p:ext>
            </p:extLst>
          </p:nvPr>
        </p:nvGraphicFramePr>
        <p:xfrm>
          <a:off x="1676400" y="2769502"/>
          <a:ext cx="4064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87" name="Equation" r:id="rId12" imgW="152280" imgH="164880" progId="Equation.DSMT4">
                  <p:embed/>
                </p:oleObj>
              </mc:Choice>
              <mc:Fallback>
                <p:oleObj name="Equation" r:id="rId12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69502"/>
                        <a:ext cx="406400" cy="441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4820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Restricted </a:t>
            </a:r>
            <a:r>
              <a:rPr lang="en-US" sz="3200" u="sng" dirty="0" err="1" smtClean="0"/>
              <a:t>Isometry</a:t>
            </a:r>
            <a:r>
              <a:rPr lang="en-US" sz="3200" u="sng" dirty="0" smtClean="0"/>
              <a:t> Property (RIP)</a:t>
            </a:r>
            <a:endParaRPr lang="he-IL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itchFamily="34" charset="0"/>
              </a:rPr>
              <a:t>Satisfying s’-RIP means that every s’ columns of the matrix are nearly orthonormal</a:t>
            </a:r>
            <a:r>
              <a:rPr lang="en-US" sz="2800" dirty="0" smtClean="0">
                <a:latin typeface="Calibri" pitchFamily="34" charset="0"/>
              </a:rPr>
              <a:t>.</a:t>
            </a:r>
          </a:p>
          <a:p>
            <a:r>
              <a:rPr lang="en-US" sz="2800" dirty="0" smtClean="0">
                <a:latin typeface="Calibri" pitchFamily="34" charset="0"/>
              </a:rPr>
              <a:t>The restricted </a:t>
            </a:r>
            <a:r>
              <a:rPr lang="en-US" sz="2800" dirty="0" err="1" smtClean="0">
                <a:latin typeface="Calibri" pitchFamily="34" charset="0"/>
              </a:rPr>
              <a:t>isometry</a:t>
            </a:r>
            <a:r>
              <a:rPr lang="en-US" sz="2800" dirty="0" smtClean="0">
                <a:latin typeface="Calibri" pitchFamily="34" charset="0"/>
              </a:rPr>
              <a:t> constant        (RIC) is the smallest such that: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 marL="82296" indent="0">
              <a:spcAft>
                <a:spcPts val="600"/>
              </a:spcAft>
              <a:buNone/>
            </a:pPr>
            <a:r>
              <a:rPr lang="en-US" sz="2800" dirty="0" smtClean="0">
                <a:latin typeface="Calibri" pitchFamily="34" charset="0"/>
              </a:rPr>
              <a:t>    for every s’-sparse 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s</a:t>
            </a:r>
            <a:r>
              <a:rPr lang="en-US" sz="2800" dirty="0" smtClean="0">
                <a:latin typeface="Calibri" pitchFamily="34" charset="0"/>
              </a:rPr>
              <a:t>’-RIP is satisfied if        is small</a:t>
            </a:r>
          </a:p>
          <a:p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301243"/>
              </p:ext>
            </p:extLst>
          </p:nvPr>
        </p:nvGraphicFramePr>
        <p:xfrm>
          <a:off x="6705600" y="2438400"/>
          <a:ext cx="428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38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438400"/>
                        <a:ext cx="4286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653223"/>
              </p:ext>
            </p:extLst>
          </p:nvPr>
        </p:nvGraphicFramePr>
        <p:xfrm>
          <a:off x="2133600" y="3505200"/>
          <a:ext cx="4197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39" name="Equation" r:id="rId5" imgW="2095200" imgH="304560" progId="Equation.DSMT4">
                  <p:embed/>
                </p:oleObj>
              </mc:Choice>
              <mc:Fallback>
                <p:oleObj name="Equation" r:id="rId5" imgW="2095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505200"/>
                        <a:ext cx="419735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30273"/>
              </p:ext>
            </p:extLst>
          </p:nvPr>
        </p:nvGraphicFramePr>
        <p:xfrm>
          <a:off x="4572000" y="4419600"/>
          <a:ext cx="319088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40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19600"/>
                        <a:ext cx="319088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652318"/>
              </p:ext>
            </p:extLst>
          </p:nvPr>
        </p:nvGraphicFramePr>
        <p:xfrm>
          <a:off x="4648200" y="4953000"/>
          <a:ext cx="428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41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953000"/>
                        <a:ext cx="4286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7467600" y="381000"/>
            <a:ext cx="1483994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5727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Restricted </a:t>
            </a:r>
            <a:r>
              <a:rPr lang="en-US" sz="3200" u="sng" dirty="0" err="1" smtClean="0"/>
              <a:t>Isometry</a:t>
            </a:r>
            <a:r>
              <a:rPr lang="en-US" sz="3200" u="sng" dirty="0" smtClean="0"/>
              <a:t> Property (RIP)</a:t>
            </a:r>
            <a:endParaRPr lang="he-IL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itchFamily="34" charset="0"/>
              </a:rPr>
              <a:t>Satisfying s’-RIP means that every s’ columns of the matrix are nearly orthonormal</a:t>
            </a:r>
            <a:r>
              <a:rPr lang="en-US" sz="2800" dirty="0" smtClean="0">
                <a:latin typeface="Calibri" pitchFamily="34" charset="0"/>
              </a:rPr>
              <a:t>.</a:t>
            </a:r>
          </a:p>
          <a:p>
            <a:r>
              <a:rPr lang="en-US" sz="2800" dirty="0" smtClean="0">
                <a:latin typeface="Calibri" pitchFamily="34" charset="0"/>
              </a:rPr>
              <a:t>The restricted </a:t>
            </a:r>
            <a:r>
              <a:rPr lang="en-US" sz="2800" dirty="0" err="1" smtClean="0">
                <a:latin typeface="Calibri" pitchFamily="34" charset="0"/>
              </a:rPr>
              <a:t>isometry</a:t>
            </a:r>
            <a:r>
              <a:rPr lang="en-US" sz="2800" dirty="0" smtClean="0">
                <a:latin typeface="Calibri" pitchFamily="34" charset="0"/>
              </a:rPr>
              <a:t> constant        (RIC) is the smallest such that: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 marL="82296" indent="0">
              <a:spcAft>
                <a:spcPts val="600"/>
              </a:spcAft>
              <a:buNone/>
            </a:pPr>
            <a:r>
              <a:rPr lang="en-US" sz="2800" dirty="0" smtClean="0">
                <a:latin typeface="Calibri" pitchFamily="34" charset="0"/>
              </a:rPr>
              <a:t>    for every s’-sparse 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s</a:t>
            </a:r>
            <a:r>
              <a:rPr lang="en-US" sz="2800" dirty="0" smtClean="0">
                <a:latin typeface="Calibri" pitchFamily="34" charset="0"/>
              </a:rPr>
              <a:t>’-RIP is satisfied if        is small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     hard to compute.</a:t>
            </a:r>
          </a:p>
          <a:p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597252"/>
              </p:ext>
            </p:extLst>
          </p:nvPr>
        </p:nvGraphicFramePr>
        <p:xfrm>
          <a:off x="6705600" y="2438400"/>
          <a:ext cx="428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98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438400"/>
                        <a:ext cx="4286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182880"/>
              </p:ext>
            </p:extLst>
          </p:nvPr>
        </p:nvGraphicFramePr>
        <p:xfrm>
          <a:off x="2133600" y="3505200"/>
          <a:ext cx="4197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99" name="Equation" r:id="rId5" imgW="2095200" imgH="304560" progId="Equation.DSMT4">
                  <p:embed/>
                </p:oleObj>
              </mc:Choice>
              <mc:Fallback>
                <p:oleObj name="Equation" r:id="rId5" imgW="2095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505200"/>
                        <a:ext cx="419735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377171"/>
              </p:ext>
            </p:extLst>
          </p:nvPr>
        </p:nvGraphicFramePr>
        <p:xfrm>
          <a:off x="4572000" y="4419600"/>
          <a:ext cx="319088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00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19600"/>
                        <a:ext cx="319088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408089"/>
              </p:ext>
            </p:extLst>
          </p:nvPr>
        </p:nvGraphicFramePr>
        <p:xfrm>
          <a:off x="4648200" y="4953000"/>
          <a:ext cx="428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01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953000"/>
                        <a:ext cx="4286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051067"/>
              </p:ext>
            </p:extLst>
          </p:nvPr>
        </p:nvGraphicFramePr>
        <p:xfrm>
          <a:off x="1828800" y="5486400"/>
          <a:ext cx="428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02" name="Equation" r:id="rId11" imgW="190500" imgH="228600" progId="Equation.DSMT4">
                  <p:embed/>
                </p:oleObj>
              </mc:Choice>
              <mc:Fallback>
                <p:oleObj name="Equation" r:id="rId11" imgW="1905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86400"/>
                        <a:ext cx="4286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20" y="5562600"/>
            <a:ext cx="75260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7467600" y="381000"/>
            <a:ext cx="1483994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0267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Mutual Coherence</a:t>
            </a:r>
            <a:endParaRPr lang="he-IL" u="sng" dirty="0" smtClean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24000"/>
            <a:ext cx="8229600" cy="4953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>
                <a:latin typeface="Calibri" pitchFamily="34" charset="0"/>
              </a:rPr>
              <a:t>C</a:t>
            </a:r>
            <a:r>
              <a:rPr lang="en-US" sz="2800" dirty="0" smtClean="0">
                <a:latin typeface="Calibri" pitchFamily="34" charset="0"/>
              </a:rPr>
              <a:t>osine of the minimal angle between distinct columns of the matrix: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7675" y="2924175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4257675" y="3333750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4638675" y="2924175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638675" y="3333750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029200" y="2924175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029200" y="333375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753146"/>
              </p:ext>
            </p:extLst>
          </p:nvPr>
        </p:nvGraphicFramePr>
        <p:xfrm>
          <a:off x="4356100" y="2942431"/>
          <a:ext cx="1841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29" name="Equation" r:id="rId4" imgW="88560" imgH="164880" progId="Equation.DSMT4">
                  <p:embed/>
                </p:oleObj>
              </mc:Choice>
              <mc:Fallback>
                <p:oleObj name="Equation" r:id="rId4" imgW="88560" imgH="164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942431"/>
                        <a:ext cx="1841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729219"/>
              </p:ext>
            </p:extLst>
          </p:nvPr>
        </p:nvGraphicFramePr>
        <p:xfrm>
          <a:off x="4356100" y="3378200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0"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78200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541646"/>
              </p:ext>
            </p:extLst>
          </p:nvPr>
        </p:nvGraphicFramePr>
        <p:xfrm>
          <a:off x="4737100" y="29241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1"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9241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926422"/>
              </p:ext>
            </p:extLst>
          </p:nvPr>
        </p:nvGraphicFramePr>
        <p:xfrm>
          <a:off x="4632325" y="336867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2" name="Equation" r:id="rId9" imgW="190440" imgH="164880" progId="Equation.DSMT4">
                  <p:embed/>
                </p:oleObj>
              </mc:Choice>
              <mc:Fallback>
                <p:oleObj name="Equation" r:id="rId9" imgW="190440" imgH="164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36867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050573"/>
              </p:ext>
            </p:extLst>
          </p:nvPr>
        </p:nvGraphicFramePr>
        <p:xfrm>
          <a:off x="5087938" y="2928938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3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2928938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532709"/>
              </p:ext>
            </p:extLst>
          </p:nvPr>
        </p:nvGraphicFramePr>
        <p:xfrm>
          <a:off x="5127625" y="33686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4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33686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7391400" y="2695575"/>
            <a:ext cx="0" cy="6381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391400" y="2695575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20000">
            <a:off x="7391400" y="3361145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224694"/>
              </p:ext>
            </p:extLst>
          </p:nvPr>
        </p:nvGraphicFramePr>
        <p:xfrm>
          <a:off x="4257675" y="2490787"/>
          <a:ext cx="327546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5"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2490787"/>
                        <a:ext cx="327546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261138"/>
              </p:ext>
            </p:extLst>
          </p:nvPr>
        </p:nvGraphicFramePr>
        <p:xfrm>
          <a:off x="4614863" y="2509838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6" name="Equation" r:id="rId16" imgW="190440" imgH="228600" progId="Equation.DSMT4">
                  <p:embed/>
                </p:oleObj>
              </mc:Choice>
              <mc:Fallback>
                <p:oleObj name="Equation" r:id="rId16" imgW="19044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509838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227102"/>
              </p:ext>
            </p:extLst>
          </p:nvPr>
        </p:nvGraphicFramePr>
        <p:xfrm>
          <a:off x="5070475" y="2514600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7" name="Equation" r:id="rId18" imgW="177480" imgH="228600" progId="Equation.DSMT4">
                  <p:embed/>
                </p:oleObj>
              </mc:Choice>
              <mc:Fallback>
                <p:oleObj name="Equation" r:id="rId18" imgW="17748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2514600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70987"/>
              </p:ext>
            </p:extLst>
          </p:nvPr>
        </p:nvGraphicFramePr>
        <p:xfrm>
          <a:off x="8077200" y="2556873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8" name="Equation" r:id="rId20" imgW="164880" imgH="228600" progId="Equation.DSMT4">
                  <p:embed/>
                </p:oleObj>
              </mc:Choice>
              <mc:Fallback>
                <p:oleObj name="Equation" r:id="rId20" imgW="16488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556873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446089"/>
              </p:ext>
            </p:extLst>
          </p:nvPr>
        </p:nvGraphicFramePr>
        <p:xfrm>
          <a:off x="7889081" y="3962400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9" name="Equation" r:id="rId22" imgW="190440" imgH="228600" progId="Equation.DSMT4">
                  <p:embed/>
                </p:oleObj>
              </mc:Choice>
              <mc:Fallback>
                <p:oleObj name="Equation" r:id="rId22" imgW="1904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081" y="3962400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814914"/>
              </p:ext>
            </p:extLst>
          </p:nvPr>
        </p:nvGraphicFramePr>
        <p:xfrm>
          <a:off x="7038975" y="2575922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40" name="Equation" r:id="rId24" imgW="177480" imgH="228600" progId="Equation.DSMT4">
                  <p:embed/>
                </p:oleObj>
              </mc:Choice>
              <mc:Fallback>
                <p:oleObj name="Equation" r:id="rId24" imgW="17748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2575922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551438"/>
              </p:ext>
            </p:extLst>
          </p:nvPr>
        </p:nvGraphicFramePr>
        <p:xfrm>
          <a:off x="7467600" y="3177789"/>
          <a:ext cx="3255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41" name="Equation" r:id="rId26" imgW="203040" imgH="228600" progId="Equation.DSMT4">
                  <p:embed/>
                </p:oleObj>
              </mc:Choice>
              <mc:Fallback>
                <p:oleObj name="Equation" r:id="rId26" imgW="20304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177789"/>
                        <a:ext cx="3255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264191"/>
              </p:ext>
            </p:extLst>
          </p:nvPr>
        </p:nvGraphicFramePr>
        <p:xfrm>
          <a:off x="7391400" y="2924175"/>
          <a:ext cx="228600" cy="257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42" name="Equation" r:id="rId28" imgW="203040" imgH="228600" progId="Equation.DSMT4">
                  <p:embed/>
                </p:oleObj>
              </mc:Choice>
              <mc:Fallback>
                <p:oleObj name="Equation" r:id="rId28" imgW="20304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924175"/>
                        <a:ext cx="228600" cy="257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7379787" y="3361145"/>
            <a:ext cx="0" cy="762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928381"/>
              </p:ext>
            </p:extLst>
          </p:nvPr>
        </p:nvGraphicFramePr>
        <p:xfrm>
          <a:off x="7379787" y="3524250"/>
          <a:ext cx="2286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43" name="Equation" r:id="rId30" imgW="203040" imgH="228600" progId="Equation.DSMT4">
                  <p:embed/>
                </p:oleObj>
              </mc:Choice>
              <mc:Fallback>
                <p:oleObj name="Equation" r:id="rId30" imgW="20304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787" y="3524250"/>
                        <a:ext cx="22860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9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2112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Mutual Coherence</a:t>
            </a:r>
            <a:endParaRPr lang="he-IL" u="sng" dirty="0" smtClean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24000"/>
            <a:ext cx="8229600" cy="4953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>
                <a:latin typeface="Calibri" pitchFamily="34" charset="0"/>
              </a:rPr>
              <a:t>C</a:t>
            </a:r>
            <a:r>
              <a:rPr lang="en-US" sz="2800" dirty="0" smtClean="0">
                <a:latin typeface="Calibri" pitchFamily="34" charset="0"/>
              </a:rPr>
              <a:t>osine of the minimal angle between distinct columns of the matrix: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7675" y="2924175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4257675" y="3333750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4638675" y="2924175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638675" y="3333750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029200" y="2924175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029200" y="333375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077454"/>
              </p:ext>
            </p:extLst>
          </p:nvPr>
        </p:nvGraphicFramePr>
        <p:xfrm>
          <a:off x="4356100" y="2942431"/>
          <a:ext cx="1841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68" name="Equation" r:id="rId4" imgW="88560" imgH="164880" progId="Equation.DSMT4">
                  <p:embed/>
                </p:oleObj>
              </mc:Choice>
              <mc:Fallback>
                <p:oleObj name="Equation" r:id="rId4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942431"/>
                        <a:ext cx="1841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267404"/>
              </p:ext>
            </p:extLst>
          </p:nvPr>
        </p:nvGraphicFramePr>
        <p:xfrm>
          <a:off x="4356100" y="3378200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69"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78200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688205"/>
              </p:ext>
            </p:extLst>
          </p:nvPr>
        </p:nvGraphicFramePr>
        <p:xfrm>
          <a:off x="4737100" y="29241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70"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9241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248000"/>
              </p:ext>
            </p:extLst>
          </p:nvPr>
        </p:nvGraphicFramePr>
        <p:xfrm>
          <a:off x="4632325" y="336867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71" name="Equation" r:id="rId9" imgW="190440" imgH="164880" progId="Equation.DSMT4">
                  <p:embed/>
                </p:oleObj>
              </mc:Choice>
              <mc:Fallback>
                <p:oleObj name="Equation" r:id="rId9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36867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604655"/>
              </p:ext>
            </p:extLst>
          </p:nvPr>
        </p:nvGraphicFramePr>
        <p:xfrm>
          <a:off x="5087938" y="2928938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72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2928938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104342"/>
              </p:ext>
            </p:extLst>
          </p:nvPr>
        </p:nvGraphicFramePr>
        <p:xfrm>
          <a:off x="5127625" y="33686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73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33686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7391400" y="2695575"/>
            <a:ext cx="0" cy="6381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391400" y="2695575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20000">
            <a:off x="7391400" y="3361145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593100"/>
              </p:ext>
            </p:extLst>
          </p:nvPr>
        </p:nvGraphicFramePr>
        <p:xfrm>
          <a:off x="4257675" y="2490787"/>
          <a:ext cx="327546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74"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2490787"/>
                        <a:ext cx="327546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982703"/>
              </p:ext>
            </p:extLst>
          </p:nvPr>
        </p:nvGraphicFramePr>
        <p:xfrm>
          <a:off x="4614863" y="2509838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75" name="Equation" r:id="rId16" imgW="190440" imgH="228600" progId="Equation.DSMT4">
                  <p:embed/>
                </p:oleObj>
              </mc:Choice>
              <mc:Fallback>
                <p:oleObj name="Equation" r:id="rId16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509838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10654"/>
              </p:ext>
            </p:extLst>
          </p:nvPr>
        </p:nvGraphicFramePr>
        <p:xfrm>
          <a:off x="5070475" y="2514600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76" name="Equation" r:id="rId18" imgW="177480" imgH="228600" progId="Equation.DSMT4">
                  <p:embed/>
                </p:oleObj>
              </mc:Choice>
              <mc:Fallback>
                <p:oleObj name="Equation" r:id="rId1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2514600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687414"/>
              </p:ext>
            </p:extLst>
          </p:nvPr>
        </p:nvGraphicFramePr>
        <p:xfrm>
          <a:off x="8077200" y="2556873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77" name="Equation" r:id="rId20" imgW="164880" imgH="228600" progId="Equation.DSMT4">
                  <p:embed/>
                </p:oleObj>
              </mc:Choice>
              <mc:Fallback>
                <p:oleObj name="Equation" r:id="rId20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556873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402228"/>
              </p:ext>
            </p:extLst>
          </p:nvPr>
        </p:nvGraphicFramePr>
        <p:xfrm>
          <a:off x="7889081" y="3962400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78" name="Equation" r:id="rId22" imgW="190440" imgH="228600" progId="Equation.DSMT4">
                  <p:embed/>
                </p:oleObj>
              </mc:Choice>
              <mc:Fallback>
                <p:oleObj name="Equation" r:id="rId2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081" y="3962400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393209"/>
              </p:ext>
            </p:extLst>
          </p:nvPr>
        </p:nvGraphicFramePr>
        <p:xfrm>
          <a:off x="7038975" y="2575922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79" name="Equation" r:id="rId24" imgW="177480" imgH="228600" progId="Equation.DSMT4">
                  <p:embed/>
                </p:oleObj>
              </mc:Choice>
              <mc:Fallback>
                <p:oleObj name="Equation" r:id="rId24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2575922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513055"/>
              </p:ext>
            </p:extLst>
          </p:nvPr>
        </p:nvGraphicFramePr>
        <p:xfrm>
          <a:off x="7467600" y="3177789"/>
          <a:ext cx="3255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80" name="Equation" r:id="rId26" imgW="203040" imgH="228600" progId="Equation.DSMT4">
                  <p:embed/>
                </p:oleObj>
              </mc:Choice>
              <mc:Fallback>
                <p:oleObj name="Equation" r:id="rId26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177789"/>
                        <a:ext cx="3255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133848"/>
              </p:ext>
            </p:extLst>
          </p:nvPr>
        </p:nvGraphicFramePr>
        <p:xfrm>
          <a:off x="7391400" y="2924175"/>
          <a:ext cx="228600" cy="257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81" name="Equation" r:id="rId28" imgW="203040" imgH="228600" progId="Equation.DSMT4">
                  <p:embed/>
                </p:oleObj>
              </mc:Choice>
              <mc:Fallback>
                <p:oleObj name="Equation" r:id="rId28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924175"/>
                        <a:ext cx="228600" cy="257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7379787" y="3361145"/>
            <a:ext cx="0" cy="762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544727"/>
              </p:ext>
            </p:extLst>
          </p:nvPr>
        </p:nvGraphicFramePr>
        <p:xfrm>
          <a:off x="7379787" y="3524250"/>
          <a:ext cx="2286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82" name="Equation" r:id="rId30" imgW="203040" imgH="228600" progId="Equation.DSMT4">
                  <p:embed/>
                </p:oleObj>
              </mc:Choice>
              <mc:Fallback>
                <p:oleObj name="Equation" r:id="rId30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787" y="3524250"/>
                        <a:ext cx="22860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2949575" y="4302701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2949575" y="4712276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612127"/>
              </p:ext>
            </p:extLst>
          </p:nvPr>
        </p:nvGraphicFramePr>
        <p:xfrm>
          <a:off x="3048000" y="4320957"/>
          <a:ext cx="184150" cy="39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83" name="Equation" r:id="rId32" imgW="88560" imgH="164880" progId="Equation.DSMT4">
                  <p:embed/>
                </p:oleObj>
              </mc:Choice>
              <mc:Fallback>
                <p:oleObj name="Equation" r:id="rId3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20957"/>
                        <a:ext cx="184150" cy="391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772141"/>
              </p:ext>
            </p:extLst>
          </p:nvPr>
        </p:nvGraphicFramePr>
        <p:xfrm>
          <a:off x="3048000" y="4756727"/>
          <a:ext cx="184150" cy="393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84" name="Equation" r:id="rId33" imgW="88560" imgH="164880" progId="Equation.DSMT4">
                  <p:embed/>
                </p:oleObj>
              </mc:Choice>
              <mc:Fallback>
                <p:oleObj name="Equation" r:id="rId3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56727"/>
                        <a:ext cx="184150" cy="393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753926"/>
              </p:ext>
            </p:extLst>
          </p:nvPr>
        </p:nvGraphicFramePr>
        <p:xfrm>
          <a:off x="2949575" y="3896926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85" name="Equation" r:id="rId34" imgW="164880" imgH="228600" progId="Equation.DSMT4">
                  <p:embed/>
                </p:oleObj>
              </mc:Choice>
              <mc:Fallback>
                <p:oleObj name="Equation" r:id="rId34" imgW="16488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3896926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34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380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Mutual Coherence</a:t>
            </a:r>
            <a:endParaRPr lang="he-IL" u="sng" dirty="0" smtClean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24000"/>
            <a:ext cx="8229600" cy="4953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>
                <a:latin typeface="Calibri" pitchFamily="34" charset="0"/>
              </a:rPr>
              <a:t>C</a:t>
            </a:r>
            <a:r>
              <a:rPr lang="en-US" sz="2800" dirty="0" smtClean="0">
                <a:latin typeface="Calibri" pitchFamily="34" charset="0"/>
              </a:rPr>
              <a:t>osine of the minimal angle between distinct columns of the matrix: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7675" y="2924175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4257675" y="3333750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4638675" y="2924175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638675" y="3333750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029200" y="2924175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029200" y="333375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240895"/>
              </p:ext>
            </p:extLst>
          </p:nvPr>
        </p:nvGraphicFramePr>
        <p:xfrm>
          <a:off x="4356100" y="2942431"/>
          <a:ext cx="1841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28" name="Equation" r:id="rId4" imgW="88560" imgH="164880" progId="Equation.DSMT4">
                  <p:embed/>
                </p:oleObj>
              </mc:Choice>
              <mc:Fallback>
                <p:oleObj name="Equation" r:id="rId4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942431"/>
                        <a:ext cx="1841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038593"/>
              </p:ext>
            </p:extLst>
          </p:nvPr>
        </p:nvGraphicFramePr>
        <p:xfrm>
          <a:off x="4356100" y="3378200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29"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78200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755131"/>
              </p:ext>
            </p:extLst>
          </p:nvPr>
        </p:nvGraphicFramePr>
        <p:xfrm>
          <a:off x="4737100" y="29241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30"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9241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824692"/>
              </p:ext>
            </p:extLst>
          </p:nvPr>
        </p:nvGraphicFramePr>
        <p:xfrm>
          <a:off x="4632325" y="336867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31" name="Equation" r:id="rId9" imgW="190440" imgH="164880" progId="Equation.DSMT4">
                  <p:embed/>
                </p:oleObj>
              </mc:Choice>
              <mc:Fallback>
                <p:oleObj name="Equation" r:id="rId9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36867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807137"/>
              </p:ext>
            </p:extLst>
          </p:nvPr>
        </p:nvGraphicFramePr>
        <p:xfrm>
          <a:off x="5087938" y="2928938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32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2928938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494505"/>
              </p:ext>
            </p:extLst>
          </p:nvPr>
        </p:nvGraphicFramePr>
        <p:xfrm>
          <a:off x="5127625" y="33686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33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33686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7391400" y="2695575"/>
            <a:ext cx="0" cy="6381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391400" y="2695575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20000">
            <a:off x="7391400" y="3361145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190418"/>
              </p:ext>
            </p:extLst>
          </p:nvPr>
        </p:nvGraphicFramePr>
        <p:xfrm>
          <a:off x="4257675" y="2490787"/>
          <a:ext cx="327546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34"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2490787"/>
                        <a:ext cx="327546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895112"/>
              </p:ext>
            </p:extLst>
          </p:nvPr>
        </p:nvGraphicFramePr>
        <p:xfrm>
          <a:off x="4614863" y="2509838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35" name="Equation" r:id="rId16" imgW="190440" imgH="228600" progId="Equation.DSMT4">
                  <p:embed/>
                </p:oleObj>
              </mc:Choice>
              <mc:Fallback>
                <p:oleObj name="Equation" r:id="rId16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509838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418601"/>
              </p:ext>
            </p:extLst>
          </p:nvPr>
        </p:nvGraphicFramePr>
        <p:xfrm>
          <a:off x="5070475" y="2514600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36" name="Equation" r:id="rId18" imgW="177480" imgH="228600" progId="Equation.DSMT4">
                  <p:embed/>
                </p:oleObj>
              </mc:Choice>
              <mc:Fallback>
                <p:oleObj name="Equation" r:id="rId1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2514600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065753"/>
              </p:ext>
            </p:extLst>
          </p:nvPr>
        </p:nvGraphicFramePr>
        <p:xfrm>
          <a:off x="8077200" y="2556873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37" name="Equation" r:id="rId20" imgW="164880" imgH="228600" progId="Equation.DSMT4">
                  <p:embed/>
                </p:oleObj>
              </mc:Choice>
              <mc:Fallback>
                <p:oleObj name="Equation" r:id="rId20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556873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691209"/>
              </p:ext>
            </p:extLst>
          </p:nvPr>
        </p:nvGraphicFramePr>
        <p:xfrm>
          <a:off x="7889081" y="3962400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38" name="Equation" r:id="rId22" imgW="190440" imgH="228600" progId="Equation.DSMT4">
                  <p:embed/>
                </p:oleObj>
              </mc:Choice>
              <mc:Fallback>
                <p:oleObj name="Equation" r:id="rId2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081" y="3962400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813549"/>
              </p:ext>
            </p:extLst>
          </p:nvPr>
        </p:nvGraphicFramePr>
        <p:xfrm>
          <a:off x="7038975" y="2575922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39" name="Equation" r:id="rId24" imgW="177480" imgH="228600" progId="Equation.DSMT4">
                  <p:embed/>
                </p:oleObj>
              </mc:Choice>
              <mc:Fallback>
                <p:oleObj name="Equation" r:id="rId24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2575922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90075"/>
              </p:ext>
            </p:extLst>
          </p:nvPr>
        </p:nvGraphicFramePr>
        <p:xfrm>
          <a:off x="7467600" y="3177789"/>
          <a:ext cx="3255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40" name="Equation" r:id="rId26" imgW="203040" imgH="228600" progId="Equation.DSMT4">
                  <p:embed/>
                </p:oleObj>
              </mc:Choice>
              <mc:Fallback>
                <p:oleObj name="Equation" r:id="rId26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177789"/>
                        <a:ext cx="3255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194660"/>
              </p:ext>
            </p:extLst>
          </p:nvPr>
        </p:nvGraphicFramePr>
        <p:xfrm>
          <a:off x="7391400" y="2924175"/>
          <a:ext cx="228600" cy="257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41" name="Equation" r:id="rId28" imgW="203040" imgH="228600" progId="Equation.DSMT4">
                  <p:embed/>
                </p:oleObj>
              </mc:Choice>
              <mc:Fallback>
                <p:oleObj name="Equation" r:id="rId28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924175"/>
                        <a:ext cx="228600" cy="257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7379787" y="3361145"/>
            <a:ext cx="0" cy="762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654529"/>
              </p:ext>
            </p:extLst>
          </p:nvPr>
        </p:nvGraphicFramePr>
        <p:xfrm>
          <a:off x="7379787" y="3524250"/>
          <a:ext cx="2286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42" name="Equation" r:id="rId30" imgW="203040" imgH="228600" progId="Equation.DSMT4">
                  <p:embed/>
                </p:oleObj>
              </mc:Choice>
              <mc:Fallback>
                <p:oleObj name="Equation" r:id="rId30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787" y="3524250"/>
                        <a:ext cx="22860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2949575" y="4302701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2949575" y="4712276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439878"/>
              </p:ext>
            </p:extLst>
          </p:nvPr>
        </p:nvGraphicFramePr>
        <p:xfrm>
          <a:off x="3048000" y="4320957"/>
          <a:ext cx="184150" cy="39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43" name="Equation" r:id="rId32" imgW="88560" imgH="164880" progId="Equation.DSMT4">
                  <p:embed/>
                </p:oleObj>
              </mc:Choice>
              <mc:Fallback>
                <p:oleObj name="Equation" r:id="rId3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20957"/>
                        <a:ext cx="184150" cy="391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883978"/>
              </p:ext>
            </p:extLst>
          </p:nvPr>
        </p:nvGraphicFramePr>
        <p:xfrm>
          <a:off x="3048000" y="4756727"/>
          <a:ext cx="184150" cy="393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44" name="Equation" r:id="rId33" imgW="88560" imgH="164880" progId="Equation.DSMT4">
                  <p:embed/>
                </p:oleObj>
              </mc:Choice>
              <mc:Fallback>
                <p:oleObj name="Equation" r:id="rId3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56727"/>
                        <a:ext cx="184150" cy="393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161320"/>
              </p:ext>
            </p:extLst>
          </p:nvPr>
        </p:nvGraphicFramePr>
        <p:xfrm>
          <a:off x="2949575" y="3896926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45" name="Equation" r:id="rId34" imgW="164880" imgH="228600" progId="Equation.DSMT4">
                  <p:embed/>
                </p:oleObj>
              </mc:Choice>
              <mc:Fallback>
                <p:oleObj name="Equation" r:id="rId3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3896926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3330575" y="4302701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434635"/>
              </p:ext>
            </p:extLst>
          </p:nvPr>
        </p:nvGraphicFramePr>
        <p:xfrm>
          <a:off x="3429000" y="4329688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46" name="Equation" r:id="rId35" imgW="88560" imgH="164880" progId="Equation.DSMT4">
                  <p:embed/>
                </p:oleObj>
              </mc:Choice>
              <mc:Fallback>
                <p:oleObj name="Equation" r:id="rId3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329688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3336925" y="4720709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218967"/>
              </p:ext>
            </p:extLst>
          </p:nvPr>
        </p:nvGraphicFramePr>
        <p:xfrm>
          <a:off x="3330575" y="477888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47" name="Equation" r:id="rId36" imgW="190440" imgH="164880" progId="Equation.DSMT4">
                  <p:embed/>
                </p:oleObj>
              </mc:Choice>
              <mc:Fallback>
                <p:oleObj name="Equation" r:id="rId36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477888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013587"/>
              </p:ext>
            </p:extLst>
          </p:nvPr>
        </p:nvGraphicFramePr>
        <p:xfrm>
          <a:off x="3341688" y="3896926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48" name="Equation" r:id="rId38" imgW="190440" imgH="228600" progId="Equation.DSMT4">
                  <p:embed/>
                </p:oleObj>
              </mc:Choice>
              <mc:Fallback>
                <p:oleObj name="Equation" r:id="rId38" imgW="1904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3896926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4147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Mutual Coherence</a:t>
            </a:r>
            <a:endParaRPr lang="he-IL" u="sng" dirty="0" smtClean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24000"/>
            <a:ext cx="8229600" cy="4953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>
                <a:latin typeface="Calibri" pitchFamily="34" charset="0"/>
              </a:rPr>
              <a:t>C</a:t>
            </a:r>
            <a:r>
              <a:rPr lang="en-US" sz="2800" dirty="0" smtClean="0">
                <a:latin typeface="Calibri" pitchFamily="34" charset="0"/>
              </a:rPr>
              <a:t>osine of the minimal angle between distinct columns of the matrix: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7675" y="2924175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4257675" y="3333750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4638675" y="2924175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638675" y="3333750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029200" y="2924175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029200" y="333375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770989"/>
              </p:ext>
            </p:extLst>
          </p:nvPr>
        </p:nvGraphicFramePr>
        <p:xfrm>
          <a:off x="4356100" y="2942431"/>
          <a:ext cx="1841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08" name="Equation" r:id="rId4" imgW="88560" imgH="164880" progId="Equation.DSMT4">
                  <p:embed/>
                </p:oleObj>
              </mc:Choice>
              <mc:Fallback>
                <p:oleObj name="Equation" r:id="rId4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942431"/>
                        <a:ext cx="1841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644803"/>
              </p:ext>
            </p:extLst>
          </p:nvPr>
        </p:nvGraphicFramePr>
        <p:xfrm>
          <a:off x="4356100" y="3378200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09"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78200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717633"/>
              </p:ext>
            </p:extLst>
          </p:nvPr>
        </p:nvGraphicFramePr>
        <p:xfrm>
          <a:off x="4737100" y="29241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10"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9241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844510"/>
              </p:ext>
            </p:extLst>
          </p:nvPr>
        </p:nvGraphicFramePr>
        <p:xfrm>
          <a:off x="4632325" y="336867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11" name="Equation" r:id="rId9" imgW="190440" imgH="164880" progId="Equation.DSMT4">
                  <p:embed/>
                </p:oleObj>
              </mc:Choice>
              <mc:Fallback>
                <p:oleObj name="Equation" r:id="rId9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36867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298784"/>
              </p:ext>
            </p:extLst>
          </p:nvPr>
        </p:nvGraphicFramePr>
        <p:xfrm>
          <a:off x="5087938" y="2928938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12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2928938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701096"/>
              </p:ext>
            </p:extLst>
          </p:nvPr>
        </p:nvGraphicFramePr>
        <p:xfrm>
          <a:off x="5127625" y="33686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13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33686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7391400" y="2695575"/>
            <a:ext cx="0" cy="6381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391400" y="2695575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20000">
            <a:off x="7391400" y="3361145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879618"/>
              </p:ext>
            </p:extLst>
          </p:nvPr>
        </p:nvGraphicFramePr>
        <p:xfrm>
          <a:off x="4257675" y="2490787"/>
          <a:ext cx="327546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14"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2490787"/>
                        <a:ext cx="327546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351510"/>
              </p:ext>
            </p:extLst>
          </p:nvPr>
        </p:nvGraphicFramePr>
        <p:xfrm>
          <a:off x="4614863" y="2509838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15" name="Equation" r:id="rId16" imgW="190440" imgH="228600" progId="Equation.DSMT4">
                  <p:embed/>
                </p:oleObj>
              </mc:Choice>
              <mc:Fallback>
                <p:oleObj name="Equation" r:id="rId16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509838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57303"/>
              </p:ext>
            </p:extLst>
          </p:nvPr>
        </p:nvGraphicFramePr>
        <p:xfrm>
          <a:off x="5070475" y="2514600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16" name="Equation" r:id="rId18" imgW="177480" imgH="228600" progId="Equation.DSMT4">
                  <p:embed/>
                </p:oleObj>
              </mc:Choice>
              <mc:Fallback>
                <p:oleObj name="Equation" r:id="rId1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2514600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19117"/>
              </p:ext>
            </p:extLst>
          </p:nvPr>
        </p:nvGraphicFramePr>
        <p:xfrm>
          <a:off x="8077200" y="2556873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17" name="Equation" r:id="rId20" imgW="164880" imgH="228600" progId="Equation.DSMT4">
                  <p:embed/>
                </p:oleObj>
              </mc:Choice>
              <mc:Fallback>
                <p:oleObj name="Equation" r:id="rId20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556873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213558"/>
              </p:ext>
            </p:extLst>
          </p:nvPr>
        </p:nvGraphicFramePr>
        <p:xfrm>
          <a:off x="7889081" y="3962400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18" name="Equation" r:id="rId22" imgW="190440" imgH="228600" progId="Equation.DSMT4">
                  <p:embed/>
                </p:oleObj>
              </mc:Choice>
              <mc:Fallback>
                <p:oleObj name="Equation" r:id="rId2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081" y="3962400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482530"/>
              </p:ext>
            </p:extLst>
          </p:nvPr>
        </p:nvGraphicFramePr>
        <p:xfrm>
          <a:off x="7038975" y="2575922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19" name="Equation" r:id="rId24" imgW="177480" imgH="228600" progId="Equation.DSMT4">
                  <p:embed/>
                </p:oleObj>
              </mc:Choice>
              <mc:Fallback>
                <p:oleObj name="Equation" r:id="rId24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2575922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815682"/>
              </p:ext>
            </p:extLst>
          </p:nvPr>
        </p:nvGraphicFramePr>
        <p:xfrm>
          <a:off x="7467600" y="3177789"/>
          <a:ext cx="3255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20" name="Equation" r:id="rId26" imgW="203040" imgH="228600" progId="Equation.DSMT4">
                  <p:embed/>
                </p:oleObj>
              </mc:Choice>
              <mc:Fallback>
                <p:oleObj name="Equation" r:id="rId26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177789"/>
                        <a:ext cx="3255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805048"/>
              </p:ext>
            </p:extLst>
          </p:nvPr>
        </p:nvGraphicFramePr>
        <p:xfrm>
          <a:off x="7391400" y="2924175"/>
          <a:ext cx="228600" cy="257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21" name="Equation" r:id="rId28" imgW="203040" imgH="228600" progId="Equation.DSMT4">
                  <p:embed/>
                </p:oleObj>
              </mc:Choice>
              <mc:Fallback>
                <p:oleObj name="Equation" r:id="rId28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924175"/>
                        <a:ext cx="228600" cy="257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7379787" y="3361145"/>
            <a:ext cx="0" cy="762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68865"/>
              </p:ext>
            </p:extLst>
          </p:nvPr>
        </p:nvGraphicFramePr>
        <p:xfrm>
          <a:off x="7379787" y="3524250"/>
          <a:ext cx="2286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22" name="Equation" r:id="rId30" imgW="203040" imgH="228600" progId="Equation.DSMT4">
                  <p:embed/>
                </p:oleObj>
              </mc:Choice>
              <mc:Fallback>
                <p:oleObj name="Equation" r:id="rId30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787" y="3524250"/>
                        <a:ext cx="22860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2949575" y="4302701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2949575" y="4712276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962846"/>
              </p:ext>
            </p:extLst>
          </p:nvPr>
        </p:nvGraphicFramePr>
        <p:xfrm>
          <a:off x="3048000" y="4320957"/>
          <a:ext cx="184150" cy="39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23" name="Equation" r:id="rId32" imgW="88560" imgH="164880" progId="Equation.DSMT4">
                  <p:embed/>
                </p:oleObj>
              </mc:Choice>
              <mc:Fallback>
                <p:oleObj name="Equation" r:id="rId3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20957"/>
                        <a:ext cx="184150" cy="391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674125"/>
              </p:ext>
            </p:extLst>
          </p:nvPr>
        </p:nvGraphicFramePr>
        <p:xfrm>
          <a:off x="3048000" y="4756727"/>
          <a:ext cx="184150" cy="393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24" name="Equation" r:id="rId33" imgW="88560" imgH="164880" progId="Equation.DSMT4">
                  <p:embed/>
                </p:oleObj>
              </mc:Choice>
              <mc:Fallback>
                <p:oleObj name="Equation" r:id="rId3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56727"/>
                        <a:ext cx="184150" cy="393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191993"/>
              </p:ext>
            </p:extLst>
          </p:nvPr>
        </p:nvGraphicFramePr>
        <p:xfrm>
          <a:off x="2949575" y="3896926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25" name="Equation" r:id="rId34" imgW="164880" imgH="228600" progId="Equation.DSMT4">
                  <p:embed/>
                </p:oleObj>
              </mc:Choice>
              <mc:Fallback>
                <p:oleObj name="Equation" r:id="rId3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3896926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3330575" y="4302701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533506"/>
              </p:ext>
            </p:extLst>
          </p:nvPr>
        </p:nvGraphicFramePr>
        <p:xfrm>
          <a:off x="3429000" y="4329688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26" name="Equation" r:id="rId35" imgW="88560" imgH="164880" progId="Equation.DSMT4">
                  <p:embed/>
                </p:oleObj>
              </mc:Choice>
              <mc:Fallback>
                <p:oleObj name="Equation" r:id="rId3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329688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3336925" y="4720709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107865"/>
              </p:ext>
            </p:extLst>
          </p:nvPr>
        </p:nvGraphicFramePr>
        <p:xfrm>
          <a:off x="3330575" y="477888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27" name="Equation" r:id="rId36" imgW="190440" imgH="164880" progId="Equation.DSMT4">
                  <p:embed/>
                </p:oleObj>
              </mc:Choice>
              <mc:Fallback>
                <p:oleObj name="Equation" r:id="rId36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477888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085892"/>
              </p:ext>
            </p:extLst>
          </p:nvPr>
        </p:nvGraphicFramePr>
        <p:xfrm>
          <a:off x="3341688" y="3896926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28" name="Equation" r:id="rId38" imgW="190440" imgH="228600" progId="Equation.DSMT4">
                  <p:embed/>
                </p:oleObj>
              </mc:Choice>
              <mc:Fallback>
                <p:oleObj name="Equation" r:id="rId38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3896926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>
            <a:off x="3336925" y="51816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900153"/>
              </p:ext>
            </p:extLst>
          </p:nvPr>
        </p:nvGraphicFramePr>
        <p:xfrm>
          <a:off x="2803889" y="5638800"/>
          <a:ext cx="106607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829" name="Equation" r:id="rId39" imgW="660240" imgH="228600" progId="Equation.DSMT4">
                  <p:embed/>
                </p:oleObj>
              </mc:Choice>
              <mc:Fallback>
                <p:oleObj name="Equation" r:id="rId39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889" y="5638800"/>
                        <a:ext cx="1066072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41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768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Mutual Coherence</a:t>
            </a:r>
            <a:endParaRPr lang="he-IL" u="sng" dirty="0" smtClean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24000"/>
            <a:ext cx="8229600" cy="4953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>
                <a:latin typeface="Calibri" pitchFamily="34" charset="0"/>
              </a:rPr>
              <a:t>C</a:t>
            </a:r>
            <a:r>
              <a:rPr lang="en-US" sz="2800" dirty="0" smtClean="0">
                <a:latin typeface="Calibri" pitchFamily="34" charset="0"/>
              </a:rPr>
              <a:t>osine of the minimal angle between distinct columns of the matrix: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7675" y="2924175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4257675" y="3333750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4638675" y="2924175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638675" y="3333750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029200" y="2924175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029200" y="333375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083351"/>
              </p:ext>
            </p:extLst>
          </p:nvPr>
        </p:nvGraphicFramePr>
        <p:xfrm>
          <a:off x="4356100" y="2942431"/>
          <a:ext cx="1841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40" name="Equation" r:id="rId4" imgW="88560" imgH="164880" progId="Equation.DSMT4">
                  <p:embed/>
                </p:oleObj>
              </mc:Choice>
              <mc:Fallback>
                <p:oleObj name="Equation" r:id="rId4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942431"/>
                        <a:ext cx="1841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164729"/>
              </p:ext>
            </p:extLst>
          </p:nvPr>
        </p:nvGraphicFramePr>
        <p:xfrm>
          <a:off x="4356100" y="3378200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41"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78200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132608"/>
              </p:ext>
            </p:extLst>
          </p:nvPr>
        </p:nvGraphicFramePr>
        <p:xfrm>
          <a:off x="4737100" y="29241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42"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9241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934447"/>
              </p:ext>
            </p:extLst>
          </p:nvPr>
        </p:nvGraphicFramePr>
        <p:xfrm>
          <a:off x="4632325" y="336867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43" name="Equation" r:id="rId9" imgW="190440" imgH="164880" progId="Equation.DSMT4">
                  <p:embed/>
                </p:oleObj>
              </mc:Choice>
              <mc:Fallback>
                <p:oleObj name="Equation" r:id="rId9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36867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422244"/>
              </p:ext>
            </p:extLst>
          </p:nvPr>
        </p:nvGraphicFramePr>
        <p:xfrm>
          <a:off x="5087938" y="2928938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44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2928938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035298"/>
              </p:ext>
            </p:extLst>
          </p:nvPr>
        </p:nvGraphicFramePr>
        <p:xfrm>
          <a:off x="5127625" y="33686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45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33686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7391400" y="2695575"/>
            <a:ext cx="0" cy="6381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391400" y="2695575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20000">
            <a:off x="7391400" y="3361145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879204"/>
              </p:ext>
            </p:extLst>
          </p:nvPr>
        </p:nvGraphicFramePr>
        <p:xfrm>
          <a:off x="4257675" y="2490787"/>
          <a:ext cx="327546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46"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2490787"/>
                        <a:ext cx="327546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268401"/>
              </p:ext>
            </p:extLst>
          </p:nvPr>
        </p:nvGraphicFramePr>
        <p:xfrm>
          <a:off x="4614863" y="2509838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47" name="Equation" r:id="rId16" imgW="190440" imgH="228600" progId="Equation.DSMT4">
                  <p:embed/>
                </p:oleObj>
              </mc:Choice>
              <mc:Fallback>
                <p:oleObj name="Equation" r:id="rId16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509838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078510"/>
              </p:ext>
            </p:extLst>
          </p:nvPr>
        </p:nvGraphicFramePr>
        <p:xfrm>
          <a:off x="5070475" y="2514600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48" name="Equation" r:id="rId18" imgW="177480" imgH="228600" progId="Equation.DSMT4">
                  <p:embed/>
                </p:oleObj>
              </mc:Choice>
              <mc:Fallback>
                <p:oleObj name="Equation" r:id="rId1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2514600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900934"/>
              </p:ext>
            </p:extLst>
          </p:nvPr>
        </p:nvGraphicFramePr>
        <p:xfrm>
          <a:off x="8077200" y="2556873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49" name="Equation" r:id="rId20" imgW="164880" imgH="228600" progId="Equation.DSMT4">
                  <p:embed/>
                </p:oleObj>
              </mc:Choice>
              <mc:Fallback>
                <p:oleObj name="Equation" r:id="rId20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556873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842277"/>
              </p:ext>
            </p:extLst>
          </p:nvPr>
        </p:nvGraphicFramePr>
        <p:xfrm>
          <a:off x="7889081" y="3962400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50" name="Equation" r:id="rId22" imgW="190440" imgH="228600" progId="Equation.DSMT4">
                  <p:embed/>
                </p:oleObj>
              </mc:Choice>
              <mc:Fallback>
                <p:oleObj name="Equation" r:id="rId2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081" y="3962400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649931"/>
              </p:ext>
            </p:extLst>
          </p:nvPr>
        </p:nvGraphicFramePr>
        <p:xfrm>
          <a:off x="7038975" y="2575922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51" name="Equation" r:id="rId24" imgW="177480" imgH="228600" progId="Equation.DSMT4">
                  <p:embed/>
                </p:oleObj>
              </mc:Choice>
              <mc:Fallback>
                <p:oleObj name="Equation" r:id="rId24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2575922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842731"/>
              </p:ext>
            </p:extLst>
          </p:nvPr>
        </p:nvGraphicFramePr>
        <p:xfrm>
          <a:off x="7467600" y="3177789"/>
          <a:ext cx="3255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52" name="Equation" r:id="rId26" imgW="203040" imgH="228600" progId="Equation.DSMT4">
                  <p:embed/>
                </p:oleObj>
              </mc:Choice>
              <mc:Fallback>
                <p:oleObj name="Equation" r:id="rId26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177789"/>
                        <a:ext cx="3255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26343"/>
              </p:ext>
            </p:extLst>
          </p:nvPr>
        </p:nvGraphicFramePr>
        <p:xfrm>
          <a:off x="7391400" y="2924175"/>
          <a:ext cx="228600" cy="257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53" name="Equation" r:id="rId28" imgW="203040" imgH="228600" progId="Equation.DSMT4">
                  <p:embed/>
                </p:oleObj>
              </mc:Choice>
              <mc:Fallback>
                <p:oleObj name="Equation" r:id="rId28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924175"/>
                        <a:ext cx="228600" cy="257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7379787" y="3361145"/>
            <a:ext cx="0" cy="762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8227"/>
              </p:ext>
            </p:extLst>
          </p:nvPr>
        </p:nvGraphicFramePr>
        <p:xfrm>
          <a:off x="7379787" y="3524250"/>
          <a:ext cx="2286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54" name="Equation" r:id="rId30" imgW="203040" imgH="228600" progId="Equation.DSMT4">
                  <p:embed/>
                </p:oleObj>
              </mc:Choice>
              <mc:Fallback>
                <p:oleObj name="Equation" r:id="rId30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787" y="3524250"/>
                        <a:ext cx="22860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2949575" y="4302701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2949575" y="4712276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249140"/>
              </p:ext>
            </p:extLst>
          </p:nvPr>
        </p:nvGraphicFramePr>
        <p:xfrm>
          <a:off x="3048000" y="4320957"/>
          <a:ext cx="184150" cy="39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55" name="Equation" r:id="rId32" imgW="88560" imgH="164880" progId="Equation.DSMT4">
                  <p:embed/>
                </p:oleObj>
              </mc:Choice>
              <mc:Fallback>
                <p:oleObj name="Equation" r:id="rId3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20957"/>
                        <a:ext cx="184150" cy="391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440809"/>
              </p:ext>
            </p:extLst>
          </p:nvPr>
        </p:nvGraphicFramePr>
        <p:xfrm>
          <a:off x="3048000" y="4756727"/>
          <a:ext cx="184150" cy="393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56" name="Equation" r:id="rId33" imgW="88560" imgH="164880" progId="Equation.DSMT4">
                  <p:embed/>
                </p:oleObj>
              </mc:Choice>
              <mc:Fallback>
                <p:oleObj name="Equation" r:id="rId3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56727"/>
                        <a:ext cx="184150" cy="393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35763"/>
              </p:ext>
            </p:extLst>
          </p:nvPr>
        </p:nvGraphicFramePr>
        <p:xfrm>
          <a:off x="2949575" y="3896926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57" name="Equation" r:id="rId34" imgW="164880" imgH="228600" progId="Equation.DSMT4">
                  <p:embed/>
                </p:oleObj>
              </mc:Choice>
              <mc:Fallback>
                <p:oleObj name="Equation" r:id="rId3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3896926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3330575" y="4302701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28911"/>
              </p:ext>
            </p:extLst>
          </p:nvPr>
        </p:nvGraphicFramePr>
        <p:xfrm>
          <a:off x="3429000" y="4329688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58" name="Equation" r:id="rId35" imgW="88560" imgH="164880" progId="Equation.DSMT4">
                  <p:embed/>
                </p:oleObj>
              </mc:Choice>
              <mc:Fallback>
                <p:oleObj name="Equation" r:id="rId3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329688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3336925" y="4720709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563077"/>
              </p:ext>
            </p:extLst>
          </p:nvPr>
        </p:nvGraphicFramePr>
        <p:xfrm>
          <a:off x="3330575" y="477888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59" name="Equation" r:id="rId36" imgW="190440" imgH="164880" progId="Equation.DSMT4">
                  <p:embed/>
                </p:oleObj>
              </mc:Choice>
              <mc:Fallback>
                <p:oleObj name="Equation" r:id="rId36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477888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582378"/>
              </p:ext>
            </p:extLst>
          </p:nvPr>
        </p:nvGraphicFramePr>
        <p:xfrm>
          <a:off x="3341688" y="3896926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60" name="Equation" r:id="rId38" imgW="190440" imgH="228600" progId="Equation.DSMT4">
                  <p:embed/>
                </p:oleObj>
              </mc:Choice>
              <mc:Fallback>
                <p:oleObj name="Equation" r:id="rId38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3896926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>
            <a:off x="3336925" y="51816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754787"/>
              </p:ext>
            </p:extLst>
          </p:nvPr>
        </p:nvGraphicFramePr>
        <p:xfrm>
          <a:off x="2803889" y="5638800"/>
          <a:ext cx="106607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61" name="Equation" r:id="rId39" imgW="660240" imgH="228600" progId="Equation.DSMT4">
                  <p:embed/>
                </p:oleObj>
              </mc:Choice>
              <mc:Fallback>
                <p:oleObj name="Equation" r:id="rId39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889" y="5638800"/>
                        <a:ext cx="1066072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4276725" y="4316988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Rectangle 42"/>
          <p:cNvSpPr/>
          <p:nvPr/>
        </p:nvSpPr>
        <p:spPr>
          <a:xfrm>
            <a:off x="4276725" y="4726563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189758"/>
              </p:ext>
            </p:extLst>
          </p:nvPr>
        </p:nvGraphicFramePr>
        <p:xfrm>
          <a:off x="4375150" y="4335244"/>
          <a:ext cx="1841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62" name="Equation" r:id="rId41" imgW="88560" imgH="164880" progId="Equation.DSMT4">
                  <p:embed/>
                </p:oleObj>
              </mc:Choice>
              <mc:Fallback>
                <p:oleObj name="Equation" r:id="rId41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4335244"/>
                        <a:ext cx="1841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970374"/>
              </p:ext>
            </p:extLst>
          </p:nvPr>
        </p:nvGraphicFramePr>
        <p:xfrm>
          <a:off x="4375150" y="4771013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63" name="Equation" r:id="rId42" imgW="88560" imgH="164880" progId="Equation.DSMT4">
                  <p:embed/>
                </p:oleObj>
              </mc:Choice>
              <mc:Fallback>
                <p:oleObj name="Equation" r:id="rId4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4771013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633966"/>
              </p:ext>
            </p:extLst>
          </p:nvPr>
        </p:nvGraphicFramePr>
        <p:xfrm>
          <a:off x="4284662" y="3896926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64" name="Equation" r:id="rId43" imgW="165028" imgH="228501" progId="Equation.DSMT4">
                  <p:embed/>
                </p:oleObj>
              </mc:Choice>
              <mc:Fallback>
                <p:oleObj name="Equation" r:id="rId43" imgW="165028" imgH="228501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3896926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46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4675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Examples for x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Cell biology images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53" y="2470321"/>
            <a:ext cx="2438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49019" y="5943600"/>
            <a:ext cx="26186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http://www.pnas.org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www.plosone.org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81827"/>
            <a:ext cx="2514600" cy="23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2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Mutual Coherence</a:t>
            </a:r>
            <a:endParaRPr lang="he-IL" u="sng" dirty="0" smtClean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24000"/>
            <a:ext cx="8229600" cy="4953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>
                <a:latin typeface="Calibri" pitchFamily="34" charset="0"/>
              </a:rPr>
              <a:t>C</a:t>
            </a:r>
            <a:r>
              <a:rPr lang="en-US" sz="2800" dirty="0" smtClean="0">
                <a:latin typeface="Calibri" pitchFamily="34" charset="0"/>
              </a:rPr>
              <a:t>osine of the minimal angle between distinct columns of the matrix: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7675" y="2924175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4257675" y="3333750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4638675" y="2924175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638675" y="3333750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029200" y="2924175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029200" y="333375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404746"/>
              </p:ext>
            </p:extLst>
          </p:nvPr>
        </p:nvGraphicFramePr>
        <p:xfrm>
          <a:off x="4356100" y="2942431"/>
          <a:ext cx="1841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48" name="Equation" r:id="rId4" imgW="88560" imgH="164880" progId="Equation.DSMT4">
                  <p:embed/>
                </p:oleObj>
              </mc:Choice>
              <mc:Fallback>
                <p:oleObj name="Equation" r:id="rId4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942431"/>
                        <a:ext cx="1841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770918"/>
              </p:ext>
            </p:extLst>
          </p:nvPr>
        </p:nvGraphicFramePr>
        <p:xfrm>
          <a:off x="4356100" y="3378200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49"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78200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93592"/>
              </p:ext>
            </p:extLst>
          </p:nvPr>
        </p:nvGraphicFramePr>
        <p:xfrm>
          <a:off x="4737100" y="29241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0"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9241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562218"/>
              </p:ext>
            </p:extLst>
          </p:nvPr>
        </p:nvGraphicFramePr>
        <p:xfrm>
          <a:off x="4632325" y="336867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1" name="Equation" r:id="rId9" imgW="190440" imgH="164880" progId="Equation.DSMT4">
                  <p:embed/>
                </p:oleObj>
              </mc:Choice>
              <mc:Fallback>
                <p:oleObj name="Equation" r:id="rId9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36867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135779"/>
              </p:ext>
            </p:extLst>
          </p:nvPr>
        </p:nvGraphicFramePr>
        <p:xfrm>
          <a:off x="5087938" y="2928938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2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2928938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437285"/>
              </p:ext>
            </p:extLst>
          </p:nvPr>
        </p:nvGraphicFramePr>
        <p:xfrm>
          <a:off x="5127625" y="33686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3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33686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7391400" y="2695575"/>
            <a:ext cx="0" cy="6381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391400" y="2695575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20000">
            <a:off x="7391400" y="3361145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619329"/>
              </p:ext>
            </p:extLst>
          </p:nvPr>
        </p:nvGraphicFramePr>
        <p:xfrm>
          <a:off x="4257675" y="2490787"/>
          <a:ext cx="327546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4"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2490787"/>
                        <a:ext cx="327546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078329"/>
              </p:ext>
            </p:extLst>
          </p:nvPr>
        </p:nvGraphicFramePr>
        <p:xfrm>
          <a:off x="4614863" y="2509838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5" name="Equation" r:id="rId16" imgW="190440" imgH="228600" progId="Equation.DSMT4">
                  <p:embed/>
                </p:oleObj>
              </mc:Choice>
              <mc:Fallback>
                <p:oleObj name="Equation" r:id="rId16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509838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028220"/>
              </p:ext>
            </p:extLst>
          </p:nvPr>
        </p:nvGraphicFramePr>
        <p:xfrm>
          <a:off x="5070475" y="2514600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6" name="Equation" r:id="rId18" imgW="177480" imgH="228600" progId="Equation.DSMT4">
                  <p:embed/>
                </p:oleObj>
              </mc:Choice>
              <mc:Fallback>
                <p:oleObj name="Equation" r:id="rId1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2514600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6977"/>
              </p:ext>
            </p:extLst>
          </p:nvPr>
        </p:nvGraphicFramePr>
        <p:xfrm>
          <a:off x="8077200" y="2556873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7" name="Equation" r:id="rId20" imgW="164880" imgH="228600" progId="Equation.DSMT4">
                  <p:embed/>
                </p:oleObj>
              </mc:Choice>
              <mc:Fallback>
                <p:oleObj name="Equation" r:id="rId20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556873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934183"/>
              </p:ext>
            </p:extLst>
          </p:nvPr>
        </p:nvGraphicFramePr>
        <p:xfrm>
          <a:off x="7889081" y="3962400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8" name="Equation" r:id="rId22" imgW="190440" imgH="228600" progId="Equation.DSMT4">
                  <p:embed/>
                </p:oleObj>
              </mc:Choice>
              <mc:Fallback>
                <p:oleObj name="Equation" r:id="rId2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081" y="3962400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927693"/>
              </p:ext>
            </p:extLst>
          </p:nvPr>
        </p:nvGraphicFramePr>
        <p:xfrm>
          <a:off x="7038975" y="2575922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9" name="Equation" r:id="rId24" imgW="177480" imgH="228600" progId="Equation.DSMT4">
                  <p:embed/>
                </p:oleObj>
              </mc:Choice>
              <mc:Fallback>
                <p:oleObj name="Equation" r:id="rId24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2575922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452698"/>
              </p:ext>
            </p:extLst>
          </p:nvPr>
        </p:nvGraphicFramePr>
        <p:xfrm>
          <a:off x="7467600" y="3177789"/>
          <a:ext cx="3255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60" name="Equation" r:id="rId26" imgW="203040" imgH="228600" progId="Equation.DSMT4">
                  <p:embed/>
                </p:oleObj>
              </mc:Choice>
              <mc:Fallback>
                <p:oleObj name="Equation" r:id="rId26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177789"/>
                        <a:ext cx="3255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164005"/>
              </p:ext>
            </p:extLst>
          </p:nvPr>
        </p:nvGraphicFramePr>
        <p:xfrm>
          <a:off x="7391400" y="2924175"/>
          <a:ext cx="228600" cy="257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61" name="Equation" r:id="rId28" imgW="203040" imgH="228600" progId="Equation.DSMT4">
                  <p:embed/>
                </p:oleObj>
              </mc:Choice>
              <mc:Fallback>
                <p:oleObj name="Equation" r:id="rId28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924175"/>
                        <a:ext cx="228600" cy="257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7379787" y="3361145"/>
            <a:ext cx="0" cy="762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563440"/>
              </p:ext>
            </p:extLst>
          </p:nvPr>
        </p:nvGraphicFramePr>
        <p:xfrm>
          <a:off x="7379787" y="3524250"/>
          <a:ext cx="2286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62" name="Equation" r:id="rId30" imgW="203040" imgH="228600" progId="Equation.DSMT4">
                  <p:embed/>
                </p:oleObj>
              </mc:Choice>
              <mc:Fallback>
                <p:oleObj name="Equation" r:id="rId30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787" y="3524250"/>
                        <a:ext cx="22860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2949575" y="4302701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2949575" y="4712276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287550"/>
              </p:ext>
            </p:extLst>
          </p:nvPr>
        </p:nvGraphicFramePr>
        <p:xfrm>
          <a:off x="3048000" y="4320957"/>
          <a:ext cx="184150" cy="39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63" name="Equation" r:id="rId32" imgW="88560" imgH="164880" progId="Equation.DSMT4">
                  <p:embed/>
                </p:oleObj>
              </mc:Choice>
              <mc:Fallback>
                <p:oleObj name="Equation" r:id="rId3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20957"/>
                        <a:ext cx="184150" cy="391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533333"/>
              </p:ext>
            </p:extLst>
          </p:nvPr>
        </p:nvGraphicFramePr>
        <p:xfrm>
          <a:off x="3048000" y="4756727"/>
          <a:ext cx="184150" cy="393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64" name="Equation" r:id="rId33" imgW="88560" imgH="164880" progId="Equation.DSMT4">
                  <p:embed/>
                </p:oleObj>
              </mc:Choice>
              <mc:Fallback>
                <p:oleObj name="Equation" r:id="rId3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56727"/>
                        <a:ext cx="184150" cy="393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234929"/>
              </p:ext>
            </p:extLst>
          </p:nvPr>
        </p:nvGraphicFramePr>
        <p:xfrm>
          <a:off x="2949575" y="3896926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65" name="Equation" r:id="rId34" imgW="164880" imgH="228600" progId="Equation.DSMT4">
                  <p:embed/>
                </p:oleObj>
              </mc:Choice>
              <mc:Fallback>
                <p:oleObj name="Equation" r:id="rId3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3896926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3330575" y="4302701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232177"/>
              </p:ext>
            </p:extLst>
          </p:nvPr>
        </p:nvGraphicFramePr>
        <p:xfrm>
          <a:off x="3429000" y="4329688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66" name="Equation" r:id="rId35" imgW="88560" imgH="164880" progId="Equation.DSMT4">
                  <p:embed/>
                </p:oleObj>
              </mc:Choice>
              <mc:Fallback>
                <p:oleObj name="Equation" r:id="rId3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329688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3336925" y="4720709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289273"/>
              </p:ext>
            </p:extLst>
          </p:nvPr>
        </p:nvGraphicFramePr>
        <p:xfrm>
          <a:off x="3330575" y="477888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67" name="Equation" r:id="rId36" imgW="190440" imgH="164880" progId="Equation.DSMT4">
                  <p:embed/>
                </p:oleObj>
              </mc:Choice>
              <mc:Fallback>
                <p:oleObj name="Equation" r:id="rId36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477888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466660"/>
              </p:ext>
            </p:extLst>
          </p:nvPr>
        </p:nvGraphicFramePr>
        <p:xfrm>
          <a:off x="3341688" y="3896926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68" name="Equation" r:id="rId38" imgW="190440" imgH="228600" progId="Equation.DSMT4">
                  <p:embed/>
                </p:oleObj>
              </mc:Choice>
              <mc:Fallback>
                <p:oleObj name="Equation" r:id="rId38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3896926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>
            <a:off x="3336925" y="51816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188644"/>
              </p:ext>
            </p:extLst>
          </p:nvPr>
        </p:nvGraphicFramePr>
        <p:xfrm>
          <a:off x="2803889" y="5638800"/>
          <a:ext cx="106607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69" name="Equation" r:id="rId39" imgW="660240" imgH="228600" progId="Equation.DSMT4">
                  <p:embed/>
                </p:oleObj>
              </mc:Choice>
              <mc:Fallback>
                <p:oleObj name="Equation" r:id="rId39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889" y="5638800"/>
                        <a:ext cx="1066072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4276725" y="4316988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Rectangle 42"/>
          <p:cNvSpPr/>
          <p:nvPr/>
        </p:nvSpPr>
        <p:spPr>
          <a:xfrm>
            <a:off x="4276725" y="4726563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703623"/>
              </p:ext>
            </p:extLst>
          </p:nvPr>
        </p:nvGraphicFramePr>
        <p:xfrm>
          <a:off x="4375150" y="4335244"/>
          <a:ext cx="1841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70" name="Equation" r:id="rId41" imgW="88560" imgH="164880" progId="Equation.DSMT4">
                  <p:embed/>
                </p:oleObj>
              </mc:Choice>
              <mc:Fallback>
                <p:oleObj name="Equation" r:id="rId41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4335244"/>
                        <a:ext cx="1841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626289"/>
              </p:ext>
            </p:extLst>
          </p:nvPr>
        </p:nvGraphicFramePr>
        <p:xfrm>
          <a:off x="4375150" y="4771013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71" name="Equation" r:id="rId42" imgW="88560" imgH="164880" progId="Equation.DSMT4">
                  <p:embed/>
                </p:oleObj>
              </mc:Choice>
              <mc:Fallback>
                <p:oleObj name="Equation" r:id="rId4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4771013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338378"/>
              </p:ext>
            </p:extLst>
          </p:nvPr>
        </p:nvGraphicFramePr>
        <p:xfrm>
          <a:off x="4284662" y="3896926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72" name="Equation" r:id="rId43" imgW="165028" imgH="228501" progId="Equation.DSMT4">
                  <p:embed/>
                </p:oleObj>
              </mc:Choice>
              <mc:Fallback>
                <p:oleObj name="Equation" r:id="rId43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3896926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4638674" y="4316987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Rectangle 47"/>
          <p:cNvSpPr/>
          <p:nvPr/>
        </p:nvSpPr>
        <p:spPr>
          <a:xfrm>
            <a:off x="4638674" y="4726562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196959"/>
              </p:ext>
            </p:extLst>
          </p:nvPr>
        </p:nvGraphicFramePr>
        <p:xfrm>
          <a:off x="4697412" y="4321750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73" name="Equation" r:id="rId44" imgW="126720" imgH="177480" progId="Equation.DSMT4">
                  <p:embed/>
                </p:oleObj>
              </mc:Choice>
              <mc:Fallback>
                <p:oleObj name="Equation" r:id="rId4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2" y="4321750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25672"/>
              </p:ext>
            </p:extLst>
          </p:nvPr>
        </p:nvGraphicFramePr>
        <p:xfrm>
          <a:off x="4737099" y="4761487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74" name="Equation" r:id="rId45" imgW="88560" imgH="164880" progId="Equation.DSMT4">
                  <p:embed/>
                </p:oleObj>
              </mc:Choice>
              <mc:Fallback>
                <p:oleObj name="Equation" r:id="rId4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099" y="4761487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183863"/>
              </p:ext>
            </p:extLst>
          </p:nvPr>
        </p:nvGraphicFramePr>
        <p:xfrm>
          <a:off x="4668838" y="3897313"/>
          <a:ext cx="3524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75" name="Equation" r:id="rId46" imgW="177480" imgH="228600" progId="Equation.DSMT4">
                  <p:embed/>
                </p:oleObj>
              </mc:Choice>
              <mc:Fallback>
                <p:oleObj name="Equation" r:id="rId46" imgW="1774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3897313"/>
                        <a:ext cx="3524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Oval 51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2815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Mutual Coherence</a:t>
            </a:r>
            <a:endParaRPr lang="he-IL" u="sng" dirty="0" smtClean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24000"/>
            <a:ext cx="8229600" cy="4953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>
                <a:latin typeface="Calibri" pitchFamily="34" charset="0"/>
              </a:rPr>
              <a:t>C</a:t>
            </a:r>
            <a:r>
              <a:rPr lang="en-US" sz="2800" dirty="0" smtClean="0">
                <a:latin typeface="Calibri" pitchFamily="34" charset="0"/>
              </a:rPr>
              <a:t>osine of the minimal angle between distinct columns of the matrix: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7675" y="2924175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4257675" y="3333750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4638675" y="2924175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638675" y="3333750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029200" y="2924175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029200" y="333375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324842"/>
              </p:ext>
            </p:extLst>
          </p:nvPr>
        </p:nvGraphicFramePr>
        <p:xfrm>
          <a:off x="4356100" y="2942431"/>
          <a:ext cx="1841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81" name="Equation" r:id="rId4" imgW="88560" imgH="164880" progId="Equation.DSMT4">
                  <p:embed/>
                </p:oleObj>
              </mc:Choice>
              <mc:Fallback>
                <p:oleObj name="Equation" r:id="rId4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942431"/>
                        <a:ext cx="1841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89060"/>
              </p:ext>
            </p:extLst>
          </p:nvPr>
        </p:nvGraphicFramePr>
        <p:xfrm>
          <a:off x="4356100" y="3378200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82"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78200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379038"/>
              </p:ext>
            </p:extLst>
          </p:nvPr>
        </p:nvGraphicFramePr>
        <p:xfrm>
          <a:off x="4737100" y="29241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83"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9241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465844"/>
              </p:ext>
            </p:extLst>
          </p:nvPr>
        </p:nvGraphicFramePr>
        <p:xfrm>
          <a:off x="4632325" y="336867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84" name="Equation" r:id="rId9" imgW="190440" imgH="164880" progId="Equation.DSMT4">
                  <p:embed/>
                </p:oleObj>
              </mc:Choice>
              <mc:Fallback>
                <p:oleObj name="Equation" r:id="rId9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36867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500050"/>
              </p:ext>
            </p:extLst>
          </p:nvPr>
        </p:nvGraphicFramePr>
        <p:xfrm>
          <a:off x="5087938" y="2928938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85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2928938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516335"/>
              </p:ext>
            </p:extLst>
          </p:nvPr>
        </p:nvGraphicFramePr>
        <p:xfrm>
          <a:off x="5127625" y="33686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86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33686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7391400" y="2695575"/>
            <a:ext cx="0" cy="6381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391400" y="2695575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20000">
            <a:off x="7391400" y="3361145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563359"/>
              </p:ext>
            </p:extLst>
          </p:nvPr>
        </p:nvGraphicFramePr>
        <p:xfrm>
          <a:off x="4257675" y="2490787"/>
          <a:ext cx="327546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87"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2490787"/>
                        <a:ext cx="327546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454953"/>
              </p:ext>
            </p:extLst>
          </p:nvPr>
        </p:nvGraphicFramePr>
        <p:xfrm>
          <a:off x="4614863" y="2509838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88" name="Equation" r:id="rId16" imgW="190440" imgH="228600" progId="Equation.DSMT4">
                  <p:embed/>
                </p:oleObj>
              </mc:Choice>
              <mc:Fallback>
                <p:oleObj name="Equation" r:id="rId16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509838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426786"/>
              </p:ext>
            </p:extLst>
          </p:nvPr>
        </p:nvGraphicFramePr>
        <p:xfrm>
          <a:off x="5070475" y="2514600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89" name="Equation" r:id="rId18" imgW="177480" imgH="228600" progId="Equation.DSMT4">
                  <p:embed/>
                </p:oleObj>
              </mc:Choice>
              <mc:Fallback>
                <p:oleObj name="Equation" r:id="rId1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2514600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968989"/>
              </p:ext>
            </p:extLst>
          </p:nvPr>
        </p:nvGraphicFramePr>
        <p:xfrm>
          <a:off x="8077200" y="2556873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90" name="Equation" r:id="rId20" imgW="164880" imgH="228600" progId="Equation.DSMT4">
                  <p:embed/>
                </p:oleObj>
              </mc:Choice>
              <mc:Fallback>
                <p:oleObj name="Equation" r:id="rId20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556873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656138"/>
              </p:ext>
            </p:extLst>
          </p:nvPr>
        </p:nvGraphicFramePr>
        <p:xfrm>
          <a:off x="7889081" y="3962400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91" name="Equation" r:id="rId22" imgW="190440" imgH="228600" progId="Equation.DSMT4">
                  <p:embed/>
                </p:oleObj>
              </mc:Choice>
              <mc:Fallback>
                <p:oleObj name="Equation" r:id="rId2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081" y="3962400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831729"/>
              </p:ext>
            </p:extLst>
          </p:nvPr>
        </p:nvGraphicFramePr>
        <p:xfrm>
          <a:off x="7038975" y="2575922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92" name="Equation" r:id="rId24" imgW="177480" imgH="228600" progId="Equation.DSMT4">
                  <p:embed/>
                </p:oleObj>
              </mc:Choice>
              <mc:Fallback>
                <p:oleObj name="Equation" r:id="rId24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2575922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877899"/>
              </p:ext>
            </p:extLst>
          </p:nvPr>
        </p:nvGraphicFramePr>
        <p:xfrm>
          <a:off x="7467600" y="3177789"/>
          <a:ext cx="3255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93" name="Equation" r:id="rId26" imgW="203040" imgH="228600" progId="Equation.DSMT4">
                  <p:embed/>
                </p:oleObj>
              </mc:Choice>
              <mc:Fallback>
                <p:oleObj name="Equation" r:id="rId26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177789"/>
                        <a:ext cx="3255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190339"/>
              </p:ext>
            </p:extLst>
          </p:nvPr>
        </p:nvGraphicFramePr>
        <p:xfrm>
          <a:off x="7391400" y="2924175"/>
          <a:ext cx="228600" cy="257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94" name="Equation" r:id="rId28" imgW="203040" imgH="228600" progId="Equation.DSMT4">
                  <p:embed/>
                </p:oleObj>
              </mc:Choice>
              <mc:Fallback>
                <p:oleObj name="Equation" r:id="rId28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924175"/>
                        <a:ext cx="228600" cy="257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7379787" y="3361145"/>
            <a:ext cx="0" cy="762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313754"/>
              </p:ext>
            </p:extLst>
          </p:nvPr>
        </p:nvGraphicFramePr>
        <p:xfrm>
          <a:off x="7379787" y="3524250"/>
          <a:ext cx="2286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95" name="Equation" r:id="rId30" imgW="203040" imgH="228600" progId="Equation.DSMT4">
                  <p:embed/>
                </p:oleObj>
              </mc:Choice>
              <mc:Fallback>
                <p:oleObj name="Equation" r:id="rId30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787" y="3524250"/>
                        <a:ext cx="22860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2949575" y="4302701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2949575" y="4712276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428082"/>
              </p:ext>
            </p:extLst>
          </p:nvPr>
        </p:nvGraphicFramePr>
        <p:xfrm>
          <a:off x="3048000" y="4320957"/>
          <a:ext cx="184150" cy="39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96" name="Equation" r:id="rId32" imgW="88560" imgH="164880" progId="Equation.DSMT4">
                  <p:embed/>
                </p:oleObj>
              </mc:Choice>
              <mc:Fallback>
                <p:oleObj name="Equation" r:id="rId3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20957"/>
                        <a:ext cx="184150" cy="391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55910"/>
              </p:ext>
            </p:extLst>
          </p:nvPr>
        </p:nvGraphicFramePr>
        <p:xfrm>
          <a:off x="3048000" y="4756727"/>
          <a:ext cx="184150" cy="393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97" name="Equation" r:id="rId33" imgW="88560" imgH="164880" progId="Equation.DSMT4">
                  <p:embed/>
                </p:oleObj>
              </mc:Choice>
              <mc:Fallback>
                <p:oleObj name="Equation" r:id="rId3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56727"/>
                        <a:ext cx="184150" cy="393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13810"/>
              </p:ext>
            </p:extLst>
          </p:nvPr>
        </p:nvGraphicFramePr>
        <p:xfrm>
          <a:off x="2949575" y="3896926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98" name="Equation" r:id="rId34" imgW="164880" imgH="228600" progId="Equation.DSMT4">
                  <p:embed/>
                </p:oleObj>
              </mc:Choice>
              <mc:Fallback>
                <p:oleObj name="Equation" r:id="rId3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3896926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3330575" y="4302701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486706"/>
              </p:ext>
            </p:extLst>
          </p:nvPr>
        </p:nvGraphicFramePr>
        <p:xfrm>
          <a:off x="3429000" y="4329688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99" name="Equation" r:id="rId35" imgW="88560" imgH="164880" progId="Equation.DSMT4">
                  <p:embed/>
                </p:oleObj>
              </mc:Choice>
              <mc:Fallback>
                <p:oleObj name="Equation" r:id="rId3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329688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3336925" y="4720709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356853"/>
              </p:ext>
            </p:extLst>
          </p:nvPr>
        </p:nvGraphicFramePr>
        <p:xfrm>
          <a:off x="3330575" y="477888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00" name="Equation" r:id="rId36" imgW="190440" imgH="164880" progId="Equation.DSMT4">
                  <p:embed/>
                </p:oleObj>
              </mc:Choice>
              <mc:Fallback>
                <p:oleObj name="Equation" r:id="rId36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477888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141143"/>
              </p:ext>
            </p:extLst>
          </p:nvPr>
        </p:nvGraphicFramePr>
        <p:xfrm>
          <a:off x="3341688" y="3896926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01" name="Equation" r:id="rId38" imgW="190440" imgH="228600" progId="Equation.DSMT4">
                  <p:embed/>
                </p:oleObj>
              </mc:Choice>
              <mc:Fallback>
                <p:oleObj name="Equation" r:id="rId38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3896926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>
            <a:off x="3336925" y="51816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648316"/>
              </p:ext>
            </p:extLst>
          </p:nvPr>
        </p:nvGraphicFramePr>
        <p:xfrm>
          <a:off x="2803889" y="5638800"/>
          <a:ext cx="106607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02" name="Equation" r:id="rId39" imgW="660240" imgH="228600" progId="Equation.DSMT4">
                  <p:embed/>
                </p:oleObj>
              </mc:Choice>
              <mc:Fallback>
                <p:oleObj name="Equation" r:id="rId39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889" y="5638800"/>
                        <a:ext cx="1066072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4276725" y="4316988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Rectangle 42"/>
          <p:cNvSpPr/>
          <p:nvPr/>
        </p:nvSpPr>
        <p:spPr>
          <a:xfrm>
            <a:off x="4276725" y="4726563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314486"/>
              </p:ext>
            </p:extLst>
          </p:nvPr>
        </p:nvGraphicFramePr>
        <p:xfrm>
          <a:off x="4375150" y="4335244"/>
          <a:ext cx="1841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03" name="Equation" r:id="rId41" imgW="88560" imgH="164880" progId="Equation.DSMT4">
                  <p:embed/>
                </p:oleObj>
              </mc:Choice>
              <mc:Fallback>
                <p:oleObj name="Equation" r:id="rId41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4335244"/>
                        <a:ext cx="1841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663060"/>
              </p:ext>
            </p:extLst>
          </p:nvPr>
        </p:nvGraphicFramePr>
        <p:xfrm>
          <a:off x="4375150" y="4771013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04" name="Equation" r:id="rId42" imgW="88560" imgH="164880" progId="Equation.DSMT4">
                  <p:embed/>
                </p:oleObj>
              </mc:Choice>
              <mc:Fallback>
                <p:oleObj name="Equation" r:id="rId4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4771013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77576"/>
              </p:ext>
            </p:extLst>
          </p:nvPr>
        </p:nvGraphicFramePr>
        <p:xfrm>
          <a:off x="4284662" y="3896926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05" name="Equation" r:id="rId43" imgW="165028" imgH="228501" progId="Equation.DSMT4">
                  <p:embed/>
                </p:oleObj>
              </mc:Choice>
              <mc:Fallback>
                <p:oleObj name="Equation" r:id="rId43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3896926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4638674" y="4316987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Rectangle 47"/>
          <p:cNvSpPr/>
          <p:nvPr/>
        </p:nvSpPr>
        <p:spPr>
          <a:xfrm>
            <a:off x="4638674" y="4726562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383664"/>
              </p:ext>
            </p:extLst>
          </p:nvPr>
        </p:nvGraphicFramePr>
        <p:xfrm>
          <a:off x="4697412" y="4321750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06" name="Equation" r:id="rId44" imgW="126720" imgH="177480" progId="Equation.DSMT4">
                  <p:embed/>
                </p:oleObj>
              </mc:Choice>
              <mc:Fallback>
                <p:oleObj name="Equation" r:id="rId4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2" y="4321750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054918"/>
              </p:ext>
            </p:extLst>
          </p:nvPr>
        </p:nvGraphicFramePr>
        <p:xfrm>
          <a:off x="4737099" y="4761487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07" name="Equation" r:id="rId45" imgW="88560" imgH="164880" progId="Equation.DSMT4">
                  <p:embed/>
                </p:oleObj>
              </mc:Choice>
              <mc:Fallback>
                <p:oleObj name="Equation" r:id="rId4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099" y="4761487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953386"/>
              </p:ext>
            </p:extLst>
          </p:nvPr>
        </p:nvGraphicFramePr>
        <p:xfrm>
          <a:off x="4668838" y="3897313"/>
          <a:ext cx="3524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08" name="Equation" r:id="rId46" imgW="177480" imgH="228600" progId="Equation.DSMT4">
                  <p:embed/>
                </p:oleObj>
              </mc:Choice>
              <mc:Fallback>
                <p:oleObj name="Equation" r:id="rId46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3897313"/>
                        <a:ext cx="3524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Arrow Connector 51"/>
          <p:cNvCxnSpPr/>
          <p:nvPr/>
        </p:nvCxnSpPr>
        <p:spPr>
          <a:xfrm>
            <a:off x="4657725" y="5145071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504141"/>
              </p:ext>
            </p:extLst>
          </p:nvPr>
        </p:nvGraphicFramePr>
        <p:xfrm>
          <a:off x="4129088" y="5573696"/>
          <a:ext cx="10906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809" name="Equation" r:id="rId48" imgW="799920" imgH="419040" progId="Equation.DSMT4">
                  <p:embed/>
                </p:oleObj>
              </mc:Choice>
              <mc:Fallback>
                <p:oleObj name="Equation" r:id="rId48" imgW="799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5573696"/>
                        <a:ext cx="109061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Oval 53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4941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Mutual Coherence</a:t>
            </a:r>
            <a:endParaRPr lang="he-IL" u="sng" dirty="0" smtClean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24000"/>
            <a:ext cx="8229600" cy="4953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>
                <a:latin typeface="Calibri" pitchFamily="34" charset="0"/>
              </a:rPr>
              <a:t>C</a:t>
            </a:r>
            <a:r>
              <a:rPr lang="en-US" sz="2800" dirty="0" smtClean="0">
                <a:latin typeface="Calibri" pitchFamily="34" charset="0"/>
              </a:rPr>
              <a:t>osine of the minimal angle between distinct columns of the matrix: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7675" y="2924175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4257675" y="3333750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4638675" y="2924175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638675" y="3333750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029200" y="2924175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029200" y="333375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340151"/>
              </p:ext>
            </p:extLst>
          </p:nvPr>
        </p:nvGraphicFramePr>
        <p:xfrm>
          <a:off x="4356100" y="2942431"/>
          <a:ext cx="1841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85" name="Equation" r:id="rId4" imgW="88560" imgH="164880" progId="Equation.DSMT4">
                  <p:embed/>
                </p:oleObj>
              </mc:Choice>
              <mc:Fallback>
                <p:oleObj name="Equation" r:id="rId4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942431"/>
                        <a:ext cx="1841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039248"/>
              </p:ext>
            </p:extLst>
          </p:nvPr>
        </p:nvGraphicFramePr>
        <p:xfrm>
          <a:off x="4356100" y="3378200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86"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78200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512986"/>
              </p:ext>
            </p:extLst>
          </p:nvPr>
        </p:nvGraphicFramePr>
        <p:xfrm>
          <a:off x="4737100" y="29241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87"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9241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214982"/>
              </p:ext>
            </p:extLst>
          </p:nvPr>
        </p:nvGraphicFramePr>
        <p:xfrm>
          <a:off x="4632325" y="336867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88" name="Equation" r:id="rId9" imgW="190440" imgH="164880" progId="Equation.DSMT4">
                  <p:embed/>
                </p:oleObj>
              </mc:Choice>
              <mc:Fallback>
                <p:oleObj name="Equation" r:id="rId9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36867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366450"/>
              </p:ext>
            </p:extLst>
          </p:nvPr>
        </p:nvGraphicFramePr>
        <p:xfrm>
          <a:off x="5087938" y="2928938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89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2928938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977147"/>
              </p:ext>
            </p:extLst>
          </p:nvPr>
        </p:nvGraphicFramePr>
        <p:xfrm>
          <a:off x="5127625" y="33686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90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33686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7391400" y="2695575"/>
            <a:ext cx="0" cy="6381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391400" y="2695575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20000">
            <a:off x="7391400" y="3361145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82299"/>
              </p:ext>
            </p:extLst>
          </p:nvPr>
        </p:nvGraphicFramePr>
        <p:xfrm>
          <a:off x="4257675" y="2490787"/>
          <a:ext cx="327546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91"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2490787"/>
                        <a:ext cx="327546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1362"/>
              </p:ext>
            </p:extLst>
          </p:nvPr>
        </p:nvGraphicFramePr>
        <p:xfrm>
          <a:off x="4614863" y="2509838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92" name="Equation" r:id="rId16" imgW="190440" imgH="228600" progId="Equation.DSMT4">
                  <p:embed/>
                </p:oleObj>
              </mc:Choice>
              <mc:Fallback>
                <p:oleObj name="Equation" r:id="rId16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509838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97859"/>
              </p:ext>
            </p:extLst>
          </p:nvPr>
        </p:nvGraphicFramePr>
        <p:xfrm>
          <a:off x="5070475" y="2514600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93" name="Equation" r:id="rId18" imgW="177480" imgH="228600" progId="Equation.DSMT4">
                  <p:embed/>
                </p:oleObj>
              </mc:Choice>
              <mc:Fallback>
                <p:oleObj name="Equation" r:id="rId1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2514600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661757"/>
              </p:ext>
            </p:extLst>
          </p:nvPr>
        </p:nvGraphicFramePr>
        <p:xfrm>
          <a:off x="8077200" y="2556873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94" name="Equation" r:id="rId20" imgW="164880" imgH="228600" progId="Equation.DSMT4">
                  <p:embed/>
                </p:oleObj>
              </mc:Choice>
              <mc:Fallback>
                <p:oleObj name="Equation" r:id="rId20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556873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062041"/>
              </p:ext>
            </p:extLst>
          </p:nvPr>
        </p:nvGraphicFramePr>
        <p:xfrm>
          <a:off x="7889081" y="3962400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95" name="Equation" r:id="rId22" imgW="190440" imgH="228600" progId="Equation.DSMT4">
                  <p:embed/>
                </p:oleObj>
              </mc:Choice>
              <mc:Fallback>
                <p:oleObj name="Equation" r:id="rId2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081" y="3962400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40903"/>
              </p:ext>
            </p:extLst>
          </p:nvPr>
        </p:nvGraphicFramePr>
        <p:xfrm>
          <a:off x="7038975" y="2575922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96" name="Equation" r:id="rId24" imgW="177480" imgH="228600" progId="Equation.DSMT4">
                  <p:embed/>
                </p:oleObj>
              </mc:Choice>
              <mc:Fallback>
                <p:oleObj name="Equation" r:id="rId24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2575922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696065"/>
              </p:ext>
            </p:extLst>
          </p:nvPr>
        </p:nvGraphicFramePr>
        <p:xfrm>
          <a:off x="7467600" y="3177789"/>
          <a:ext cx="3255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97" name="Equation" r:id="rId26" imgW="203040" imgH="228600" progId="Equation.DSMT4">
                  <p:embed/>
                </p:oleObj>
              </mc:Choice>
              <mc:Fallback>
                <p:oleObj name="Equation" r:id="rId26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177789"/>
                        <a:ext cx="3255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373656"/>
              </p:ext>
            </p:extLst>
          </p:nvPr>
        </p:nvGraphicFramePr>
        <p:xfrm>
          <a:off x="7391400" y="2924175"/>
          <a:ext cx="228600" cy="257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98" name="Equation" r:id="rId28" imgW="203040" imgH="228600" progId="Equation.DSMT4">
                  <p:embed/>
                </p:oleObj>
              </mc:Choice>
              <mc:Fallback>
                <p:oleObj name="Equation" r:id="rId28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924175"/>
                        <a:ext cx="228600" cy="257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7379787" y="3361145"/>
            <a:ext cx="0" cy="762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861859"/>
              </p:ext>
            </p:extLst>
          </p:nvPr>
        </p:nvGraphicFramePr>
        <p:xfrm>
          <a:off x="7379787" y="3524250"/>
          <a:ext cx="2286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99" name="Equation" r:id="rId30" imgW="203040" imgH="228600" progId="Equation.DSMT4">
                  <p:embed/>
                </p:oleObj>
              </mc:Choice>
              <mc:Fallback>
                <p:oleObj name="Equation" r:id="rId30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787" y="3524250"/>
                        <a:ext cx="22860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2949575" y="4302701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2949575" y="4712276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485242"/>
              </p:ext>
            </p:extLst>
          </p:nvPr>
        </p:nvGraphicFramePr>
        <p:xfrm>
          <a:off x="3048000" y="4320957"/>
          <a:ext cx="184150" cy="39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00" name="Equation" r:id="rId32" imgW="88560" imgH="164880" progId="Equation.DSMT4">
                  <p:embed/>
                </p:oleObj>
              </mc:Choice>
              <mc:Fallback>
                <p:oleObj name="Equation" r:id="rId3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20957"/>
                        <a:ext cx="184150" cy="391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093492"/>
              </p:ext>
            </p:extLst>
          </p:nvPr>
        </p:nvGraphicFramePr>
        <p:xfrm>
          <a:off x="3048000" y="4756727"/>
          <a:ext cx="184150" cy="393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01" name="Equation" r:id="rId33" imgW="88560" imgH="164880" progId="Equation.DSMT4">
                  <p:embed/>
                </p:oleObj>
              </mc:Choice>
              <mc:Fallback>
                <p:oleObj name="Equation" r:id="rId3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56727"/>
                        <a:ext cx="184150" cy="393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064698"/>
              </p:ext>
            </p:extLst>
          </p:nvPr>
        </p:nvGraphicFramePr>
        <p:xfrm>
          <a:off x="2949575" y="3896926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02" name="Equation" r:id="rId34" imgW="164880" imgH="228600" progId="Equation.DSMT4">
                  <p:embed/>
                </p:oleObj>
              </mc:Choice>
              <mc:Fallback>
                <p:oleObj name="Equation" r:id="rId3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3896926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3330575" y="4302701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560574"/>
              </p:ext>
            </p:extLst>
          </p:nvPr>
        </p:nvGraphicFramePr>
        <p:xfrm>
          <a:off x="3429000" y="4329688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03" name="Equation" r:id="rId35" imgW="88560" imgH="164880" progId="Equation.DSMT4">
                  <p:embed/>
                </p:oleObj>
              </mc:Choice>
              <mc:Fallback>
                <p:oleObj name="Equation" r:id="rId3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329688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3336925" y="4720709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090293"/>
              </p:ext>
            </p:extLst>
          </p:nvPr>
        </p:nvGraphicFramePr>
        <p:xfrm>
          <a:off x="3330575" y="477888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04" name="Equation" r:id="rId36" imgW="190440" imgH="164880" progId="Equation.DSMT4">
                  <p:embed/>
                </p:oleObj>
              </mc:Choice>
              <mc:Fallback>
                <p:oleObj name="Equation" r:id="rId36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477888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826902"/>
              </p:ext>
            </p:extLst>
          </p:nvPr>
        </p:nvGraphicFramePr>
        <p:xfrm>
          <a:off x="3341688" y="3896926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05" name="Equation" r:id="rId38" imgW="190440" imgH="228600" progId="Equation.DSMT4">
                  <p:embed/>
                </p:oleObj>
              </mc:Choice>
              <mc:Fallback>
                <p:oleObj name="Equation" r:id="rId38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3896926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>
            <a:off x="3336925" y="51816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445947"/>
              </p:ext>
            </p:extLst>
          </p:nvPr>
        </p:nvGraphicFramePr>
        <p:xfrm>
          <a:off x="2803889" y="5638800"/>
          <a:ext cx="106607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06" name="Equation" r:id="rId39" imgW="660240" imgH="228600" progId="Equation.DSMT4">
                  <p:embed/>
                </p:oleObj>
              </mc:Choice>
              <mc:Fallback>
                <p:oleObj name="Equation" r:id="rId39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889" y="5638800"/>
                        <a:ext cx="1066072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4276725" y="4316988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Rectangle 42"/>
          <p:cNvSpPr/>
          <p:nvPr/>
        </p:nvSpPr>
        <p:spPr>
          <a:xfrm>
            <a:off x="4276725" y="4726563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606313"/>
              </p:ext>
            </p:extLst>
          </p:nvPr>
        </p:nvGraphicFramePr>
        <p:xfrm>
          <a:off x="4375150" y="4335244"/>
          <a:ext cx="1841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07" name="Equation" r:id="rId41" imgW="88560" imgH="164880" progId="Equation.DSMT4">
                  <p:embed/>
                </p:oleObj>
              </mc:Choice>
              <mc:Fallback>
                <p:oleObj name="Equation" r:id="rId41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4335244"/>
                        <a:ext cx="1841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713136"/>
              </p:ext>
            </p:extLst>
          </p:nvPr>
        </p:nvGraphicFramePr>
        <p:xfrm>
          <a:off x="4375150" y="4771013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08" name="Equation" r:id="rId42" imgW="88560" imgH="164880" progId="Equation.DSMT4">
                  <p:embed/>
                </p:oleObj>
              </mc:Choice>
              <mc:Fallback>
                <p:oleObj name="Equation" r:id="rId4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4771013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525763"/>
              </p:ext>
            </p:extLst>
          </p:nvPr>
        </p:nvGraphicFramePr>
        <p:xfrm>
          <a:off x="4284662" y="3896926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09" name="Equation" r:id="rId43" imgW="165028" imgH="228501" progId="Equation.DSMT4">
                  <p:embed/>
                </p:oleObj>
              </mc:Choice>
              <mc:Fallback>
                <p:oleObj name="Equation" r:id="rId43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3896926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4638674" y="4316987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Rectangle 47"/>
          <p:cNvSpPr/>
          <p:nvPr/>
        </p:nvSpPr>
        <p:spPr>
          <a:xfrm>
            <a:off x="4638674" y="4726562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687438"/>
              </p:ext>
            </p:extLst>
          </p:nvPr>
        </p:nvGraphicFramePr>
        <p:xfrm>
          <a:off x="4697412" y="4321750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10" name="Equation" r:id="rId44" imgW="126720" imgH="177480" progId="Equation.DSMT4">
                  <p:embed/>
                </p:oleObj>
              </mc:Choice>
              <mc:Fallback>
                <p:oleObj name="Equation" r:id="rId4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2" y="4321750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94478"/>
              </p:ext>
            </p:extLst>
          </p:nvPr>
        </p:nvGraphicFramePr>
        <p:xfrm>
          <a:off x="4737099" y="4761487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11" name="Equation" r:id="rId45" imgW="88560" imgH="164880" progId="Equation.DSMT4">
                  <p:embed/>
                </p:oleObj>
              </mc:Choice>
              <mc:Fallback>
                <p:oleObj name="Equation" r:id="rId4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099" y="4761487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280413"/>
              </p:ext>
            </p:extLst>
          </p:nvPr>
        </p:nvGraphicFramePr>
        <p:xfrm>
          <a:off x="4668838" y="3897313"/>
          <a:ext cx="3524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12" name="Equation" r:id="rId46" imgW="177480" imgH="228600" progId="Equation.DSMT4">
                  <p:embed/>
                </p:oleObj>
              </mc:Choice>
              <mc:Fallback>
                <p:oleObj name="Equation" r:id="rId46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3897313"/>
                        <a:ext cx="3524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Arrow Connector 51"/>
          <p:cNvCxnSpPr/>
          <p:nvPr/>
        </p:nvCxnSpPr>
        <p:spPr>
          <a:xfrm>
            <a:off x="4657725" y="5145071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832623"/>
              </p:ext>
            </p:extLst>
          </p:nvPr>
        </p:nvGraphicFramePr>
        <p:xfrm>
          <a:off x="4129088" y="5573696"/>
          <a:ext cx="10906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13" name="Equation" r:id="rId48" imgW="799920" imgH="419040" progId="Equation.DSMT4">
                  <p:embed/>
                </p:oleObj>
              </mc:Choice>
              <mc:Fallback>
                <p:oleObj name="Equation" r:id="rId48" imgW="799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5573696"/>
                        <a:ext cx="109061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5616575" y="4345562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655584"/>
              </p:ext>
            </p:extLst>
          </p:nvPr>
        </p:nvGraphicFramePr>
        <p:xfrm>
          <a:off x="5715000" y="4345562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14" name="Equation" r:id="rId50" imgW="88560" imgH="164880" progId="Equation.DSMT4">
                  <p:embed/>
                </p:oleObj>
              </mc:Choice>
              <mc:Fallback>
                <p:oleObj name="Equation" r:id="rId50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345562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5616575" y="4735496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092225"/>
              </p:ext>
            </p:extLst>
          </p:nvPr>
        </p:nvGraphicFramePr>
        <p:xfrm>
          <a:off x="5610225" y="4735513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15" name="Equation" r:id="rId51" imgW="190440" imgH="164880" progId="Equation.DSMT4">
                  <p:embed/>
                </p:oleObj>
              </mc:Choice>
              <mc:Fallback>
                <p:oleObj name="Equation" r:id="rId51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4735513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039240"/>
              </p:ext>
            </p:extLst>
          </p:nvPr>
        </p:nvGraphicFramePr>
        <p:xfrm>
          <a:off x="5640387" y="3935987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16" name="Equation" r:id="rId53" imgW="190440" imgH="228600" progId="Equation.DSMT4">
                  <p:embed/>
                </p:oleObj>
              </mc:Choice>
              <mc:Fallback>
                <p:oleObj name="Equation" r:id="rId53" imgW="1904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7" y="3935987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Oval 58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6426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Mutual Coherence</a:t>
            </a:r>
            <a:endParaRPr lang="he-IL" u="sng" dirty="0" smtClean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24000"/>
            <a:ext cx="8229600" cy="4953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>
                <a:latin typeface="Calibri" pitchFamily="34" charset="0"/>
              </a:rPr>
              <a:t>C</a:t>
            </a:r>
            <a:r>
              <a:rPr lang="en-US" sz="2800" dirty="0" smtClean="0">
                <a:latin typeface="Calibri" pitchFamily="34" charset="0"/>
              </a:rPr>
              <a:t>osine of the minimal angle between distinct columns of the matrix: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7675" y="2924175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4257675" y="3333750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4638675" y="2924175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638675" y="3333750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029200" y="2924175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029200" y="333375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026550"/>
              </p:ext>
            </p:extLst>
          </p:nvPr>
        </p:nvGraphicFramePr>
        <p:xfrm>
          <a:off x="4356100" y="2942431"/>
          <a:ext cx="1841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2" name="Equation" r:id="rId4" imgW="88560" imgH="164880" progId="Equation.DSMT4">
                  <p:embed/>
                </p:oleObj>
              </mc:Choice>
              <mc:Fallback>
                <p:oleObj name="Equation" r:id="rId4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942431"/>
                        <a:ext cx="1841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326273"/>
              </p:ext>
            </p:extLst>
          </p:nvPr>
        </p:nvGraphicFramePr>
        <p:xfrm>
          <a:off x="4356100" y="3378200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3"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78200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345815"/>
              </p:ext>
            </p:extLst>
          </p:nvPr>
        </p:nvGraphicFramePr>
        <p:xfrm>
          <a:off x="4737100" y="29241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4"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9241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214428"/>
              </p:ext>
            </p:extLst>
          </p:nvPr>
        </p:nvGraphicFramePr>
        <p:xfrm>
          <a:off x="4632325" y="336867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5" name="Equation" r:id="rId9" imgW="190440" imgH="164880" progId="Equation.DSMT4">
                  <p:embed/>
                </p:oleObj>
              </mc:Choice>
              <mc:Fallback>
                <p:oleObj name="Equation" r:id="rId9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36867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255994"/>
              </p:ext>
            </p:extLst>
          </p:nvPr>
        </p:nvGraphicFramePr>
        <p:xfrm>
          <a:off x="5087938" y="2928938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6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2928938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725723"/>
              </p:ext>
            </p:extLst>
          </p:nvPr>
        </p:nvGraphicFramePr>
        <p:xfrm>
          <a:off x="5127625" y="33686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7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33686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7391400" y="2695575"/>
            <a:ext cx="0" cy="6381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391400" y="2695575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20000">
            <a:off x="7391400" y="3361145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362878"/>
              </p:ext>
            </p:extLst>
          </p:nvPr>
        </p:nvGraphicFramePr>
        <p:xfrm>
          <a:off x="4257675" y="2490787"/>
          <a:ext cx="327546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8"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2490787"/>
                        <a:ext cx="327546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979170"/>
              </p:ext>
            </p:extLst>
          </p:nvPr>
        </p:nvGraphicFramePr>
        <p:xfrm>
          <a:off x="4614863" y="2509838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9" name="Equation" r:id="rId16" imgW="190440" imgH="228600" progId="Equation.DSMT4">
                  <p:embed/>
                </p:oleObj>
              </mc:Choice>
              <mc:Fallback>
                <p:oleObj name="Equation" r:id="rId16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509838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896928"/>
              </p:ext>
            </p:extLst>
          </p:nvPr>
        </p:nvGraphicFramePr>
        <p:xfrm>
          <a:off x="5070475" y="2514600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0" name="Equation" r:id="rId18" imgW="177480" imgH="228600" progId="Equation.DSMT4">
                  <p:embed/>
                </p:oleObj>
              </mc:Choice>
              <mc:Fallback>
                <p:oleObj name="Equation" r:id="rId1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2514600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973640"/>
              </p:ext>
            </p:extLst>
          </p:nvPr>
        </p:nvGraphicFramePr>
        <p:xfrm>
          <a:off x="8077200" y="2556873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1" name="Equation" r:id="rId20" imgW="164880" imgH="228600" progId="Equation.DSMT4">
                  <p:embed/>
                </p:oleObj>
              </mc:Choice>
              <mc:Fallback>
                <p:oleObj name="Equation" r:id="rId20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556873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415463"/>
              </p:ext>
            </p:extLst>
          </p:nvPr>
        </p:nvGraphicFramePr>
        <p:xfrm>
          <a:off x="7889081" y="3962400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2" name="Equation" r:id="rId22" imgW="190440" imgH="228600" progId="Equation.DSMT4">
                  <p:embed/>
                </p:oleObj>
              </mc:Choice>
              <mc:Fallback>
                <p:oleObj name="Equation" r:id="rId2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081" y="3962400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17253"/>
              </p:ext>
            </p:extLst>
          </p:nvPr>
        </p:nvGraphicFramePr>
        <p:xfrm>
          <a:off x="7038975" y="2575922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3" name="Equation" r:id="rId24" imgW="177480" imgH="228600" progId="Equation.DSMT4">
                  <p:embed/>
                </p:oleObj>
              </mc:Choice>
              <mc:Fallback>
                <p:oleObj name="Equation" r:id="rId24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2575922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972038"/>
              </p:ext>
            </p:extLst>
          </p:nvPr>
        </p:nvGraphicFramePr>
        <p:xfrm>
          <a:off x="7467600" y="3177789"/>
          <a:ext cx="3255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4" name="Equation" r:id="rId26" imgW="203040" imgH="228600" progId="Equation.DSMT4">
                  <p:embed/>
                </p:oleObj>
              </mc:Choice>
              <mc:Fallback>
                <p:oleObj name="Equation" r:id="rId26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177789"/>
                        <a:ext cx="3255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446133"/>
              </p:ext>
            </p:extLst>
          </p:nvPr>
        </p:nvGraphicFramePr>
        <p:xfrm>
          <a:off x="7391400" y="2924175"/>
          <a:ext cx="228600" cy="257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5" name="Equation" r:id="rId28" imgW="203040" imgH="228600" progId="Equation.DSMT4">
                  <p:embed/>
                </p:oleObj>
              </mc:Choice>
              <mc:Fallback>
                <p:oleObj name="Equation" r:id="rId28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924175"/>
                        <a:ext cx="228600" cy="257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7379787" y="3361145"/>
            <a:ext cx="0" cy="762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138124"/>
              </p:ext>
            </p:extLst>
          </p:nvPr>
        </p:nvGraphicFramePr>
        <p:xfrm>
          <a:off x="7379787" y="3524250"/>
          <a:ext cx="2286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6" name="Equation" r:id="rId30" imgW="203040" imgH="228600" progId="Equation.DSMT4">
                  <p:embed/>
                </p:oleObj>
              </mc:Choice>
              <mc:Fallback>
                <p:oleObj name="Equation" r:id="rId30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787" y="3524250"/>
                        <a:ext cx="22860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2949575" y="4302701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2949575" y="4712276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078572"/>
              </p:ext>
            </p:extLst>
          </p:nvPr>
        </p:nvGraphicFramePr>
        <p:xfrm>
          <a:off x="3048000" y="4320957"/>
          <a:ext cx="184150" cy="39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7" name="Equation" r:id="rId32" imgW="88560" imgH="164880" progId="Equation.DSMT4">
                  <p:embed/>
                </p:oleObj>
              </mc:Choice>
              <mc:Fallback>
                <p:oleObj name="Equation" r:id="rId3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20957"/>
                        <a:ext cx="184150" cy="391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821863"/>
              </p:ext>
            </p:extLst>
          </p:nvPr>
        </p:nvGraphicFramePr>
        <p:xfrm>
          <a:off x="3048000" y="4756727"/>
          <a:ext cx="184150" cy="393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8" name="Equation" r:id="rId33" imgW="88560" imgH="164880" progId="Equation.DSMT4">
                  <p:embed/>
                </p:oleObj>
              </mc:Choice>
              <mc:Fallback>
                <p:oleObj name="Equation" r:id="rId3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56727"/>
                        <a:ext cx="184150" cy="393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729003"/>
              </p:ext>
            </p:extLst>
          </p:nvPr>
        </p:nvGraphicFramePr>
        <p:xfrm>
          <a:off x="2949575" y="3896926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9" name="Equation" r:id="rId34" imgW="164880" imgH="228600" progId="Equation.DSMT4">
                  <p:embed/>
                </p:oleObj>
              </mc:Choice>
              <mc:Fallback>
                <p:oleObj name="Equation" r:id="rId3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3896926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3330575" y="4302701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914906"/>
              </p:ext>
            </p:extLst>
          </p:nvPr>
        </p:nvGraphicFramePr>
        <p:xfrm>
          <a:off x="3429000" y="4329688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80" name="Equation" r:id="rId35" imgW="88560" imgH="164880" progId="Equation.DSMT4">
                  <p:embed/>
                </p:oleObj>
              </mc:Choice>
              <mc:Fallback>
                <p:oleObj name="Equation" r:id="rId3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329688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3336925" y="4720709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267918"/>
              </p:ext>
            </p:extLst>
          </p:nvPr>
        </p:nvGraphicFramePr>
        <p:xfrm>
          <a:off x="3330575" y="477888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81" name="Equation" r:id="rId36" imgW="190440" imgH="164880" progId="Equation.DSMT4">
                  <p:embed/>
                </p:oleObj>
              </mc:Choice>
              <mc:Fallback>
                <p:oleObj name="Equation" r:id="rId36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477888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658762"/>
              </p:ext>
            </p:extLst>
          </p:nvPr>
        </p:nvGraphicFramePr>
        <p:xfrm>
          <a:off x="3341688" y="3896926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82" name="Equation" r:id="rId38" imgW="190440" imgH="228600" progId="Equation.DSMT4">
                  <p:embed/>
                </p:oleObj>
              </mc:Choice>
              <mc:Fallback>
                <p:oleObj name="Equation" r:id="rId38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3896926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>
            <a:off x="3336925" y="51816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784814"/>
              </p:ext>
            </p:extLst>
          </p:nvPr>
        </p:nvGraphicFramePr>
        <p:xfrm>
          <a:off x="2803889" y="5638800"/>
          <a:ext cx="106607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83" name="Equation" r:id="rId39" imgW="660240" imgH="228600" progId="Equation.DSMT4">
                  <p:embed/>
                </p:oleObj>
              </mc:Choice>
              <mc:Fallback>
                <p:oleObj name="Equation" r:id="rId39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889" y="5638800"/>
                        <a:ext cx="1066072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4276725" y="4316988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Rectangle 42"/>
          <p:cNvSpPr/>
          <p:nvPr/>
        </p:nvSpPr>
        <p:spPr>
          <a:xfrm>
            <a:off x="4276725" y="4726563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587242"/>
              </p:ext>
            </p:extLst>
          </p:nvPr>
        </p:nvGraphicFramePr>
        <p:xfrm>
          <a:off x="4375150" y="4335244"/>
          <a:ext cx="1841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84" name="Equation" r:id="rId41" imgW="88560" imgH="164880" progId="Equation.DSMT4">
                  <p:embed/>
                </p:oleObj>
              </mc:Choice>
              <mc:Fallback>
                <p:oleObj name="Equation" r:id="rId41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4335244"/>
                        <a:ext cx="1841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33910"/>
              </p:ext>
            </p:extLst>
          </p:nvPr>
        </p:nvGraphicFramePr>
        <p:xfrm>
          <a:off x="4375150" y="4771013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85" name="Equation" r:id="rId42" imgW="88560" imgH="164880" progId="Equation.DSMT4">
                  <p:embed/>
                </p:oleObj>
              </mc:Choice>
              <mc:Fallback>
                <p:oleObj name="Equation" r:id="rId4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4771013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792202"/>
              </p:ext>
            </p:extLst>
          </p:nvPr>
        </p:nvGraphicFramePr>
        <p:xfrm>
          <a:off x="4284662" y="3896926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86" name="Equation" r:id="rId43" imgW="165028" imgH="228501" progId="Equation.DSMT4">
                  <p:embed/>
                </p:oleObj>
              </mc:Choice>
              <mc:Fallback>
                <p:oleObj name="Equation" r:id="rId43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3896926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4638674" y="4316987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Rectangle 47"/>
          <p:cNvSpPr/>
          <p:nvPr/>
        </p:nvSpPr>
        <p:spPr>
          <a:xfrm>
            <a:off x="4638674" y="4726562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718013"/>
              </p:ext>
            </p:extLst>
          </p:nvPr>
        </p:nvGraphicFramePr>
        <p:xfrm>
          <a:off x="4697412" y="4321750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87" name="Equation" r:id="rId44" imgW="126720" imgH="177480" progId="Equation.DSMT4">
                  <p:embed/>
                </p:oleObj>
              </mc:Choice>
              <mc:Fallback>
                <p:oleObj name="Equation" r:id="rId4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2" y="4321750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210240"/>
              </p:ext>
            </p:extLst>
          </p:nvPr>
        </p:nvGraphicFramePr>
        <p:xfrm>
          <a:off x="4737099" y="4761487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88" name="Equation" r:id="rId45" imgW="88560" imgH="164880" progId="Equation.DSMT4">
                  <p:embed/>
                </p:oleObj>
              </mc:Choice>
              <mc:Fallback>
                <p:oleObj name="Equation" r:id="rId4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099" y="4761487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797267"/>
              </p:ext>
            </p:extLst>
          </p:nvPr>
        </p:nvGraphicFramePr>
        <p:xfrm>
          <a:off x="4668838" y="3897313"/>
          <a:ext cx="3524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89" name="Equation" r:id="rId46" imgW="177480" imgH="228600" progId="Equation.DSMT4">
                  <p:embed/>
                </p:oleObj>
              </mc:Choice>
              <mc:Fallback>
                <p:oleObj name="Equation" r:id="rId46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3897313"/>
                        <a:ext cx="3524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Arrow Connector 51"/>
          <p:cNvCxnSpPr/>
          <p:nvPr/>
        </p:nvCxnSpPr>
        <p:spPr>
          <a:xfrm>
            <a:off x="4657725" y="5145071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144249"/>
              </p:ext>
            </p:extLst>
          </p:nvPr>
        </p:nvGraphicFramePr>
        <p:xfrm>
          <a:off x="4129088" y="5573696"/>
          <a:ext cx="10906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0" name="Equation" r:id="rId48" imgW="799920" imgH="419040" progId="Equation.DSMT4">
                  <p:embed/>
                </p:oleObj>
              </mc:Choice>
              <mc:Fallback>
                <p:oleObj name="Equation" r:id="rId48" imgW="799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5573696"/>
                        <a:ext cx="109061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5616575" y="4345562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613468"/>
              </p:ext>
            </p:extLst>
          </p:nvPr>
        </p:nvGraphicFramePr>
        <p:xfrm>
          <a:off x="5715000" y="4345562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1" name="Equation" r:id="rId50" imgW="88560" imgH="164880" progId="Equation.DSMT4">
                  <p:embed/>
                </p:oleObj>
              </mc:Choice>
              <mc:Fallback>
                <p:oleObj name="Equation" r:id="rId50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345562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5616575" y="4735496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615807"/>
              </p:ext>
            </p:extLst>
          </p:nvPr>
        </p:nvGraphicFramePr>
        <p:xfrm>
          <a:off x="5610225" y="4735513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2" name="Equation" r:id="rId51" imgW="190440" imgH="164880" progId="Equation.DSMT4">
                  <p:embed/>
                </p:oleObj>
              </mc:Choice>
              <mc:Fallback>
                <p:oleObj name="Equation" r:id="rId51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4735513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973071"/>
              </p:ext>
            </p:extLst>
          </p:nvPr>
        </p:nvGraphicFramePr>
        <p:xfrm>
          <a:off x="5640387" y="3935987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3" name="Equation" r:id="rId53" imgW="190440" imgH="228600" progId="Equation.DSMT4">
                  <p:embed/>
                </p:oleObj>
              </mc:Choice>
              <mc:Fallback>
                <p:oleObj name="Equation" r:id="rId53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7" y="3935987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5997575" y="4345562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Rectangle 59"/>
          <p:cNvSpPr/>
          <p:nvPr/>
        </p:nvSpPr>
        <p:spPr>
          <a:xfrm>
            <a:off x="5997575" y="4735496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491460"/>
              </p:ext>
            </p:extLst>
          </p:nvPr>
        </p:nvGraphicFramePr>
        <p:xfrm>
          <a:off x="6056313" y="4350325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4" name="Equation" r:id="rId54" imgW="126720" imgH="177480" progId="Equation.DSMT4">
                  <p:embed/>
                </p:oleObj>
              </mc:Choice>
              <mc:Fallback>
                <p:oleObj name="Equation" r:id="rId5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4350325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852281"/>
              </p:ext>
            </p:extLst>
          </p:nvPr>
        </p:nvGraphicFramePr>
        <p:xfrm>
          <a:off x="6096000" y="4735496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5" name="Equation" r:id="rId55" imgW="88560" imgH="164880" progId="Equation.DSMT4">
                  <p:embed/>
                </p:oleObj>
              </mc:Choice>
              <mc:Fallback>
                <p:oleObj name="Equation" r:id="rId5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735496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060323"/>
              </p:ext>
            </p:extLst>
          </p:nvPr>
        </p:nvGraphicFramePr>
        <p:xfrm>
          <a:off x="6026150" y="3962400"/>
          <a:ext cx="3524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6" name="Equation" r:id="rId56" imgW="177480" imgH="228600" progId="Equation.DSMT4">
                  <p:embed/>
                </p:oleObj>
              </mc:Choice>
              <mc:Fallback>
                <p:oleObj name="Equation" r:id="rId56" imgW="177480" imgH="2286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0" y="3962400"/>
                        <a:ext cx="3524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0133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Mutual Coherence</a:t>
            </a:r>
            <a:endParaRPr lang="he-IL" u="sng" dirty="0" smtClean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24000"/>
            <a:ext cx="8229600" cy="4953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>
                <a:latin typeface="Calibri" pitchFamily="34" charset="0"/>
              </a:rPr>
              <a:t>C</a:t>
            </a:r>
            <a:r>
              <a:rPr lang="en-US" sz="2800" dirty="0" smtClean="0">
                <a:latin typeface="Calibri" pitchFamily="34" charset="0"/>
              </a:rPr>
              <a:t>osine of the minimal angle between distinct columns of the matrix: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7675" y="2924175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4257675" y="3333750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4638675" y="2924175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638675" y="3333750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029200" y="2924175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029200" y="333375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744525"/>
              </p:ext>
            </p:extLst>
          </p:nvPr>
        </p:nvGraphicFramePr>
        <p:xfrm>
          <a:off x="4356100" y="2942431"/>
          <a:ext cx="1841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36" name="Equation" r:id="rId4" imgW="88560" imgH="164880" progId="Equation.DSMT4">
                  <p:embed/>
                </p:oleObj>
              </mc:Choice>
              <mc:Fallback>
                <p:oleObj name="Equation" r:id="rId4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942431"/>
                        <a:ext cx="1841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418422"/>
              </p:ext>
            </p:extLst>
          </p:nvPr>
        </p:nvGraphicFramePr>
        <p:xfrm>
          <a:off x="4356100" y="3378200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37"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78200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950376"/>
              </p:ext>
            </p:extLst>
          </p:nvPr>
        </p:nvGraphicFramePr>
        <p:xfrm>
          <a:off x="4737100" y="29241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38"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9241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092509"/>
              </p:ext>
            </p:extLst>
          </p:nvPr>
        </p:nvGraphicFramePr>
        <p:xfrm>
          <a:off x="4632325" y="336867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39" name="Equation" r:id="rId9" imgW="190440" imgH="164880" progId="Equation.DSMT4">
                  <p:embed/>
                </p:oleObj>
              </mc:Choice>
              <mc:Fallback>
                <p:oleObj name="Equation" r:id="rId9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36867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778843"/>
              </p:ext>
            </p:extLst>
          </p:nvPr>
        </p:nvGraphicFramePr>
        <p:xfrm>
          <a:off x="5087938" y="2928938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40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2928938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164350"/>
              </p:ext>
            </p:extLst>
          </p:nvPr>
        </p:nvGraphicFramePr>
        <p:xfrm>
          <a:off x="5127625" y="33686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41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33686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7391400" y="2695575"/>
            <a:ext cx="0" cy="6381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391400" y="2695575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20000">
            <a:off x="7391400" y="3361145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996931"/>
              </p:ext>
            </p:extLst>
          </p:nvPr>
        </p:nvGraphicFramePr>
        <p:xfrm>
          <a:off x="4257675" y="2490787"/>
          <a:ext cx="327546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42"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2490787"/>
                        <a:ext cx="327546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67103"/>
              </p:ext>
            </p:extLst>
          </p:nvPr>
        </p:nvGraphicFramePr>
        <p:xfrm>
          <a:off x="4614863" y="2509838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43" name="Equation" r:id="rId16" imgW="190440" imgH="228600" progId="Equation.DSMT4">
                  <p:embed/>
                </p:oleObj>
              </mc:Choice>
              <mc:Fallback>
                <p:oleObj name="Equation" r:id="rId16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509838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690628"/>
              </p:ext>
            </p:extLst>
          </p:nvPr>
        </p:nvGraphicFramePr>
        <p:xfrm>
          <a:off x="5070475" y="2514600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44" name="Equation" r:id="rId18" imgW="177480" imgH="228600" progId="Equation.DSMT4">
                  <p:embed/>
                </p:oleObj>
              </mc:Choice>
              <mc:Fallback>
                <p:oleObj name="Equation" r:id="rId1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2514600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299496"/>
              </p:ext>
            </p:extLst>
          </p:nvPr>
        </p:nvGraphicFramePr>
        <p:xfrm>
          <a:off x="8077200" y="2556873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45" name="Equation" r:id="rId20" imgW="164880" imgH="228600" progId="Equation.DSMT4">
                  <p:embed/>
                </p:oleObj>
              </mc:Choice>
              <mc:Fallback>
                <p:oleObj name="Equation" r:id="rId20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556873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546283"/>
              </p:ext>
            </p:extLst>
          </p:nvPr>
        </p:nvGraphicFramePr>
        <p:xfrm>
          <a:off x="7889081" y="3962400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46" name="Equation" r:id="rId22" imgW="190440" imgH="228600" progId="Equation.DSMT4">
                  <p:embed/>
                </p:oleObj>
              </mc:Choice>
              <mc:Fallback>
                <p:oleObj name="Equation" r:id="rId2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081" y="3962400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831230"/>
              </p:ext>
            </p:extLst>
          </p:nvPr>
        </p:nvGraphicFramePr>
        <p:xfrm>
          <a:off x="7038975" y="2575922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47" name="Equation" r:id="rId24" imgW="177480" imgH="228600" progId="Equation.DSMT4">
                  <p:embed/>
                </p:oleObj>
              </mc:Choice>
              <mc:Fallback>
                <p:oleObj name="Equation" r:id="rId24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2575922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366639"/>
              </p:ext>
            </p:extLst>
          </p:nvPr>
        </p:nvGraphicFramePr>
        <p:xfrm>
          <a:off x="7467600" y="3177789"/>
          <a:ext cx="3255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48" name="Equation" r:id="rId26" imgW="203040" imgH="228600" progId="Equation.DSMT4">
                  <p:embed/>
                </p:oleObj>
              </mc:Choice>
              <mc:Fallback>
                <p:oleObj name="Equation" r:id="rId26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177789"/>
                        <a:ext cx="3255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087557"/>
              </p:ext>
            </p:extLst>
          </p:nvPr>
        </p:nvGraphicFramePr>
        <p:xfrm>
          <a:off x="7391400" y="2924175"/>
          <a:ext cx="228600" cy="257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49" name="Equation" r:id="rId28" imgW="203040" imgH="228600" progId="Equation.DSMT4">
                  <p:embed/>
                </p:oleObj>
              </mc:Choice>
              <mc:Fallback>
                <p:oleObj name="Equation" r:id="rId28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924175"/>
                        <a:ext cx="228600" cy="257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7379787" y="3361145"/>
            <a:ext cx="0" cy="762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90762"/>
              </p:ext>
            </p:extLst>
          </p:nvPr>
        </p:nvGraphicFramePr>
        <p:xfrm>
          <a:off x="7379787" y="3524250"/>
          <a:ext cx="2286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50" name="Equation" r:id="rId30" imgW="203040" imgH="228600" progId="Equation.DSMT4">
                  <p:embed/>
                </p:oleObj>
              </mc:Choice>
              <mc:Fallback>
                <p:oleObj name="Equation" r:id="rId30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787" y="3524250"/>
                        <a:ext cx="22860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2949575" y="4302701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2949575" y="4712276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604889"/>
              </p:ext>
            </p:extLst>
          </p:nvPr>
        </p:nvGraphicFramePr>
        <p:xfrm>
          <a:off x="3048000" y="4320957"/>
          <a:ext cx="184150" cy="39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51" name="Equation" r:id="rId32" imgW="88560" imgH="164880" progId="Equation.DSMT4">
                  <p:embed/>
                </p:oleObj>
              </mc:Choice>
              <mc:Fallback>
                <p:oleObj name="Equation" r:id="rId3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20957"/>
                        <a:ext cx="184150" cy="391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571215"/>
              </p:ext>
            </p:extLst>
          </p:nvPr>
        </p:nvGraphicFramePr>
        <p:xfrm>
          <a:off x="3048000" y="4756727"/>
          <a:ext cx="184150" cy="393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52" name="Equation" r:id="rId33" imgW="88560" imgH="164880" progId="Equation.DSMT4">
                  <p:embed/>
                </p:oleObj>
              </mc:Choice>
              <mc:Fallback>
                <p:oleObj name="Equation" r:id="rId3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56727"/>
                        <a:ext cx="184150" cy="393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887076"/>
              </p:ext>
            </p:extLst>
          </p:nvPr>
        </p:nvGraphicFramePr>
        <p:xfrm>
          <a:off x="2949575" y="3896926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53" name="Equation" r:id="rId34" imgW="164880" imgH="228600" progId="Equation.DSMT4">
                  <p:embed/>
                </p:oleObj>
              </mc:Choice>
              <mc:Fallback>
                <p:oleObj name="Equation" r:id="rId3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3896926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3330575" y="4302701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317911"/>
              </p:ext>
            </p:extLst>
          </p:nvPr>
        </p:nvGraphicFramePr>
        <p:xfrm>
          <a:off x="3429000" y="4329688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54" name="Equation" r:id="rId35" imgW="88560" imgH="164880" progId="Equation.DSMT4">
                  <p:embed/>
                </p:oleObj>
              </mc:Choice>
              <mc:Fallback>
                <p:oleObj name="Equation" r:id="rId3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329688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3336925" y="4720709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629044"/>
              </p:ext>
            </p:extLst>
          </p:nvPr>
        </p:nvGraphicFramePr>
        <p:xfrm>
          <a:off x="3330575" y="477888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55" name="Equation" r:id="rId36" imgW="190440" imgH="164880" progId="Equation.DSMT4">
                  <p:embed/>
                </p:oleObj>
              </mc:Choice>
              <mc:Fallback>
                <p:oleObj name="Equation" r:id="rId36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477888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319427"/>
              </p:ext>
            </p:extLst>
          </p:nvPr>
        </p:nvGraphicFramePr>
        <p:xfrm>
          <a:off x="3341688" y="3896926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56" name="Equation" r:id="rId38" imgW="190440" imgH="228600" progId="Equation.DSMT4">
                  <p:embed/>
                </p:oleObj>
              </mc:Choice>
              <mc:Fallback>
                <p:oleObj name="Equation" r:id="rId38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3896926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>
            <a:off x="3336925" y="51816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099204"/>
              </p:ext>
            </p:extLst>
          </p:nvPr>
        </p:nvGraphicFramePr>
        <p:xfrm>
          <a:off x="2803889" y="5638800"/>
          <a:ext cx="106607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57" name="Equation" r:id="rId39" imgW="660240" imgH="228600" progId="Equation.DSMT4">
                  <p:embed/>
                </p:oleObj>
              </mc:Choice>
              <mc:Fallback>
                <p:oleObj name="Equation" r:id="rId39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889" y="5638800"/>
                        <a:ext cx="1066072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4276725" y="4316988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Rectangle 42"/>
          <p:cNvSpPr/>
          <p:nvPr/>
        </p:nvSpPr>
        <p:spPr>
          <a:xfrm>
            <a:off x="4276725" y="4726563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017887"/>
              </p:ext>
            </p:extLst>
          </p:nvPr>
        </p:nvGraphicFramePr>
        <p:xfrm>
          <a:off x="4375150" y="4335244"/>
          <a:ext cx="1841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58" name="Equation" r:id="rId41" imgW="88560" imgH="164880" progId="Equation.DSMT4">
                  <p:embed/>
                </p:oleObj>
              </mc:Choice>
              <mc:Fallback>
                <p:oleObj name="Equation" r:id="rId41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4335244"/>
                        <a:ext cx="1841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06157"/>
              </p:ext>
            </p:extLst>
          </p:nvPr>
        </p:nvGraphicFramePr>
        <p:xfrm>
          <a:off x="4375150" y="4771013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59" name="Equation" r:id="rId42" imgW="88560" imgH="164880" progId="Equation.DSMT4">
                  <p:embed/>
                </p:oleObj>
              </mc:Choice>
              <mc:Fallback>
                <p:oleObj name="Equation" r:id="rId4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4771013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642032"/>
              </p:ext>
            </p:extLst>
          </p:nvPr>
        </p:nvGraphicFramePr>
        <p:xfrm>
          <a:off x="4284662" y="3896926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60" name="Equation" r:id="rId43" imgW="165028" imgH="228501" progId="Equation.DSMT4">
                  <p:embed/>
                </p:oleObj>
              </mc:Choice>
              <mc:Fallback>
                <p:oleObj name="Equation" r:id="rId43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3896926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4638674" y="4316987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Rectangle 47"/>
          <p:cNvSpPr/>
          <p:nvPr/>
        </p:nvSpPr>
        <p:spPr>
          <a:xfrm>
            <a:off x="4638674" y="4726562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58207"/>
              </p:ext>
            </p:extLst>
          </p:nvPr>
        </p:nvGraphicFramePr>
        <p:xfrm>
          <a:off x="4697412" y="4321750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61" name="Equation" r:id="rId44" imgW="126720" imgH="177480" progId="Equation.DSMT4">
                  <p:embed/>
                </p:oleObj>
              </mc:Choice>
              <mc:Fallback>
                <p:oleObj name="Equation" r:id="rId4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2" y="4321750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212128"/>
              </p:ext>
            </p:extLst>
          </p:nvPr>
        </p:nvGraphicFramePr>
        <p:xfrm>
          <a:off x="4737099" y="4761487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62" name="Equation" r:id="rId45" imgW="88560" imgH="164880" progId="Equation.DSMT4">
                  <p:embed/>
                </p:oleObj>
              </mc:Choice>
              <mc:Fallback>
                <p:oleObj name="Equation" r:id="rId4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099" y="4761487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577217"/>
              </p:ext>
            </p:extLst>
          </p:nvPr>
        </p:nvGraphicFramePr>
        <p:xfrm>
          <a:off x="4668838" y="3897313"/>
          <a:ext cx="3524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63" name="Equation" r:id="rId46" imgW="177480" imgH="228600" progId="Equation.DSMT4">
                  <p:embed/>
                </p:oleObj>
              </mc:Choice>
              <mc:Fallback>
                <p:oleObj name="Equation" r:id="rId46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3897313"/>
                        <a:ext cx="3524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Arrow Connector 51"/>
          <p:cNvCxnSpPr/>
          <p:nvPr/>
        </p:nvCxnSpPr>
        <p:spPr>
          <a:xfrm>
            <a:off x="4657725" y="5145071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376181"/>
              </p:ext>
            </p:extLst>
          </p:nvPr>
        </p:nvGraphicFramePr>
        <p:xfrm>
          <a:off x="4129088" y="5573696"/>
          <a:ext cx="10906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64" name="Equation" r:id="rId48" imgW="799920" imgH="419040" progId="Equation.DSMT4">
                  <p:embed/>
                </p:oleObj>
              </mc:Choice>
              <mc:Fallback>
                <p:oleObj name="Equation" r:id="rId48" imgW="799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5573696"/>
                        <a:ext cx="109061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5616575" y="4345562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811249"/>
              </p:ext>
            </p:extLst>
          </p:nvPr>
        </p:nvGraphicFramePr>
        <p:xfrm>
          <a:off x="5715000" y="4345562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65" name="Equation" r:id="rId50" imgW="88560" imgH="164880" progId="Equation.DSMT4">
                  <p:embed/>
                </p:oleObj>
              </mc:Choice>
              <mc:Fallback>
                <p:oleObj name="Equation" r:id="rId50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345562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5616575" y="4735496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745952"/>
              </p:ext>
            </p:extLst>
          </p:nvPr>
        </p:nvGraphicFramePr>
        <p:xfrm>
          <a:off x="5610225" y="4735513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66" name="Equation" r:id="rId51" imgW="190440" imgH="164880" progId="Equation.DSMT4">
                  <p:embed/>
                </p:oleObj>
              </mc:Choice>
              <mc:Fallback>
                <p:oleObj name="Equation" r:id="rId51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4735513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502648"/>
              </p:ext>
            </p:extLst>
          </p:nvPr>
        </p:nvGraphicFramePr>
        <p:xfrm>
          <a:off x="5640387" y="3935987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67" name="Equation" r:id="rId53" imgW="190440" imgH="228600" progId="Equation.DSMT4">
                  <p:embed/>
                </p:oleObj>
              </mc:Choice>
              <mc:Fallback>
                <p:oleObj name="Equation" r:id="rId53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7" y="3935987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5997575" y="4345562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Rectangle 59"/>
          <p:cNvSpPr/>
          <p:nvPr/>
        </p:nvSpPr>
        <p:spPr>
          <a:xfrm>
            <a:off x="5997575" y="4735496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256373"/>
              </p:ext>
            </p:extLst>
          </p:nvPr>
        </p:nvGraphicFramePr>
        <p:xfrm>
          <a:off x="6056313" y="4350325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68" name="Equation" r:id="rId54" imgW="126720" imgH="177480" progId="Equation.DSMT4">
                  <p:embed/>
                </p:oleObj>
              </mc:Choice>
              <mc:Fallback>
                <p:oleObj name="Equation" r:id="rId5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4350325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992403"/>
              </p:ext>
            </p:extLst>
          </p:nvPr>
        </p:nvGraphicFramePr>
        <p:xfrm>
          <a:off x="6096000" y="4735496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69" name="Equation" r:id="rId55" imgW="88560" imgH="164880" progId="Equation.DSMT4">
                  <p:embed/>
                </p:oleObj>
              </mc:Choice>
              <mc:Fallback>
                <p:oleObj name="Equation" r:id="rId5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735496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757663"/>
              </p:ext>
            </p:extLst>
          </p:nvPr>
        </p:nvGraphicFramePr>
        <p:xfrm>
          <a:off x="6026150" y="3962400"/>
          <a:ext cx="3524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70" name="Equation" r:id="rId56" imgW="177480" imgH="228600" progId="Equation.DSMT4">
                  <p:embed/>
                </p:oleObj>
              </mc:Choice>
              <mc:Fallback>
                <p:oleObj name="Equation" r:id="rId56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0" y="3962400"/>
                        <a:ext cx="3524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/>
          <p:cNvCxnSpPr/>
          <p:nvPr/>
        </p:nvCxnSpPr>
        <p:spPr>
          <a:xfrm>
            <a:off x="6007100" y="5146642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691121"/>
              </p:ext>
            </p:extLst>
          </p:nvPr>
        </p:nvGraphicFramePr>
        <p:xfrm>
          <a:off x="5402263" y="5564188"/>
          <a:ext cx="11080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71" name="Equation" r:id="rId58" imgW="812520" imgH="419040" progId="Equation.DSMT4">
                  <p:embed/>
                </p:oleObj>
              </mc:Choice>
              <mc:Fallback>
                <p:oleObj name="Equation" r:id="rId58" imgW="812520" imgH="41904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3" y="5564188"/>
                        <a:ext cx="110807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Oval 65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5983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Mutual Coherence</a:t>
            </a:r>
            <a:endParaRPr lang="he-IL" u="sng" dirty="0" smtClean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24000"/>
            <a:ext cx="8229600" cy="4953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>
                <a:latin typeface="Calibri" pitchFamily="34" charset="0"/>
              </a:rPr>
              <a:t>C</a:t>
            </a:r>
            <a:r>
              <a:rPr lang="en-US" sz="2800" dirty="0" smtClean="0">
                <a:latin typeface="Calibri" pitchFamily="34" charset="0"/>
              </a:rPr>
              <a:t>osine of the minimal angle between distinct columns of the matrix: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7675" y="2924175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4257675" y="3333750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4638675" y="2924175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638675" y="3333750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029200" y="2924175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029200" y="3333750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476896"/>
              </p:ext>
            </p:extLst>
          </p:nvPr>
        </p:nvGraphicFramePr>
        <p:xfrm>
          <a:off x="4356100" y="2942431"/>
          <a:ext cx="1841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48" name="Equation" r:id="rId4" imgW="88560" imgH="164880" progId="Equation.DSMT4">
                  <p:embed/>
                </p:oleObj>
              </mc:Choice>
              <mc:Fallback>
                <p:oleObj name="Equation" r:id="rId4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942431"/>
                        <a:ext cx="1841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161995"/>
              </p:ext>
            </p:extLst>
          </p:nvPr>
        </p:nvGraphicFramePr>
        <p:xfrm>
          <a:off x="4356100" y="3378200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49"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78200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203239"/>
              </p:ext>
            </p:extLst>
          </p:nvPr>
        </p:nvGraphicFramePr>
        <p:xfrm>
          <a:off x="4737100" y="29241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50"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9241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34316"/>
              </p:ext>
            </p:extLst>
          </p:nvPr>
        </p:nvGraphicFramePr>
        <p:xfrm>
          <a:off x="4632325" y="336867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51" name="Equation" r:id="rId9" imgW="190440" imgH="164880" progId="Equation.DSMT4">
                  <p:embed/>
                </p:oleObj>
              </mc:Choice>
              <mc:Fallback>
                <p:oleObj name="Equation" r:id="rId9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36867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406685"/>
              </p:ext>
            </p:extLst>
          </p:nvPr>
        </p:nvGraphicFramePr>
        <p:xfrm>
          <a:off x="5087938" y="2928938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52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2928938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032692"/>
              </p:ext>
            </p:extLst>
          </p:nvPr>
        </p:nvGraphicFramePr>
        <p:xfrm>
          <a:off x="5127625" y="3368675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53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3368675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7391400" y="2695575"/>
            <a:ext cx="0" cy="6381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391400" y="2695575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20000">
            <a:off x="7391400" y="3361145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582185"/>
              </p:ext>
            </p:extLst>
          </p:nvPr>
        </p:nvGraphicFramePr>
        <p:xfrm>
          <a:off x="4257675" y="2490787"/>
          <a:ext cx="327546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54"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2490787"/>
                        <a:ext cx="327546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089256"/>
              </p:ext>
            </p:extLst>
          </p:nvPr>
        </p:nvGraphicFramePr>
        <p:xfrm>
          <a:off x="4614863" y="2509838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55" name="Equation" r:id="rId16" imgW="190440" imgH="228600" progId="Equation.DSMT4">
                  <p:embed/>
                </p:oleObj>
              </mc:Choice>
              <mc:Fallback>
                <p:oleObj name="Equation" r:id="rId16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509838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104644"/>
              </p:ext>
            </p:extLst>
          </p:nvPr>
        </p:nvGraphicFramePr>
        <p:xfrm>
          <a:off x="5070475" y="2514600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56" name="Equation" r:id="rId18" imgW="177480" imgH="228600" progId="Equation.DSMT4">
                  <p:embed/>
                </p:oleObj>
              </mc:Choice>
              <mc:Fallback>
                <p:oleObj name="Equation" r:id="rId1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2514600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970480"/>
              </p:ext>
            </p:extLst>
          </p:nvPr>
        </p:nvGraphicFramePr>
        <p:xfrm>
          <a:off x="8077200" y="2556873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57" name="Equation" r:id="rId20" imgW="164880" imgH="228600" progId="Equation.DSMT4">
                  <p:embed/>
                </p:oleObj>
              </mc:Choice>
              <mc:Fallback>
                <p:oleObj name="Equation" r:id="rId20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556873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666256"/>
              </p:ext>
            </p:extLst>
          </p:nvPr>
        </p:nvGraphicFramePr>
        <p:xfrm>
          <a:off x="7889081" y="3962400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58" name="Equation" r:id="rId22" imgW="190440" imgH="228600" progId="Equation.DSMT4">
                  <p:embed/>
                </p:oleObj>
              </mc:Choice>
              <mc:Fallback>
                <p:oleObj name="Equation" r:id="rId2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081" y="3962400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071623"/>
              </p:ext>
            </p:extLst>
          </p:nvPr>
        </p:nvGraphicFramePr>
        <p:xfrm>
          <a:off x="7038975" y="2575922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59" name="Equation" r:id="rId24" imgW="177480" imgH="228600" progId="Equation.DSMT4">
                  <p:embed/>
                </p:oleObj>
              </mc:Choice>
              <mc:Fallback>
                <p:oleObj name="Equation" r:id="rId24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2575922"/>
                        <a:ext cx="352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828520"/>
              </p:ext>
            </p:extLst>
          </p:nvPr>
        </p:nvGraphicFramePr>
        <p:xfrm>
          <a:off x="7467600" y="3177789"/>
          <a:ext cx="3255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60" name="Equation" r:id="rId26" imgW="203040" imgH="228600" progId="Equation.DSMT4">
                  <p:embed/>
                </p:oleObj>
              </mc:Choice>
              <mc:Fallback>
                <p:oleObj name="Equation" r:id="rId26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177789"/>
                        <a:ext cx="3255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998184"/>
              </p:ext>
            </p:extLst>
          </p:nvPr>
        </p:nvGraphicFramePr>
        <p:xfrm>
          <a:off x="7391400" y="2924175"/>
          <a:ext cx="228600" cy="257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61" name="Equation" r:id="rId28" imgW="203040" imgH="228600" progId="Equation.DSMT4">
                  <p:embed/>
                </p:oleObj>
              </mc:Choice>
              <mc:Fallback>
                <p:oleObj name="Equation" r:id="rId28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924175"/>
                        <a:ext cx="228600" cy="257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7379787" y="3361145"/>
            <a:ext cx="0" cy="762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545443"/>
              </p:ext>
            </p:extLst>
          </p:nvPr>
        </p:nvGraphicFramePr>
        <p:xfrm>
          <a:off x="7379787" y="3524250"/>
          <a:ext cx="2286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62" name="Equation" r:id="rId30" imgW="203040" imgH="228600" progId="Equation.DSMT4">
                  <p:embed/>
                </p:oleObj>
              </mc:Choice>
              <mc:Fallback>
                <p:oleObj name="Equation" r:id="rId30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787" y="3524250"/>
                        <a:ext cx="22860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2949575" y="4302701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2949575" y="4712276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34323"/>
              </p:ext>
            </p:extLst>
          </p:nvPr>
        </p:nvGraphicFramePr>
        <p:xfrm>
          <a:off x="3048000" y="4320957"/>
          <a:ext cx="184150" cy="39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63" name="Equation" r:id="rId32" imgW="88560" imgH="164880" progId="Equation.DSMT4">
                  <p:embed/>
                </p:oleObj>
              </mc:Choice>
              <mc:Fallback>
                <p:oleObj name="Equation" r:id="rId3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20957"/>
                        <a:ext cx="184150" cy="391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141752"/>
              </p:ext>
            </p:extLst>
          </p:nvPr>
        </p:nvGraphicFramePr>
        <p:xfrm>
          <a:off x="3048000" y="4756727"/>
          <a:ext cx="184150" cy="393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64" name="Equation" r:id="rId33" imgW="88560" imgH="164880" progId="Equation.DSMT4">
                  <p:embed/>
                </p:oleObj>
              </mc:Choice>
              <mc:Fallback>
                <p:oleObj name="Equation" r:id="rId3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56727"/>
                        <a:ext cx="184150" cy="393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229501"/>
              </p:ext>
            </p:extLst>
          </p:nvPr>
        </p:nvGraphicFramePr>
        <p:xfrm>
          <a:off x="2949575" y="3896926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65" name="Equation" r:id="rId34" imgW="164880" imgH="228600" progId="Equation.DSMT4">
                  <p:embed/>
                </p:oleObj>
              </mc:Choice>
              <mc:Fallback>
                <p:oleObj name="Equation" r:id="rId3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3896926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3330575" y="4302701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755417"/>
              </p:ext>
            </p:extLst>
          </p:nvPr>
        </p:nvGraphicFramePr>
        <p:xfrm>
          <a:off x="3429000" y="4329688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66" name="Equation" r:id="rId35" imgW="88560" imgH="164880" progId="Equation.DSMT4">
                  <p:embed/>
                </p:oleObj>
              </mc:Choice>
              <mc:Fallback>
                <p:oleObj name="Equation" r:id="rId3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329688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3336925" y="4720709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887896"/>
              </p:ext>
            </p:extLst>
          </p:nvPr>
        </p:nvGraphicFramePr>
        <p:xfrm>
          <a:off x="3330575" y="4778885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67" name="Equation" r:id="rId36" imgW="190440" imgH="164880" progId="Equation.DSMT4">
                  <p:embed/>
                </p:oleObj>
              </mc:Choice>
              <mc:Fallback>
                <p:oleObj name="Equation" r:id="rId36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4778885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676156"/>
              </p:ext>
            </p:extLst>
          </p:nvPr>
        </p:nvGraphicFramePr>
        <p:xfrm>
          <a:off x="3341688" y="3896926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68" name="Equation" r:id="rId38" imgW="190440" imgH="228600" progId="Equation.DSMT4">
                  <p:embed/>
                </p:oleObj>
              </mc:Choice>
              <mc:Fallback>
                <p:oleObj name="Equation" r:id="rId38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3896926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>
            <a:off x="3336925" y="51816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83324"/>
              </p:ext>
            </p:extLst>
          </p:nvPr>
        </p:nvGraphicFramePr>
        <p:xfrm>
          <a:off x="2803889" y="5638800"/>
          <a:ext cx="106607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69" name="Equation" r:id="rId39" imgW="660240" imgH="228600" progId="Equation.DSMT4">
                  <p:embed/>
                </p:oleObj>
              </mc:Choice>
              <mc:Fallback>
                <p:oleObj name="Equation" r:id="rId39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889" y="5638800"/>
                        <a:ext cx="1066072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4276725" y="4316988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Rectangle 42"/>
          <p:cNvSpPr/>
          <p:nvPr/>
        </p:nvSpPr>
        <p:spPr>
          <a:xfrm>
            <a:off x="4276725" y="4726563"/>
            <a:ext cx="381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211504"/>
              </p:ext>
            </p:extLst>
          </p:nvPr>
        </p:nvGraphicFramePr>
        <p:xfrm>
          <a:off x="4375150" y="4335244"/>
          <a:ext cx="1841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70" name="Equation" r:id="rId41" imgW="88560" imgH="164880" progId="Equation.DSMT4">
                  <p:embed/>
                </p:oleObj>
              </mc:Choice>
              <mc:Fallback>
                <p:oleObj name="Equation" r:id="rId41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4335244"/>
                        <a:ext cx="1841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8333"/>
              </p:ext>
            </p:extLst>
          </p:nvPr>
        </p:nvGraphicFramePr>
        <p:xfrm>
          <a:off x="4375150" y="4771013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71" name="Equation" r:id="rId42" imgW="88560" imgH="164880" progId="Equation.DSMT4">
                  <p:embed/>
                </p:oleObj>
              </mc:Choice>
              <mc:Fallback>
                <p:oleObj name="Equation" r:id="rId4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4771013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018666"/>
              </p:ext>
            </p:extLst>
          </p:nvPr>
        </p:nvGraphicFramePr>
        <p:xfrm>
          <a:off x="4284662" y="3896926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72" name="Equation" r:id="rId43" imgW="165028" imgH="228501" progId="Equation.DSMT4">
                  <p:embed/>
                </p:oleObj>
              </mc:Choice>
              <mc:Fallback>
                <p:oleObj name="Equation" r:id="rId43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3896926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4638674" y="4316987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Rectangle 47"/>
          <p:cNvSpPr/>
          <p:nvPr/>
        </p:nvSpPr>
        <p:spPr>
          <a:xfrm>
            <a:off x="4638674" y="4726562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90028"/>
              </p:ext>
            </p:extLst>
          </p:nvPr>
        </p:nvGraphicFramePr>
        <p:xfrm>
          <a:off x="4697412" y="4321750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73" name="Equation" r:id="rId44" imgW="126720" imgH="177480" progId="Equation.DSMT4">
                  <p:embed/>
                </p:oleObj>
              </mc:Choice>
              <mc:Fallback>
                <p:oleObj name="Equation" r:id="rId4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2" y="4321750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622119"/>
              </p:ext>
            </p:extLst>
          </p:nvPr>
        </p:nvGraphicFramePr>
        <p:xfrm>
          <a:off x="4737099" y="4761487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74" name="Equation" r:id="rId45" imgW="88560" imgH="164880" progId="Equation.DSMT4">
                  <p:embed/>
                </p:oleObj>
              </mc:Choice>
              <mc:Fallback>
                <p:oleObj name="Equation" r:id="rId4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099" y="4761487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387645"/>
              </p:ext>
            </p:extLst>
          </p:nvPr>
        </p:nvGraphicFramePr>
        <p:xfrm>
          <a:off x="4668838" y="3897313"/>
          <a:ext cx="3524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75" name="Equation" r:id="rId46" imgW="177480" imgH="228600" progId="Equation.DSMT4">
                  <p:embed/>
                </p:oleObj>
              </mc:Choice>
              <mc:Fallback>
                <p:oleObj name="Equation" r:id="rId46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3897313"/>
                        <a:ext cx="3524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Arrow Connector 51"/>
          <p:cNvCxnSpPr/>
          <p:nvPr/>
        </p:nvCxnSpPr>
        <p:spPr>
          <a:xfrm>
            <a:off x="4657725" y="5145071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330993"/>
              </p:ext>
            </p:extLst>
          </p:nvPr>
        </p:nvGraphicFramePr>
        <p:xfrm>
          <a:off x="4129088" y="5573696"/>
          <a:ext cx="10906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76" name="Equation" r:id="rId48" imgW="799920" imgH="419040" progId="Equation.DSMT4">
                  <p:embed/>
                </p:oleObj>
              </mc:Choice>
              <mc:Fallback>
                <p:oleObj name="Equation" r:id="rId48" imgW="799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5573696"/>
                        <a:ext cx="1090612" cy="5762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5616575" y="4345562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838611"/>
              </p:ext>
            </p:extLst>
          </p:nvPr>
        </p:nvGraphicFramePr>
        <p:xfrm>
          <a:off x="5715000" y="4345562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77" name="Equation" r:id="rId50" imgW="88560" imgH="164880" progId="Equation.DSMT4">
                  <p:embed/>
                </p:oleObj>
              </mc:Choice>
              <mc:Fallback>
                <p:oleObj name="Equation" r:id="rId50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345562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5616575" y="4735496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29801"/>
              </p:ext>
            </p:extLst>
          </p:nvPr>
        </p:nvGraphicFramePr>
        <p:xfrm>
          <a:off x="5610225" y="4735513"/>
          <a:ext cx="395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78" name="Equation" r:id="rId51" imgW="190440" imgH="164880" progId="Equation.DSMT4">
                  <p:embed/>
                </p:oleObj>
              </mc:Choice>
              <mc:Fallback>
                <p:oleObj name="Equation" r:id="rId51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4735513"/>
                        <a:ext cx="395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770246"/>
              </p:ext>
            </p:extLst>
          </p:nvPr>
        </p:nvGraphicFramePr>
        <p:xfrm>
          <a:off x="5640387" y="3935987"/>
          <a:ext cx="3762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79" name="Equation" r:id="rId53" imgW="190440" imgH="228600" progId="Equation.DSMT4">
                  <p:embed/>
                </p:oleObj>
              </mc:Choice>
              <mc:Fallback>
                <p:oleObj name="Equation" r:id="rId53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7" y="3935987"/>
                        <a:ext cx="3762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5997575" y="4345562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Rectangle 59"/>
          <p:cNvSpPr/>
          <p:nvPr/>
        </p:nvSpPr>
        <p:spPr>
          <a:xfrm>
            <a:off x="5997575" y="4735496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320969"/>
              </p:ext>
            </p:extLst>
          </p:nvPr>
        </p:nvGraphicFramePr>
        <p:xfrm>
          <a:off x="6056313" y="4350325"/>
          <a:ext cx="263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80" name="Equation" r:id="rId54" imgW="126720" imgH="177480" progId="Equation.DSMT4">
                  <p:embed/>
                </p:oleObj>
              </mc:Choice>
              <mc:Fallback>
                <p:oleObj name="Equation" r:id="rId5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4350325"/>
                        <a:ext cx="263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300641"/>
              </p:ext>
            </p:extLst>
          </p:nvPr>
        </p:nvGraphicFramePr>
        <p:xfrm>
          <a:off x="6096000" y="4735496"/>
          <a:ext cx="1841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81" name="Equation" r:id="rId55" imgW="88560" imgH="164880" progId="Equation.DSMT4">
                  <p:embed/>
                </p:oleObj>
              </mc:Choice>
              <mc:Fallback>
                <p:oleObj name="Equation" r:id="rId5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735496"/>
                        <a:ext cx="1841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7746"/>
              </p:ext>
            </p:extLst>
          </p:nvPr>
        </p:nvGraphicFramePr>
        <p:xfrm>
          <a:off x="6026150" y="3962400"/>
          <a:ext cx="3524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82" name="Equation" r:id="rId56" imgW="177480" imgH="228600" progId="Equation.DSMT4">
                  <p:embed/>
                </p:oleObj>
              </mc:Choice>
              <mc:Fallback>
                <p:oleObj name="Equation" r:id="rId56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0" y="3962400"/>
                        <a:ext cx="3524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/>
          <p:cNvCxnSpPr/>
          <p:nvPr/>
        </p:nvCxnSpPr>
        <p:spPr>
          <a:xfrm>
            <a:off x="6007100" y="5146642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80759"/>
              </p:ext>
            </p:extLst>
          </p:nvPr>
        </p:nvGraphicFramePr>
        <p:xfrm>
          <a:off x="5402263" y="5564188"/>
          <a:ext cx="11080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83" name="Equation" r:id="rId58" imgW="812520" imgH="419040" progId="Equation.DSMT4">
                  <p:embed/>
                </p:oleObj>
              </mc:Choice>
              <mc:Fallback>
                <p:oleObj name="Equation" r:id="rId58" imgW="812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3" y="5564188"/>
                        <a:ext cx="1108075" cy="5762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Oval 65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8696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Mutual Coherence</a:t>
            </a:r>
            <a:endParaRPr lang="he-IL" u="sng" dirty="0" smtClean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9398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The </a:t>
            </a:r>
            <a:r>
              <a:rPr lang="en-US" sz="2800" dirty="0">
                <a:latin typeface="Calibri" pitchFamily="34" charset="0"/>
              </a:rPr>
              <a:t>mutual </a:t>
            </a:r>
            <a:r>
              <a:rPr lang="en-US" sz="2800" dirty="0" smtClean="0">
                <a:latin typeface="Calibri" pitchFamily="34" charset="0"/>
              </a:rPr>
              <a:t>coherence is: 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Low </a:t>
            </a:r>
            <a:r>
              <a:rPr lang="en-US" sz="2800" dirty="0">
                <a:latin typeface="Calibri" pitchFamily="34" charset="0"/>
              </a:rPr>
              <a:t>mutual </a:t>
            </a:r>
            <a:r>
              <a:rPr lang="en-US" sz="2800" dirty="0" smtClean="0">
                <a:latin typeface="Calibri" pitchFamily="34" charset="0"/>
              </a:rPr>
              <a:t>coherence means that the columns of the matrix are nearly orthogonal.</a:t>
            </a:r>
            <a:endParaRPr lang="en-US" sz="2800" dirty="0">
              <a:latin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884059"/>
              </p:ext>
            </p:extLst>
          </p:nvPr>
        </p:nvGraphicFramePr>
        <p:xfrm>
          <a:off x="2209800" y="2133600"/>
          <a:ext cx="42291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108" name="Equation" r:id="rId4" imgW="1879560" imgH="609480" progId="Equation.DSMT4">
                  <p:embed/>
                </p:oleObj>
              </mc:Choice>
              <mc:Fallback>
                <p:oleObj name="Equation" r:id="rId4" imgW="18795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2133600"/>
                        <a:ext cx="42291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9199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RIP vs. Mutual Coherence</a:t>
            </a:r>
            <a:endParaRPr lang="he-IL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        </a:t>
            </a:r>
            <a:r>
              <a:rPr lang="en-US" sz="2800" dirty="0">
                <a:latin typeface="Calibri" pitchFamily="34" charset="0"/>
              </a:rPr>
              <a:t>and RIP are related:</a:t>
            </a: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hard to compute.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      easy to compute.</a:t>
            </a:r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 </a:t>
            </a:r>
            <a:endParaRPr lang="he-IL" sz="2800" dirty="0">
              <a:latin typeface="Calibri" pitchFamily="34" charset="0"/>
            </a:endParaRP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001741"/>
              </p:ext>
            </p:extLst>
          </p:nvPr>
        </p:nvGraphicFramePr>
        <p:xfrm>
          <a:off x="1828800" y="3505200"/>
          <a:ext cx="8858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79" name="Equation" r:id="rId3" imgW="393480" imgH="253800" progId="Equation.DSMT4">
                  <p:embed/>
                </p:oleObj>
              </mc:Choice>
              <mc:Fallback>
                <p:oleObj name="Equation" r:id="rId3" imgW="393480" imgH="2538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200"/>
                        <a:ext cx="8858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558038"/>
              </p:ext>
            </p:extLst>
          </p:nvPr>
        </p:nvGraphicFramePr>
        <p:xfrm>
          <a:off x="1981200" y="1447800"/>
          <a:ext cx="8858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80" name="Equation" r:id="rId5" imgW="393529" imgH="253890" progId="Equation.DSMT4">
                  <p:embed/>
                </p:oleObj>
              </mc:Choice>
              <mc:Fallback>
                <p:oleObj name="Equation" r:id="rId5" imgW="393529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47800"/>
                        <a:ext cx="8858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448464"/>
              </p:ext>
            </p:extLst>
          </p:nvPr>
        </p:nvGraphicFramePr>
        <p:xfrm>
          <a:off x="3124200" y="2133600"/>
          <a:ext cx="24574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81" name="Equation" r:id="rId6" imgW="1091880" imgH="253800" progId="Equation.DSMT4">
                  <p:embed/>
                </p:oleObj>
              </mc:Choice>
              <mc:Fallback>
                <p:oleObj name="Equation" r:id="rId6" imgW="109188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24574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862083"/>
              </p:ext>
            </p:extLst>
          </p:nvPr>
        </p:nvGraphicFramePr>
        <p:xfrm>
          <a:off x="1828800" y="2971800"/>
          <a:ext cx="428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82" name="Equation" r:id="rId8" imgW="190500" imgH="228600" progId="Equation.DSMT4">
                  <p:embed/>
                </p:oleObj>
              </mc:Choice>
              <mc:Fallback>
                <p:oleObj name="Equation" r:id="rId8" imgW="1905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971800"/>
                        <a:ext cx="4286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6934200" y="304800"/>
            <a:ext cx="201739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6537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RIP vs. Mutual Coherence</a:t>
            </a:r>
            <a:endParaRPr lang="he-IL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        </a:t>
            </a:r>
            <a:r>
              <a:rPr lang="en-US" sz="2800" dirty="0">
                <a:latin typeface="Calibri" pitchFamily="34" charset="0"/>
              </a:rPr>
              <a:t>and RIP are related:</a:t>
            </a: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hard to compute.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      easy to compute.</a:t>
            </a:r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    minimize </a:t>
            </a:r>
            <a:endParaRPr lang="he-IL" sz="2800" dirty="0">
              <a:latin typeface="Calibri" pitchFamily="34" charset="0"/>
            </a:endParaRP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289552"/>
              </p:ext>
            </p:extLst>
          </p:nvPr>
        </p:nvGraphicFramePr>
        <p:xfrm>
          <a:off x="1828800" y="3581400"/>
          <a:ext cx="8858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772" name="Equation" r:id="rId3" imgW="393480" imgH="253800" progId="Equation.DSMT4">
                  <p:embed/>
                </p:oleObj>
              </mc:Choice>
              <mc:Fallback>
                <p:oleObj name="Equation" r:id="rId3" imgW="393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81400"/>
                        <a:ext cx="8858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919753"/>
              </p:ext>
            </p:extLst>
          </p:nvPr>
        </p:nvGraphicFramePr>
        <p:xfrm>
          <a:off x="1981200" y="1447800"/>
          <a:ext cx="8858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773" name="Equation" r:id="rId5" imgW="393529" imgH="253890" progId="Equation.DSMT4">
                  <p:embed/>
                </p:oleObj>
              </mc:Choice>
              <mc:Fallback>
                <p:oleObj name="Equation" r:id="rId5" imgW="393529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47800"/>
                        <a:ext cx="8858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579150"/>
              </p:ext>
            </p:extLst>
          </p:nvPr>
        </p:nvGraphicFramePr>
        <p:xfrm>
          <a:off x="3124200" y="2133600"/>
          <a:ext cx="24574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774" name="Equation" r:id="rId6" imgW="1091880" imgH="253800" progId="Equation.DSMT4">
                  <p:embed/>
                </p:oleObj>
              </mc:Choice>
              <mc:Fallback>
                <p:oleObj name="Equation" r:id="rId6" imgW="1091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24574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600200" y="4924425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220573"/>
              </p:ext>
            </p:extLst>
          </p:nvPr>
        </p:nvGraphicFramePr>
        <p:xfrm>
          <a:off x="3733800" y="4638675"/>
          <a:ext cx="8858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775" name="Equation" r:id="rId8" imgW="393529" imgH="253890" progId="Equation.DSMT4">
                  <p:embed/>
                </p:oleObj>
              </mc:Choice>
              <mc:Fallback>
                <p:oleObj name="Equation" r:id="rId8" imgW="393529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638675"/>
                        <a:ext cx="8858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050483"/>
              </p:ext>
            </p:extLst>
          </p:nvPr>
        </p:nvGraphicFramePr>
        <p:xfrm>
          <a:off x="1857375" y="2971800"/>
          <a:ext cx="428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776" name="Equation" r:id="rId9" imgW="190500" imgH="228600" progId="Equation.DSMT4">
                  <p:embed/>
                </p:oleObj>
              </mc:Choice>
              <mc:Fallback>
                <p:oleObj name="Equation" r:id="rId9" imgW="1905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2971800"/>
                        <a:ext cx="4286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1952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What About Poisson Compressed Sensing?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No proven recovery </a:t>
            </a:r>
            <a:r>
              <a:rPr lang="en-US" sz="2800" dirty="0">
                <a:latin typeface="Calibri" pitchFamily="34" charset="0"/>
              </a:rPr>
              <a:t>guarantees using </a:t>
            </a:r>
            <a:r>
              <a:rPr lang="en-US" sz="2800" dirty="0" smtClean="0">
                <a:latin typeface="Calibri" pitchFamily="34" charset="0"/>
              </a:rPr>
              <a:t>RIP or mutual coherence. 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However, importance of RIP was mentioned: </a:t>
            </a:r>
            <a:r>
              <a:rPr lang="en-US" sz="2800" dirty="0" err="1">
                <a:latin typeface="Calibri" pitchFamily="34" charset="0"/>
              </a:rPr>
              <a:t>Harmany</a:t>
            </a:r>
            <a:r>
              <a:rPr lang="en-US" sz="2800" dirty="0">
                <a:latin typeface="Calibri" pitchFamily="34" charset="0"/>
              </a:rPr>
              <a:t> et al, </a:t>
            </a:r>
            <a:r>
              <a:rPr lang="en-US" sz="2800" dirty="0" err="1">
                <a:latin typeface="Calibri" pitchFamily="34" charset="0"/>
              </a:rPr>
              <a:t>Raginsky</a:t>
            </a:r>
            <a:r>
              <a:rPr lang="en-US" sz="2800" dirty="0">
                <a:latin typeface="Calibri" pitchFamily="34" charset="0"/>
              </a:rPr>
              <a:t> et al. </a:t>
            </a:r>
            <a:endParaRPr lang="en-US" sz="2800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        - RIP relation still holds.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629986"/>
              </p:ext>
            </p:extLst>
          </p:nvPr>
        </p:nvGraphicFramePr>
        <p:xfrm>
          <a:off x="1981200" y="3429000"/>
          <a:ext cx="8858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88" name="Equation" r:id="rId3" imgW="393529" imgH="253890" progId="Equation.DSMT4">
                  <p:embed/>
                </p:oleObj>
              </mc:Choice>
              <mc:Fallback>
                <p:oleObj name="Equation" r:id="rId3" imgW="393529" imgH="25389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8858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6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4" y="1752600"/>
            <a:ext cx="27908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253036" y="1905000"/>
            <a:ext cx="690564" cy="719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68224"/>
            <a:ext cx="7498080" cy="1143000"/>
          </a:xfrm>
        </p:spPr>
        <p:txBody>
          <a:bodyPr/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Compressed Sensing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36544" y="6400800"/>
            <a:ext cx="5720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http://www.ece.ucsb.edu/wcsl/people/sriram/compEst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2593" y="397192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9359" y="3774370"/>
            <a:ext cx="14039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Original </a:t>
            </a:r>
          </a:p>
          <a:p>
            <a:pPr algn="ctr"/>
            <a:r>
              <a:rPr lang="en-US" sz="1600" dirty="0" smtClean="0"/>
              <a:t>s’-sparse signal</a:t>
            </a:r>
          </a:p>
          <a:p>
            <a:endParaRPr lang="he-IL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425926"/>
              </p:ext>
            </p:extLst>
          </p:nvPr>
        </p:nvGraphicFramePr>
        <p:xfrm>
          <a:off x="6648449" y="1024731"/>
          <a:ext cx="2825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526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49" y="1024731"/>
                        <a:ext cx="28257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6791325" y="3352800"/>
            <a:ext cx="0" cy="385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47280" y="2781300"/>
            <a:ext cx="0" cy="385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34333" y="2879973"/>
            <a:ext cx="162589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Given  measurement matrix</a:t>
            </a:r>
            <a:endParaRPr lang="he-IL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2663667"/>
            <a:ext cx="1403932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Acquired samples</a:t>
            </a:r>
          </a:p>
          <a:p>
            <a:endParaRPr lang="he-IL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868924"/>
              </p:ext>
            </p:extLst>
          </p:nvPr>
        </p:nvGraphicFramePr>
        <p:xfrm>
          <a:off x="5291929" y="1917700"/>
          <a:ext cx="662108" cy="753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527" name="Equation" r:id="rId7" imgW="380880" imgH="431640" progId="Equation.DSMT4">
                  <p:embed/>
                </p:oleObj>
              </mc:Choice>
              <mc:Fallback>
                <p:oleObj name="Equation" r:id="rId7" imgW="380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929" y="1917700"/>
                        <a:ext cx="662108" cy="753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596585"/>
              </p:ext>
            </p:extLst>
          </p:nvPr>
        </p:nvGraphicFramePr>
        <p:xfrm>
          <a:off x="3886200" y="1447800"/>
          <a:ext cx="3222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528" name="Equation" r:id="rId9" imgW="139680" imgH="164880" progId="Equation.DSMT4">
                  <p:embed/>
                </p:oleObj>
              </mc:Choice>
              <mc:Fallback>
                <p:oleObj name="Equation" r:id="rId9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447800"/>
                        <a:ext cx="32226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832692"/>
              </p:ext>
            </p:extLst>
          </p:nvPr>
        </p:nvGraphicFramePr>
        <p:xfrm>
          <a:off x="2373313" y="3860800"/>
          <a:ext cx="15287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529" name="Equation" r:id="rId11" imgW="660240" imgH="203040" progId="Equation.DSMT4">
                  <p:embed/>
                </p:oleObj>
              </mc:Choice>
              <mc:Fallback>
                <p:oleObj name="Equation" r:id="rId11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3860800"/>
                        <a:ext cx="152876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887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1297781"/>
            <a:ext cx="2857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248024" y="2294334"/>
            <a:ext cx="609600" cy="364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28800" y="4901416"/>
            <a:ext cx="664239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2296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tabLst/>
              <a:defRPr/>
            </a:pPr>
            <a:r>
              <a:rPr lang="en-US" sz="2800" dirty="0" smtClean="0">
                <a:solidFill>
                  <a:prstClr val="black"/>
                </a:solidFill>
                <a:cs typeface="+mn-cs"/>
              </a:rPr>
              <a:t>For sparse signals, </a:t>
            </a:r>
            <a:r>
              <a:rPr lang="en-US" sz="2800" dirty="0">
                <a:solidFill>
                  <a:prstClr val="black"/>
                </a:solidFill>
                <a:cs typeface="+mn-cs"/>
              </a:rPr>
              <a:t>reconstruction is possible given    is chosen in a certain way.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194563"/>
              </p:ext>
            </p:extLst>
          </p:nvPr>
        </p:nvGraphicFramePr>
        <p:xfrm>
          <a:off x="2770478" y="5486400"/>
          <a:ext cx="2825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530" name="Equation" r:id="rId14" imgW="152280" imgH="164880" progId="Equation.DSMT4">
                  <p:embed/>
                </p:oleObj>
              </mc:Choice>
              <mc:Fallback>
                <p:oleObj name="Equation" r:id="rId14" imgW="152280" imgH="164880" progId="Equation.DSMT4">
                  <p:embed/>
                  <p:pic>
                    <p:nvPicPr>
                      <p:cNvPr id="0" name="אובייקט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478" y="5486400"/>
                        <a:ext cx="2825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973135"/>
              </p:ext>
            </p:extLst>
          </p:nvPr>
        </p:nvGraphicFramePr>
        <p:xfrm>
          <a:off x="6819900" y="3257450"/>
          <a:ext cx="3810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531" name="Equation" r:id="rId16" imgW="164880" imgH="139680" progId="Equation.DSMT4">
                  <p:embed/>
                </p:oleObj>
              </mc:Choice>
              <mc:Fallback>
                <p:oleObj name="Equation" r:id="rId16" imgW="164880" imgH="139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3257450"/>
                        <a:ext cx="3810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299712"/>
              </p:ext>
            </p:extLst>
          </p:nvPr>
        </p:nvGraphicFramePr>
        <p:xfrm>
          <a:off x="3857624" y="2786063"/>
          <a:ext cx="3508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532" name="Equation" r:id="rId18" imgW="152280" imgH="164880" progId="Equation.DSMT4">
                  <p:embed/>
                </p:oleObj>
              </mc:Choice>
              <mc:Fallback>
                <p:oleObj name="Equation" r:id="rId18" imgW="152280" imgH="1648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4" y="2786063"/>
                        <a:ext cx="3508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6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What About Poisson Compressed Sensing?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No proven recovery </a:t>
            </a:r>
            <a:r>
              <a:rPr lang="en-US" sz="2800" dirty="0">
                <a:latin typeface="Calibri" pitchFamily="34" charset="0"/>
              </a:rPr>
              <a:t>guarantees using </a:t>
            </a:r>
            <a:r>
              <a:rPr lang="en-US" sz="2800" dirty="0" smtClean="0">
                <a:latin typeface="Calibri" pitchFamily="34" charset="0"/>
              </a:rPr>
              <a:t>RIP or mutual coherence. 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However, importance of RIP was mentioned: </a:t>
            </a:r>
            <a:r>
              <a:rPr lang="en-US" sz="2800" dirty="0" err="1">
                <a:latin typeface="Calibri" pitchFamily="34" charset="0"/>
              </a:rPr>
              <a:t>Harmany</a:t>
            </a:r>
            <a:r>
              <a:rPr lang="en-US" sz="2800" dirty="0">
                <a:latin typeface="Calibri" pitchFamily="34" charset="0"/>
              </a:rPr>
              <a:t> et al, </a:t>
            </a:r>
            <a:r>
              <a:rPr lang="en-US" sz="2800" dirty="0" err="1">
                <a:latin typeface="Calibri" pitchFamily="34" charset="0"/>
              </a:rPr>
              <a:t>Raginsky</a:t>
            </a:r>
            <a:r>
              <a:rPr lang="en-US" sz="2800" dirty="0">
                <a:latin typeface="Calibri" pitchFamily="34" charset="0"/>
              </a:rPr>
              <a:t> et al. </a:t>
            </a:r>
            <a:endParaRPr lang="en-US" sz="2800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        - RIP relation still holds.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66795"/>
              </p:ext>
            </p:extLst>
          </p:nvPr>
        </p:nvGraphicFramePr>
        <p:xfrm>
          <a:off x="1981200" y="3429000"/>
          <a:ext cx="8858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13" name="Equation" r:id="rId3" imgW="393529" imgH="253890" progId="Equation.DSMT4">
                  <p:embed/>
                </p:oleObj>
              </mc:Choice>
              <mc:Fallback>
                <p:oleObj name="Equation" r:id="rId3" imgW="393529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8858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lowchart: Process 5"/>
          <p:cNvSpPr/>
          <p:nvPr/>
        </p:nvSpPr>
        <p:spPr>
          <a:xfrm>
            <a:off x="2133600" y="4800600"/>
            <a:ext cx="6019800" cy="9144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ww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105025" y="4965412"/>
            <a:ext cx="505702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/>
              <a:t>We optimize    by minimizing</a:t>
            </a:r>
            <a:endParaRPr lang="he-IL" sz="32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447996"/>
              </p:ext>
            </p:extLst>
          </p:nvPr>
        </p:nvGraphicFramePr>
        <p:xfrm>
          <a:off x="7162050" y="4978687"/>
          <a:ext cx="8858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14" name="Equation" r:id="rId5" imgW="393529" imgH="253890" progId="Equation.DSMT4">
                  <p:embed/>
                </p:oleObj>
              </mc:Choice>
              <mc:Fallback>
                <p:oleObj name="Equation" r:id="rId5" imgW="393529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050" y="4978687"/>
                        <a:ext cx="8858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813049"/>
              </p:ext>
            </p:extLst>
          </p:nvPr>
        </p:nvGraphicFramePr>
        <p:xfrm>
          <a:off x="4419600" y="5093494"/>
          <a:ext cx="35469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15" name="Equation" r:id="rId6" imgW="164957" imgH="152268" progId="Equation.DSMT4">
                  <p:embed/>
                </p:oleObj>
              </mc:Choice>
              <mc:Fallback>
                <p:oleObj name="Equation" r:id="rId6" imgW="164957" imgH="15226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093494"/>
                        <a:ext cx="354692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7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What About Poisson Compressed Sensing?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spcAft>
                <a:spcPts val="600"/>
              </a:spcAft>
              <a:buNone/>
            </a:pPr>
            <a:r>
              <a:rPr lang="en-US" sz="2800" dirty="0" smtClean="0">
                <a:latin typeface="Calibri" pitchFamily="34" charset="0"/>
              </a:rPr>
              <a:t>Why is satisfying RIP important?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 </a:t>
            </a:r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en-US" sz="2800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 </a:t>
            </a:r>
            <a:endParaRPr lang="en-US" sz="2800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028748"/>
              </p:ext>
            </p:extLst>
          </p:nvPr>
        </p:nvGraphicFramePr>
        <p:xfrm>
          <a:off x="1828800" y="2057400"/>
          <a:ext cx="44291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12" name="Equation" r:id="rId3" imgW="1968480" imgH="253800" progId="Equation.DSMT4">
                  <p:embed/>
                </p:oleObj>
              </mc:Choice>
              <mc:Fallback>
                <p:oleObj name="Equation" r:id="rId3" imgW="19684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44291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193442"/>
              </p:ext>
            </p:extLst>
          </p:nvPr>
        </p:nvGraphicFramePr>
        <p:xfrm>
          <a:off x="1842449" y="3040158"/>
          <a:ext cx="5657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13" name="Equation" r:id="rId5" imgW="2514600" imgH="253800" progId="Equation.DSMT4">
                  <p:embed/>
                </p:oleObj>
              </mc:Choice>
              <mc:Fallback>
                <p:oleObj name="Equation" r:id="rId5" imgW="251460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449" y="3040158"/>
                        <a:ext cx="56578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83466"/>
              </p:ext>
            </p:extLst>
          </p:nvPr>
        </p:nvGraphicFramePr>
        <p:xfrm>
          <a:off x="1400175" y="5195232"/>
          <a:ext cx="40862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14" name="Equation" r:id="rId7" imgW="1815840" imgH="520560" progId="Equation.DSMT4">
                  <p:embed/>
                </p:oleObj>
              </mc:Choice>
              <mc:Fallback>
                <p:oleObj name="Equation" r:id="rId7" imgW="1815840" imgH="5205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5195232"/>
                        <a:ext cx="408622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86400" y="5410200"/>
            <a:ext cx="2514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hould be small</a:t>
            </a:r>
            <a:endParaRPr lang="he-IL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488371"/>
              </p:ext>
            </p:extLst>
          </p:nvPr>
        </p:nvGraphicFramePr>
        <p:xfrm>
          <a:off x="2133600" y="4267200"/>
          <a:ext cx="4314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15" name="Equation" r:id="rId9" imgW="1917360" imgH="203040" progId="Equation.DSMT4">
                  <p:embed/>
                </p:oleObj>
              </mc:Choice>
              <mc:Fallback>
                <p:oleObj name="Equation" r:id="rId9" imgW="191736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267200"/>
                        <a:ext cx="43148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343400" y="3602133"/>
            <a:ext cx="0" cy="646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43400" y="3602133"/>
            <a:ext cx="65594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RIP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5226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Energy Conservation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Energy conservation is important due to Poisson noise.</a:t>
            </a:r>
          </a:p>
          <a:p>
            <a:r>
              <a:rPr lang="en-US" sz="2800" dirty="0" smtClean="0">
                <a:latin typeface="Calibri" pitchFamily="34" charset="0"/>
              </a:rPr>
              <a:t>We require energy conservation: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Applies to photon sharing optical architectures.</a:t>
            </a:r>
          </a:p>
          <a:p>
            <a:r>
              <a:rPr lang="en-US" sz="2800" dirty="0" smtClean="0">
                <a:latin typeface="Calibri" pitchFamily="34" charset="0"/>
              </a:rPr>
              <a:t>Complicated to implement in hardware. 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3114"/>
              </p:ext>
            </p:extLst>
          </p:nvPr>
        </p:nvGraphicFramePr>
        <p:xfrm>
          <a:off x="1935163" y="2911475"/>
          <a:ext cx="483393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96" name="Equation" r:id="rId3" imgW="2438280" imgH="457200" progId="Equation.DSMT4">
                  <p:embed/>
                </p:oleObj>
              </mc:Choice>
              <mc:Fallback>
                <p:oleObj name="Equation" r:id="rId3" imgW="243828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2911475"/>
                        <a:ext cx="4833937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3605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Mutual Coherence Minimization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US" sz="2800" dirty="0">
              <a:latin typeface="Calibri" pitchFamily="34" charset="0"/>
            </a:endParaRPr>
          </a:p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Rusu solves the problem for </a:t>
            </a:r>
            <a:r>
              <a:rPr lang="en-US" sz="2800" dirty="0" err="1" smtClean="0">
                <a:latin typeface="Calibri" pitchFamily="34" charset="0"/>
              </a:rPr>
              <a:t>nonnegativity</a:t>
            </a:r>
            <a:r>
              <a:rPr lang="en-US" sz="2800" dirty="0" smtClean="0">
                <a:latin typeface="Calibri" pitchFamily="34" charset="0"/>
              </a:rPr>
              <a:t> constraint, but his algorithm is very slow for large matrices.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Our algorithm is much faster.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945731"/>
              </p:ext>
            </p:extLst>
          </p:nvPr>
        </p:nvGraphicFramePr>
        <p:xfrm>
          <a:off x="4049713" y="1481138"/>
          <a:ext cx="2138362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69" name="Equation" r:id="rId3" imgW="825480" imgH="507960" progId="Equation.DSMT4">
                  <p:embed/>
                </p:oleObj>
              </mc:Choice>
              <mc:Fallback>
                <p:oleObj name="Equation" r:id="rId3" imgW="825480" imgH="507960" progId="Equation.DSMT4">
                  <p:embed/>
                  <p:pic>
                    <p:nvPicPr>
                      <p:cNvPr id="0" name="אובייקט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1481138"/>
                        <a:ext cx="2138362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14600" y="6400800"/>
            <a:ext cx="62213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 Rusu </a:t>
            </a:r>
            <a:r>
              <a:rPr lang="en-US" i="1" dirty="0">
                <a:solidFill>
                  <a:schemeClr val="tx2"/>
                </a:solidFill>
              </a:rPr>
              <a:t> Design of incoherent frames via convex optimization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068564"/>
              </p:ext>
            </p:extLst>
          </p:nvPr>
        </p:nvGraphicFramePr>
        <p:xfrm>
          <a:off x="6858000" y="1676400"/>
          <a:ext cx="10826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70" name="Equation" r:id="rId5" imgW="545760" imgH="164880" progId="Equation.DSMT4">
                  <p:embed/>
                </p:oleObj>
              </mc:Choice>
              <mc:Fallback>
                <p:oleObj name="Equation" r:id="rId5" imgW="545760" imgH="164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676400"/>
                        <a:ext cx="10826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1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/>
              <a:t>Mutual Coherence Minimization</a:t>
            </a:r>
            <a:endParaRPr lang="he-IL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</a:t>
            </a:r>
            <a:r>
              <a:rPr lang="en-US" sz="2800" dirty="0" smtClean="0">
                <a:latin typeface="Calibri" pitchFamily="34" charset="0"/>
              </a:rPr>
              <a:t>is an equiangular tight frame (ETF). 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אובייקט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776286"/>
              </p:ext>
            </p:extLst>
          </p:nvPr>
        </p:nvGraphicFramePr>
        <p:xfrm>
          <a:off x="2017713" y="1981200"/>
          <a:ext cx="24828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955" name="Equation" r:id="rId3" imgW="1536480" imgH="495000" progId="Equation.DSMT4">
                  <p:embed/>
                </p:oleObj>
              </mc:Choice>
              <mc:Fallback>
                <p:oleObj name="Equation" r:id="rId3" imgW="15364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7713" y="1981200"/>
                        <a:ext cx="24828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אובייקט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645559"/>
              </p:ext>
            </p:extLst>
          </p:nvPr>
        </p:nvGraphicFramePr>
        <p:xfrm>
          <a:off x="2133600" y="3276600"/>
          <a:ext cx="2187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956" name="Equation" r:id="rId5" imgW="1041120" imgH="253800" progId="Equation.DSMT4">
                  <p:embed/>
                </p:oleObj>
              </mc:Choice>
              <mc:Fallback>
                <p:oleObj name="Equation" r:id="rId5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3276600"/>
                        <a:ext cx="2187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lowchart: Process 6"/>
          <p:cNvSpPr/>
          <p:nvPr/>
        </p:nvSpPr>
        <p:spPr>
          <a:xfrm>
            <a:off x="1600200" y="4800600"/>
            <a:ext cx="7162800" cy="9144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ww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996190"/>
            <a:ext cx="667977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We wish to design a </a:t>
            </a:r>
            <a:r>
              <a:rPr lang="en-US" sz="2800" dirty="0" smtClean="0">
                <a:solidFill>
                  <a:srgbClr val="FF0000"/>
                </a:solidFill>
              </a:rPr>
              <a:t>nonnegative</a:t>
            </a:r>
            <a:r>
              <a:rPr lang="en-US" sz="2800" dirty="0" smtClean="0"/>
              <a:t> ETF, </a:t>
            </a:r>
            <a:r>
              <a:rPr lang="en-US" sz="2800" dirty="0" smtClean="0">
                <a:solidFill>
                  <a:srgbClr val="FF0000"/>
                </a:solidFill>
              </a:rPr>
              <a:t>with</a:t>
            </a:r>
            <a:r>
              <a:rPr lang="en-US" sz="2800" dirty="0" smtClean="0"/>
              <a:t>    </a:t>
            </a:r>
            <a:endParaRPr lang="he-IL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53000" y="3974169"/>
            <a:ext cx="0" cy="646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798012"/>
              </p:ext>
            </p:extLst>
          </p:nvPr>
        </p:nvGraphicFramePr>
        <p:xfrm>
          <a:off x="7830715" y="5071268"/>
          <a:ext cx="8794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957" name="Equation" r:id="rId7" imgW="419040" imgH="177480" progId="Equation.DSMT4">
                  <p:embed/>
                </p:oleObj>
              </mc:Choice>
              <mc:Fallback>
                <p:oleObj name="Equation" r:id="rId7" imgW="419040" imgH="177480" progId="Equation.DSMT4">
                  <p:embed/>
                  <p:pic>
                    <p:nvPicPr>
                      <p:cNvPr id="0" name="אובייקט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0715" y="5071268"/>
                        <a:ext cx="87947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2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Orthonormal Bases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he-IL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29000" y="2852737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20000">
            <a:off x="3429000" y="3518307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268029"/>
              </p:ext>
            </p:extLst>
          </p:nvPr>
        </p:nvGraphicFramePr>
        <p:xfrm>
          <a:off x="4114800" y="2714035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18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714035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765286"/>
              </p:ext>
            </p:extLst>
          </p:nvPr>
        </p:nvGraphicFramePr>
        <p:xfrm>
          <a:off x="3950994" y="4207523"/>
          <a:ext cx="3508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19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0994" y="4207523"/>
                        <a:ext cx="3508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19800" y="3085512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6019800" y="3495087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6400800" y="3085512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6407150" y="3503520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446327"/>
              </p:ext>
            </p:extLst>
          </p:nvPr>
        </p:nvGraphicFramePr>
        <p:xfrm>
          <a:off x="6019800" y="2633074"/>
          <a:ext cx="3270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20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33074"/>
                        <a:ext cx="3270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511361"/>
              </p:ext>
            </p:extLst>
          </p:nvPr>
        </p:nvGraphicFramePr>
        <p:xfrm>
          <a:off x="6407150" y="2642599"/>
          <a:ext cx="3508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21"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2642599"/>
                        <a:ext cx="3508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0039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Orthonormal Bases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he-IL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29000" y="2852737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20000">
            <a:off x="3429000" y="3518307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03652"/>
              </p:ext>
            </p:extLst>
          </p:nvPr>
        </p:nvGraphicFramePr>
        <p:xfrm>
          <a:off x="4114800" y="2714035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37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714035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657752"/>
              </p:ext>
            </p:extLst>
          </p:nvPr>
        </p:nvGraphicFramePr>
        <p:xfrm>
          <a:off x="3950994" y="4207523"/>
          <a:ext cx="3508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38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0994" y="4207523"/>
                        <a:ext cx="3508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19800" y="3085512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6019800" y="3495087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6400800" y="3085512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6407150" y="3503520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231341"/>
              </p:ext>
            </p:extLst>
          </p:nvPr>
        </p:nvGraphicFramePr>
        <p:xfrm>
          <a:off x="6019800" y="2633074"/>
          <a:ext cx="3270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39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33074"/>
                        <a:ext cx="3270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428487"/>
              </p:ext>
            </p:extLst>
          </p:nvPr>
        </p:nvGraphicFramePr>
        <p:xfrm>
          <a:off x="6407150" y="2642599"/>
          <a:ext cx="3508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40"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2642599"/>
                        <a:ext cx="3508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-1200000" flipV="1">
            <a:off x="3416155" y="3392064"/>
            <a:ext cx="678363" cy="1055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15219"/>
              </p:ext>
            </p:extLst>
          </p:nvPr>
        </p:nvGraphicFramePr>
        <p:xfrm>
          <a:off x="4075868" y="3104908"/>
          <a:ext cx="3016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41" name="Equation" r:id="rId11" imgW="152280" imgH="203040" progId="Equation.DSMT4">
                  <p:embed/>
                </p:oleObj>
              </mc:Choice>
              <mc:Fallback>
                <p:oleObj name="Equation" r:id="rId11" imgW="1522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868" y="3104908"/>
                        <a:ext cx="3016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1406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Orthonormal Bases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he-IL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29000" y="2852737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20000">
            <a:off x="3429000" y="3518307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927714"/>
              </p:ext>
            </p:extLst>
          </p:nvPr>
        </p:nvGraphicFramePr>
        <p:xfrm>
          <a:off x="4114800" y="2714035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08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714035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458954"/>
              </p:ext>
            </p:extLst>
          </p:nvPr>
        </p:nvGraphicFramePr>
        <p:xfrm>
          <a:off x="3950994" y="4207523"/>
          <a:ext cx="3508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09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0994" y="4207523"/>
                        <a:ext cx="3508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19800" y="3085512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6019800" y="3495087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6400800" y="3085512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6407150" y="3503520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430791"/>
              </p:ext>
            </p:extLst>
          </p:nvPr>
        </p:nvGraphicFramePr>
        <p:xfrm>
          <a:off x="6019800" y="2633074"/>
          <a:ext cx="3270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10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33074"/>
                        <a:ext cx="3270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729217"/>
              </p:ext>
            </p:extLst>
          </p:nvPr>
        </p:nvGraphicFramePr>
        <p:xfrm>
          <a:off x="6407150" y="2642599"/>
          <a:ext cx="3508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11"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2642599"/>
                        <a:ext cx="3508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3417388" y="3085512"/>
            <a:ext cx="431601" cy="43152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17466" y="3496623"/>
            <a:ext cx="337870" cy="36041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009813"/>
              </p:ext>
            </p:extLst>
          </p:nvPr>
        </p:nvGraphicFramePr>
        <p:xfrm>
          <a:off x="2935731" y="3047410"/>
          <a:ext cx="693738" cy="385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12" name="Equation" r:id="rId11" imgW="457200" imgH="253800" progId="Equation.DSMT4">
                  <p:embed/>
                </p:oleObj>
              </mc:Choice>
              <mc:Fallback>
                <p:oleObj name="Equation" r:id="rId11" imgW="45720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731" y="3047410"/>
                        <a:ext cx="693738" cy="385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603464"/>
              </p:ext>
            </p:extLst>
          </p:nvPr>
        </p:nvGraphicFramePr>
        <p:xfrm>
          <a:off x="2925763" y="3563938"/>
          <a:ext cx="7143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13" name="Equation" r:id="rId13" imgW="469800" imgH="253800" progId="Equation.DSMT4">
                  <p:embed/>
                </p:oleObj>
              </mc:Choice>
              <mc:Fallback>
                <p:oleObj name="Equation" r:id="rId13" imgW="469800" imgH="253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3563938"/>
                        <a:ext cx="7143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rot="-1200000" flipV="1">
            <a:off x="3416155" y="3392064"/>
            <a:ext cx="678363" cy="1055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263773"/>
              </p:ext>
            </p:extLst>
          </p:nvPr>
        </p:nvGraphicFramePr>
        <p:xfrm>
          <a:off x="4075868" y="3104908"/>
          <a:ext cx="3016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14" name="Equation" r:id="rId15" imgW="152280" imgH="203040" progId="Equation.DSMT4">
                  <p:embed/>
                </p:oleObj>
              </mc:Choice>
              <mc:Fallback>
                <p:oleObj name="Equation" r:id="rId15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868" y="3104908"/>
                        <a:ext cx="3016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val 23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3020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Frames </a:t>
            </a:r>
            <a:endParaRPr lang="he-IL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G</a:t>
            </a:r>
            <a:r>
              <a:rPr lang="en-US" sz="2800" dirty="0" smtClean="0">
                <a:latin typeface="Calibri" pitchFamily="34" charset="0"/>
              </a:rPr>
              <a:t>eneralization of the idea of orthonormal bases to vector sets that might be linearly dependent.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                      is a frame if its columns span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220231"/>
              </p:ext>
            </p:extLst>
          </p:nvPr>
        </p:nvGraphicFramePr>
        <p:xfrm>
          <a:off x="2120900" y="2501900"/>
          <a:ext cx="1600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66" name="Equation" r:id="rId3" imgW="799920" imgH="241200" progId="Equation.DSMT4">
                  <p:embed/>
                </p:oleObj>
              </mc:Choice>
              <mc:Fallback>
                <p:oleObj name="Equation" r:id="rId3" imgW="799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0900" y="2501900"/>
                        <a:ext cx="1600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40980"/>
              </p:ext>
            </p:extLst>
          </p:nvPr>
        </p:nvGraphicFramePr>
        <p:xfrm>
          <a:off x="8320088" y="2514600"/>
          <a:ext cx="4826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67" name="Equation" r:id="rId5" imgW="215640" imgH="190440" progId="Equation.DSMT4">
                  <p:embed/>
                </p:oleObj>
              </mc:Choice>
              <mc:Fallback>
                <p:oleObj name="Equation" r:id="rId5" imgW="215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0088" y="2514600"/>
                        <a:ext cx="48260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3013075" y="3624259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-1200000">
            <a:off x="3108249" y="4148494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514811"/>
              </p:ext>
            </p:extLst>
          </p:nvPr>
        </p:nvGraphicFramePr>
        <p:xfrm>
          <a:off x="3698875" y="3485557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68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5" y="3485557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849596"/>
              </p:ext>
            </p:extLst>
          </p:nvPr>
        </p:nvGraphicFramePr>
        <p:xfrm>
          <a:off x="3882872" y="4540851"/>
          <a:ext cx="3508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69"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872" y="4540851"/>
                        <a:ext cx="3508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5603875" y="3857034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5603875" y="4266609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5984875" y="3857034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5984875" y="4275042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322627"/>
              </p:ext>
            </p:extLst>
          </p:nvPr>
        </p:nvGraphicFramePr>
        <p:xfrm>
          <a:off x="5603875" y="3404596"/>
          <a:ext cx="3270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70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3404596"/>
                        <a:ext cx="3270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51979"/>
              </p:ext>
            </p:extLst>
          </p:nvPr>
        </p:nvGraphicFramePr>
        <p:xfrm>
          <a:off x="5991225" y="3414121"/>
          <a:ext cx="3508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71" name="Equation" r:id="rId13" imgW="177480" imgH="228600" progId="Equation.DSMT4">
                  <p:embed/>
                </p:oleObj>
              </mc:Choice>
              <mc:Fallback>
                <p:oleObj name="Equation" r:id="rId13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3414121"/>
                        <a:ext cx="3508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rot="-8220000" flipV="1">
            <a:off x="2192436" y="3957044"/>
            <a:ext cx="685800" cy="66557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621046"/>
              </p:ext>
            </p:extLst>
          </p:nvPr>
        </p:nvGraphicFramePr>
        <p:xfrm>
          <a:off x="1676400" y="4021044"/>
          <a:ext cx="3508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72" name="Equation" r:id="rId15" imgW="177480" imgH="228600" progId="Equation.DSMT4">
                  <p:embed/>
                </p:oleObj>
              </mc:Choice>
              <mc:Fallback>
                <p:oleObj name="Equation" r:id="rId15" imgW="177480" imgH="2286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21044"/>
                        <a:ext cx="35083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6365875" y="3857034"/>
            <a:ext cx="381000" cy="4327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Rectangle 30"/>
          <p:cNvSpPr/>
          <p:nvPr/>
        </p:nvSpPr>
        <p:spPr>
          <a:xfrm>
            <a:off x="6365875" y="4266609"/>
            <a:ext cx="381000" cy="4327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852149"/>
              </p:ext>
            </p:extLst>
          </p:nvPr>
        </p:nvGraphicFramePr>
        <p:xfrm>
          <a:off x="6396037" y="3423557"/>
          <a:ext cx="3508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73" name="Equation" r:id="rId17" imgW="177480" imgH="228600" progId="Equation.DSMT4">
                  <p:embed/>
                </p:oleObj>
              </mc:Choice>
              <mc:Fallback>
                <p:oleObj name="Equation" r:id="rId17" imgW="17748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7" y="3423557"/>
                        <a:ext cx="35083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9466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Frames </a:t>
            </a:r>
            <a:endParaRPr lang="he-IL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G</a:t>
            </a:r>
            <a:r>
              <a:rPr lang="en-US" sz="2800" dirty="0" smtClean="0">
                <a:latin typeface="Calibri" pitchFamily="34" charset="0"/>
              </a:rPr>
              <a:t>eneralization of the idea of orthonormal bases to vector sets that might be linearly dependent.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                      is a frame if its columns span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49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945705"/>
              </p:ext>
            </p:extLst>
          </p:nvPr>
        </p:nvGraphicFramePr>
        <p:xfrm>
          <a:off x="2120900" y="2501900"/>
          <a:ext cx="1600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814" name="Equation" r:id="rId3" imgW="799920" imgH="241200" progId="Equation.DSMT4">
                  <p:embed/>
                </p:oleObj>
              </mc:Choice>
              <mc:Fallback>
                <p:oleObj name="Equation" r:id="rId3" imgW="799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0900" y="2501900"/>
                        <a:ext cx="1600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546202"/>
              </p:ext>
            </p:extLst>
          </p:nvPr>
        </p:nvGraphicFramePr>
        <p:xfrm>
          <a:off x="8320088" y="2514600"/>
          <a:ext cx="4826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815" name="Equation" r:id="rId5" imgW="215640" imgH="190440" progId="Equation.DSMT4">
                  <p:embed/>
                </p:oleObj>
              </mc:Choice>
              <mc:Fallback>
                <p:oleObj name="Equation" r:id="rId5" imgW="215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0088" y="2514600"/>
                        <a:ext cx="48260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3013075" y="3624259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512885"/>
              </p:ext>
            </p:extLst>
          </p:nvPr>
        </p:nvGraphicFramePr>
        <p:xfrm>
          <a:off x="3698875" y="3485557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816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5" y="3485557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5603875" y="3857034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5603875" y="4266609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5984875" y="3857034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5984875" y="4275042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93767"/>
              </p:ext>
            </p:extLst>
          </p:nvPr>
        </p:nvGraphicFramePr>
        <p:xfrm>
          <a:off x="5603875" y="3404596"/>
          <a:ext cx="3270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817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3404596"/>
                        <a:ext cx="3270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040442"/>
              </p:ext>
            </p:extLst>
          </p:nvPr>
        </p:nvGraphicFramePr>
        <p:xfrm>
          <a:off x="5991225" y="3414121"/>
          <a:ext cx="3508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818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3414121"/>
                        <a:ext cx="3508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rot="-8220000" flipV="1">
            <a:off x="2192436" y="3957044"/>
            <a:ext cx="685800" cy="66557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212258"/>
              </p:ext>
            </p:extLst>
          </p:nvPr>
        </p:nvGraphicFramePr>
        <p:xfrm>
          <a:off x="1676400" y="4021044"/>
          <a:ext cx="3508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819" name="Equation" r:id="rId13" imgW="177480" imgH="228600" progId="Equation.DSMT4">
                  <p:embed/>
                </p:oleObj>
              </mc:Choice>
              <mc:Fallback>
                <p:oleObj name="Equation" r:id="rId13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21044"/>
                        <a:ext cx="35083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6365875" y="3857034"/>
            <a:ext cx="381000" cy="4327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Rectangle 30"/>
          <p:cNvSpPr/>
          <p:nvPr/>
        </p:nvSpPr>
        <p:spPr>
          <a:xfrm>
            <a:off x="6365875" y="4266609"/>
            <a:ext cx="381000" cy="4327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744151"/>
              </p:ext>
            </p:extLst>
          </p:nvPr>
        </p:nvGraphicFramePr>
        <p:xfrm>
          <a:off x="6396037" y="3423557"/>
          <a:ext cx="3508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820" name="Equation" r:id="rId15" imgW="177480" imgH="228600" progId="Equation.DSMT4">
                  <p:embed/>
                </p:oleObj>
              </mc:Choice>
              <mc:Fallback>
                <p:oleObj name="Equation" r:id="rId15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7" y="3423557"/>
                        <a:ext cx="35083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rot="5460000" flipV="1">
            <a:off x="2685091" y="4623774"/>
            <a:ext cx="678363" cy="1055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395887"/>
              </p:ext>
            </p:extLst>
          </p:nvPr>
        </p:nvGraphicFramePr>
        <p:xfrm>
          <a:off x="2873459" y="4926379"/>
          <a:ext cx="3016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821" name="Equation" r:id="rId17" imgW="152280" imgH="203040" progId="Equation.DSMT4">
                  <p:embed/>
                </p:oleObj>
              </mc:Choice>
              <mc:Fallback>
                <p:oleObj name="Equation" r:id="rId17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459" y="4926379"/>
                        <a:ext cx="3016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rot="-1200000">
            <a:off x="3108249" y="4148494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998363"/>
              </p:ext>
            </p:extLst>
          </p:nvPr>
        </p:nvGraphicFramePr>
        <p:xfrm>
          <a:off x="3882872" y="4540851"/>
          <a:ext cx="3508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822" name="Equation" r:id="rId19" imgW="177480" imgH="228600" progId="Equation.DSMT4">
                  <p:embed/>
                </p:oleObj>
              </mc:Choice>
              <mc:Fallback>
                <p:oleObj name="Equation" r:id="rId19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872" y="4540851"/>
                        <a:ext cx="3508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5967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Examples for Mixing Matrices 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r="3387" b="38109"/>
          <a:stretch>
            <a:fillRect/>
          </a:stretch>
        </p:blipFill>
        <p:spPr bwMode="auto">
          <a:xfrm>
            <a:off x="2612235" y="1981200"/>
            <a:ext cx="4348157" cy="159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720735" y="3238752"/>
            <a:ext cx="17692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Raskar</a:t>
            </a:r>
            <a:r>
              <a:rPr lang="en-US" sz="1600" dirty="0" smtClean="0"/>
              <a:t> et al.</a:t>
            </a:r>
            <a:r>
              <a:rPr lang="en-US" sz="1600" i="1" dirty="0" smtClean="0"/>
              <a:t> 2006.</a:t>
            </a:r>
            <a:endParaRPr lang="he-IL" sz="1600" dirty="0"/>
          </a:p>
        </p:txBody>
      </p:sp>
      <p:grpSp>
        <p:nvGrpSpPr>
          <p:cNvPr id="11" name="Group 30"/>
          <p:cNvGrpSpPr/>
          <p:nvPr/>
        </p:nvGrpSpPr>
        <p:grpSpPr>
          <a:xfrm>
            <a:off x="5715000" y="4350691"/>
            <a:ext cx="2293990" cy="1936580"/>
            <a:chOff x="1500166" y="4661786"/>
            <a:chExt cx="2293990" cy="1936580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00166" y="4661786"/>
              <a:ext cx="2034783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12"/>
            <p:cNvSpPr/>
            <p:nvPr/>
          </p:nvSpPr>
          <p:spPr>
            <a:xfrm>
              <a:off x="1697814" y="6259812"/>
              <a:ext cx="20963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600" dirty="0" smtClean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91856" y="4350691"/>
            <a:ext cx="3857652" cy="2030180"/>
            <a:chOff x="2571736" y="4773051"/>
            <a:chExt cx="3357586" cy="1571636"/>
          </a:xfrm>
        </p:grpSpPr>
        <p:pic>
          <p:nvPicPr>
            <p:cNvPr id="15" name="Picture 12" descr="C:\Documents and Settings\m\Local Settings\Temporary Internet Files\Content.IE5\A1CBK5W9\MCj0433873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628" y="4773051"/>
              <a:ext cx="928694" cy="928694"/>
            </a:xfrm>
            <a:prstGeom prst="rect">
              <a:avLst/>
            </a:prstGeom>
            <a:noFill/>
          </p:spPr>
        </p:pic>
        <p:sp>
          <p:nvSpPr>
            <p:cNvPr id="16" name="Freeform 15"/>
            <p:cNvSpPr/>
            <p:nvPr/>
          </p:nvSpPr>
          <p:spPr>
            <a:xfrm>
              <a:off x="3403288" y="5558869"/>
              <a:ext cx="1311588" cy="785818"/>
            </a:xfrm>
            <a:custGeom>
              <a:avLst/>
              <a:gdLst>
                <a:gd name="connsiteX0" fmla="*/ 40217 w 1555750"/>
                <a:gd name="connsiteY0" fmla="*/ 328083 h 937683"/>
                <a:gd name="connsiteX1" fmla="*/ 497417 w 1555750"/>
                <a:gd name="connsiteY1" fmla="*/ 226483 h 937683"/>
                <a:gd name="connsiteX2" fmla="*/ 738717 w 1555750"/>
                <a:gd name="connsiteY2" fmla="*/ 10583 h 937683"/>
                <a:gd name="connsiteX3" fmla="*/ 929217 w 1555750"/>
                <a:gd name="connsiteY3" fmla="*/ 289983 h 937683"/>
                <a:gd name="connsiteX4" fmla="*/ 1335617 w 1555750"/>
                <a:gd name="connsiteY4" fmla="*/ 74083 h 937683"/>
                <a:gd name="connsiteX5" fmla="*/ 1551517 w 1555750"/>
                <a:gd name="connsiteY5" fmla="*/ 150283 h 937683"/>
                <a:gd name="connsiteX6" fmla="*/ 1310217 w 1555750"/>
                <a:gd name="connsiteY6" fmla="*/ 467783 h 937683"/>
                <a:gd name="connsiteX7" fmla="*/ 1386417 w 1555750"/>
                <a:gd name="connsiteY7" fmla="*/ 632883 h 937683"/>
                <a:gd name="connsiteX8" fmla="*/ 1183217 w 1555750"/>
                <a:gd name="connsiteY8" fmla="*/ 747183 h 937683"/>
                <a:gd name="connsiteX9" fmla="*/ 865717 w 1555750"/>
                <a:gd name="connsiteY9" fmla="*/ 632883 h 937683"/>
                <a:gd name="connsiteX10" fmla="*/ 510117 w 1555750"/>
                <a:gd name="connsiteY10" fmla="*/ 937683 h 937683"/>
                <a:gd name="connsiteX11" fmla="*/ 573617 w 1555750"/>
                <a:gd name="connsiteY11" fmla="*/ 632883 h 937683"/>
                <a:gd name="connsiteX12" fmla="*/ 256117 w 1555750"/>
                <a:gd name="connsiteY12" fmla="*/ 518583 h 937683"/>
                <a:gd name="connsiteX13" fmla="*/ 40217 w 1555750"/>
                <a:gd name="connsiteY13" fmla="*/ 328083 h 93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5750" h="937683">
                  <a:moveTo>
                    <a:pt x="40217" y="328083"/>
                  </a:moveTo>
                  <a:cubicBezTo>
                    <a:pt x="80434" y="279400"/>
                    <a:pt x="381001" y="279400"/>
                    <a:pt x="497417" y="226483"/>
                  </a:cubicBezTo>
                  <a:cubicBezTo>
                    <a:pt x="613833" y="173566"/>
                    <a:pt x="666750" y="0"/>
                    <a:pt x="738717" y="10583"/>
                  </a:cubicBezTo>
                  <a:cubicBezTo>
                    <a:pt x="810684" y="21166"/>
                    <a:pt x="829734" y="279400"/>
                    <a:pt x="929217" y="289983"/>
                  </a:cubicBezTo>
                  <a:cubicBezTo>
                    <a:pt x="1028700" y="300566"/>
                    <a:pt x="1231900" y="97366"/>
                    <a:pt x="1335617" y="74083"/>
                  </a:cubicBezTo>
                  <a:cubicBezTo>
                    <a:pt x="1439334" y="50800"/>
                    <a:pt x="1555750" y="84666"/>
                    <a:pt x="1551517" y="150283"/>
                  </a:cubicBezTo>
                  <a:cubicBezTo>
                    <a:pt x="1547284" y="215900"/>
                    <a:pt x="1337734" y="387350"/>
                    <a:pt x="1310217" y="467783"/>
                  </a:cubicBezTo>
                  <a:cubicBezTo>
                    <a:pt x="1282700" y="548216"/>
                    <a:pt x="1407584" y="586316"/>
                    <a:pt x="1386417" y="632883"/>
                  </a:cubicBezTo>
                  <a:cubicBezTo>
                    <a:pt x="1365250" y="679450"/>
                    <a:pt x="1270000" y="747183"/>
                    <a:pt x="1183217" y="747183"/>
                  </a:cubicBezTo>
                  <a:cubicBezTo>
                    <a:pt x="1096434" y="747183"/>
                    <a:pt x="977900" y="601133"/>
                    <a:pt x="865717" y="632883"/>
                  </a:cubicBezTo>
                  <a:cubicBezTo>
                    <a:pt x="753534" y="664633"/>
                    <a:pt x="558800" y="937683"/>
                    <a:pt x="510117" y="937683"/>
                  </a:cubicBezTo>
                  <a:cubicBezTo>
                    <a:pt x="461434" y="937683"/>
                    <a:pt x="615950" y="702733"/>
                    <a:pt x="573617" y="632883"/>
                  </a:cubicBezTo>
                  <a:cubicBezTo>
                    <a:pt x="531284" y="563033"/>
                    <a:pt x="342900" y="569383"/>
                    <a:pt x="256117" y="518583"/>
                  </a:cubicBezTo>
                  <a:cubicBezTo>
                    <a:pt x="169334" y="467783"/>
                    <a:pt x="0" y="376766"/>
                    <a:pt x="40217" y="3280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37"/>
            <p:cNvGrpSpPr/>
            <p:nvPr/>
          </p:nvGrpSpPr>
          <p:grpSpPr>
            <a:xfrm>
              <a:off x="3857620" y="5844621"/>
              <a:ext cx="357190" cy="214314"/>
              <a:chOff x="4786314" y="1928802"/>
              <a:chExt cx="366714" cy="428628"/>
            </a:xfrm>
            <a:solidFill>
              <a:srgbClr val="0000FF"/>
            </a:solidFill>
          </p:grpSpPr>
          <p:sp>
            <p:nvSpPr>
              <p:cNvPr id="26" name="Oval 25"/>
              <p:cNvSpPr/>
              <p:nvPr/>
            </p:nvSpPr>
            <p:spPr>
              <a:xfrm>
                <a:off x="4857752" y="19288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010152" y="20812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786314" y="2143116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000628" y="2214554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>
              <a:off x="2571736" y="5344555"/>
              <a:ext cx="1425050" cy="571504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none" w="med" len="med"/>
              <a:tailEnd type="triangl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43"/>
            <p:cNvGrpSpPr/>
            <p:nvPr/>
          </p:nvGrpSpPr>
          <p:grpSpPr>
            <a:xfrm>
              <a:off x="4000496" y="5844621"/>
              <a:ext cx="357190" cy="285752"/>
              <a:chOff x="4786314" y="1928802"/>
              <a:chExt cx="366714" cy="571504"/>
            </a:xfrm>
            <a:solidFill>
              <a:srgbClr val="92D050"/>
            </a:solidFill>
          </p:grpSpPr>
          <p:sp>
            <p:nvSpPr>
              <p:cNvPr id="22" name="Oval 21"/>
              <p:cNvSpPr/>
              <p:nvPr/>
            </p:nvSpPr>
            <p:spPr>
              <a:xfrm>
                <a:off x="4857752" y="19288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010152" y="20812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786314" y="2143116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000628" y="2357430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4574580" y="5056224"/>
              <a:ext cx="586726" cy="1306265"/>
            </a:xfrm>
            <a:prstGeom prst="straightConnector1">
              <a:avLst/>
            </a:prstGeom>
            <a:ln w="76200">
              <a:solidFill>
                <a:srgbClr val="00FF00"/>
              </a:solidFill>
              <a:headEnd type="none" w="med" len="med"/>
              <a:tailEnd type="triangle" w="med" len="med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4554199" y="4984788"/>
              <a:ext cx="586726" cy="1306265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704070"/>
              </p:ext>
            </p:extLst>
          </p:nvPr>
        </p:nvGraphicFramePr>
        <p:xfrm>
          <a:off x="4212899" y="1825625"/>
          <a:ext cx="2825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99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899" y="1825625"/>
                        <a:ext cx="28257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785564"/>
              </p:ext>
            </p:extLst>
          </p:nvPr>
        </p:nvGraphicFramePr>
        <p:xfrm>
          <a:off x="5863488" y="1783556"/>
          <a:ext cx="5381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00"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3488" y="1783556"/>
                        <a:ext cx="5381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942402"/>
              </p:ext>
            </p:extLst>
          </p:nvPr>
        </p:nvGraphicFramePr>
        <p:xfrm>
          <a:off x="3052326" y="1797050"/>
          <a:ext cx="3968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01" name="Equation" r:id="rId10" imgW="177480" imgH="164880" progId="Equation.DSMT4">
                  <p:embed/>
                </p:oleObj>
              </mc:Choice>
              <mc:Fallback>
                <p:oleObj name="Equation" r:id="rId10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326" y="1797050"/>
                        <a:ext cx="3968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357895" y="1295400"/>
            <a:ext cx="106792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Blur:</a:t>
            </a:r>
            <a:endParaRPr lang="he-IL" sz="3600" dirty="0">
              <a:solidFill>
                <a:srgbClr val="00206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783589"/>
              </p:ext>
            </p:extLst>
          </p:nvPr>
        </p:nvGraphicFramePr>
        <p:xfrm>
          <a:off x="3627697" y="5458061"/>
          <a:ext cx="2825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02"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697" y="5458061"/>
                        <a:ext cx="28257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105306"/>
              </p:ext>
            </p:extLst>
          </p:nvPr>
        </p:nvGraphicFramePr>
        <p:xfrm>
          <a:off x="6422229" y="4038600"/>
          <a:ext cx="5381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03" name="Equation" r:id="rId14" imgW="241200" imgH="177480" progId="Equation.DSMT4">
                  <p:embed/>
                </p:oleObj>
              </mc:Choice>
              <mc:Fallback>
                <p:oleObj name="Equation" r:id="rId14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2229" y="4038600"/>
                        <a:ext cx="5381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199285" y="4027524"/>
            <a:ext cx="31888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Spectral Mixing: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91000" y="6011748"/>
            <a:ext cx="198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Alterman</a:t>
            </a:r>
            <a:r>
              <a:rPr lang="en-US" sz="1600" dirty="0" smtClean="0"/>
              <a:t> et al.</a:t>
            </a:r>
            <a:r>
              <a:rPr lang="en-US" sz="1600" i="1" dirty="0" smtClean="0"/>
              <a:t> 2010.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26917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Frames </a:t>
            </a:r>
            <a:endParaRPr lang="he-IL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G</a:t>
            </a:r>
            <a:r>
              <a:rPr lang="en-US" sz="2800" dirty="0" smtClean="0">
                <a:latin typeface="Calibri" pitchFamily="34" charset="0"/>
              </a:rPr>
              <a:t>eneralization of the idea of orthonormal bases to vector sets that might be linearly dependent.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                      is a frame if its columns span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50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184674"/>
              </p:ext>
            </p:extLst>
          </p:nvPr>
        </p:nvGraphicFramePr>
        <p:xfrm>
          <a:off x="2120900" y="2501900"/>
          <a:ext cx="1600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836" name="Equation" r:id="rId3" imgW="799920" imgH="241200" progId="Equation.DSMT4">
                  <p:embed/>
                </p:oleObj>
              </mc:Choice>
              <mc:Fallback>
                <p:oleObj name="Equation" r:id="rId3" imgW="799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0900" y="2501900"/>
                        <a:ext cx="1600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322718"/>
              </p:ext>
            </p:extLst>
          </p:nvPr>
        </p:nvGraphicFramePr>
        <p:xfrm>
          <a:off x="8320088" y="2514600"/>
          <a:ext cx="4826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837" name="Equation" r:id="rId5" imgW="215640" imgH="190440" progId="Equation.DSMT4">
                  <p:embed/>
                </p:oleObj>
              </mc:Choice>
              <mc:Fallback>
                <p:oleObj name="Equation" r:id="rId5" imgW="215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0088" y="2514600"/>
                        <a:ext cx="48260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3013075" y="3624259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633288"/>
              </p:ext>
            </p:extLst>
          </p:nvPr>
        </p:nvGraphicFramePr>
        <p:xfrm>
          <a:off x="3698875" y="3485557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838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5" y="3485557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5603875" y="3857034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5603875" y="4266609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5984875" y="3857034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5984875" y="4275042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891511"/>
              </p:ext>
            </p:extLst>
          </p:nvPr>
        </p:nvGraphicFramePr>
        <p:xfrm>
          <a:off x="5603875" y="3404596"/>
          <a:ext cx="3270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839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3404596"/>
                        <a:ext cx="3270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915309"/>
              </p:ext>
            </p:extLst>
          </p:nvPr>
        </p:nvGraphicFramePr>
        <p:xfrm>
          <a:off x="5991225" y="3414121"/>
          <a:ext cx="3508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840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3414121"/>
                        <a:ext cx="3508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rot="-8220000" flipV="1">
            <a:off x="2192436" y="3957044"/>
            <a:ext cx="685800" cy="66557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430824"/>
              </p:ext>
            </p:extLst>
          </p:nvPr>
        </p:nvGraphicFramePr>
        <p:xfrm>
          <a:off x="1676400" y="4021044"/>
          <a:ext cx="3508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841" name="Equation" r:id="rId13" imgW="177480" imgH="228600" progId="Equation.DSMT4">
                  <p:embed/>
                </p:oleObj>
              </mc:Choice>
              <mc:Fallback>
                <p:oleObj name="Equation" r:id="rId13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21044"/>
                        <a:ext cx="35083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6365875" y="3857034"/>
            <a:ext cx="381000" cy="4327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Rectangle 30"/>
          <p:cNvSpPr/>
          <p:nvPr/>
        </p:nvSpPr>
        <p:spPr>
          <a:xfrm>
            <a:off x="6365875" y="4266609"/>
            <a:ext cx="381000" cy="4327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22744"/>
              </p:ext>
            </p:extLst>
          </p:nvPr>
        </p:nvGraphicFramePr>
        <p:xfrm>
          <a:off x="6396037" y="3423557"/>
          <a:ext cx="3508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842" name="Equation" r:id="rId15" imgW="177480" imgH="228600" progId="Equation.DSMT4">
                  <p:embed/>
                </p:oleObj>
              </mc:Choice>
              <mc:Fallback>
                <p:oleObj name="Equation" r:id="rId15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7" y="3423557"/>
                        <a:ext cx="35083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rot="-1200000">
            <a:off x="3108249" y="4148494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998363"/>
              </p:ext>
            </p:extLst>
          </p:nvPr>
        </p:nvGraphicFramePr>
        <p:xfrm>
          <a:off x="3882872" y="4540851"/>
          <a:ext cx="3508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843" name="Equation" r:id="rId17" imgW="177480" imgH="228600" progId="Equation.DSMT4">
                  <p:embed/>
                </p:oleObj>
              </mc:Choice>
              <mc:Fallback>
                <p:oleObj name="Equation" r:id="rId17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872" y="4540851"/>
                        <a:ext cx="3508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rot="5460000" flipV="1">
            <a:off x="2685091" y="4623774"/>
            <a:ext cx="678363" cy="1055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292955"/>
              </p:ext>
            </p:extLst>
          </p:nvPr>
        </p:nvGraphicFramePr>
        <p:xfrm>
          <a:off x="2873459" y="4926379"/>
          <a:ext cx="3016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844" name="Equation" r:id="rId19" imgW="152280" imgH="203040" progId="Equation.DSMT4">
                  <p:embed/>
                </p:oleObj>
              </mc:Choice>
              <mc:Fallback>
                <p:oleObj name="Equation" r:id="rId19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459" y="4926379"/>
                        <a:ext cx="3016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41"/>
          <p:cNvCxnSpPr/>
          <p:nvPr/>
        </p:nvCxnSpPr>
        <p:spPr>
          <a:xfrm rot="-60000" flipH="1" flipV="1">
            <a:off x="2510386" y="4279428"/>
            <a:ext cx="502624" cy="1183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-60000">
            <a:off x="3019159" y="4280865"/>
            <a:ext cx="670098" cy="31985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6040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Frames </a:t>
            </a:r>
            <a:endParaRPr lang="he-IL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G</a:t>
            </a:r>
            <a:r>
              <a:rPr lang="en-US" sz="2800" dirty="0" smtClean="0">
                <a:latin typeface="Calibri" pitchFamily="34" charset="0"/>
              </a:rPr>
              <a:t>eneralization of the idea of orthonormal bases to vector sets that might be linearly dependent.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                      is a frame if its columns span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823112"/>
              </p:ext>
            </p:extLst>
          </p:nvPr>
        </p:nvGraphicFramePr>
        <p:xfrm>
          <a:off x="2120900" y="2501900"/>
          <a:ext cx="1600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579" name="Equation" r:id="rId3" imgW="799920" imgH="241200" progId="Equation.DSMT4">
                  <p:embed/>
                </p:oleObj>
              </mc:Choice>
              <mc:Fallback>
                <p:oleObj name="Equation" r:id="rId3" imgW="799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0900" y="2501900"/>
                        <a:ext cx="1600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206735"/>
              </p:ext>
            </p:extLst>
          </p:nvPr>
        </p:nvGraphicFramePr>
        <p:xfrm>
          <a:off x="8320088" y="2514600"/>
          <a:ext cx="4826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580" name="Equation" r:id="rId5" imgW="215640" imgH="190440" progId="Equation.DSMT4">
                  <p:embed/>
                </p:oleObj>
              </mc:Choice>
              <mc:Fallback>
                <p:oleObj name="Equation" r:id="rId5" imgW="215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0088" y="2514600"/>
                        <a:ext cx="48260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3013075" y="3624259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087129"/>
              </p:ext>
            </p:extLst>
          </p:nvPr>
        </p:nvGraphicFramePr>
        <p:xfrm>
          <a:off x="3698875" y="3485557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581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5" y="3485557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5603875" y="3857034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5603875" y="4266609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5984875" y="3857034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5984875" y="4275042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273476"/>
              </p:ext>
            </p:extLst>
          </p:nvPr>
        </p:nvGraphicFramePr>
        <p:xfrm>
          <a:off x="5603875" y="3404596"/>
          <a:ext cx="3270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582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3404596"/>
                        <a:ext cx="3270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211109"/>
              </p:ext>
            </p:extLst>
          </p:nvPr>
        </p:nvGraphicFramePr>
        <p:xfrm>
          <a:off x="5991225" y="3414121"/>
          <a:ext cx="3508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583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3414121"/>
                        <a:ext cx="3508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rot="-8220000" flipV="1">
            <a:off x="2192436" y="3957044"/>
            <a:ext cx="685800" cy="66557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502990"/>
              </p:ext>
            </p:extLst>
          </p:nvPr>
        </p:nvGraphicFramePr>
        <p:xfrm>
          <a:off x="1676400" y="4021044"/>
          <a:ext cx="3508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584" name="Equation" r:id="rId13" imgW="177480" imgH="228600" progId="Equation.DSMT4">
                  <p:embed/>
                </p:oleObj>
              </mc:Choice>
              <mc:Fallback>
                <p:oleObj name="Equation" r:id="rId13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21044"/>
                        <a:ext cx="35083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6365875" y="3857034"/>
            <a:ext cx="381000" cy="4327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Rectangle 30"/>
          <p:cNvSpPr/>
          <p:nvPr/>
        </p:nvSpPr>
        <p:spPr>
          <a:xfrm>
            <a:off x="6365875" y="4266609"/>
            <a:ext cx="381000" cy="4327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627160"/>
              </p:ext>
            </p:extLst>
          </p:nvPr>
        </p:nvGraphicFramePr>
        <p:xfrm>
          <a:off x="6396037" y="3423557"/>
          <a:ext cx="3508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585" name="Equation" r:id="rId15" imgW="177480" imgH="228600" progId="Equation.DSMT4">
                  <p:embed/>
                </p:oleObj>
              </mc:Choice>
              <mc:Fallback>
                <p:oleObj name="Equation" r:id="rId15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7" y="3423557"/>
                        <a:ext cx="35083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rot="-1200000">
            <a:off x="3108249" y="4148494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103667"/>
              </p:ext>
            </p:extLst>
          </p:nvPr>
        </p:nvGraphicFramePr>
        <p:xfrm>
          <a:off x="3882872" y="4540851"/>
          <a:ext cx="3508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586" name="Equation" r:id="rId17" imgW="177480" imgH="228600" progId="Equation.DSMT4">
                  <p:embed/>
                </p:oleObj>
              </mc:Choice>
              <mc:Fallback>
                <p:oleObj name="Equation" r:id="rId17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872" y="4540851"/>
                        <a:ext cx="3508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rot="5460000" flipV="1">
            <a:off x="2685091" y="4623774"/>
            <a:ext cx="678363" cy="1055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336100"/>
              </p:ext>
            </p:extLst>
          </p:nvPr>
        </p:nvGraphicFramePr>
        <p:xfrm>
          <a:off x="2873459" y="4926379"/>
          <a:ext cx="3016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587" name="Equation" r:id="rId19" imgW="152280" imgH="203040" progId="Equation.DSMT4">
                  <p:embed/>
                </p:oleObj>
              </mc:Choice>
              <mc:Fallback>
                <p:oleObj name="Equation" r:id="rId19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459" y="4926379"/>
                        <a:ext cx="3016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41"/>
          <p:cNvCxnSpPr/>
          <p:nvPr/>
        </p:nvCxnSpPr>
        <p:spPr>
          <a:xfrm flipH="1">
            <a:off x="2535336" y="4275127"/>
            <a:ext cx="488936" cy="4242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360000">
            <a:off x="3020892" y="4329758"/>
            <a:ext cx="520777" cy="17680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5707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UNTF </a:t>
            </a:r>
            <a:endParaRPr lang="he-IL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                    </a:t>
            </a:r>
            <a:r>
              <a:rPr lang="en-US" sz="2800" dirty="0" smtClean="0">
                <a:latin typeface="Calibri" pitchFamily="34" charset="0"/>
              </a:rPr>
              <a:t>is a unit norm tight frame (UNTF) if its columns are normalized and also: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52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583968"/>
              </p:ext>
            </p:extLst>
          </p:nvPr>
        </p:nvGraphicFramePr>
        <p:xfrm>
          <a:off x="1958975" y="1511300"/>
          <a:ext cx="15494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73" name="Equation" r:id="rId3" imgW="799920" imgH="241200" progId="Equation.DSMT4">
                  <p:embed/>
                </p:oleObj>
              </mc:Choice>
              <mc:Fallback>
                <p:oleObj name="Equation" r:id="rId3" imgW="799920" imgH="2412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1511300"/>
                        <a:ext cx="15494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794371"/>
              </p:ext>
            </p:extLst>
          </p:nvPr>
        </p:nvGraphicFramePr>
        <p:xfrm>
          <a:off x="1838325" y="2667000"/>
          <a:ext cx="31638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74" name="Equation" r:id="rId5" imgW="1854000" imgH="431640" progId="Equation.DSMT4">
                  <p:embed/>
                </p:oleObj>
              </mc:Choice>
              <mc:Fallback>
                <p:oleObj name="Equation" r:id="rId5" imgW="1854000" imgH="431640" progId="Equation.DSMT4">
                  <p:embed/>
                  <p:pic>
                    <p:nvPicPr>
                      <p:cNvPr id="0" name="אובייקט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2667000"/>
                        <a:ext cx="316388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4500000" flipV="1">
            <a:off x="2962741" y="4808962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6420000">
            <a:off x="2128365" y="4803019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-2760000" flipV="1">
            <a:off x="2552546" y="4101499"/>
            <a:ext cx="685800" cy="66557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96000" y="4367519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6096000" y="4777094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6477000" y="4367519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6477000" y="4785527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175616"/>
              </p:ext>
            </p:extLst>
          </p:nvPr>
        </p:nvGraphicFramePr>
        <p:xfrm>
          <a:off x="6096000" y="3915081"/>
          <a:ext cx="3270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75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15081"/>
                        <a:ext cx="3270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158382"/>
              </p:ext>
            </p:extLst>
          </p:nvPr>
        </p:nvGraphicFramePr>
        <p:xfrm>
          <a:off x="6483350" y="3924606"/>
          <a:ext cx="3508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76"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3924606"/>
                        <a:ext cx="3508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6858000" y="4367519"/>
            <a:ext cx="381000" cy="4327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6858000" y="4777094"/>
            <a:ext cx="381000" cy="4327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635229"/>
              </p:ext>
            </p:extLst>
          </p:nvPr>
        </p:nvGraphicFramePr>
        <p:xfrm>
          <a:off x="6888162" y="3934042"/>
          <a:ext cx="3508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77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2" y="3934042"/>
                        <a:ext cx="35083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915049"/>
              </p:ext>
            </p:extLst>
          </p:nvPr>
        </p:nvGraphicFramePr>
        <p:xfrm>
          <a:off x="3763461" y="5209889"/>
          <a:ext cx="3270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78" name="Equation" r:id="rId13" imgW="165028" imgH="228501" progId="Equation.DSMT4">
                  <p:embed/>
                </p:oleObj>
              </mc:Choice>
              <mc:Fallback>
                <p:oleObj name="Equation" r:id="rId13" imgW="165028" imgH="228501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461" y="5209889"/>
                        <a:ext cx="3270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940403"/>
              </p:ext>
            </p:extLst>
          </p:nvPr>
        </p:nvGraphicFramePr>
        <p:xfrm>
          <a:off x="1696246" y="5332876"/>
          <a:ext cx="3508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79" name="Equation" r:id="rId14" imgW="177646" imgH="228402" progId="Equation.DSMT4">
                  <p:embed/>
                </p:oleObj>
              </mc:Choice>
              <mc:Fallback>
                <p:oleObj name="Equation" r:id="rId14" imgW="177646" imgH="22840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246" y="5332876"/>
                        <a:ext cx="35083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467966"/>
              </p:ext>
            </p:extLst>
          </p:nvPr>
        </p:nvGraphicFramePr>
        <p:xfrm>
          <a:off x="2471265" y="3730231"/>
          <a:ext cx="3508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80" name="Equation" r:id="rId15" imgW="177646" imgH="228402" progId="Equation.DSMT4">
                  <p:embed/>
                </p:oleObj>
              </mc:Choice>
              <mc:Fallback>
                <p:oleObj name="Equation" r:id="rId15" imgW="177646" imgH="22840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265" y="3730231"/>
                        <a:ext cx="3508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rot="-2700000" flipV="1">
            <a:off x="2799835" y="4640411"/>
            <a:ext cx="678363" cy="1055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855883"/>
              </p:ext>
            </p:extLst>
          </p:nvPr>
        </p:nvGraphicFramePr>
        <p:xfrm>
          <a:off x="3382586" y="4142094"/>
          <a:ext cx="30162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81" name="Equation" r:id="rId16" imgW="152280" imgH="203040" progId="Equation.DSMT4">
                  <p:embed/>
                </p:oleObj>
              </mc:Choice>
              <mc:Fallback>
                <p:oleObj name="Equation" r:id="rId16" imgW="152280" imgH="20304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586" y="4142094"/>
                        <a:ext cx="30162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val 27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1621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UNTF </a:t>
            </a:r>
            <a:endParaRPr lang="he-IL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                    </a:t>
            </a:r>
            <a:r>
              <a:rPr lang="en-US" sz="2800" dirty="0" smtClean="0">
                <a:latin typeface="Calibri" pitchFamily="34" charset="0"/>
              </a:rPr>
              <a:t>is a unit norm tight frame (UNTF) if its columns are normalized and also: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485746"/>
              </p:ext>
            </p:extLst>
          </p:nvPr>
        </p:nvGraphicFramePr>
        <p:xfrm>
          <a:off x="1958975" y="1511300"/>
          <a:ext cx="15494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81" name="Equation" r:id="rId3" imgW="799920" imgH="241200" progId="Equation.DSMT4">
                  <p:embed/>
                </p:oleObj>
              </mc:Choice>
              <mc:Fallback>
                <p:oleObj name="Equation" r:id="rId3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1511300"/>
                        <a:ext cx="15494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4500000" flipV="1">
            <a:off x="2962741" y="4808962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6420000">
            <a:off x="2128365" y="4803019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-2760000" flipV="1">
            <a:off x="2552546" y="4101499"/>
            <a:ext cx="685800" cy="66557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96000" y="4367519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6096000" y="4777094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6477000" y="4367519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6477000" y="4785527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815445"/>
              </p:ext>
            </p:extLst>
          </p:nvPr>
        </p:nvGraphicFramePr>
        <p:xfrm>
          <a:off x="6096000" y="3915081"/>
          <a:ext cx="3270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82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15081"/>
                        <a:ext cx="3270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275567"/>
              </p:ext>
            </p:extLst>
          </p:nvPr>
        </p:nvGraphicFramePr>
        <p:xfrm>
          <a:off x="6483350" y="3924606"/>
          <a:ext cx="3508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83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3924606"/>
                        <a:ext cx="3508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6858000" y="4367519"/>
            <a:ext cx="381000" cy="4327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6858000" y="4777094"/>
            <a:ext cx="381000" cy="4327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976046"/>
              </p:ext>
            </p:extLst>
          </p:nvPr>
        </p:nvGraphicFramePr>
        <p:xfrm>
          <a:off x="6888162" y="3934042"/>
          <a:ext cx="3508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84"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2" y="3934042"/>
                        <a:ext cx="35083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841383"/>
              </p:ext>
            </p:extLst>
          </p:nvPr>
        </p:nvGraphicFramePr>
        <p:xfrm>
          <a:off x="3763461" y="5209889"/>
          <a:ext cx="3270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85" name="Equation" r:id="rId11" imgW="165028" imgH="228501" progId="Equation.DSMT4">
                  <p:embed/>
                </p:oleObj>
              </mc:Choice>
              <mc:Fallback>
                <p:oleObj name="Equation" r:id="rId11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461" y="5209889"/>
                        <a:ext cx="3270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113690"/>
              </p:ext>
            </p:extLst>
          </p:nvPr>
        </p:nvGraphicFramePr>
        <p:xfrm>
          <a:off x="1696246" y="5332876"/>
          <a:ext cx="3508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86" name="Equation" r:id="rId12" imgW="177646" imgH="228402" progId="Equation.DSMT4">
                  <p:embed/>
                </p:oleObj>
              </mc:Choice>
              <mc:Fallback>
                <p:oleObj name="Equation" r:id="rId12" imgW="177646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246" y="5332876"/>
                        <a:ext cx="35083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076063"/>
              </p:ext>
            </p:extLst>
          </p:nvPr>
        </p:nvGraphicFramePr>
        <p:xfrm>
          <a:off x="2471265" y="3730231"/>
          <a:ext cx="3508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87" name="Equation" r:id="rId13" imgW="177646" imgH="228402" progId="Equation.DSMT4">
                  <p:embed/>
                </p:oleObj>
              </mc:Choice>
              <mc:Fallback>
                <p:oleObj name="Equation" r:id="rId13" imgW="177646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265" y="3730231"/>
                        <a:ext cx="3508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V="1">
            <a:off x="2895461" y="4367519"/>
            <a:ext cx="2926" cy="5217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898387" y="4893250"/>
            <a:ext cx="293453" cy="1701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-1740000" flipV="1">
            <a:off x="2844938" y="4735796"/>
            <a:ext cx="678363" cy="1055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544599"/>
              </p:ext>
            </p:extLst>
          </p:nvPr>
        </p:nvGraphicFramePr>
        <p:xfrm>
          <a:off x="2875854" y="4968846"/>
          <a:ext cx="616530" cy="424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88" name="Equation" r:id="rId14" imgW="571320" imgH="393480" progId="Equation.DSMT4">
                  <p:embed/>
                </p:oleObj>
              </mc:Choice>
              <mc:Fallback>
                <p:oleObj name="Equation" r:id="rId14" imgW="57132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854" y="4968846"/>
                        <a:ext cx="616530" cy="424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042684"/>
              </p:ext>
            </p:extLst>
          </p:nvPr>
        </p:nvGraphicFramePr>
        <p:xfrm>
          <a:off x="3483333" y="4385995"/>
          <a:ext cx="6302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89" name="Equation" r:id="rId16" imgW="583920" imgH="393480" progId="Equation.DSMT4">
                  <p:embed/>
                </p:oleObj>
              </mc:Choice>
              <mc:Fallback>
                <p:oleObj name="Equation" r:id="rId16" imgW="5839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333" y="4385995"/>
                        <a:ext cx="63023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665760"/>
              </p:ext>
            </p:extLst>
          </p:nvPr>
        </p:nvGraphicFramePr>
        <p:xfrm>
          <a:off x="2268149" y="4290933"/>
          <a:ext cx="63023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90" name="Equation" r:id="rId18" imgW="583920" imgH="393480" progId="Equation.DSMT4">
                  <p:embed/>
                </p:oleObj>
              </mc:Choice>
              <mc:Fallback>
                <p:oleObj name="Equation" r:id="rId18" imgW="583920" imgH="393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149" y="4290933"/>
                        <a:ext cx="630238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rot="18900000" flipV="1">
            <a:off x="2799835" y="4640411"/>
            <a:ext cx="678363" cy="1055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91416"/>
              </p:ext>
            </p:extLst>
          </p:nvPr>
        </p:nvGraphicFramePr>
        <p:xfrm>
          <a:off x="3080961" y="4151332"/>
          <a:ext cx="30162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91" name="Equation" r:id="rId20" imgW="152280" imgH="203040" progId="Equation.DSMT4">
                  <p:embed/>
                </p:oleObj>
              </mc:Choice>
              <mc:Fallback>
                <p:oleObj name="Equation" r:id="rId20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961" y="4151332"/>
                        <a:ext cx="30162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343265"/>
              </p:ext>
            </p:extLst>
          </p:nvPr>
        </p:nvGraphicFramePr>
        <p:xfrm>
          <a:off x="1838325" y="2667000"/>
          <a:ext cx="31638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92" name="Equation" r:id="rId22" imgW="1854000" imgH="431640" progId="Equation.DSMT4">
                  <p:embed/>
                </p:oleObj>
              </mc:Choice>
              <mc:Fallback>
                <p:oleObj name="Equation" r:id="rId22" imgW="185400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2667000"/>
                        <a:ext cx="316388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34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5111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EF</a:t>
            </a:r>
            <a:endParaRPr lang="he-IL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47800" y="15240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                    </a:t>
            </a:r>
            <a:r>
              <a:rPr lang="en-US" sz="2800" dirty="0" smtClean="0">
                <a:latin typeface="Calibri" pitchFamily="34" charset="0"/>
              </a:rPr>
              <a:t>is an equiangular frame (EF) if for</a:t>
            </a:r>
            <a:r>
              <a:rPr lang="en-US" sz="2800" dirty="0">
                <a:latin typeface="Calibri" pitchFamily="34" charset="0"/>
              </a:rPr>
              <a:t> e</a:t>
            </a:r>
            <a:r>
              <a:rPr lang="en-US" sz="2800" dirty="0" smtClean="0">
                <a:latin typeface="Calibri" pitchFamily="34" charset="0"/>
              </a:rPr>
              <a:t>ach pair of distinct columns:</a:t>
            </a:r>
          </a:p>
          <a:p>
            <a:pPr marL="82296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אובייקט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615724"/>
              </p:ext>
            </p:extLst>
          </p:nvPr>
        </p:nvGraphicFramePr>
        <p:xfrm>
          <a:off x="3048000" y="2590800"/>
          <a:ext cx="33559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12" name="Equation" r:id="rId3" imgW="2057400" imgH="571320" progId="Equation.DSMT4">
                  <p:embed/>
                </p:oleObj>
              </mc:Choice>
              <mc:Fallback>
                <p:oleObj name="Equation" r:id="rId3" imgW="20574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2590800"/>
                        <a:ext cx="3355975" cy="9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428155"/>
              </p:ext>
            </p:extLst>
          </p:nvPr>
        </p:nvGraphicFramePr>
        <p:xfrm>
          <a:off x="1919288" y="1587500"/>
          <a:ext cx="155098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13" name="Equation" r:id="rId5" imgW="799920" imgH="241200" progId="Equation.DSMT4">
                  <p:embed/>
                </p:oleObj>
              </mc:Choice>
              <mc:Fallback>
                <p:oleObj name="Equation" r:id="rId5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1587500"/>
                        <a:ext cx="1550987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4500000" flipV="1">
            <a:off x="2962741" y="4957217"/>
            <a:ext cx="685800" cy="665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6420000">
            <a:off x="2128365" y="4951274"/>
            <a:ext cx="685800" cy="6774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-2760000" flipV="1">
            <a:off x="2552546" y="4249754"/>
            <a:ext cx="685800" cy="66557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96000" y="4515774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6096000" y="4925349"/>
            <a:ext cx="381000" cy="4327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6477000" y="4515774"/>
            <a:ext cx="381000" cy="409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6477000" y="4933782"/>
            <a:ext cx="381000" cy="42436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269875"/>
              </p:ext>
            </p:extLst>
          </p:nvPr>
        </p:nvGraphicFramePr>
        <p:xfrm>
          <a:off x="6096000" y="4063336"/>
          <a:ext cx="3270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14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63336"/>
                        <a:ext cx="3270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484154"/>
              </p:ext>
            </p:extLst>
          </p:nvPr>
        </p:nvGraphicFramePr>
        <p:xfrm>
          <a:off x="6483350" y="4072861"/>
          <a:ext cx="3508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15"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4072861"/>
                        <a:ext cx="3508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6858000" y="4515774"/>
            <a:ext cx="381000" cy="4327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6858000" y="4925349"/>
            <a:ext cx="381000" cy="4327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52349"/>
              </p:ext>
            </p:extLst>
          </p:nvPr>
        </p:nvGraphicFramePr>
        <p:xfrm>
          <a:off x="6888162" y="4082297"/>
          <a:ext cx="3508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16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2" y="4082297"/>
                        <a:ext cx="35083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0970"/>
              </p:ext>
            </p:extLst>
          </p:nvPr>
        </p:nvGraphicFramePr>
        <p:xfrm>
          <a:off x="3763461" y="5358144"/>
          <a:ext cx="3270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17" name="Equation" r:id="rId13" imgW="165028" imgH="228501" progId="Equation.DSMT4">
                  <p:embed/>
                </p:oleObj>
              </mc:Choice>
              <mc:Fallback>
                <p:oleObj name="Equation" r:id="rId13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461" y="5358144"/>
                        <a:ext cx="3270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355470"/>
              </p:ext>
            </p:extLst>
          </p:nvPr>
        </p:nvGraphicFramePr>
        <p:xfrm>
          <a:off x="1696246" y="5481131"/>
          <a:ext cx="3508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18" name="Equation" r:id="rId14" imgW="177646" imgH="228402" progId="Equation.DSMT4">
                  <p:embed/>
                </p:oleObj>
              </mc:Choice>
              <mc:Fallback>
                <p:oleObj name="Equation" r:id="rId14" imgW="177646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246" y="5481131"/>
                        <a:ext cx="35083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959896"/>
              </p:ext>
            </p:extLst>
          </p:nvPr>
        </p:nvGraphicFramePr>
        <p:xfrm>
          <a:off x="2471265" y="3878486"/>
          <a:ext cx="3508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19" name="Equation" r:id="rId15" imgW="177646" imgH="228402" progId="Equation.DSMT4">
                  <p:embed/>
                </p:oleObj>
              </mc:Choice>
              <mc:Fallback>
                <p:oleObj name="Equation" r:id="rId15" imgW="177646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265" y="3878486"/>
                        <a:ext cx="3508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c 8"/>
          <p:cNvSpPr/>
          <p:nvPr/>
        </p:nvSpPr>
        <p:spPr>
          <a:xfrm>
            <a:off x="2438246" y="4782375"/>
            <a:ext cx="914400" cy="10080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Arc 26"/>
          <p:cNvSpPr/>
          <p:nvPr/>
        </p:nvSpPr>
        <p:spPr>
          <a:xfrm rot="7980000">
            <a:off x="2399864" y="4410905"/>
            <a:ext cx="914400" cy="10080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Arc 27"/>
          <p:cNvSpPr/>
          <p:nvPr/>
        </p:nvSpPr>
        <p:spPr>
          <a:xfrm rot="15480000">
            <a:off x="2530331" y="4651430"/>
            <a:ext cx="914400" cy="10080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061974"/>
              </p:ext>
            </p:extLst>
          </p:nvPr>
        </p:nvGraphicFramePr>
        <p:xfrm>
          <a:off x="2987531" y="4863050"/>
          <a:ext cx="26511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20" name="Equation" r:id="rId16" imgW="164880" imgH="228600" progId="Equation.DSMT4">
                  <p:embed/>
                </p:oleObj>
              </mc:Choice>
              <mc:Fallback>
                <p:oleObj name="Equation" r:id="rId16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531" y="4863050"/>
                        <a:ext cx="26511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944205"/>
              </p:ext>
            </p:extLst>
          </p:nvPr>
        </p:nvGraphicFramePr>
        <p:xfrm>
          <a:off x="2762889" y="5110267"/>
          <a:ext cx="2651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21" name="Equation" r:id="rId18" imgW="164880" imgH="228600" progId="Equation.DSMT4">
                  <p:embed/>
                </p:oleObj>
              </mc:Choice>
              <mc:Fallback>
                <p:oleObj name="Equation" r:id="rId18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889" y="5110267"/>
                        <a:ext cx="26511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40315"/>
              </p:ext>
            </p:extLst>
          </p:nvPr>
        </p:nvGraphicFramePr>
        <p:xfrm>
          <a:off x="2630333" y="4858619"/>
          <a:ext cx="2651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22" name="Equation" r:id="rId20" imgW="165028" imgH="228501" progId="Equation.DSMT4">
                  <p:embed/>
                </p:oleObj>
              </mc:Choice>
              <mc:Fallback>
                <p:oleObj name="Equation" r:id="rId20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333" y="4858619"/>
                        <a:ext cx="26511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6827519" y="3048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7760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Frame Types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6254" y="1789057"/>
            <a:ext cx="7745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7737" y="2729269"/>
            <a:ext cx="6463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0998" y="2870901"/>
            <a:ext cx="4539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2559" y="2870901"/>
            <a:ext cx="4539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7205" y="3951947"/>
            <a:ext cx="78739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UNTF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3343" y="3879939"/>
            <a:ext cx="59503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ETF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4586" y="4648200"/>
            <a:ext cx="78739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UNEF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6462" y="6256203"/>
            <a:ext cx="92845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EUNTF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4427983" y="2158389"/>
            <a:ext cx="5982" cy="712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0"/>
          </p:cNvCxnSpPr>
          <p:nvPr/>
        </p:nvCxnSpPr>
        <p:spPr>
          <a:xfrm>
            <a:off x="5014921" y="2089031"/>
            <a:ext cx="1234623" cy="781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85894" y="2089031"/>
            <a:ext cx="1208692" cy="781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00800" y="3240233"/>
            <a:ext cx="590061" cy="591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14086" y="3098601"/>
            <a:ext cx="1979257" cy="7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</p:cNvCxnSpPr>
          <p:nvPr/>
        </p:nvCxnSpPr>
        <p:spPr>
          <a:xfrm>
            <a:off x="2560903" y="3098601"/>
            <a:ext cx="89768" cy="854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954602" y="3240233"/>
            <a:ext cx="1312598" cy="770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714086" y="3181170"/>
            <a:ext cx="1368152" cy="1467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69870" y="4379587"/>
            <a:ext cx="1424716" cy="1876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20000">
            <a:off x="4588284" y="5017532"/>
            <a:ext cx="66684" cy="1238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13" idx="3"/>
          </p:cNvCxnSpPr>
          <p:nvPr/>
        </p:nvCxnSpPr>
        <p:spPr>
          <a:xfrm flipH="1">
            <a:off x="5014921" y="4249271"/>
            <a:ext cx="1975940" cy="2191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769870" y="3098601"/>
            <a:ext cx="1529563" cy="1536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4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/>
              <a:t>Mutual Coherence Minimization</a:t>
            </a:r>
            <a:endParaRPr lang="he-IL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</a:t>
            </a:r>
            <a:r>
              <a:rPr lang="en-US" sz="2800" dirty="0" smtClean="0">
                <a:latin typeface="Calibri" pitchFamily="34" charset="0"/>
              </a:rPr>
              <a:t>is an equiangular tight frame (ETF). 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אובייקט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985826"/>
              </p:ext>
            </p:extLst>
          </p:nvPr>
        </p:nvGraphicFramePr>
        <p:xfrm>
          <a:off x="2017713" y="1981200"/>
          <a:ext cx="24828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75" name="Equation" r:id="rId3" imgW="1536480" imgH="495000" progId="Equation.DSMT4">
                  <p:embed/>
                </p:oleObj>
              </mc:Choice>
              <mc:Fallback>
                <p:oleObj name="Equation" r:id="rId3" imgW="15364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7713" y="1981200"/>
                        <a:ext cx="24828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אובייקט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396985"/>
              </p:ext>
            </p:extLst>
          </p:nvPr>
        </p:nvGraphicFramePr>
        <p:xfrm>
          <a:off x="2133600" y="3276600"/>
          <a:ext cx="2187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76" name="Equation" r:id="rId5" imgW="1041120" imgH="253800" progId="Equation.DSMT4">
                  <p:embed/>
                </p:oleObj>
              </mc:Choice>
              <mc:Fallback>
                <p:oleObj name="Equation" r:id="rId5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3276600"/>
                        <a:ext cx="2187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lowchart: Process 6"/>
          <p:cNvSpPr/>
          <p:nvPr/>
        </p:nvSpPr>
        <p:spPr>
          <a:xfrm>
            <a:off x="1600200" y="4800600"/>
            <a:ext cx="7162800" cy="9144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ww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996190"/>
            <a:ext cx="667977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We wish to design a </a:t>
            </a:r>
            <a:r>
              <a:rPr lang="en-US" sz="2800" dirty="0" smtClean="0">
                <a:solidFill>
                  <a:srgbClr val="FF0000"/>
                </a:solidFill>
              </a:rPr>
              <a:t>nonnegative</a:t>
            </a:r>
            <a:r>
              <a:rPr lang="en-US" sz="2800" dirty="0" smtClean="0"/>
              <a:t> ETF, </a:t>
            </a:r>
            <a:r>
              <a:rPr lang="en-US" sz="2800" dirty="0" smtClean="0">
                <a:solidFill>
                  <a:srgbClr val="FF0000"/>
                </a:solidFill>
              </a:rPr>
              <a:t>with</a:t>
            </a:r>
            <a:r>
              <a:rPr lang="en-US" sz="2800" dirty="0" smtClean="0"/>
              <a:t>    </a:t>
            </a:r>
            <a:endParaRPr lang="he-IL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53000" y="3974169"/>
            <a:ext cx="0" cy="646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028475"/>
              </p:ext>
            </p:extLst>
          </p:nvPr>
        </p:nvGraphicFramePr>
        <p:xfrm>
          <a:off x="7830715" y="5071268"/>
          <a:ext cx="8794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77" name="Equation" r:id="rId7" imgW="419040" imgH="177480" progId="Equation.DSMT4">
                  <p:embed/>
                </p:oleObj>
              </mc:Choice>
              <mc:Fallback>
                <p:oleObj name="Equation" r:id="rId7" imgW="419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0715" y="5071268"/>
                        <a:ext cx="87947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53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Problems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ETF’s exist only for a few frame dimensions:</a:t>
            </a: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Non-negative EF’s do not exist, generally.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We use instead quasi-equiangular frame </a:t>
            </a:r>
            <a:r>
              <a:rPr lang="en-US" sz="2800" dirty="0">
                <a:latin typeface="Calibri" pitchFamily="34" charset="0"/>
              </a:rPr>
              <a:t>(QEF</a:t>
            </a:r>
            <a:r>
              <a:rPr lang="en-US" sz="2800" dirty="0" smtClean="0">
                <a:latin typeface="Calibri" pitchFamily="34" charset="0"/>
              </a:rPr>
              <a:t>).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402455"/>
              </p:ext>
            </p:extLst>
          </p:nvPr>
        </p:nvGraphicFramePr>
        <p:xfrm>
          <a:off x="3429000" y="2133600"/>
          <a:ext cx="13747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96" name="Equation" r:id="rId3" imgW="850680" imgH="419040" progId="Equation.DSMT4">
                  <p:embed/>
                </p:oleObj>
              </mc:Choice>
              <mc:Fallback>
                <p:oleObj name="Equation" r:id="rId3" imgW="850680" imgH="419040" progId="Equation.DSMT4">
                  <p:embed/>
                  <p:pic>
                    <p:nvPicPr>
                      <p:cNvPr id="0" name="אובייקט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13747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20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QEF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</a:t>
            </a:r>
            <a:r>
              <a:rPr lang="en-US" sz="2800" dirty="0" smtClean="0">
                <a:latin typeface="Calibri" pitchFamily="34" charset="0"/>
              </a:rPr>
              <a:t>is a QEF with         if: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835323"/>
              </p:ext>
            </p:extLst>
          </p:nvPr>
        </p:nvGraphicFramePr>
        <p:xfrm>
          <a:off x="6019800" y="1600200"/>
          <a:ext cx="609600" cy="404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09" name="Equation" r:id="rId3" imgW="355320" imgH="177480" progId="Equation.DSMT4">
                  <p:embed/>
                </p:oleObj>
              </mc:Choice>
              <mc:Fallback>
                <p:oleObj name="Equation" r:id="rId3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9800" y="1600200"/>
                        <a:ext cx="609600" cy="404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601965"/>
              </p:ext>
            </p:extLst>
          </p:nvPr>
        </p:nvGraphicFramePr>
        <p:xfrm>
          <a:off x="2276771" y="2133600"/>
          <a:ext cx="515302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10" name="Equation" r:id="rId5" imgW="2286000" imgH="571320" progId="Equation.DSMT4">
                  <p:embed/>
                </p:oleObj>
              </mc:Choice>
              <mc:Fallback>
                <p:oleObj name="Equation" r:id="rId5" imgW="22860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6771" y="2133600"/>
                        <a:ext cx="5153025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724289"/>
              </p:ext>
            </p:extLst>
          </p:nvPr>
        </p:nvGraphicFramePr>
        <p:xfrm>
          <a:off x="2263775" y="1589087"/>
          <a:ext cx="15509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11" name="Equation" r:id="rId7" imgW="799920" imgH="241200" progId="Equation.DSMT4">
                  <p:embed/>
                </p:oleObj>
              </mc:Choice>
              <mc:Fallback>
                <p:oleObj name="Equation" r:id="rId7" imgW="799920" imgH="2412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1589087"/>
                        <a:ext cx="155098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2488" y="6096000"/>
            <a:ext cx="8848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Shi, </a:t>
            </a:r>
            <a:r>
              <a:rPr lang="en-US" dirty="0">
                <a:solidFill>
                  <a:schemeClr val="tx2"/>
                </a:solidFill>
              </a:rPr>
              <a:t>Zhang </a:t>
            </a:r>
            <a:r>
              <a:rPr lang="en-US" i="1" dirty="0">
                <a:solidFill>
                  <a:schemeClr val="tx2"/>
                </a:solidFill>
              </a:rPr>
              <a:t> Quasi-Equiangular Frame (QEF):  A New Flexible Configuration </a:t>
            </a:r>
            <a:r>
              <a:rPr lang="en-US" i="1" dirty="0" smtClean="0">
                <a:solidFill>
                  <a:schemeClr val="tx2"/>
                </a:solidFill>
              </a:rPr>
              <a:t>of </a:t>
            </a:r>
            <a:r>
              <a:rPr lang="en-US" i="1" dirty="0">
                <a:solidFill>
                  <a:schemeClr val="tx2"/>
                </a:solidFill>
              </a:rPr>
              <a:t>Frame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4155" name="Picture 145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46" y="3505200"/>
            <a:ext cx="56292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462456"/>
              </p:ext>
            </p:extLst>
          </p:nvPr>
        </p:nvGraphicFramePr>
        <p:xfrm>
          <a:off x="6172200" y="3810000"/>
          <a:ext cx="2460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12"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810000"/>
                        <a:ext cx="24606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493748"/>
              </p:ext>
            </p:extLst>
          </p:nvPr>
        </p:nvGraphicFramePr>
        <p:xfrm>
          <a:off x="5486400" y="4953000"/>
          <a:ext cx="2460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13"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53000"/>
                        <a:ext cx="24606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044614"/>
              </p:ext>
            </p:extLst>
          </p:nvPr>
        </p:nvGraphicFramePr>
        <p:xfrm>
          <a:off x="6781800" y="4953000"/>
          <a:ext cx="2460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14" name="Equation" r:id="rId14" imgW="126720" imgH="139680" progId="Equation.DSMT4">
                  <p:embed/>
                </p:oleObj>
              </mc:Choice>
              <mc:Fallback>
                <p:oleObj name="Equation" r:id="rId14" imgW="126720" imgH="139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953000"/>
                        <a:ext cx="24606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7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QEF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</a:t>
            </a:r>
            <a:r>
              <a:rPr lang="en-US" sz="2800" dirty="0" smtClean="0">
                <a:latin typeface="Calibri" pitchFamily="34" charset="0"/>
              </a:rPr>
              <a:t>is a QEF with         if: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59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916510"/>
              </p:ext>
            </p:extLst>
          </p:nvPr>
        </p:nvGraphicFramePr>
        <p:xfrm>
          <a:off x="6019800" y="1600200"/>
          <a:ext cx="609600" cy="404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170" name="Equation" r:id="rId3" imgW="355320" imgH="177480" progId="Equation.DSMT4">
                  <p:embed/>
                </p:oleObj>
              </mc:Choice>
              <mc:Fallback>
                <p:oleObj name="Equation" r:id="rId3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9800" y="1600200"/>
                        <a:ext cx="609600" cy="404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317318"/>
              </p:ext>
            </p:extLst>
          </p:nvPr>
        </p:nvGraphicFramePr>
        <p:xfrm>
          <a:off x="2263775" y="1511300"/>
          <a:ext cx="15509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171" name="Equation" r:id="rId5" imgW="799920" imgH="241200" progId="Equation.DSMT4">
                  <p:embed/>
                </p:oleObj>
              </mc:Choice>
              <mc:Fallback>
                <p:oleObj name="Equation" r:id="rId5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1511300"/>
                        <a:ext cx="155098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2488" y="6096000"/>
            <a:ext cx="8848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Shi, </a:t>
            </a:r>
            <a:r>
              <a:rPr lang="en-US" dirty="0">
                <a:solidFill>
                  <a:schemeClr val="tx2"/>
                </a:solidFill>
              </a:rPr>
              <a:t>Zhang </a:t>
            </a:r>
            <a:r>
              <a:rPr lang="en-US" i="1" dirty="0">
                <a:solidFill>
                  <a:schemeClr val="tx2"/>
                </a:solidFill>
              </a:rPr>
              <a:t> Quasi-Equiangular Frame (QEF):  A New Flexible Configuration </a:t>
            </a:r>
            <a:r>
              <a:rPr lang="en-US" i="1" dirty="0" smtClean="0">
                <a:solidFill>
                  <a:schemeClr val="tx2"/>
                </a:solidFill>
              </a:rPr>
              <a:t>of </a:t>
            </a:r>
            <a:r>
              <a:rPr lang="en-US" i="1" dirty="0">
                <a:solidFill>
                  <a:schemeClr val="tx2"/>
                </a:solidFill>
              </a:rPr>
              <a:t>Frame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2426" y="4876800"/>
            <a:ext cx="197773" cy="3170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5212426" y="4876800"/>
            <a:ext cx="228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443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56388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601965"/>
              </p:ext>
            </p:extLst>
          </p:nvPr>
        </p:nvGraphicFramePr>
        <p:xfrm>
          <a:off x="2276475" y="2133600"/>
          <a:ext cx="515302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172" name="Equation" r:id="rId8" imgW="2286000" imgH="571320" progId="Equation.DSMT4">
                  <p:embed/>
                </p:oleObj>
              </mc:Choice>
              <mc:Fallback>
                <p:oleObj name="Equation" r:id="rId8" imgW="2286000" imgH="571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2133600"/>
                        <a:ext cx="5153025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15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67" y="2105025"/>
            <a:ext cx="516202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644879" y="2231689"/>
            <a:ext cx="762000" cy="731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6435727" y="2435720"/>
            <a:ext cx="1219200" cy="1249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68224"/>
            <a:ext cx="7498080" cy="1143000"/>
          </a:xfrm>
        </p:spPr>
        <p:txBody>
          <a:bodyPr/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Goal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36544" y="6400800"/>
            <a:ext cx="5720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http://www.ece.ucsb.edu/wcsl/people/sriram/compEst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7280" y="3886200"/>
            <a:ext cx="457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2593" y="3971925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>
            <a:off x="8242593" y="4086225"/>
            <a:ext cx="228600" cy="333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54927" y="4419600"/>
            <a:ext cx="14039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Original </a:t>
            </a:r>
          </a:p>
          <a:p>
            <a:pPr algn="ctr"/>
            <a:r>
              <a:rPr lang="en-US" sz="1600" dirty="0" smtClean="0"/>
              <a:t>s’-sparse signal</a:t>
            </a:r>
          </a:p>
          <a:p>
            <a:endParaRPr lang="he-IL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591962"/>
              </p:ext>
            </p:extLst>
          </p:nvPr>
        </p:nvGraphicFramePr>
        <p:xfrm>
          <a:off x="7871118" y="1709737"/>
          <a:ext cx="790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933" name="Equation" r:id="rId5" imgW="355320" imgH="177480" progId="Equation.DSMT4">
                  <p:embed/>
                </p:oleObj>
              </mc:Choice>
              <mc:Fallback>
                <p:oleObj name="Equation" r:id="rId5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1118" y="1709737"/>
                        <a:ext cx="7905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6791325" y="4033837"/>
            <a:ext cx="0" cy="385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7400" y="4419600"/>
            <a:ext cx="162589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Uncontrolled mixing matrix (e.g. blur kernel)</a:t>
            </a:r>
          </a:p>
          <a:p>
            <a:endParaRPr lang="he-IL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549403"/>
              </p:ext>
            </p:extLst>
          </p:nvPr>
        </p:nvGraphicFramePr>
        <p:xfrm>
          <a:off x="6592096" y="2633483"/>
          <a:ext cx="9064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934" name="Equation" r:id="rId7" imgW="393480" imgH="406080" progId="Equation.DSMT4">
                  <p:embed/>
                </p:oleObj>
              </mc:Choice>
              <mc:Fallback>
                <p:oleObj name="Equation" r:id="rId7" imgW="393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096" y="2633483"/>
                        <a:ext cx="90646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4953000" y="3095625"/>
            <a:ext cx="0" cy="385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12934" y="3235761"/>
            <a:ext cx="162589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Optimized measurement matrix</a:t>
            </a:r>
            <a:endParaRPr lang="he-IL" sz="16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641077"/>
              </p:ext>
            </p:extLst>
          </p:nvPr>
        </p:nvGraphicFramePr>
        <p:xfrm>
          <a:off x="4684170" y="2229534"/>
          <a:ext cx="683418" cy="750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935" name="Equation" r:id="rId9" imgW="393480" imgH="431640" progId="Equation.DSMT4">
                  <p:embed/>
                </p:oleObj>
              </mc:Choice>
              <mc:Fallback>
                <p:oleObj name="Equation" r:id="rId9" imgW="393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170" y="2229534"/>
                        <a:ext cx="683418" cy="750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277353" y="2229534"/>
            <a:ext cx="16258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Poisson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noise</a:t>
            </a:r>
            <a:endParaRPr lang="he-IL" sz="24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0487" y="1997154"/>
            <a:ext cx="714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+</a:t>
            </a:r>
            <a:endParaRPr lang="en-US" dirty="0"/>
          </a:p>
        </p:txBody>
      </p:sp>
      <p:sp>
        <p:nvSpPr>
          <p:cNvPr id="21" name="Right Brace 20"/>
          <p:cNvSpPr/>
          <p:nvPr/>
        </p:nvSpPr>
        <p:spPr>
          <a:xfrm rot="5400000">
            <a:off x="2483382" y="2562404"/>
            <a:ext cx="306324" cy="15316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1934578" y="3557826"/>
            <a:ext cx="1403932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Acquired samples</a:t>
            </a:r>
          </a:p>
          <a:p>
            <a:endParaRPr lang="he-IL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424226"/>
              </p:ext>
            </p:extLst>
          </p:nvPr>
        </p:nvGraphicFramePr>
        <p:xfrm>
          <a:off x="2480487" y="4086225"/>
          <a:ext cx="3095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936" name="Equation" r:id="rId11" imgW="139680" imgH="164880" progId="Equation.DSMT4">
                  <p:embed/>
                </p:oleObj>
              </mc:Choice>
              <mc:Fallback>
                <p:oleObj name="Equation" r:id="rId11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487" y="4086225"/>
                        <a:ext cx="30956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Brace 28"/>
          <p:cNvSpPr/>
          <p:nvPr/>
        </p:nvSpPr>
        <p:spPr>
          <a:xfrm rot="16200000">
            <a:off x="5852852" y="-16882"/>
            <a:ext cx="306324" cy="36851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921345"/>
              </p:ext>
            </p:extLst>
          </p:nvPr>
        </p:nvGraphicFramePr>
        <p:xfrm>
          <a:off x="5689600" y="1023938"/>
          <a:ext cx="7302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937" name="Equation" r:id="rId13" imgW="317160" imgH="241200" progId="Equation.DSMT4">
                  <p:embed/>
                </p:oleObj>
              </mc:Choice>
              <mc:Fallback>
                <p:oleObj name="Equation" r:id="rId13" imgW="317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1023938"/>
                        <a:ext cx="7302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797492"/>
              </p:ext>
            </p:extLst>
          </p:nvPr>
        </p:nvGraphicFramePr>
        <p:xfrm>
          <a:off x="1419225" y="4505325"/>
          <a:ext cx="15287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938" name="Equation" r:id="rId15" imgW="660240" imgH="203040" progId="Equation.DSMT4">
                  <p:embed/>
                </p:oleObj>
              </mc:Choice>
              <mc:Fallback>
                <p:oleObj name="Equation" r:id="rId15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4505325"/>
                        <a:ext cx="152876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418219"/>
              </p:ext>
            </p:extLst>
          </p:nvPr>
        </p:nvGraphicFramePr>
        <p:xfrm>
          <a:off x="7901574" y="4065586"/>
          <a:ext cx="38258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939" name="Equation" r:id="rId17" imgW="164880" imgH="139680" progId="Equation.DSMT4">
                  <p:embed/>
                </p:oleObj>
              </mc:Choice>
              <mc:Fallback>
                <p:oleObj name="Equation" r:id="rId17" imgW="1648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1574" y="4065586"/>
                        <a:ext cx="382587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673586"/>
              </p:ext>
            </p:extLst>
          </p:nvPr>
        </p:nvGraphicFramePr>
        <p:xfrm>
          <a:off x="3340451" y="3045261"/>
          <a:ext cx="3540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940" name="Equation" r:id="rId19" imgW="152280" imgH="164880" progId="Equation.DSMT4">
                  <p:embed/>
                </p:oleObj>
              </mc:Choice>
              <mc:Fallback>
                <p:oleObj name="Equation" r:id="rId19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451" y="3045261"/>
                        <a:ext cx="3540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86478" y="5261968"/>
            <a:ext cx="659853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The total output energy of       cannot exceed the total input energy: </a:t>
            </a:r>
            <a:endParaRPr lang="he-IL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508251"/>
              </p:ext>
            </p:extLst>
          </p:nvPr>
        </p:nvGraphicFramePr>
        <p:xfrm>
          <a:off x="4314485" y="5351622"/>
          <a:ext cx="301819" cy="279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941" name="Equation" r:id="rId21" imgW="164880" imgH="152280" progId="Equation.DSMT4">
                  <p:embed/>
                </p:oleObj>
              </mc:Choice>
              <mc:Fallback>
                <p:oleObj name="Equation" r:id="rId21" imgW="16488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485" y="5351622"/>
                        <a:ext cx="301819" cy="279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27134"/>
              </p:ext>
            </p:extLst>
          </p:nvPr>
        </p:nvGraphicFramePr>
        <p:xfrm>
          <a:off x="3292826" y="5601700"/>
          <a:ext cx="1638154" cy="79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942" name="Equation" r:id="rId23" imgW="888840" imgH="431640" progId="Equation.DSMT4">
                  <p:embed/>
                </p:oleObj>
              </mc:Choice>
              <mc:Fallback>
                <p:oleObj name="Equation" r:id="rId23" imgW="88884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826" y="5601700"/>
                        <a:ext cx="1638154" cy="79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50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QEF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</a:t>
            </a:r>
            <a:r>
              <a:rPr lang="en-US" sz="2800" dirty="0" smtClean="0">
                <a:latin typeface="Calibri" pitchFamily="34" charset="0"/>
              </a:rPr>
              <a:t>is a QEF with         if: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60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50374"/>
              </p:ext>
            </p:extLst>
          </p:nvPr>
        </p:nvGraphicFramePr>
        <p:xfrm>
          <a:off x="6019800" y="1600200"/>
          <a:ext cx="609600" cy="404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747" name="Equation" r:id="rId3" imgW="355320" imgH="177480" progId="Equation.DSMT4">
                  <p:embed/>
                </p:oleObj>
              </mc:Choice>
              <mc:Fallback>
                <p:oleObj name="Equation" r:id="rId3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9800" y="1600200"/>
                        <a:ext cx="609600" cy="404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581175"/>
              </p:ext>
            </p:extLst>
          </p:nvPr>
        </p:nvGraphicFramePr>
        <p:xfrm>
          <a:off x="2263775" y="1511300"/>
          <a:ext cx="15509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748" name="Equation" r:id="rId5" imgW="799920" imgH="241200" progId="Equation.DSMT4">
                  <p:embed/>
                </p:oleObj>
              </mc:Choice>
              <mc:Fallback>
                <p:oleObj name="Equation" r:id="rId5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1511300"/>
                        <a:ext cx="155098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2488" y="6096000"/>
            <a:ext cx="8848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Shi, </a:t>
            </a:r>
            <a:r>
              <a:rPr lang="en-US" dirty="0">
                <a:solidFill>
                  <a:schemeClr val="tx2"/>
                </a:solidFill>
              </a:rPr>
              <a:t>Zhang </a:t>
            </a:r>
            <a:r>
              <a:rPr lang="en-US" i="1" dirty="0">
                <a:solidFill>
                  <a:schemeClr val="tx2"/>
                </a:solidFill>
              </a:rPr>
              <a:t> Quasi-Equiangular Frame (QEF):  A New Flexible Configuration </a:t>
            </a:r>
            <a:r>
              <a:rPr lang="en-US" i="1" dirty="0" smtClean="0">
                <a:solidFill>
                  <a:schemeClr val="tx2"/>
                </a:solidFill>
              </a:rPr>
              <a:t>of </a:t>
            </a:r>
            <a:r>
              <a:rPr lang="en-US" i="1" dirty="0">
                <a:solidFill>
                  <a:schemeClr val="tx2"/>
                </a:solidFill>
              </a:rPr>
              <a:t>Frame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2426" y="4876800"/>
            <a:ext cx="197773" cy="3170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5212426" y="4876800"/>
            <a:ext cx="228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443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56388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01" y="3501089"/>
            <a:ext cx="2190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103355"/>
              </p:ext>
            </p:extLst>
          </p:nvPr>
        </p:nvGraphicFramePr>
        <p:xfrm>
          <a:off x="6400800" y="3886200"/>
          <a:ext cx="3206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749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886200"/>
                        <a:ext cx="3206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509524"/>
              </p:ext>
            </p:extLst>
          </p:nvPr>
        </p:nvGraphicFramePr>
        <p:xfrm>
          <a:off x="5867400" y="4656137"/>
          <a:ext cx="3206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750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656137"/>
                        <a:ext cx="3206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870801"/>
              </p:ext>
            </p:extLst>
          </p:nvPr>
        </p:nvGraphicFramePr>
        <p:xfrm>
          <a:off x="6781800" y="4696200"/>
          <a:ext cx="3206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751" name="Equation" r:id="rId13" imgW="165028" imgH="228501" progId="Equation.DSMT4">
                  <p:embed/>
                </p:oleObj>
              </mc:Choice>
              <mc:Fallback>
                <p:oleObj name="Equation" r:id="rId13" imgW="165028" imgH="22850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696200"/>
                        <a:ext cx="3206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601965"/>
              </p:ext>
            </p:extLst>
          </p:nvPr>
        </p:nvGraphicFramePr>
        <p:xfrm>
          <a:off x="2276475" y="2133600"/>
          <a:ext cx="515302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752" name="Equation" r:id="rId14" imgW="2286000" imgH="571320" progId="Equation.DSMT4">
                  <p:embed/>
                </p:oleObj>
              </mc:Choice>
              <mc:Fallback>
                <p:oleObj name="Equation" r:id="rId14" imgW="2286000" imgH="571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2133600"/>
                        <a:ext cx="5153025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0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QEF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</a:t>
            </a:r>
            <a:r>
              <a:rPr lang="en-US" sz="2800" dirty="0" smtClean="0">
                <a:latin typeface="Calibri" pitchFamily="34" charset="0"/>
              </a:rPr>
              <a:t>is a QEF with         if: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61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735261"/>
              </p:ext>
            </p:extLst>
          </p:nvPr>
        </p:nvGraphicFramePr>
        <p:xfrm>
          <a:off x="6019800" y="1600200"/>
          <a:ext cx="609600" cy="404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39" name="Equation" r:id="rId3" imgW="355320" imgH="177480" progId="Equation.DSMT4">
                  <p:embed/>
                </p:oleObj>
              </mc:Choice>
              <mc:Fallback>
                <p:oleObj name="Equation" r:id="rId3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9800" y="1600200"/>
                        <a:ext cx="609600" cy="404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489663"/>
              </p:ext>
            </p:extLst>
          </p:nvPr>
        </p:nvGraphicFramePr>
        <p:xfrm>
          <a:off x="2263775" y="1511300"/>
          <a:ext cx="15509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40" name="Equation" r:id="rId5" imgW="799920" imgH="241200" progId="Equation.DSMT4">
                  <p:embed/>
                </p:oleObj>
              </mc:Choice>
              <mc:Fallback>
                <p:oleObj name="Equation" r:id="rId5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1511300"/>
                        <a:ext cx="155098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2488" y="6096000"/>
            <a:ext cx="8848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Shi, </a:t>
            </a:r>
            <a:r>
              <a:rPr lang="en-US" dirty="0">
                <a:solidFill>
                  <a:schemeClr val="tx2"/>
                </a:solidFill>
              </a:rPr>
              <a:t>Zhang </a:t>
            </a:r>
            <a:r>
              <a:rPr lang="en-US" i="1" dirty="0">
                <a:solidFill>
                  <a:schemeClr val="tx2"/>
                </a:solidFill>
              </a:rPr>
              <a:t> Quasi-Equiangular Frame (QEF):  A New Flexible Configuration </a:t>
            </a:r>
            <a:r>
              <a:rPr lang="en-US" i="1" dirty="0" smtClean="0">
                <a:solidFill>
                  <a:schemeClr val="tx2"/>
                </a:solidFill>
              </a:rPr>
              <a:t>of </a:t>
            </a:r>
            <a:r>
              <a:rPr lang="en-US" i="1" dirty="0">
                <a:solidFill>
                  <a:schemeClr val="tx2"/>
                </a:solidFill>
              </a:rPr>
              <a:t>Frame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2426" y="4876800"/>
            <a:ext cx="197773" cy="3170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5212426" y="4876800"/>
            <a:ext cx="228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443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56388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01" y="3501089"/>
            <a:ext cx="2190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432622"/>
              </p:ext>
            </p:extLst>
          </p:nvPr>
        </p:nvGraphicFramePr>
        <p:xfrm>
          <a:off x="6400800" y="3886200"/>
          <a:ext cx="3206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41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886200"/>
                        <a:ext cx="3206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908605"/>
              </p:ext>
            </p:extLst>
          </p:nvPr>
        </p:nvGraphicFramePr>
        <p:xfrm>
          <a:off x="5867400" y="4656137"/>
          <a:ext cx="3206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42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656137"/>
                        <a:ext cx="3206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521313"/>
              </p:ext>
            </p:extLst>
          </p:nvPr>
        </p:nvGraphicFramePr>
        <p:xfrm>
          <a:off x="6781800" y="4696200"/>
          <a:ext cx="3206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43" name="Equation" r:id="rId13" imgW="165028" imgH="228501" progId="Equation.DSMT4">
                  <p:embed/>
                </p:oleObj>
              </mc:Choice>
              <mc:Fallback>
                <p:oleObj name="Equation" r:id="rId13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696200"/>
                        <a:ext cx="3206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13" y="3539189"/>
            <a:ext cx="21431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428622"/>
              </p:ext>
            </p:extLst>
          </p:nvPr>
        </p:nvGraphicFramePr>
        <p:xfrm>
          <a:off x="6414826" y="3810000"/>
          <a:ext cx="3206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44"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4826" y="3810000"/>
                        <a:ext cx="3206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786801"/>
              </p:ext>
            </p:extLst>
          </p:nvPr>
        </p:nvGraphicFramePr>
        <p:xfrm>
          <a:off x="6781800" y="4730750"/>
          <a:ext cx="3206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45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730750"/>
                        <a:ext cx="3206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400313"/>
              </p:ext>
            </p:extLst>
          </p:nvPr>
        </p:nvGraphicFramePr>
        <p:xfrm>
          <a:off x="5867400" y="4721225"/>
          <a:ext cx="3206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46" name="Equation" r:id="rId19" imgW="164880" imgH="228600" progId="Equation.DSMT4">
                  <p:embed/>
                </p:oleObj>
              </mc:Choice>
              <mc:Fallback>
                <p:oleObj name="Equation" r:id="rId19" imgW="16488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721225"/>
                        <a:ext cx="3206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601965"/>
              </p:ext>
            </p:extLst>
          </p:nvPr>
        </p:nvGraphicFramePr>
        <p:xfrm>
          <a:off x="2276475" y="2133600"/>
          <a:ext cx="515302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47" name="Equation" r:id="rId20" imgW="2286000" imgH="571320" progId="Equation.DSMT4">
                  <p:embed/>
                </p:oleObj>
              </mc:Choice>
              <mc:Fallback>
                <p:oleObj name="Equation" r:id="rId20" imgW="2286000" imgH="571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2133600"/>
                        <a:ext cx="5153025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5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Gram Matrix</a:t>
            </a:r>
            <a:endParaRPr lang="he-IL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Suppose that the columns are normalized.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Calibri" pitchFamily="34" charset="0"/>
              </a:rPr>
              <a:t>Then: </a:t>
            </a:r>
          </a:p>
          <a:p>
            <a:pPr marL="82296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62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260238"/>
              </p:ext>
            </p:extLst>
          </p:nvPr>
        </p:nvGraphicFramePr>
        <p:xfrm>
          <a:off x="1905000" y="1524000"/>
          <a:ext cx="1915160" cy="539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46" name="Equation" r:id="rId3" imgW="901440" imgH="253800" progId="Equation.DSMT4">
                  <p:embed/>
                </p:oleObj>
              </mc:Choice>
              <mc:Fallback>
                <p:oleObj name="Equation" r:id="rId3" imgW="901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1524000"/>
                        <a:ext cx="1915160" cy="539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282446"/>
              </p:ext>
            </p:extLst>
          </p:nvPr>
        </p:nvGraphicFramePr>
        <p:xfrm>
          <a:off x="2833687" y="2667000"/>
          <a:ext cx="26654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47" name="Equation" r:id="rId5" imgW="1485720" imgH="317160" progId="Equation.DSMT4">
                  <p:embed/>
                </p:oleObj>
              </mc:Choice>
              <mc:Fallback>
                <p:oleObj name="Equation" r:id="rId5" imgW="14857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3687" y="2667000"/>
                        <a:ext cx="2665413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657600" y="4029075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4410075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4410075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4029075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4410075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9600" y="4029075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" name="Double Bracket 6"/>
          <p:cNvSpPr/>
          <p:nvPr/>
        </p:nvSpPr>
        <p:spPr>
          <a:xfrm>
            <a:off x="3319462" y="3952875"/>
            <a:ext cx="1819275" cy="914400"/>
          </a:xfrm>
          <a:prstGeom prst="bracketPair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2514600" y="4029075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4410075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4600" y="4791075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33600" y="4029075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3600" y="440055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33600" y="4791075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4" name="Double Bracket 13"/>
          <p:cNvSpPr/>
          <p:nvPr/>
        </p:nvSpPr>
        <p:spPr>
          <a:xfrm>
            <a:off x="1828800" y="3952875"/>
            <a:ext cx="1371600" cy="1304925"/>
          </a:xfrm>
          <a:prstGeom prst="bracketPair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24621"/>
              </p:ext>
            </p:extLst>
          </p:nvPr>
        </p:nvGraphicFramePr>
        <p:xfrm>
          <a:off x="4067174" y="3573463"/>
          <a:ext cx="3238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48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4" y="3573463"/>
                        <a:ext cx="32385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144905"/>
              </p:ext>
            </p:extLst>
          </p:nvPr>
        </p:nvGraphicFramePr>
        <p:xfrm>
          <a:off x="2285206" y="3505200"/>
          <a:ext cx="4587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49" name="Equation" r:id="rId9" imgW="215640" imgH="190440" progId="Equation.DSMT4">
                  <p:embed/>
                </p:oleObj>
              </mc:Choice>
              <mc:Fallback>
                <p:oleObj name="Equation" r:id="rId9" imgW="215640" imgH="19044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206" y="3505200"/>
                        <a:ext cx="4587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Equal 23"/>
          <p:cNvSpPr/>
          <p:nvPr/>
        </p:nvSpPr>
        <p:spPr>
          <a:xfrm>
            <a:off x="5334000" y="4148137"/>
            <a:ext cx="381000" cy="457200"/>
          </a:xfrm>
          <a:prstGeom prst="mathEqual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72200" y="4029075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72200" y="4410075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72200" y="4791075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53200" y="4029075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53200" y="4410075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53200" y="4791075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34200" y="4029075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34200" y="4424362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34200" y="4791075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5" name="Double Bracket 34"/>
          <p:cNvSpPr/>
          <p:nvPr/>
        </p:nvSpPr>
        <p:spPr>
          <a:xfrm>
            <a:off x="5943600" y="3962399"/>
            <a:ext cx="1600200" cy="1304925"/>
          </a:xfrm>
          <a:prstGeom prst="bracketPair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898522"/>
              </p:ext>
            </p:extLst>
          </p:nvPr>
        </p:nvGraphicFramePr>
        <p:xfrm>
          <a:off x="6343650" y="3489325"/>
          <a:ext cx="8366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50" name="Equation" r:id="rId11" imgW="393480" imgH="253800" progId="Equation.DSMT4">
                  <p:embed/>
                </p:oleObj>
              </mc:Choice>
              <mc:Fallback>
                <p:oleObj name="Equation" r:id="rId11" imgW="393480" imgH="2538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489325"/>
                        <a:ext cx="8366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173717"/>
              </p:ext>
            </p:extLst>
          </p:nvPr>
        </p:nvGraphicFramePr>
        <p:xfrm>
          <a:off x="6268243" y="4029075"/>
          <a:ext cx="18891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51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243" y="4029075"/>
                        <a:ext cx="18891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929026"/>
              </p:ext>
            </p:extLst>
          </p:nvPr>
        </p:nvGraphicFramePr>
        <p:xfrm>
          <a:off x="6649243" y="4419600"/>
          <a:ext cx="18891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52" name="Equation" r:id="rId15" imgW="88560" imgH="164880" progId="Equation.DSMT4">
                  <p:embed/>
                </p:oleObj>
              </mc:Choice>
              <mc:Fallback>
                <p:oleObj name="Equation" r:id="rId15" imgW="88560" imgH="1648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9243" y="4419600"/>
                        <a:ext cx="18891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476065"/>
              </p:ext>
            </p:extLst>
          </p:nvPr>
        </p:nvGraphicFramePr>
        <p:xfrm>
          <a:off x="7030243" y="4821237"/>
          <a:ext cx="18891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53" name="Equation" r:id="rId17" imgW="88560" imgH="164880" progId="Equation.DSMT4">
                  <p:embed/>
                </p:oleObj>
              </mc:Choice>
              <mc:Fallback>
                <p:oleObj name="Equation" r:id="rId17" imgW="88560" imgH="1648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0243" y="4821237"/>
                        <a:ext cx="18891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6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>
            <a:normAutofit/>
          </a:bodyPr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Algorithm – Step 1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Normalize the columns of       and calculate</a:t>
            </a:r>
          </a:p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 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63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26372"/>
              </p:ext>
            </p:extLst>
          </p:nvPr>
        </p:nvGraphicFramePr>
        <p:xfrm>
          <a:off x="5334000" y="1524000"/>
          <a:ext cx="558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914" name="Equation" r:id="rId3" imgW="253800" imgH="253800" progId="Equation.DSMT4">
                  <p:embed/>
                </p:oleObj>
              </mc:Choice>
              <mc:Fallback>
                <p:oleObj name="Equation" r:id="rId3" imgW="253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0" y="1524000"/>
                        <a:ext cx="5588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491317"/>
              </p:ext>
            </p:extLst>
          </p:nvPr>
        </p:nvGraphicFramePr>
        <p:xfrm>
          <a:off x="3429000" y="2057400"/>
          <a:ext cx="21304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915" name="Equation" r:id="rId5" imgW="1002960" imgH="266400" progId="Equation.DSMT4">
                  <p:embed/>
                </p:oleObj>
              </mc:Choice>
              <mc:Fallback>
                <p:oleObj name="Equation" r:id="rId5" imgW="1002960" imgH="2664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21304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781800" y="381000"/>
            <a:ext cx="20478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err="1" smtClean="0">
                <a:latin typeface="Calibri" pitchFamily="34" charset="0"/>
              </a:rPr>
              <a:t>Elad</a:t>
            </a:r>
            <a:r>
              <a:rPr lang="en-US" sz="2000" dirty="0" smtClean="0">
                <a:latin typeface="Calibri" pitchFamily="34" charset="0"/>
              </a:rPr>
              <a:t>, 2007</a:t>
            </a:r>
            <a:endParaRPr lang="he-I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>
            <a:normAutofit/>
          </a:bodyPr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Algorithm – Step 1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525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Normalize the columns of       and calculate</a:t>
            </a:r>
          </a:p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 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64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2565"/>
              </p:ext>
            </p:extLst>
          </p:nvPr>
        </p:nvGraphicFramePr>
        <p:xfrm>
          <a:off x="5334000" y="1524000"/>
          <a:ext cx="558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73" name="Equation" r:id="rId3" imgW="253800" imgH="253800" progId="Equation.DSMT4">
                  <p:embed/>
                </p:oleObj>
              </mc:Choice>
              <mc:Fallback>
                <p:oleObj name="Equation" r:id="rId3" imgW="253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0" y="1524000"/>
                        <a:ext cx="5588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0555"/>
              </p:ext>
            </p:extLst>
          </p:nvPr>
        </p:nvGraphicFramePr>
        <p:xfrm>
          <a:off x="3429000" y="2057400"/>
          <a:ext cx="21304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74" name="Equation" r:id="rId5" imgW="1002960" imgH="266400" progId="Equation.DSMT4">
                  <p:embed/>
                </p:oleObj>
              </mc:Choice>
              <mc:Fallback>
                <p:oleObj name="Equation" r:id="rId5" imgW="1002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21304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0" y="3048000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3810000" y="3657600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4419600" y="3048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4419600" y="36576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5029200" y="3048000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5029200" y="3657600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70950"/>
              </p:ext>
            </p:extLst>
          </p:nvPr>
        </p:nvGraphicFramePr>
        <p:xfrm>
          <a:off x="4016375" y="3167063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75" name="Equation" r:id="rId7" imgW="88560" imgH="164880" progId="Equation.DSMT4">
                  <p:embed/>
                </p:oleObj>
              </mc:Choice>
              <mc:Fallback>
                <p:oleObj name="Equation" r:id="rId7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3167063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139673"/>
              </p:ext>
            </p:extLst>
          </p:nvPr>
        </p:nvGraphicFramePr>
        <p:xfrm>
          <a:off x="3975100" y="3765550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76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3765550"/>
                        <a:ext cx="279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651985"/>
              </p:ext>
            </p:extLst>
          </p:nvPr>
        </p:nvGraphicFramePr>
        <p:xfrm>
          <a:off x="4584700" y="3157538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77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3157538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618781"/>
              </p:ext>
            </p:extLst>
          </p:nvPr>
        </p:nvGraphicFramePr>
        <p:xfrm>
          <a:off x="4626768" y="3780631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78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768" y="3780631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270948"/>
              </p:ext>
            </p:extLst>
          </p:nvPr>
        </p:nvGraphicFramePr>
        <p:xfrm>
          <a:off x="5149850" y="3086100"/>
          <a:ext cx="368300" cy="580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79" name="Equation" r:id="rId15" imgW="266400" imgH="419040" progId="Equation.DSMT4">
                  <p:embed/>
                </p:oleObj>
              </mc:Choice>
              <mc:Fallback>
                <p:oleObj name="Equation" r:id="rId15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3086100"/>
                        <a:ext cx="368300" cy="580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469497"/>
              </p:ext>
            </p:extLst>
          </p:nvPr>
        </p:nvGraphicFramePr>
        <p:xfrm>
          <a:off x="5149850" y="3671887"/>
          <a:ext cx="3683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80" name="Equation" r:id="rId17" imgW="266400" imgH="419040" progId="Equation.DSMT4">
                  <p:embed/>
                </p:oleObj>
              </mc:Choice>
              <mc:Fallback>
                <p:oleObj name="Equation" r:id="rId17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3671887"/>
                        <a:ext cx="3683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735650"/>
              </p:ext>
            </p:extLst>
          </p:nvPr>
        </p:nvGraphicFramePr>
        <p:xfrm>
          <a:off x="2846388" y="3333750"/>
          <a:ext cx="8112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81" name="Equation" r:id="rId19" imgW="368280" imgH="253800" progId="Equation.DSMT4">
                  <p:embed/>
                </p:oleObj>
              </mc:Choice>
              <mc:Fallback>
                <p:oleObj name="Equation" r:id="rId19" imgW="368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3333750"/>
                        <a:ext cx="8112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uble Bracket 4"/>
          <p:cNvSpPr/>
          <p:nvPr/>
        </p:nvSpPr>
        <p:spPr>
          <a:xfrm>
            <a:off x="3657600" y="2895600"/>
            <a:ext cx="2286000" cy="15240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Oval 31"/>
          <p:cNvSpPr/>
          <p:nvPr/>
        </p:nvSpPr>
        <p:spPr>
          <a:xfrm>
            <a:off x="6781800" y="381000"/>
            <a:ext cx="20478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err="1" smtClean="0">
                <a:latin typeface="Calibri" pitchFamily="34" charset="0"/>
              </a:rPr>
              <a:t>Elad</a:t>
            </a:r>
            <a:r>
              <a:rPr lang="en-US" sz="2000" dirty="0" smtClean="0">
                <a:latin typeface="Calibri" pitchFamily="34" charset="0"/>
              </a:rPr>
              <a:t>, 2007</a:t>
            </a:r>
            <a:endParaRPr lang="he-I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6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>
            <a:normAutofit/>
          </a:bodyPr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Algorithm – Step 1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Normalize the columns of       and calculate</a:t>
            </a:r>
          </a:p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 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65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287869"/>
              </p:ext>
            </p:extLst>
          </p:nvPr>
        </p:nvGraphicFramePr>
        <p:xfrm>
          <a:off x="5334000" y="1524000"/>
          <a:ext cx="558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72" name="Equation" r:id="rId3" imgW="253800" imgH="253800" progId="Equation.DSMT4">
                  <p:embed/>
                </p:oleObj>
              </mc:Choice>
              <mc:Fallback>
                <p:oleObj name="Equation" r:id="rId3" imgW="253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0" y="1524000"/>
                        <a:ext cx="5588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822015"/>
              </p:ext>
            </p:extLst>
          </p:nvPr>
        </p:nvGraphicFramePr>
        <p:xfrm>
          <a:off x="3429000" y="2057400"/>
          <a:ext cx="21304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73" name="Equation" r:id="rId5" imgW="1002960" imgH="266400" progId="Equation.DSMT4">
                  <p:embed/>
                </p:oleObj>
              </mc:Choice>
              <mc:Fallback>
                <p:oleObj name="Equation" r:id="rId5" imgW="1002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21304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0" y="3048000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3810000" y="3657600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4419600" y="3048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4419600" y="36576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5029200" y="3048000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5029200" y="3657600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262703"/>
              </p:ext>
            </p:extLst>
          </p:nvPr>
        </p:nvGraphicFramePr>
        <p:xfrm>
          <a:off x="4016375" y="3167063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74" name="Equation" r:id="rId7" imgW="88560" imgH="164880" progId="Equation.DSMT4">
                  <p:embed/>
                </p:oleObj>
              </mc:Choice>
              <mc:Fallback>
                <p:oleObj name="Equation" r:id="rId7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3167063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499161"/>
              </p:ext>
            </p:extLst>
          </p:nvPr>
        </p:nvGraphicFramePr>
        <p:xfrm>
          <a:off x="3975100" y="3765550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75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3765550"/>
                        <a:ext cx="279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063985"/>
              </p:ext>
            </p:extLst>
          </p:nvPr>
        </p:nvGraphicFramePr>
        <p:xfrm>
          <a:off x="4584700" y="3157538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76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3157538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18214"/>
              </p:ext>
            </p:extLst>
          </p:nvPr>
        </p:nvGraphicFramePr>
        <p:xfrm>
          <a:off x="4626768" y="3780631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77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768" y="3780631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24733"/>
              </p:ext>
            </p:extLst>
          </p:nvPr>
        </p:nvGraphicFramePr>
        <p:xfrm>
          <a:off x="5149850" y="3086100"/>
          <a:ext cx="368300" cy="580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78" name="Equation" r:id="rId15" imgW="266400" imgH="419040" progId="Equation.DSMT4">
                  <p:embed/>
                </p:oleObj>
              </mc:Choice>
              <mc:Fallback>
                <p:oleObj name="Equation" r:id="rId15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3086100"/>
                        <a:ext cx="368300" cy="580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907709"/>
              </p:ext>
            </p:extLst>
          </p:nvPr>
        </p:nvGraphicFramePr>
        <p:xfrm>
          <a:off x="5149850" y="3671887"/>
          <a:ext cx="3683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79" name="Equation" r:id="rId17" imgW="266400" imgH="419040" progId="Equation.DSMT4">
                  <p:embed/>
                </p:oleObj>
              </mc:Choice>
              <mc:Fallback>
                <p:oleObj name="Equation" r:id="rId17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3671887"/>
                        <a:ext cx="3683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770330"/>
              </p:ext>
            </p:extLst>
          </p:nvPr>
        </p:nvGraphicFramePr>
        <p:xfrm>
          <a:off x="2846388" y="3333750"/>
          <a:ext cx="8112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80" name="Equation" r:id="rId19" imgW="368280" imgH="253800" progId="Equation.DSMT4">
                  <p:embed/>
                </p:oleObj>
              </mc:Choice>
              <mc:Fallback>
                <p:oleObj name="Equation" r:id="rId19" imgW="368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3333750"/>
                        <a:ext cx="8112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286000" y="468153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2286000" y="5291137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2895600" y="468153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26"/>
          <p:cNvSpPr/>
          <p:nvPr/>
        </p:nvSpPr>
        <p:spPr>
          <a:xfrm>
            <a:off x="2895600" y="5291137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388161"/>
              </p:ext>
            </p:extLst>
          </p:nvPr>
        </p:nvGraphicFramePr>
        <p:xfrm>
          <a:off x="2492375" y="4800600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81" name="Equation" r:id="rId21" imgW="88560" imgH="164880" progId="Equation.DSMT4">
                  <p:embed/>
                </p:oleObj>
              </mc:Choice>
              <mc:Fallback>
                <p:oleObj name="Equation" r:id="rId21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4800600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783670"/>
              </p:ext>
            </p:extLst>
          </p:nvPr>
        </p:nvGraphicFramePr>
        <p:xfrm>
          <a:off x="2451100" y="5399087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82" name="Equation" r:id="rId22" imgW="126720" imgH="177480" progId="Equation.DSMT4">
                  <p:embed/>
                </p:oleObj>
              </mc:Choice>
              <mc:Fallback>
                <p:oleObj name="Equation" r:id="rId22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5399087"/>
                        <a:ext cx="279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145947"/>
              </p:ext>
            </p:extLst>
          </p:nvPr>
        </p:nvGraphicFramePr>
        <p:xfrm>
          <a:off x="3060700" y="4791075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83" name="Equation" r:id="rId23" imgW="126720" imgH="177480" progId="Equation.DSMT4">
                  <p:embed/>
                </p:oleObj>
              </mc:Choice>
              <mc:Fallback>
                <p:oleObj name="Equation" r:id="rId2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4791075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76376"/>
              </p:ext>
            </p:extLst>
          </p:nvPr>
        </p:nvGraphicFramePr>
        <p:xfrm>
          <a:off x="3102768" y="5414168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84" name="Equation" r:id="rId24" imgW="88560" imgH="164880" progId="Equation.DSMT4">
                  <p:embed/>
                </p:oleObj>
              </mc:Choice>
              <mc:Fallback>
                <p:oleObj name="Equation" r:id="rId24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768" y="5414168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286000" y="590073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389731"/>
              </p:ext>
            </p:extLst>
          </p:nvPr>
        </p:nvGraphicFramePr>
        <p:xfrm>
          <a:off x="2406650" y="5900737"/>
          <a:ext cx="368300" cy="580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85" name="Equation" r:id="rId25" imgW="266400" imgH="419040" progId="Equation.DSMT4">
                  <p:embed/>
                </p:oleObj>
              </mc:Choice>
              <mc:Fallback>
                <p:oleObj name="Equation" r:id="rId25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5900737"/>
                        <a:ext cx="368300" cy="580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2895600" y="590073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465013"/>
              </p:ext>
            </p:extLst>
          </p:nvPr>
        </p:nvGraphicFramePr>
        <p:xfrm>
          <a:off x="3016250" y="5915088"/>
          <a:ext cx="368300" cy="580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86" name="Equation" r:id="rId26" imgW="266400" imgH="419040" progId="Equation.DSMT4">
                  <p:embed/>
                </p:oleObj>
              </mc:Choice>
              <mc:Fallback>
                <p:oleObj name="Equation" r:id="rId26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5915088"/>
                        <a:ext cx="368300" cy="580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3962400" y="4876800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Rectangle 36"/>
          <p:cNvSpPr/>
          <p:nvPr/>
        </p:nvSpPr>
        <p:spPr>
          <a:xfrm>
            <a:off x="3962400" y="5486400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Rectangle 37"/>
          <p:cNvSpPr/>
          <p:nvPr/>
        </p:nvSpPr>
        <p:spPr>
          <a:xfrm>
            <a:off x="4572000" y="48768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Rectangle 38"/>
          <p:cNvSpPr/>
          <p:nvPr/>
        </p:nvSpPr>
        <p:spPr>
          <a:xfrm>
            <a:off x="4572000" y="54864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Rectangle 39"/>
          <p:cNvSpPr/>
          <p:nvPr/>
        </p:nvSpPr>
        <p:spPr>
          <a:xfrm>
            <a:off x="5181600" y="4876800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Rectangle 40"/>
          <p:cNvSpPr/>
          <p:nvPr/>
        </p:nvSpPr>
        <p:spPr>
          <a:xfrm>
            <a:off x="5181600" y="5486400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509926"/>
              </p:ext>
            </p:extLst>
          </p:nvPr>
        </p:nvGraphicFramePr>
        <p:xfrm>
          <a:off x="4168775" y="4995863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87" name="Equation" r:id="rId27" imgW="88560" imgH="164880" progId="Equation.DSMT4">
                  <p:embed/>
                </p:oleObj>
              </mc:Choice>
              <mc:Fallback>
                <p:oleObj name="Equation" r:id="rId27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775" y="4995863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171428"/>
              </p:ext>
            </p:extLst>
          </p:nvPr>
        </p:nvGraphicFramePr>
        <p:xfrm>
          <a:off x="4127500" y="5594350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88" name="Equation" r:id="rId28" imgW="126720" imgH="177480" progId="Equation.DSMT4">
                  <p:embed/>
                </p:oleObj>
              </mc:Choice>
              <mc:Fallback>
                <p:oleObj name="Equation" r:id="rId28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5594350"/>
                        <a:ext cx="279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404772"/>
              </p:ext>
            </p:extLst>
          </p:nvPr>
        </p:nvGraphicFramePr>
        <p:xfrm>
          <a:off x="4737100" y="4986338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89" name="Equation" r:id="rId29" imgW="126720" imgH="177480" progId="Equation.DSMT4">
                  <p:embed/>
                </p:oleObj>
              </mc:Choice>
              <mc:Fallback>
                <p:oleObj name="Equation" r:id="rId2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4986338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461867"/>
              </p:ext>
            </p:extLst>
          </p:nvPr>
        </p:nvGraphicFramePr>
        <p:xfrm>
          <a:off x="4779168" y="5609431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90" name="Equation" r:id="rId30" imgW="88560" imgH="164880" progId="Equation.DSMT4">
                  <p:embed/>
                </p:oleObj>
              </mc:Choice>
              <mc:Fallback>
                <p:oleObj name="Equation" r:id="rId30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168" y="5609431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457995"/>
              </p:ext>
            </p:extLst>
          </p:nvPr>
        </p:nvGraphicFramePr>
        <p:xfrm>
          <a:off x="5302250" y="4914900"/>
          <a:ext cx="368300" cy="580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91" name="Equation" r:id="rId31" imgW="266400" imgH="419040" progId="Equation.DSMT4">
                  <p:embed/>
                </p:oleObj>
              </mc:Choice>
              <mc:Fallback>
                <p:oleObj name="Equation" r:id="rId31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4914900"/>
                        <a:ext cx="368300" cy="580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05903"/>
              </p:ext>
            </p:extLst>
          </p:nvPr>
        </p:nvGraphicFramePr>
        <p:xfrm>
          <a:off x="5302250" y="5500687"/>
          <a:ext cx="3683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792" name="Equation" r:id="rId32" imgW="266400" imgH="419040" progId="Equation.DSMT4">
                  <p:embed/>
                </p:oleObj>
              </mc:Choice>
              <mc:Fallback>
                <p:oleObj name="Equation" r:id="rId32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5500687"/>
                        <a:ext cx="3683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Double Bracket 47"/>
          <p:cNvSpPr/>
          <p:nvPr/>
        </p:nvSpPr>
        <p:spPr>
          <a:xfrm>
            <a:off x="3657600" y="2895600"/>
            <a:ext cx="2286000" cy="15240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Double Bracket 48"/>
          <p:cNvSpPr/>
          <p:nvPr/>
        </p:nvSpPr>
        <p:spPr>
          <a:xfrm>
            <a:off x="3810000" y="4724400"/>
            <a:ext cx="2133600" cy="15240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Double Bracket 49"/>
          <p:cNvSpPr/>
          <p:nvPr/>
        </p:nvSpPr>
        <p:spPr>
          <a:xfrm>
            <a:off x="2085975" y="4572000"/>
            <a:ext cx="1600200" cy="20574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189259"/>
              </p:ext>
            </p:extLst>
          </p:nvPr>
        </p:nvGraphicFramePr>
        <p:xfrm>
          <a:off x="1130300" y="5172075"/>
          <a:ext cx="83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793" name="Equation" r:id="rId33" imgW="380880" imgH="253800" progId="Equation.DSMT4">
                  <p:embed/>
                </p:oleObj>
              </mc:Choice>
              <mc:Fallback>
                <p:oleObj name="Equation" r:id="rId33" imgW="380880" imgH="2538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5172075"/>
                        <a:ext cx="838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Equal 50"/>
          <p:cNvSpPr/>
          <p:nvPr/>
        </p:nvSpPr>
        <p:spPr>
          <a:xfrm>
            <a:off x="6096000" y="5238750"/>
            <a:ext cx="381000" cy="457200"/>
          </a:xfrm>
          <a:prstGeom prst="mathEqual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58000" y="452913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Rectangle 52"/>
          <p:cNvSpPr/>
          <p:nvPr/>
        </p:nvSpPr>
        <p:spPr>
          <a:xfrm>
            <a:off x="6858000" y="5138737"/>
            <a:ext cx="609600" cy="609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Rectangle 53"/>
          <p:cNvSpPr/>
          <p:nvPr/>
        </p:nvSpPr>
        <p:spPr>
          <a:xfrm>
            <a:off x="7467600" y="4529137"/>
            <a:ext cx="609600" cy="609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67600" y="513873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Rectangle 55"/>
          <p:cNvSpPr/>
          <p:nvPr/>
        </p:nvSpPr>
        <p:spPr>
          <a:xfrm>
            <a:off x="8077200" y="4529137"/>
            <a:ext cx="609600" cy="609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Rectangle 56"/>
          <p:cNvSpPr/>
          <p:nvPr/>
        </p:nvSpPr>
        <p:spPr>
          <a:xfrm>
            <a:off x="8077200" y="5138737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845994"/>
              </p:ext>
            </p:extLst>
          </p:nvPr>
        </p:nvGraphicFramePr>
        <p:xfrm>
          <a:off x="7064375" y="4648200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794" name="Equation" r:id="rId35" imgW="88560" imgH="164880" progId="Equation.DSMT4">
                  <p:embed/>
                </p:oleObj>
              </mc:Choice>
              <mc:Fallback>
                <p:oleObj name="Equation" r:id="rId3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5" y="4648200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881937"/>
              </p:ext>
            </p:extLst>
          </p:nvPr>
        </p:nvGraphicFramePr>
        <p:xfrm>
          <a:off x="7023100" y="5246687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795" name="Equation" r:id="rId36" imgW="126720" imgH="177480" progId="Equation.DSMT4">
                  <p:embed/>
                </p:oleObj>
              </mc:Choice>
              <mc:Fallback>
                <p:oleObj name="Equation" r:id="rId36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5246687"/>
                        <a:ext cx="279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74157"/>
              </p:ext>
            </p:extLst>
          </p:nvPr>
        </p:nvGraphicFramePr>
        <p:xfrm>
          <a:off x="7632700" y="4638675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796" name="Equation" r:id="rId37" imgW="126720" imgH="177480" progId="Equation.DSMT4">
                  <p:embed/>
                </p:oleObj>
              </mc:Choice>
              <mc:Fallback>
                <p:oleObj name="Equation" r:id="rId3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0" y="4638675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011996"/>
              </p:ext>
            </p:extLst>
          </p:nvPr>
        </p:nvGraphicFramePr>
        <p:xfrm>
          <a:off x="7674768" y="5261768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797" name="Equation" r:id="rId38" imgW="88560" imgH="164880" progId="Equation.DSMT4">
                  <p:embed/>
                </p:oleObj>
              </mc:Choice>
              <mc:Fallback>
                <p:oleObj name="Equation" r:id="rId38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768" y="5261768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405739"/>
              </p:ext>
            </p:extLst>
          </p:nvPr>
        </p:nvGraphicFramePr>
        <p:xfrm>
          <a:off x="8197850" y="4567237"/>
          <a:ext cx="368300" cy="580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798" name="Equation" r:id="rId39" imgW="266400" imgH="419040" progId="Equation.DSMT4">
                  <p:embed/>
                </p:oleObj>
              </mc:Choice>
              <mc:Fallback>
                <p:oleObj name="Equation" r:id="rId39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7850" y="4567237"/>
                        <a:ext cx="368300" cy="580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605805"/>
              </p:ext>
            </p:extLst>
          </p:nvPr>
        </p:nvGraphicFramePr>
        <p:xfrm>
          <a:off x="8197850" y="5153024"/>
          <a:ext cx="3683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799" name="Equation" r:id="rId40" imgW="266400" imgH="419040" progId="Equation.DSMT4">
                  <p:embed/>
                </p:oleObj>
              </mc:Choice>
              <mc:Fallback>
                <p:oleObj name="Equation" r:id="rId40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7850" y="5153024"/>
                        <a:ext cx="3683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Double Bracket 63"/>
          <p:cNvSpPr/>
          <p:nvPr/>
        </p:nvSpPr>
        <p:spPr>
          <a:xfrm>
            <a:off x="6705600" y="4376737"/>
            <a:ext cx="2133600" cy="21336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Rectangle 64"/>
          <p:cNvSpPr/>
          <p:nvPr/>
        </p:nvSpPr>
        <p:spPr>
          <a:xfrm>
            <a:off x="6858000" y="5748337"/>
            <a:ext cx="609600" cy="609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Rectangle 65"/>
          <p:cNvSpPr/>
          <p:nvPr/>
        </p:nvSpPr>
        <p:spPr>
          <a:xfrm>
            <a:off x="7467600" y="5748337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Rectangle 66"/>
          <p:cNvSpPr/>
          <p:nvPr/>
        </p:nvSpPr>
        <p:spPr>
          <a:xfrm>
            <a:off x="8077200" y="574833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805764"/>
              </p:ext>
            </p:extLst>
          </p:nvPr>
        </p:nvGraphicFramePr>
        <p:xfrm>
          <a:off x="8284368" y="5884862"/>
          <a:ext cx="1952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00" name="Equation" r:id="rId41" imgW="88707" imgH="164742" progId="Equation.DSMT4">
                  <p:embed/>
                </p:oleObj>
              </mc:Choice>
              <mc:Fallback>
                <p:oleObj name="Equation" r:id="rId41" imgW="88707" imgH="164742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4368" y="5884862"/>
                        <a:ext cx="19526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236849"/>
              </p:ext>
            </p:extLst>
          </p:nvPr>
        </p:nvGraphicFramePr>
        <p:xfrm>
          <a:off x="6978650" y="5757862"/>
          <a:ext cx="3683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01" name="Equation" r:id="rId42" imgW="266400" imgH="419040" progId="Equation.DSMT4">
                  <p:embed/>
                </p:oleObj>
              </mc:Choice>
              <mc:Fallback>
                <p:oleObj name="Equation" r:id="rId42" imgW="266400" imgH="41904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5757862"/>
                        <a:ext cx="3683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801515"/>
              </p:ext>
            </p:extLst>
          </p:nvPr>
        </p:nvGraphicFramePr>
        <p:xfrm>
          <a:off x="7588250" y="5772150"/>
          <a:ext cx="3683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02" name="Equation" r:id="rId43" imgW="266584" imgH="418918" progId="Equation.DSMT4">
                  <p:embed/>
                </p:oleObj>
              </mc:Choice>
              <mc:Fallback>
                <p:oleObj name="Equation" r:id="rId43" imgW="266584" imgH="418918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0" y="5772150"/>
                        <a:ext cx="3683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6781800" y="381000"/>
            <a:ext cx="20478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err="1" smtClean="0">
                <a:latin typeface="Calibri" pitchFamily="34" charset="0"/>
              </a:rPr>
              <a:t>Elad</a:t>
            </a:r>
            <a:r>
              <a:rPr lang="en-US" sz="2000" dirty="0" smtClean="0">
                <a:latin typeface="Calibri" pitchFamily="34" charset="0"/>
              </a:rPr>
              <a:t>, 2007</a:t>
            </a:r>
            <a:endParaRPr lang="he-I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>
            <a:normAutofit/>
          </a:bodyPr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Algorithm – Step 2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Update       to be the Gram matrix of a QEF with  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66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391725"/>
              </p:ext>
            </p:extLst>
          </p:nvPr>
        </p:nvGraphicFramePr>
        <p:xfrm>
          <a:off x="2743200" y="1600200"/>
          <a:ext cx="466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31" name="Equation" r:id="rId3" imgW="266400" imgH="253800" progId="Equation.DSMT4">
                  <p:embed/>
                </p:oleObj>
              </mc:Choice>
              <mc:Fallback>
                <p:oleObj name="Equation" r:id="rId3" imgW="266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1600200"/>
                        <a:ext cx="4667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227102"/>
              </p:ext>
            </p:extLst>
          </p:nvPr>
        </p:nvGraphicFramePr>
        <p:xfrm>
          <a:off x="4038600" y="2057400"/>
          <a:ext cx="10969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32" name="Equation" r:id="rId5" imgW="469800" imgH="253800" progId="Equation.DSMT4">
                  <p:embed/>
                </p:oleObj>
              </mc:Choice>
              <mc:Fallback>
                <p:oleObj name="Equation" r:id="rId5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2057400"/>
                        <a:ext cx="109696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026643"/>
              </p:ext>
            </p:extLst>
          </p:nvPr>
        </p:nvGraphicFramePr>
        <p:xfrm>
          <a:off x="3810000" y="2667000"/>
          <a:ext cx="17049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33" name="Equation" r:id="rId7" imgW="672840" imgH="253800" progId="Equation.DSMT4">
                  <p:embed/>
                </p:oleObj>
              </mc:Choice>
              <mc:Fallback>
                <p:oleObj name="Equation" r:id="rId7" imgW="672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2667000"/>
                        <a:ext cx="1704975" cy="6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4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240030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0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>
            <a:normAutofit/>
          </a:bodyPr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Algorithm – Step 2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Update       to be the Gram matrix of a QEF with  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67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032243"/>
              </p:ext>
            </p:extLst>
          </p:nvPr>
        </p:nvGraphicFramePr>
        <p:xfrm>
          <a:off x="2743200" y="1600200"/>
          <a:ext cx="466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82" name="Equation" r:id="rId3" imgW="266400" imgH="253800" progId="Equation.DSMT4">
                  <p:embed/>
                </p:oleObj>
              </mc:Choice>
              <mc:Fallback>
                <p:oleObj name="Equation" r:id="rId3" imgW="266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1600200"/>
                        <a:ext cx="4667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920703"/>
              </p:ext>
            </p:extLst>
          </p:nvPr>
        </p:nvGraphicFramePr>
        <p:xfrm>
          <a:off x="4038600" y="2057400"/>
          <a:ext cx="10969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83" name="Equation" r:id="rId5" imgW="469800" imgH="253800" progId="Equation.DSMT4">
                  <p:embed/>
                </p:oleObj>
              </mc:Choice>
              <mc:Fallback>
                <p:oleObj name="Equation" r:id="rId5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2057400"/>
                        <a:ext cx="109696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397293"/>
              </p:ext>
            </p:extLst>
          </p:nvPr>
        </p:nvGraphicFramePr>
        <p:xfrm>
          <a:off x="3810000" y="2667000"/>
          <a:ext cx="17049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84" name="Equation" r:id="rId7" imgW="672840" imgH="253800" progId="Equation.DSMT4">
                  <p:embed/>
                </p:oleObj>
              </mc:Choice>
              <mc:Fallback>
                <p:oleObj name="Equation" r:id="rId7" imgW="672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2667000"/>
                        <a:ext cx="1704975" cy="6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0" y="391953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3810000" y="4529137"/>
            <a:ext cx="609600" cy="609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4419600" y="3919537"/>
            <a:ext cx="609600" cy="609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452913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5029200" y="3919537"/>
            <a:ext cx="609600" cy="609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5029200" y="4529137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873758"/>
              </p:ext>
            </p:extLst>
          </p:nvPr>
        </p:nvGraphicFramePr>
        <p:xfrm>
          <a:off x="4016375" y="4038600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85" name="Equation" r:id="rId9" imgW="88560" imgH="164880" progId="Equation.DSMT4">
                  <p:embed/>
                </p:oleObj>
              </mc:Choice>
              <mc:Fallback>
                <p:oleObj name="Equation" r:id="rId9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4038600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834216"/>
              </p:ext>
            </p:extLst>
          </p:nvPr>
        </p:nvGraphicFramePr>
        <p:xfrm>
          <a:off x="3975100" y="4637087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86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4637087"/>
                        <a:ext cx="279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01497"/>
              </p:ext>
            </p:extLst>
          </p:nvPr>
        </p:nvGraphicFramePr>
        <p:xfrm>
          <a:off x="4584700" y="4029075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87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4029075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507625"/>
              </p:ext>
            </p:extLst>
          </p:nvPr>
        </p:nvGraphicFramePr>
        <p:xfrm>
          <a:off x="4626768" y="4652168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88" name="Equation" r:id="rId15" imgW="88560" imgH="164880" progId="Equation.DSMT4">
                  <p:embed/>
                </p:oleObj>
              </mc:Choice>
              <mc:Fallback>
                <p:oleObj name="Equation" r:id="rId1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768" y="4652168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887685"/>
              </p:ext>
            </p:extLst>
          </p:nvPr>
        </p:nvGraphicFramePr>
        <p:xfrm>
          <a:off x="5149850" y="3957637"/>
          <a:ext cx="368300" cy="580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89" name="Equation" r:id="rId17" imgW="266400" imgH="419040" progId="Equation.DSMT4">
                  <p:embed/>
                </p:oleObj>
              </mc:Choice>
              <mc:Fallback>
                <p:oleObj name="Equation" r:id="rId17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3957637"/>
                        <a:ext cx="368300" cy="580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554781"/>
              </p:ext>
            </p:extLst>
          </p:nvPr>
        </p:nvGraphicFramePr>
        <p:xfrm>
          <a:off x="5149850" y="4543424"/>
          <a:ext cx="3683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90" name="Equation" r:id="rId19" imgW="266400" imgH="419040" progId="Equation.DSMT4">
                  <p:embed/>
                </p:oleObj>
              </mc:Choice>
              <mc:Fallback>
                <p:oleObj name="Equation" r:id="rId19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4543424"/>
                        <a:ext cx="3683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ouble Bracket 22"/>
          <p:cNvSpPr/>
          <p:nvPr/>
        </p:nvSpPr>
        <p:spPr>
          <a:xfrm>
            <a:off x="3657600" y="3767137"/>
            <a:ext cx="2133600" cy="21336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3810000" y="5138737"/>
            <a:ext cx="609600" cy="609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4419600" y="5138737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5029200" y="513873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022031"/>
              </p:ext>
            </p:extLst>
          </p:nvPr>
        </p:nvGraphicFramePr>
        <p:xfrm>
          <a:off x="5236368" y="5275262"/>
          <a:ext cx="1952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91" name="Equation" r:id="rId21" imgW="88707" imgH="164742" progId="Equation.DSMT4">
                  <p:embed/>
                </p:oleObj>
              </mc:Choice>
              <mc:Fallback>
                <p:oleObj name="Equation" r:id="rId21" imgW="88707" imgH="1647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368" y="5275262"/>
                        <a:ext cx="19526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753067"/>
              </p:ext>
            </p:extLst>
          </p:nvPr>
        </p:nvGraphicFramePr>
        <p:xfrm>
          <a:off x="3930650" y="5148262"/>
          <a:ext cx="3683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92" name="Equation" r:id="rId22" imgW="266400" imgH="419040" progId="Equation.DSMT4">
                  <p:embed/>
                </p:oleObj>
              </mc:Choice>
              <mc:Fallback>
                <p:oleObj name="Equation" r:id="rId22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5148262"/>
                        <a:ext cx="3683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35647"/>
              </p:ext>
            </p:extLst>
          </p:nvPr>
        </p:nvGraphicFramePr>
        <p:xfrm>
          <a:off x="4540250" y="5162550"/>
          <a:ext cx="3683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93" name="Equation" r:id="rId23" imgW="266584" imgH="418918" progId="Equation.DSMT4">
                  <p:embed/>
                </p:oleObj>
              </mc:Choice>
              <mc:Fallback>
                <p:oleObj name="Equation" r:id="rId23" imgW="266584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5162550"/>
                        <a:ext cx="3683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823219"/>
              </p:ext>
            </p:extLst>
          </p:nvPr>
        </p:nvGraphicFramePr>
        <p:xfrm>
          <a:off x="2667000" y="4529137"/>
          <a:ext cx="83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94" name="Equation" r:id="rId24" imgW="380880" imgH="253800" progId="Equation.DSMT4">
                  <p:embed/>
                </p:oleObj>
              </mc:Choice>
              <mc:Fallback>
                <p:oleObj name="Equation" r:id="rId24" imgW="3808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29137"/>
                        <a:ext cx="838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342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240030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1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>
            <a:normAutofit/>
          </a:bodyPr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Algorithm – Step 2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Update       to be the Gram matrix of a QEF with  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68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13308"/>
              </p:ext>
            </p:extLst>
          </p:nvPr>
        </p:nvGraphicFramePr>
        <p:xfrm>
          <a:off x="2743200" y="1600200"/>
          <a:ext cx="466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66" name="Equation" r:id="rId3" imgW="266400" imgH="253800" progId="Equation.DSMT4">
                  <p:embed/>
                </p:oleObj>
              </mc:Choice>
              <mc:Fallback>
                <p:oleObj name="Equation" r:id="rId3" imgW="266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1600200"/>
                        <a:ext cx="4667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6659"/>
              </p:ext>
            </p:extLst>
          </p:nvPr>
        </p:nvGraphicFramePr>
        <p:xfrm>
          <a:off x="4038600" y="2057400"/>
          <a:ext cx="10969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67" name="Equation" r:id="rId5" imgW="469800" imgH="253800" progId="Equation.DSMT4">
                  <p:embed/>
                </p:oleObj>
              </mc:Choice>
              <mc:Fallback>
                <p:oleObj name="Equation" r:id="rId5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2057400"/>
                        <a:ext cx="109696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70038"/>
              </p:ext>
            </p:extLst>
          </p:nvPr>
        </p:nvGraphicFramePr>
        <p:xfrm>
          <a:off x="3810000" y="2667000"/>
          <a:ext cx="17049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68" name="Equation" r:id="rId7" imgW="672840" imgH="253800" progId="Equation.DSMT4">
                  <p:embed/>
                </p:oleObj>
              </mc:Choice>
              <mc:Fallback>
                <p:oleObj name="Equation" r:id="rId7" imgW="672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2667000"/>
                        <a:ext cx="1704975" cy="6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0" y="391953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3810000" y="4529137"/>
            <a:ext cx="609600" cy="609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4419600" y="3919537"/>
            <a:ext cx="609600" cy="609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452913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5029200" y="3919537"/>
            <a:ext cx="609600" cy="609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5029200" y="4529137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833282"/>
              </p:ext>
            </p:extLst>
          </p:nvPr>
        </p:nvGraphicFramePr>
        <p:xfrm>
          <a:off x="4016375" y="4038600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69" name="Equation" r:id="rId9" imgW="88560" imgH="164880" progId="Equation.DSMT4">
                  <p:embed/>
                </p:oleObj>
              </mc:Choice>
              <mc:Fallback>
                <p:oleObj name="Equation" r:id="rId9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4038600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806750"/>
              </p:ext>
            </p:extLst>
          </p:nvPr>
        </p:nvGraphicFramePr>
        <p:xfrm>
          <a:off x="3975100" y="4637087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70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4637087"/>
                        <a:ext cx="279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341955"/>
              </p:ext>
            </p:extLst>
          </p:nvPr>
        </p:nvGraphicFramePr>
        <p:xfrm>
          <a:off x="4584700" y="4029075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71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4029075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08890"/>
              </p:ext>
            </p:extLst>
          </p:nvPr>
        </p:nvGraphicFramePr>
        <p:xfrm>
          <a:off x="4626768" y="4652168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72" name="Equation" r:id="rId15" imgW="88560" imgH="164880" progId="Equation.DSMT4">
                  <p:embed/>
                </p:oleObj>
              </mc:Choice>
              <mc:Fallback>
                <p:oleObj name="Equation" r:id="rId1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768" y="4652168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987537"/>
              </p:ext>
            </p:extLst>
          </p:nvPr>
        </p:nvGraphicFramePr>
        <p:xfrm>
          <a:off x="5149850" y="3957637"/>
          <a:ext cx="368300" cy="580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73" name="Equation" r:id="rId17" imgW="266400" imgH="419040" progId="Equation.DSMT4">
                  <p:embed/>
                </p:oleObj>
              </mc:Choice>
              <mc:Fallback>
                <p:oleObj name="Equation" r:id="rId17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3957637"/>
                        <a:ext cx="368300" cy="580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363772"/>
              </p:ext>
            </p:extLst>
          </p:nvPr>
        </p:nvGraphicFramePr>
        <p:xfrm>
          <a:off x="5149850" y="4543424"/>
          <a:ext cx="3683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74" name="Equation" r:id="rId19" imgW="266400" imgH="419040" progId="Equation.DSMT4">
                  <p:embed/>
                </p:oleObj>
              </mc:Choice>
              <mc:Fallback>
                <p:oleObj name="Equation" r:id="rId19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4543424"/>
                        <a:ext cx="3683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ouble Bracket 22"/>
          <p:cNvSpPr/>
          <p:nvPr/>
        </p:nvSpPr>
        <p:spPr>
          <a:xfrm>
            <a:off x="3657600" y="3767137"/>
            <a:ext cx="2133600" cy="21336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3810000" y="5138737"/>
            <a:ext cx="609600" cy="609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4419600" y="5138737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5029200" y="513873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328602"/>
              </p:ext>
            </p:extLst>
          </p:nvPr>
        </p:nvGraphicFramePr>
        <p:xfrm>
          <a:off x="5236368" y="5275262"/>
          <a:ext cx="1952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75" name="Equation" r:id="rId21" imgW="88707" imgH="164742" progId="Equation.DSMT4">
                  <p:embed/>
                </p:oleObj>
              </mc:Choice>
              <mc:Fallback>
                <p:oleObj name="Equation" r:id="rId21" imgW="88707" imgH="1647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368" y="5275262"/>
                        <a:ext cx="19526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372505"/>
              </p:ext>
            </p:extLst>
          </p:nvPr>
        </p:nvGraphicFramePr>
        <p:xfrm>
          <a:off x="3930650" y="5148262"/>
          <a:ext cx="3683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76" name="Equation" r:id="rId22" imgW="266400" imgH="419040" progId="Equation.DSMT4">
                  <p:embed/>
                </p:oleObj>
              </mc:Choice>
              <mc:Fallback>
                <p:oleObj name="Equation" r:id="rId22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5148262"/>
                        <a:ext cx="3683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413461"/>
              </p:ext>
            </p:extLst>
          </p:nvPr>
        </p:nvGraphicFramePr>
        <p:xfrm>
          <a:off x="4540250" y="5162550"/>
          <a:ext cx="3683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77" name="Equation" r:id="rId23" imgW="266584" imgH="418918" progId="Equation.DSMT4">
                  <p:embed/>
                </p:oleObj>
              </mc:Choice>
              <mc:Fallback>
                <p:oleObj name="Equation" r:id="rId23" imgW="266584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5162550"/>
                        <a:ext cx="3683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547382"/>
              </p:ext>
            </p:extLst>
          </p:nvPr>
        </p:nvGraphicFramePr>
        <p:xfrm>
          <a:off x="2667000" y="4529137"/>
          <a:ext cx="83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78" name="Equation" r:id="rId24" imgW="380880" imgH="253800" progId="Equation.DSMT4">
                  <p:embed/>
                </p:oleObj>
              </mc:Choice>
              <mc:Fallback>
                <p:oleObj name="Equation" r:id="rId24" imgW="380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29137"/>
                        <a:ext cx="838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535937"/>
              </p:ext>
            </p:extLst>
          </p:nvPr>
        </p:nvGraphicFramePr>
        <p:xfrm>
          <a:off x="6221413" y="4262438"/>
          <a:ext cx="1303337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79" name="Equation" r:id="rId26" imgW="558720" imgH="482400" progId="Equation.DSMT4">
                  <p:embed/>
                </p:oleObj>
              </mc:Choice>
              <mc:Fallback>
                <p:oleObj name="Equation" r:id="rId26" imgW="55872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3" y="4262438"/>
                        <a:ext cx="1303337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342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240030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4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>
            <a:normAutofit/>
          </a:bodyPr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Algorithm – Step 2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Update       to be the Gram matrix of a QEF with  </a:t>
            </a: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69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068101"/>
              </p:ext>
            </p:extLst>
          </p:nvPr>
        </p:nvGraphicFramePr>
        <p:xfrm>
          <a:off x="2743200" y="1600200"/>
          <a:ext cx="466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91" name="Equation" r:id="rId3" imgW="266400" imgH="253800" progId="Equation.DSMT4">
                  <p:embed/>
                </p:oleObj>
              </mc:Choice>
              <mc:Fallback>
                <p:oleObj name="Equation" r:id="rId3" imgW="266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1600200"/>
                        <a:ext cx="4667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49248"/>
              </p:ext>
            </p:extLst>
          </p:nvPr>
        </p:nvGraphicFramePr>
        <p:xfrm>
          <a:off x="4038600" y="2057400"/>
          <a:ext cx="10969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92" name="Equation" r:id="rId5" imgW="469800" imgH="253800" progId="Equation.DSMT4">
                  <p:embed/>
                </p:oleObj>
              </mc:Choice>
              <mc:Fallback>
                <p:oleObj name="Equation" r:id="rId5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2057400"/>
                        <a:ext cx="109696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35219"/>
              </p:ext>
            </p:extLst>
          </p:nvPr>
        </p:nvGraphicFramePr>
        <p:xfrm>
          <a:off x="3810000" y="2667000"/>
          <a:ext cx="17049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93" name="Equation" r:id="rId7" imgW="672840" imgH="253800" progId="Equation.DSMT4">
                  <p:embed/>
                </p:oleObj>
              </mc:Choice>
              <mc:Fallback>
                <p:oleObj name="Equation" r:id="rId7" imgW="672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2667000"/>
                        <a:ext cx="1704975" cy="6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0" y="391953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3810000" y="4529137"/>
            <a:ext cx="609600" cy="609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4419600" y="3919537"/>
            <a:ext cx="609600" cy="609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452913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5029200" y="3919537"/>
            <a:ext cx="609600" cy="609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5029200" y="4529137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244543"/>
              </p:ext>
            </p:extLst>
          </p:nvPr>
        </p:nvGraphicFramePr>
        <p:xfrm>
          <a:off x="4016375" y="4038600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94" name="Equation" r:id="rId9" imgW="88560" imgH="164880" progId="Equation.DSMT4">
                  <p:embed/>
                </p:oleObj>
              </mc:Choice>
              <mc:Fallback>
                <p:oleObj name="Equation" r:id="rId9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4038600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875942"/>
              </p:ext>
            </p:extLst>
          </p:nvPr>
        </p:nvGraphicFramePr>
        <p:xfrm>
          <a:off x="3849688" y="4637088"/>
          <a:ext cx="5302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95"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4637088"/>
                        <a:ext cx="53022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916869"/>
              </p:ext>
            </p:extLst>
          </p:nvPr>
        </p:nvGraphicFramePr>
        <p:xfrm>
          <a:off x="4459288" y="4029075"/>
          <a:ext cx="5318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96" name="Equation" r:id="rId13" imgW="241200" imgH="177480" progId="Equation.DSMT4">
                  <p:embed/>
                </p:oleObj>
              </mc:Choice>
              <mc:Fallback>
                <p:oleObj name="Equation" r:id="rId13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4029075"/>
                        <a:ext cx="5318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053546"/>
              </p:ext>
            </p:extLst>
          </p:nvPr>
        </p:nvGraphicFramePr>
        <p:xfrm>
          <a:off x="4626768" y="4652168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97" name="Equation" r:id="rId15" imgW="88560" imgH="164880" progId="Equation.DSMT4">
                  <p:embed/>
                </p:oleObj>
              </mc:Choice>
              <mc:Fallback>
                <p:oleObj name="Equation" r:id="rId1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768" y="4652168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147507"/>
              </p:ext>
            </p:extLst>
          </p:nvPr>
        </p:nvGraphicFramePr>
        <p:xfrm>
          <a:off x="5098256" y="4050335"/>
          <a:ext cx="471487" cy="348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98" name="Equation" r:id="rId17" imgW="241200" imgH="177480" progId="Equation.DSMT4">
                  <p:embed/>
                </p:oleObj>
              </mc:Choice>
              <mc:Fallback>
                <p:oleObj name="Equation" r:id="rId17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8256" y="4050335"/>
                        <a:ext cx="471487" cy="348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ouble Bracket 22"/>
          <p:cNvSpPr/>
          <p:nvPr/>
        </p:nvSpPr>
        <p:spPr>
          <a:xfrm>
            <a:off x="3657600" y="3767137"/>
            <a:ext cx="2133600" cy="21336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3810000" y="5138737"/>
            <a:ext cx="609600" cy="609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4419600" y="5138737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5029200" y="513873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223346"/>
              </p:ext>
            </p:extLst>
          </p:nvPr>
        </p:nvGraphicFramePr>
        <p:xfrm>
          <a:off x="5236368" y="5275262"/>
          <a:ext cx="1952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99" name="Equation" r:id="rId19" imgW="88707" imgH="164742" progId="Equation.DSMT4">
                  <p:embed/>
                </p:oleObj>
              </mc:Choice>
              <mc:Fallback>
                <p:oleObj name="Equation" r:id="rId19" imgW="88707" imgH="1647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368" y="5275262"/>
                        <a:ext cx="19526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846083"/>
              </p:ext>
            </p:extLst>
          </p:nvPr>
        </p:nvGraphicFramePr>
        <p:xfrm>
          <a:off x="2667000" y="4529137"/>
          <a:ext cx="83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00" name="Equation" r:id="rId20" imgW="380880" imgH="253800" progId="Equation.DSMT4">
                  <p:embed/>
                </p:oleObj>
              </mc:Choice>
              <mc:Fallback>
                <p:oleObj name="Equation" r:id="rId20" imgW="380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29137"/>
                        <a:ext cx="838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58864"/>
              </p:ext>
            </p:extLst>
          </p:nvPr>
        </p:nvGraphicFramePr>
        <p:xfrm>
          <a:off x="6221413" y="4262438"/>
          <a:ext cx="1303337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01" name="Equation" r:id="rId22" imgW="558720" imgH="482400" progId="Equation.DSMT4">
                  <p:embed/>
                </p:oleObj>
              </mc:Choice>
              <mc:Fallback>
                <p:oleObj name="Equation" r:id="rId22" imgW="558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3" y="4262438"/>
                        <a:ext cx="1303337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268656"/>
              </p:ext>
            </p:extLst>
          </p:nvPr>
        </p:nvGraphicFramePr>
        <p:xfrm>
          <a:off x="3879056" y="5268912"/>
          <a:ext cx="4714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02" name="Equation" r:id="rId24" imgW="241200" imgH="177480" progId="Equation.DSMT4">
                  <p:embed/>
                </p:oleObj>
              </mc:Choice>
              <mc:Fallback>
                <p:oleObj name="Equation" r:id="rId24" imgW="241200" imgH="177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056" y="5268912"/>
                        <a:ext cx="4714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774407"/>
              </p:ext>
            </p:extLst>
          </p:nvPr>
        </p:nvGraphicFramePr>
        <p:xfrm>
          <a:off x="5119688" y="4659312"/>
          <a:ext cx="4714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03" name="Equation" r:id="rId26" imgW="241200" imgH="177480" progId="Equation.DSMT4">
                  <p:embed/>
                </p:oleObj>
              </mc:Choice>
              <mc:Fallback>
                <p:oleObj name="Equation" r:id="rId26" imgW="241200" imgH="177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8" y="4659312"/>
                        <a:ext cx="4714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089219"/>
              </p:ext>
            </p:extLst>
          </p:nvPr>
        </p:nvGraphicFramePr>
        <p:xfrm>
          <a:off x="4488656" y="5268912"/>
          <a:ext cx="4714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04" name="Equation" r:id="rId27" imgW="241200" imgH="177480" progId="Equation.DSMT4">
                  <p:embed/>
                </p:oleObj>
              </mc:Choice>
              <mc:Fallback>
                <p:oleObj name="Equation" r:id="rId27" imgW="241200" imgH="177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8656" y="5268912"/>
                        <a:ext cx="4714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2192" name="Picture 342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240030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8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Our Problem vs. Compressed Sensing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Our problem is different: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Samples with Poisson noise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2 matrices: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 Uncontrolled  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   to be optimized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                     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Energy constraint</a:t>
            </a:r>
          </a:p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אובייקט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356745"/>
              </p:ext>
            </p:extLst>
          </p:nvPr>
        </p:nvGraphicFramePr>
        <p:xfrm>
          <a:off x="3880361" y="3581400"/>
          <a:ext cx="451927" cy="419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80" name="Equation" r:id="rId4" imgW="177480" imgH="164880" progId="Equation.DSMT4">
                  <p:embed/>
                </p:oleObj>
              </mc:Choice>
              <mc:Fallback>
                <p:oleObj name="Equation" r:id="rId4" imgW="1774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0361" y="3581400"/>
                        <a:ext cx="451927" cy="419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148164"/>
              </p:ext>
            </p:extLst>
          </p:nvPr>
        </p:nvGraphicFramePr>
        <p:xfrm>
          <a:off x="1828800" y="4343400"/>
          <a:ext cx="41148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81" name="Equation" r:id="rId6" imgW="164880" imgH="152280" progId="Equation.DSMT4">
                  <p:embed/>
                </p:oleObj>
              </mc:Choice>
              <mc:Fallback>
                <p:oleObj name="Equation" r:id="rId6" imgW="164880" imgH="152280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43400"/>
                        <a:ext cx="41148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342560"/>
              </p:ext>
            </p:extLst>
          </p:nvPr>
        </p:nvGraphicFramePr>
        <p:xfrm>
          <a:off x="1981200" y="4953000"/>
          <a:ext cx="2127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82" name="Equation" r:id="rId8" imgW="850680" imgH="203040" progId="Equation.DSMT4">
                  <p:embed/>
                </p:oleObj>
              </mc:Choice>
              <mc:Fallback>
                <p:oleObj name="Equation" r:id="rId8" imgW="850680" imgH="203040" progId="Equation.DSMT4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53000"/>
                        <a:ext cx="2127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81800" y="2133600"/>
            <a:ext cx="14039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/>
              <a:t>o</a:t>
            </a:r>
            <a:r>
              <a:rPr lang="en-US" sz="1600" dirty="0" smtClean="0"/>
              <a:t>ur problem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7630" y="4633913"/>
            <a:ext cx="19373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Compressed sensing</a:t>
            </a:r>
          </a:p>
        </p:txBody>
      </p:sp>
      <p:pic>
        <p:nvPicPr>
          <p:cNvPr id="243468" name="Picture 28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12" y="2534067"/>
            <a:ext cx="3504092" cy="209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481" name="Picture 284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39129"/>
            <a:ext cx="2500313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925194"/>
              </p:ext>
            </p:extLst>
          </p:nvPr>
        </p:nvGraphicFramePr>
        <p:xfrm>
          <a:off x="6553200" y="4114800"/>
          <a:ext cx="819150" cy="39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83" name="Equation" r:id="rId12" imgW="888840" imgH="431640" progId="Equation.DSMT4">
                  <p:embed/>
                </p:oleObj>
              </mc:Choice>
              <mc:Fallback>
                <p:oleObj name="Equation" r:id="rId12" imgW="888840" imgH="4316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114800"/>
                        <a:ext cx="819150" cy="399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>
            <a:normAutofit/>
          </a:bodyPr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Step 2 – Previous Work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70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391953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3810000" y="4529137"/>
            <a:ext cx="609600" cy="609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4419600" y="3919537"/>
            <a:ext cx="609600" cy="609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452913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5029200" y="3919537"/>
            <a:ext cx="609600" cy="609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5029200" y="4529137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258570"/>
              </p:ext>
            </p:extLst>
          </p:nvPr>
        </p:nvGraphicFramePr>
        <p:xfrm>
          <a:off x="4016375" y="4038600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35" name="Equation" r:id="rId3" imgW="88560" imgH="164880" progId="Equation.DSMT4">
                  <p:embed/>
                </p:oleObj>
              </mc:Choice>
              <mc:Fallback>
                <p:oleObj name="Equation" r:id="rId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4038600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661830"/>
              </p:ext>
            </p:extLst>
          </p:nvPr>
        </p:nvGraphicFramePr>
        <p:xfrm>
          <a:off x="3975100" y="4637087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36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4637087"/>
                        <a:ext cx="279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368897"/>
              </p:ext>
            </p:extLst>
          </p:nvPr>
        </p:nvGraphicFramePr>
        <p:xfrm>
          <a:off x="4584700" y="4029075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37" name="Equation" r:id="rId7" imgW="126720" imgH="177480" progId="Equation.DSMT4">
                  <p:embed/>
                </p:oleObj>
              </mc:Choice>
              <mc:Fallback>
                <p:oleObj name="Equation" r:id="rId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4029075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635253"/>
              </p:ext>
            </p:extLst>
          </p:nvPr>
        </p:nvGraphicFramePr>
        <p:xfrm>
          <a:off x="4626768" y="4652168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38" name="Equation" r:id="rId9" imgW="88560" imgH="164880" progId="Equation.DSMT4">
                  <p:embed/>
                </p:oleObj>
              </mc:Choice>
              <mc:Fallback>
                <p:oleObj name="Equation" r:id="rId9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768" y="4652168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945090"/>
              </p:ext>
            </p:extLst>
          </p:nvPr>
        </p:nvGraphicFramePr>
        <p:xfrm>
          <a:off x="5149850" y="3957637"/>
          <a:ext cx="368300" cy="580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39" name="Equation" r:id="rId11" imgW="266400" imgH="419040" progId="Equation.DSMT4">
                  <p:embed/>
                </p:oleObj>
              </mc:Choice>
              <mc:Fallback>
                <p:oleObj name="Equation" r:id="rId11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3957637"/>
                        <a:ext cx="368300" cy="580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672224"/>
              </p:ext>
            </p:extLst>
          </p:nvPr>
        </p:nvGraphicFramePr>
        <p:xfrm>
          <a:off x="5149850" y="4543424"/>
          <a:ext cx="3683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40" name="Equation" r:id="rId13" imgW="266400" imgH="419040" progId="Equation.DSMT4">
                  <p:embed/>
                </p:oleObj>
              </mc:Choice>
              <mc:Fallback>
                <p:oleObj name="Equation" r:id="rId13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4543424"/>
                        <a:ext cx="3683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ouble Bracket 22"/>
          <p:cNvSpPr/>
          <p:nvPr/>
        </p:nvSpPr>
        <p:spPr>
          <a:xfrm>
            <a:off x="3657600" y="3767137"/>
            <a:ext cx="2133600" cy="21336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3810000" y="5138737"/>
            <a:ext cx="609600" cy="609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4419600" y="5138737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5029200" y="513873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262535"/>
              </p:ext>
            </p:extLst>
          </p:nvPr>
        </p:nvGraphicFramePr>
        <p:xfrm>
          <a:off x="5236368" y="5275262"/>
          <a:ext cx="1952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41" name="Equation" r:id="rId15" imgW="88707" imgH="164742" progId="Equation.DSMT4">
                  <p:embed/>
                </p:oleObj>
              </mc:Choice>
              <mc:Fallback>
                <p:oleObj name="Equation" r:id="rId15" imgW="88707" imgH="1647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368" y="5275262"/>
                        <a:ext cx="19526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12058"/>
              </p:ext>
            </p:extLst>
          </p:nvPr>
        </p:nvGraphicFramePr>
        <p:xfrm>
          <a:off x="3930650" y="5148262"/>
          <a:ext cx="3683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42" name="Equation" r:id="rId16" imgW="266400" imgH="419040" progId="Equation.DSMT4">
                  <p:embed/>
                </p:oleObj>
              </mc:Choice>
              <mc:Fallback>
                <p:oleObj name="Equation" r:id="rId16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5148262"/>
                        <a:ext cx="3683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155187"/>
              </p:ext>
            </p:extLst>
          </p:nvPr>
        </p:nvGraphicFramePr>
        <p:xfrm>
          <a:off x="4540250" y="5162550"/>
          <a:ext cx="3683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43" name="Equation" r:id="rId17" imgW="266584" imgH="418918" progId="Equation.DSMT4">
                  <p:embed/>
                </p:oleObj>
              </mc:Choice>
              <mc:Fallback>
                <p:oleObj name="Equation" r:id="rId17" imgW="266584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5162550"/>
                        <a:ext cx="3683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760664"/>
              </p:ext>
            </p:extLst>
          </p:nvPr>
        </p:nvGraphicFramePr>
        <p:xfrm>
          <a:off x="2667000" y="4529137"/>
          <a:ext cx="83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44" name="Equation" r:id="rId18" imgW="380880" imgH="253800" progId="Equation.DSMT4">
                  <p:embed/>
                </p:oleObj>
              </mc:Choice>
              <mc:Fallback>
                <p:oleObj name="Equation" r:id="rId18" imgW="380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29137"/>
                        <a:ext cx="838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659194"/>
              </p:ext>
            </p:extLst>
          </p:nvPr>
        </p:nvGraphicFramePr>
        <p:xfrm>
          <a:off x="3716338" y="2200275"/>
          <a:ext cx="1303337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45" name="Equation" r:id="rId20" imgW="558720" imgH="228600" progId="Equation.DSMT4">
                  <p:embed/>
                </p:oleObj>
              </mc:Choice>
              <mc:Fallback>
                <p:oleObj name="Equation" r:id="rId20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2200275"/>
                        <a:ext cx="1303337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6705600" y="3810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err="1" smtClean="0">
                <a:latin typeface="Calibri" pitchFamily="34" charset="0"/>
              </a:rPr>
              <a:t>Xu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et </a:t>
            </a:r>
            <a:r>
              <a:rPr lang="en-US" sz="2000" dirty="0" smtClean="0">
                <a:latin typeface="Calibri" pitchFamily="34" charset="0"/>
              </a:rPr>
              <a:t>al, 2010</a:t>
            </a:r>
            <a:endParaRPr lang="he-I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>
            <a:normAutofit/>
          </a:bodyPr>
          <a:lstStyle/>
          <a:p>
            <a:r>
              <a:rPr lang="en-US" sz="3900" u="sng" dirty="0" smtClean="0">
                <a:solidFill>
                  <a:srgbClr val="4F271C">
                    <a:satMod val="130000"/>
                  </a:srgbClr>
                </a:solidFill>
              </a:rPr>
              <a:t>Step 2 – Previous Work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71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391953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3810000" y="4529137"/>
            <a:ext cx="609600" cy="609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4419600" y="3919537"/>
            <a:ext cx="609600" cy="609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452913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5029200" y="3919537"/>
            <a:ext cx="609600" cy="609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5029200" y="4529137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814886"/>
              </p:ext>
            </p:extLst>
          </p:nvPr>
        </p:nvGraphicFramePr>
        <p:xfrm>
          <a:off x="4016375" y="4038600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48" name="Equation" r:id="rId3" imgW="88560" imgH="164880" progId="Equation.DSMT4">
                  <p:embed/>
                </p:oleObj>
              </mc:Choice>
              <mc:Fallback>
                <p:oleObj name="Equation" r:id="rId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4038600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231424"/>
              </p:ext>
            </p:extLst>
          </p:nvPr>
        </p:nvGraphicFramePr>
        <p:xfrm>
          <a:off x="3975100" y="4637087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49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4637087"/>
                        <a:ext cx="279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9722"/>
              </p:ext>
            </p:extLst>
          </p:nvPr>
        </p:nvGraphicFramePr>
        <p:xfrm>
          <a:off x="4584700" y="4029075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50" name="Equation" r:id="rId7" imgW="126720" imgH="177480" progId="Equation.DSMT4">
                  <p:embed/>
                </p:oleObj>
              </mc:Choice>
              <mc:Fallback>
                <p:oleObj name="Equation" r:id="rId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4029075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896706"/>
              </p:ext>
            </p:extLst>
          </p:nvPr>
        </p:nvGraphicFramePr>
        <p:xfrm>
          <a:off x="4626768" y="4652168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51" name="Equation" r:id="rId9" imgW="88560" imgH="164880" progId="Equation.DSMT4">
                  <p:embed/>
                </p:oleObj>
              </mc:Choice>
              <mc:Fallback>
                <p:oleObj name="Equation" r:id="rId9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768" y="4652168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904946"/>
              </p:ext>
            </p:extLst>
          </p:nvPr>
        </p:nvGraphicFramePr>
        <p:xfrm>
          <a:off x="5229225" y="3975100"/>
          <a:ext cx="2095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52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3975100"/>
                        <a:ext cx="2095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792150"/>
              </p:ext>
            </p:extLst>
          </p:nvPr>
        </p:nvGraphicFramePr>
        <p:xfrm>
          <a:off x="5229225" y="4560888"/>
          <a:ext cx="2095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53" name="Equation" r:id="rId13" imgW="152280" imgH="393480" progId="Equation.DSMT4">
                  <p:embed/>
                </p:oleObj>
              </mc:Choice>
              <mc:Fallback>
                <p:oleObj name="Equation" r:id="rId1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4560888"/>
                        <a:ext cx="20955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ouble Bracket 22"/>
          <p:cNvSpPr/>
          <p:nvPr/>
        </p:nvSpPr>
        <p:spPr>
          <a:xfrm>
            <a:off x="3657600" y="3767137"/>
            <a:ext cx="2133600" cy="21336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3810000" y="5138737"/>
            <a:ext cx="609600" cy="609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4419600" y="5138737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5029200" y="513873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857438"/>
              </p:ext>
            </p:extLst>
          </p:nvPr>
        </p:nvGraphicFramePr>
        <p:xfrm>
          <a:off x="5236368" y="5275262"/>
          <a:ext cx="1952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54" name="Equation" r:id="rId15" imgW="88707" imgH="164742" progId="Equation.DSMT4">
                  <p:embed/>
                </p:oleObj>
              </mc:Choice>
              <mc:Fallback>
                <p:oleObj name="Equation" r:id="rId15" imgW="88707" imgH="1647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368" y="5275262"/>
                        <a:ext cx="19526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921655"/>
              </p:ext>
            </p:extLst>
          </p:nvPr>
        </p:nvGraphicFramePr>
        <p:xfrm>
          <a:off x="4010025" y="5165725"/>
          <a:ext cx="2095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55"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5165725"/>
                        <a:ext cx="2095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561992"/>
              </p:ext>
            </p:extLst>
          </p:nvPr>
        </p:nvGraphicFramePr>
        <p:xfrm>
          <a:off x="4618038" y="5180013"/>
          <a:ext cx="2111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56" name="Equation" r:id="rId18" imgW="152280" imgH="393480" progId="Equation.DSMT4">
                  <p:embed/>
                </p:oleObj>
              </mc:Choice>
              <mc:Fallback>
                <p:oleObj name="Equation" r:id="rId18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8" y="5180013"/>
                        <a:ext cx="2111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682759"/>
              </p:ext>
            </p:extLst>
          </p:nvPr>
        </p:nvGraphicFramePr>
        <p:xfrm>
          <a:off x="2667000" y="4529137"/>
          <a:ext cx="83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57" name="Equation" r:id="rId20" imgW="380880" imgH="253800" progId="Equation.DSMT4">
                  <p:embed/>
                </p:oleObj>
              </mc:Choice>
              <mc:Fallback>
                <p:oleObj name="Equation" r:id="rId20" imgW="380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29137"/>
                        <a:ext cx="838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753200"/>
              </p:ext>
            </p:extLst>
          </p:nvPr>
        </p:nvGraphicFramePr>
        <p:xfrm>
          <a:off x="3716338" y="2200275"/>
          <a:ext cx="1303337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58" name="Equation" r:id="rId22" imgW="558720" imgH="228600" progId="Equation.DSMT4">
                  <p:embed/>
                </p:oleObj>
              </mc:Choice>
              <mc:Fallback>
                <p:oleObj name="Equation" r:id="rId22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2200275"/>
                        <a:ext cx="1303337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6705600" y="3810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err="1" smtClean="0">
                <a:latin typeface="Calibri" pitchFamily="34" charset="0"/>
              </a:rPr>
              <a:t>Xu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et </a:t>
            </a:r>
            <a:r>
              <a:rPr lang="en-US" sz="2000" dirty="0" smtClean="0">
                <a:latin typeface="Calibri" pitchFamily="34" charset="0"/>
              </a:rPr>
              <a:t>al, 2010</a:t>
            </a:r>
            <a:endParaRPr lang="he-I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4F271C">
                    <a:satMod val="130000"/>
                  </a:srgbClr>
                </a:solidFill>
              </a:rPr>
              <a:t>Algorithm – Step 3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 Find a matrix </a:t>
            </a:r>
          </a:p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 </a:t>
            </a:r>
          </a:p>
          <a:p>
            <a:pPr marL="82296" indent="0">
              <a:buNone/>
            </a:pP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82296" indent="0">
              <a:buNone/>
            </a:pP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72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752039"/>
              </p:ext>
            </p:extLst>
          </p:nvPr>
        </p:nvGraphicFramePr>
        <p:xfrm>
          <a:off x="3878263" y="1533525"/>
          <a:ext cx="24653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748" name="Equation" r:id="rId3" imgW="1422360" imgH="266400" progId="Equation.DSMT4">
                  <p:embed/>
                </p:oleObj>
              </mc:Choice>
              <mc:Fallback>
                <p:oleObj name="Equation" r:id="rId3" imgW="1422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8263" y="1533525"/>
                        <a:ext cx="2465387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7478"/>
              </p:ext>
            </p:extLst>
          </p:nvPr>
        </p:nvGraphicFramePr>
        <p:xfrm>
          <a:off x="4400550" y="2346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749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0550" y="2346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6705600" y="3810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Motivated by</a:t>
            </a:r>
          </a:p>
          <a:p>
            <a:pPr algn="ctr"/>
            <a:r>
              <a:rPr lang="en-US" dirty="0" err="1" smtClean="0">
                <a:latin typeface="Calibri" pitchFamily="34" charset="0"/>
              </a:rPr>
              <a:t>Elad</a:t>
            </a:r>
            <a:r>
              <a:rPr lang="en-US" dirty="0" smtClean="0">
                <a:latin typeface="Calibri" pitchFamily="34" charset="0"/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3682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4F271C">
                    <a:satMod val="130000"/>
                  </a:srgbClr>
                </a:solidFill>
              </a:rPr>
              <a:t>Algorithm – Step 3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 Find a matrix </a:t>
            </a:r>
          </a:p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 </a:t>
            </a:r>
          </a:p>
          <a:p>
            <a:pPr marL="82296" indent="0">
              <a:buNone/>
            </a:pP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82296" indent="0">
              <a:buNone/>
            </a:pP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73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498736"/>
              </p:ext>
            </p:extLst>
          </p:nvPr>
        </p:nvGraphicFramePr>
        <p:xfrm>
          <a:off x="3878263" y="1533525"/>
          <a:ext cx="24653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91" name="Equation" r:id="rId3" imgW="1422360" imgH="266400" progId="Equation.DSMT4">
                  <p:embed/>
                </p:oleObj>
              </mc:Choice>
              <mc:Fallback>
                <p:oleObj name="Equation" r:id="rId3" imgW="1422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8263" y="1533525"/>
                        <a:ext cx="2465387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795617"/>
              </p:ext>
            </p:extLst>
          </p:nvPr>
        </p:nvGraphicFramePr>
        <p:xfrm>
          <a:off x="4400550" y="2346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92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0550" y="2346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829050" y="257174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3829050" y="3181349"/>
            <a:ext cx="609600" cy="609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438650" y="2571749"/>
            <a:ext cx="609600" cy="609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8650" y="318134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048250" y="2571749"/>
            <a:ext cx="609600" cy="609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5048250" y="3181349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937144"/>
              </p:ext>
            </p:extLst>
          </p:nvPr>
        </p:nvGraphicFramePr>
        <p:xfrm>
          <a:off x="4035425" y="2690812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93" name="Equation" r:id="rId7" imgW="88560" imgH="164880" progId="Equation.DSMT4">
                  <p:embed/>
                </p:oleObj>
              </mc:Choice>
              <mc:Fallback>
                <p:oleObj name="Equation" r:id="rId7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2690812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521973"/>
              </p:ext>
            </p:extLst>
          </p:nvPr>
        </p:nvGraphicFramePr>
        <p:xfrm>
          <a:off x="3868738" y="3289300"/>
          <a:ext cx="5302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94" name="Equation" r:id="rId9" imgW="241200" imgH="177480" progId="Equation.DSMT4">
                  <p:embed/>
                </p:oleObj>
              </mc:Choice>
              <mc:Fallback>
                <p:oleObj name="Equation" r:id="rId9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3289300"/>
                        <a:ext cx="53022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527114"/>
              </p:ext>
            </p:extLst>
          </p:nvPr>
        </p:nvGraphicFramePr>
        <p:xfrm>
          <a:off x="4478338" y="2681287"/>
          <a:ext cx="5318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95"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2681287"/>
                        <a:ext cx="5318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737332"/>
              </p:ext>
            </p:extLst>
          </p:nvPr>
        </p:nvGraphicFramePr>
        <p:xfrm>
          <a:off x="4645818" y="3304380"/>
          <a:ext cx="1952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96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818" y="3304380"/>
                        <a:ext cx="19526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283804"/>
              </p:ext>
            </p:extLst>
          </p:nvPr>
        </p:nvGraphicFramePr>
        <p:xfrm>
          <a:off x="5117306" y="2702547"/>
          <a:ext cx="471487" cy="348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97" name="Equation" r:id="rId15" imgW="241200" imgH="177480" progId="Equation.DSMT4">
                  <p:embed/>
                </p:oleObj>
              </mc:Choice>
              <mc:Fallback>
                <p:oleObj name="Equation" r:id="rId15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306" y="2702547"/>
                        <a:ext cx="471487" cy="348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ouble Bracket 18"/>
          <p:cNvSpPr/>
          <p:nvPr/>
        </p:nvSpPr>
        <p:spPr>
          <a:xfrm>
            <a:off x="3676650" y="2419349"/>
            <a:ext cx="2133600" cy="21336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3829050" y="3790949"/>
            <a:ext cx="609600" cy="609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4438650" y="3790949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5048250" y="379094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638163"/>
              </p:ext>
            </p:extLst>
          </p:nvPr>
        </p:nvGraphicFramePr>
        <p:xfrm>
          <a:off x="5255418" y="3927474"/>
          <a:ext cx="1952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98" name="Equation" r:id="rId17" imgW="88707" imgH="164742" progId="Equation.DSMT4">
                  <p:embed/>
                </p:oleObj>
              </mc:Choice>
              <mc:Fallback>
                <p:oleObj name="Equation" r:id="rId17" imgW="88707" imgH="1647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5418" y="3927474"/>
                        <a:ext cx="19526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932868"/>
              </p:ext>
            </p:extLst>
          </p:nvPr>
        </p:nvGraphicFramePr>
        <p:xfrm>
          <a:off x="3898106" y="3921124"/>
          <a:ext cx="4714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99" name="Equation" r:id="rId18" imgW="241200" imgH="177480" progId="Equation.DSMT4">
                  <p:embed/>
                </p:oleObj>
              </mc:Choice>
              <mc:Fallback>
                <p:oleObj name="Equation" r:id="rId18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106" y="3921124"/>
                        <a:ext cx="4714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458778"/>
              </p:ext>
            </p:extLst>
          </p:nvPr>
        </p:nvGraphicFramePr>
        <p:xfrm>
          <a:off x="5138738" y="3311524"/>
          <a:ext cx="4714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00" name="Equation" r:id="rId20" imgW="241200" imgH="177480" progId="Equation.DSMT4">
                  <p:embed/>
                </p:oleObj>
              </mc:Choice>
              <mc:Fallback>
                <p:oleObj name="Equation" r:id="rId20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738" y="3311524"/>
                        <a:ext cx="4714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438786"/>
              </p:ext>
            </p:extLst>
          </p:nvPr>
        </p:nvGraphicFramePr>
        <p:xfrm>
          <a:off x="4507706" y="3921124"/>
          <a:ext cx="4714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01" name="Equation" r:id="rId21" imgW="241200" imgH="177480" progId="Equation.DSMT4">
                  <p:embed/>
                </p:oleObj>
              </mc:Choice>
              <mc:Fallback>
                <p:oleObj name="Equation" r:id="rId2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7706" y="3921124"/>
                        <a:ext cx="4714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67789"/>
              </p:ext>
            </p:extLst>
          </p:nvPr>
        </p:nvGraphicFramePr>
        <p:xfrm>
          <a:off x="2743200" y="3171824"/>
          <a:ext cx="83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02" name="Equation" r:id="rId22" imgW="380835" imgH="253890" progId="Equation.DSMT4">
                  <p:embed/>
                </p:oleObj>
              </mc:Choice>
              <mc:Fallback>
                <p:oleObj name="Equation" r:id="rId22" imgW="380835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171824"/>
                        <a:ext cx="838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/>
          <p:cNvSpPr/>
          <p:nvPr/>
        </p:nvSpPr>
        <p:spPr>
          <a:xfrm>
            <a:off x="6705600" y="3810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Motivated by</a:t>
            </a:r>
          </a:p>
          <a:p>
            <a:pPr algn="ctr"/>
            <a:r>
              <a:rPr lang="en-US" dirty="0" err="1" smtClean="0">
                <a:latin typeface="Calibri" pitchFamily="34" charset="0"/>
              </a:rPr>
              <a:t>Elad</a:t>
            </a:r>
            <a:r>
              <a:rPr lang="en-US" dirty="0" smtClean="0">
                <a:latin typeface="Calibri" pitchFamily="34" charset="0"/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29674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7391400" y="3333749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048250" y="3352798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4F271C">
                    <a:satMod val="130000"/>
                  </a:srgbClr>
                </a:solidFill>
              </a:rPr>
              <a:t>Algorithm – Step 3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 Find a matrix </a:t>
            </a:r>
          </a:p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 </a:t>
            </a:r>
          </a:p>
          <a:p>
            <a:pPr marL="82296" indent="0">
              <a:buNone/>
            </a:pP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82296" indent="0">
              <a:buNone/>
            </a:pP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74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907900"/>
              </p:ext>
            </p:extLst>
          </p:nvPr>
        </p:nvGraphicFramePr>
        <p:xfrm>
          <a:off x="3878263" y="1533525"/>
          <a:ext cx="24653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30" name="Equation" r:id="rId3" imgW="1422360" imgH="266400" progId="Equation.DSMT4">
                  <p:embed/>
                </p:oleObj>
              </mc:Choice>
              <mc:Fallback>
                <p:oleObj name="Equation" r:id="rId3" imgW="1422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8263" y="1533525"/>
                        <a:ext cx="2465387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549306"/>
              </p:ext>
            </p:extLst>
          </p:nvPr>
        </p:nvGraphicFramePr>
        <p:xfrm>
          <a:off x="4400550" y="2346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31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0550" y="2346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438650" y="2743198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4438650" y="3352798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5048250" y="2743198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8650" y="333374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657850" y="2743198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5657850" y="3352798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511685"/>
              </p:ext>
            </p:extLst>
          </p:nvPr>
        </p:nvGraphicFramePr>
        <p:xfrm>
          <a:off x="4603750" y="2862263"/>
          <a:ext cx="2794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32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2862263"/>
                        <a:ext cx="2794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129320"/>
              </p:ext>
            </p:extLst>
          </p:nvPr>
        </p:nvGraphicFramePr>
        <p:xfrm>
          <a:off x="4603750" y="3460750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33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3460750"/>
                        <a:ext cx="279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473193"/>
              </p:ext>
            </p:extLst>
          </p:nvPr>
        </p:nvGraphicFramePr>
        <p:xfrm>
          <a:off x="5213350" y="2852738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34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852738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283398"/>
              </p:ext>
            </p:extLst>
          </p:nvPr>
        </p:nvGraphicFramePr>
        <p:xfrm>
          <a:off x="5087938" y="3460750"/>
          <a:ext cx="5302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35" name="Equation" r:id="rId13" imgW="241200" imgH="177480" progId="Equation.DSMT4">
                  <p:embed/>
                </p:oleObj>
              </mc:Choice>
              <mc:Fallback>
                <p:oleObj name="Equation" r:id="rId13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3460750"/>
                        <a:ext cx="5302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609371"/>
              </p:ext>
            </p:extLst>
          </p:nvPr>
        </p:nvGraphicFramePr>
        <p:xfrm>
          <a:off x="5837238" y="2873375"/>
          <a:ext cx="2492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36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2873375"/>
                        <a:ext cx="24923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ouble Bracket 18"/>
          <p:cNvSpPr/>
          <p:nvPr/>
        </p:nvSpPr>
        <p:spPr>
          <a:xfrm>
            <a:off x="4286250" y="2590798"/>
            <a:ext cx="2133600" cy="21336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4438650" y="3962398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5048250" y="3962398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5657850" y="3962398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607141"/>
              </p:ext>
            </p:extLst>
          </p:nvPr>
        </p:nvGraphicFramePr>
        <p:xfrm>
          <a:off x="5627688" y="4086225"/>
          <a:ext cx="669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37" name="Equation" r:id="rId17" imgW="304560" imgH="177480" progId="Equation.DSMT4">
                  <p:embed/>
                </p:oleObj>
              </mc:Choice>
              <mc:Fallback>
                <p:oleObj name="Equation" r:id="rId17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8" y="4086225"/>
                        <a:ext cx="6699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704574"/>
              </p:ext>
            </p:extLst>
          </p:nvPr>
        </p:nvGraphicFramePr>
        <p:xfrm>
          <a:off x="4618038" y="4092575"/>
          <a:ext cx="2492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38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8" y="4092575"/>
                        <a:ext cx="24923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987307"/>
              </p:ext>
            </p:extLst>
          </p:nvPr>
        </p:nvGraphicFramePr>
        <p:xfrm>
          <a:off x="5859463" y="3482975"/>
          <a:ext cx="2476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39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3" y="3482975"/>
                        <a:ext cx="2476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913172"/>
              </p:ext>
            </p:extLst>
          </p:nvPr>
        </p:nvGraphicFramePr>
        <p:xfrm>
          <a:off x="5227638" y="4092575"/>
          <a:ext cx="2492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40" name="Equation" r:id="rId23" imgW="126720" imgH="177480" progId="Equation.DSMT4">
                  <p:embed/>
                </p:oleObj>
              </mc:Choice>
              <mc:Fallback>
                <p:oleObj name="Equation" r:id="rId2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8" y="4092575"/>
                        <a:ext cx="24923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493092"/>
              </p:ext>
            </p:extLst>
          </p:nvPr>
        </p:nvGraphicFramePr>
        <p:xfrm>
          <a:off x="1066800" y="3295646"/>
          <a:ext cx="83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41" name="Equation" r:id="rId25" imgW="380835" imgH="253890" progId="Equation.DSMT4">
                  <p:embed/>
                </p:oleObj>
              </mc:Choice>
              <mc:Fallback>
                <p:oleObj name="Equation" r:id="rId25" imgW="380835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95646"/>
                        <a:ext cx="838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6781800" y="272414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6781800" y="3333749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7391400" y="2724149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91400" y="333374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Rectangle 30"/>
          <p:cNvSpPr/>
          <p:nvPr/>
        </p:nvSpPr>
        <p:spPr>
          <a:xfrm>
            <a:off x="8001000" y="2724149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8001000" y="3333749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377757"/>
              </p:ext>
            </p:extLst>
          </p:nvPr>
        </p:nvGraphicFramePr>
        <p:xfrm>
          <a:off x="7458075" y="3363913"/>
          <a:ext cx="4746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42" name="Equation" r:id="rId27" imgW="215640" imgH="266400" progId="Equation.DSMT4">
                  <p:embed/>
                </p:oleObj>
              </mc:Choice>
              <mc:Fallback>
                <p:oleObj name="Equation" r:id="rId27" imgW="215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3363913"/>
                        <a:ext cx="4746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Double Bracket 37"/>
          <p:cNvSpPr/>
          <p:nvPr/>
        </p:nvSpPr>
        <p:spPr>
          <a:xfrm>
            <a:off x="6629400" y="2571749"/>
            <a:ext cx="2133600" cy="21336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Rectangle 38"/>
          <p:cNvSpPr/>
          <p:nvPr/>
        </p:nvSpPr>
        <p:spPr>
          <a:xfrm>
            <a:off x="6781800" y="3943349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Rectangle 39"/>
          <p:cNvSpPr/>
          <p:nvPr/>
        </p:nvSpPr>
        <p:spPr>
          <a:xfrm>
            <a:off x="7391400" y="3943349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Rectangle 40"/>
          <p:cNvSpPr/>
          <p:nvPr/>
        </p:nvSpPr>
        <p:spPr>
          <a:xfrm>
            <a:off x="8001000" y="394334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Rectangle 64"/>
          <p:cNvSpPr/>
          <p:nvPr/>
        </p:nvSpPr>
        <p:spPr>
          <a:xfrm>
            <a:off x="2171700" y="278129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Rectangle 65"/>
          <p:cNvSpPr/>
          <p:nvPr/>
        </p:nvSpPr>
        <p:spPr>
          <a:xfrm>
            <a:off x="2171700" y="339089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Rectangle 66"/>
          <p:cNvSpPr/>
          <p:nvPr/>
        </p:nvSpPr>
        <p:spPr>
          <a:xfrm>
            <a:off x="2781300" y="278129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781300" y="339089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Rectangle 68"/>
          <p:cNvSpPr/>
          <p:nvPr/>
        </p:nvSpPr>
        <p:spPr>
          <a:xfrm>
            <a:off x="3390900" y="2781297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Rectangle 69"/>
          <p:cNvSpPr/>
          <p:nvPr/>
        </p:nvSpPr>
        <p:spPr>
          <a:xfrm>
            <a:off x="3390900" y="3390897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" name="Double Bracket 75"/>
          <p:cNvSpPr/>
          <p:nvPr/>
        </p:nvSpPr>
        <p:spPr>
          <a:xfrm>
            <a:off x="2019300" y="2628897"/>
            <a:ext cx="2133600" cy="21336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Rectangle 76"/>
          <p:cNvSpPr/>
          <p:nvPr/>
        </p:nvSpPr>
        <p:spPr>
          <a:xfrm>
            <a:off x="2171700" y="400049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8" name="Rectangle 77"/>
          <p:cNvSpPr/>
          <p:nvPr/>
        </p:nvSpPr>
        <p:spPr>
          <a:xfrm>
            <a:off x="2781300" y="400049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9" name="Rectangle 78"/>
          <p:cNvSpPr/>
          <p:nvPr/>
        </p:nvSpPr>
        <p:spPr>
          <a:xfrm>
            <a:off x="3390900" y="400049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Rectangle 84"/>
          <p:cNvSpPr/>
          <p:nvPr/>
        </p:nvSpPr>
        <p:spPr>
          <a:xfrm>
            <a:off x="6781800" y="2724149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7" name="Rectangle 86"/>
          <p:cNvSpPr/>
          <p:nvPr/>
        </p:nvSpPr>
        <p:spPr>
          <a:xfrm>
            <a:off x="8001000" y="3933823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8" name="Rectangle 87"/>
          <p:cNvSpPr/>
          <p:nvPr/>
        </p:nvSpPr>
        <p:spPr>
          <a:xfrm>
            <a:off x="2171700" y="278129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9" name="Rectangle 88"/>
          <p:cNvSpPr/>
          <p:nvPr/>
        </p:nvSpPr>
        <p:spPr>
          <a:xfrm>
            <a:off x="2781300" y="339089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0" name="Rectangle 89"/>
          <p:cNvSpPr/>
          <p:nvPr/>
        </p:nvSpPr>
        <p:spPr>
          <a:xfrm>
            <a:off x="3390900" y="4000497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402427"/>
              </p:ext>
            </p:extLst>
          </p:nvPr>
        </p:nvGraphicFramePr>
        <p:xfrm>
          <a:off x="2848768" y="3402009"/>
          <a:ext cx="4746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43" name="Equation" r:id="rId29" imgW="215640" imgH="266400" progId="Equation.DSMT4">
                  <p:embed/>
                </p:oleObj>
              </mc:Choice>
              <mc:Fallback>
                <p:oleObj name="Equation" r:id="rId29" imgW="215640" imgH="2664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768" y="3402009"/>
                        <a:ext cx="4746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Oval 55"/>
          <p:cNvSpPr/>
          <p:nvPr/>
        </p:nvSpPr>
        <p:spPr>
          <a:xfrm>
            <a:off x="6705600" y="3810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Motivated by</a:t>
            </a:r>
          </a:p>
          <a:p>
            <a:pPr algn="ctr"/>
            <a:r>
              <a:rPr lang="en-US" dirty="0" err="1" smtClean="0">
                <a:latin typeface="Calibri" pitchFamily="34" charset="0"/>
              </a:rPr>
              <a:t>Elad</a:t>
            </a:r>
            <a:r>
              <a:rPr lang="en-US" dirty="0" smtClean="0">
                <a:latin typeface="Calibri" pitchFamily="34" charset="0"/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23322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7391400" y="3333749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048250" y="3352798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4F271C">
                    <a:satMod val="130000"/>
                  </a:srgbClr>
                </a:solidFill>
              </a:rPr>
              <a:t>Algorithm – Step 3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 Find a matrix </a:t>
            </a:r>
          </a:p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 </a:t>
            </a:r>
          </a:p>
          <a:p>
            <a:pPr marL="82296" indent="0">
              <a:buNone/>
            </a:pP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82296" indent="0">
              <a:buNone/>
            </a:pP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75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393760"/>
              </p:ext>
            </p:extLst>
          </p:nvPr>
        </p:nvGraphicFramePr>
        <p:xfrm>
          <a:off x="3878263" y="1533525"/>
          <a:ext cx="24653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10" name="Equation" r:id="rId3" imgW="1422360" imgH="266400" progId="Equation.DSMT4">
                  <p:embed/>
                </p:oleObj>
              </mc:Choice>
              <mc:Fallback>
                <p:oleObj name="Equation" r:id="rId3" imgW="1422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8263" y="1533525"/>
                        <a:ext cx="2465387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740611"/>
              </p:ext>
            </p:extLst>
          </p:nvPr>
        </p:nvGraphicFramePr>
        <p:xfrm>
          <a:off x="4400550" y="2346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11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0550" y="2346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438650" y="2743198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4438650" y="3352798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5048250" y="2743198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8650" y="333374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657850" y="2743198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5657850" y="3352798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484641"/>
              </p:ext>
            </p:extLst>
          </p:nvPr>
        </p:nvGraphicFramePr>
        <p:xfrm>
          <a:off x="4603750" y="2862263"/>
          <a:ext cx="2794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12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2862263"/>
                        <a:ext cx="2794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436436"/>
              </p:ext>
            </p:extLst>
          </p:nvPr>
        </p:nvGraphicFramePr>
        <p:xfrm>
          <a:off x="4603750" y="3460750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13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3460750"/>
                        <a:ext cx="279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702348"/>
              </p:ext>
            </p:extLst>
          </p:nvPr>
        </p:nvGraphicFramePr>
        <p:xfrm>
          <a:off x="5213350" y="2852738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14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852738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422579"/>
              </p:ext>
            </p:extLst>
          </p:nvPr>
        </p:nvGraphicFramePr>
        <p:xfrm>
          <a:off x="5087938" y="3460750"/>
          <a:ext cx="5302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15" name="Equation" r:id="rId13" imgW="241200" imgH="177480" progId="Equation.DSMT4">
                  <p:embed/>
                </p:oleObj>
              </mc:Choice>
              <mc:Fallback>
                <p:oleObj name="Equation" r:id="rId13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3460750"/>
                        <a:ext cx="5302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474783"/>
              </p:ext>
            </p:extLst>
          </p:nvPr>
        </p:nvGraphicFramePr>
        <p:xfrm>
          <a:off x="5837238" y="2873375"/>
          <a:ext cx="2492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16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2873375"/>
                        <a:ext cx="24923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ouble Bracket 18"/>
          <p:cNvSpPr/>
          <p:nvPr/>
        </p:nvSpPr>
        <p:spPr>
          <a:xfrm>
            <a:off x="4286250" y="2590798"/>
            <a:ext cx="2133600" cy="21336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4438650" y="3962398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5048250" y="3962398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5657850" y="3962398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649790"/>
              </p:ext>
            </p:extLst>
          </p:nvPr>
        </p:nvGraphicFramePr>
        <p:xfrm>
          <a:off x="5822950" y="4086225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17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4086225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58613"/>
              </p:ext>
            </p:extLst>
          </p:nvPr>
        </p:nvGraphicFramePr>
        <p:xfrm>
          <a:off x="4618038" y="4092575"/>
          <a:ext cx="2492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18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8" y="4092575"/>
                        <a:ext cx="24923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631711"/>
              </p:ext>
            </p:extLst>
          </p:nvPr>
        </p:nvGraphicFramePr>
        <p:xfrm>
          <a:off x="5859463" y="3482975"/>
          <a:ext cx="2476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19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3" y="3482975"/>
                        <a:ext cx="2476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946494"/>
              </p:ext>
            </p:extLst>
          </p:nvPr>
        </p:nvGraphicFramePr>
        <p:xfrm>
          <a:off x="5227638" y="4092575"/>
          <a:ext cx="2492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20" name="Equation" r:id="rId23" imgW="126720" imgH="177480" progId="Equation.DSMT4">
                  <p:embed/>
                </p:oleObj>
              </mc:Choice>
              <mc:Fallback>
                <p:oleObj name="Equation" r:id="rId2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8" y="4092575"/>
                        <a:ext cx="24923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738296"/>
              </p:ext>
            </p:extLst>
          </p:nvPr>
        </p:nvGraphicFramePr>
        <p:xfrm>
          <a:off x="1066800" y="3268663"/>
          <a:ext cx="8382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21" name="Equation" r:id="rId25" imgW="380880" imgH="279360" progId="Equation.DSMT4">
                  <p:embed/>
                </p:oleObj>
              </mc:Choice>
              <mc:Fallback>
                <p:oleObj name="Equation" r:id="rId25" imgW="380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68663"/>
                        <a:ext cx="83820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6781800" y="272414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6781800" y="3333749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7391400" y="2724149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91400" y="333374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Rectangle 30"/>
          <p:cNvSpPr/>
          <p:nvPr/>
        </p:nvSpPr>
        <p:spPr>
          <a:xfrm>
            <a:off x="8001000" y="2724149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8001000" y="3333749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698057"/>
              </p:ext>
            </p:extLst>
          </p:nvPr>
        </p:nvGraphicFramePr>
        <p:xfrm>
          <a:off x="7458075" y="3363913"/>
          <a:ext cx="4746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22" name="Equation" r:id="rId27" imgW="215640" imgH="266400" progId="Equation.DSMT4">
                  <p:embed/>
                </p:oleObj>
              </mc:Choice>
              <mc:Fallback>
                <p:oleObj name="Equation" r:id="rId27" imgW="215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3363913"/>
                        <a:ext cx="4746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Double Bracket 37"/>
          <p:cNvSpPr/>
          <p:nvPr/>
        </p:nvSpPr>
        <p:spPr>
          <a:xfrm>
            <a:off x="6629400" y="2571749"/>
            <a:ext cx="2133600" cy="21336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Rectangle 38"/>
          <p:cNvSpPr/>
          <p:nvPr/>
        </p:nvSpPr>
        <p:spPr>
          <a:xfrm>
            <a:off x="6781800" y="3943349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Rectangle 39"/>
          <p:cNvSpPr/>
          <p:nvPr/>
        </p:nvSpPr>
        <p:spPr>
          <a:xfrm>
            <a:off x="7391400" y="3943349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Rectangle 40"/>
          <p:cNvSpPr/>
          <p:nvPr/>
        </p:nvSpPr>
        <p:spPr>
          <a:xfrm>
            <a:off x="8001000" y="394334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Rectangle 64"/>
          <p:cNvSpPr/>
          <p:nvPr/>
        </p:nvSpPr>
        <p:spPr>
          <a:xfrm>
            <a:off x="2171700" y="278129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Rectangle 65"/>
          <p:cNvSpPr/>
          <p:nvPr/>
        </p:nvSpPr>
        <p:spPr>
          <a:xfrm>
            <a:off x="2171700" y="339089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Rectangle 66"/>
          <p:cNvSpPr/>
          <p:nvPr/>
        </p:nvSpPr>
        <p:spPr>
          <a:xfrm>
            <a:off x="2781300" y="278129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781300" y="339089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Rectangle 68"/>
          <p:cNvSpPr/>
          <p:nvPr/>
        </p:nvSpPr>
        <p:spPr>
          <a:xfrm>
            <a:off x="3390900" y="2781297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Rectangle 69"/>
          <p:cNvSpPr/>
          <p:nvPr/>
        </p:nvSpPr>
        <p:spPr>
          <a:xfrm>
            <a:off x="3390900" y="3390897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" name="Double Bracket 75"/>
          <p:cNvSpPr/>
          <p:nvPr/>
        </p:nvSpPr>
        <p:spPr>
          <a:xfrm>
            <a:off x="2019300" y="2628897"/>
            <a:ext cx="2133600" cy="21336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Rectangle 76"/>
          <p:cNvSpPr/>
          <p:nvPr/>
        </p:nvSpPr>
        <p:spPr>
          <a:xfrm>
            <a:off x="2171700" y="400049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8" name="Rectangle 77"/>
          <p:cNvSpPr/>
          <p:nvPr/>
        </p:nvSpPr>
        <p:spPr>
          <a:xfrm>
            <a:off x="2781300" y="400049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9" name="Rectangle 78"/>
          <p:cNvSpPr/>
          <p:nvPr/>
        </p:nvSpPr>
        <p:spPr>
          <a:xfrm>
            <a:off x="3390900" y="400049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Rectangle 84"/>
          <p:cNvSpPr/>
          <p:nvPr/>
        </p:nvSpPr>
        <p:spPr>
          <a:xfrm>
            <a:off x="6781800" y="2724149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7" name="Rectangle 86"/>
          <p:cNvSpPr/>
          <p:nvPr/>
        </p:nvSpPr>
        <p:spPr>
          <a:xfrm>
            <a:off x="8001000" y="3933823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8" name="Rectangle 87"/>
          <p:cNvSpPr/>
          <p:nvPr/>
        </p:nvSpPr>
        <p:spPr>
          <a:xfrm>
            <a:off x="2171700" y="278129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9" name="Rectangle 88"/>
          <p:cNvSpPr/>
          <p:nvPr/>
        </p:nvSpPr>
        <p:spPr>
          <a:xfrm>
            <a:off x="2781300" y="339089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0" name="Rectangle 89"/>
          <p:cNvSpPr/>
          <p:nvPr/>
        </p:nvSpPr>
        <p:spPr>
          <a:xfrm>
            <a:off x="3390900" y="4000497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95397"/>
              </p:ext>
            </p:extLst>
          </p:nvPr>
        </p:nvGraphicFramePr>
        <p:xfrm>
          <a:off x="2848768" y="3402009"/>
          <a:ext cx="4746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23" name="Equation" r:id="rId29" imgW="215640" imgH="266400" progId="Equation.DSMT4">
                  <p:embed/>
                </p:oleObj>
              </mc:Choice>
              <mc:Fallback>
                <p:oleObj name="Equation" r:id="rId29" imgW="215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768" y="3402009"/>
                        <a:ext cx="4746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Oval 55"/>
          <p:cNvSpPr/>
          <p:nvPr/>
        </p:nvSpPr>
        <p:spPr>
          <a:xfrm>
            <a:off x="6705600" y="3810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Motivated by</a:t>
            </a:r>
          </a:p>
          <a:p>
            <a:pPr algn="ctr"/>
            <a:r>
              <a:rPr lang="en-US" dirty="0" err="1" smtClean="0">
                <a:latin typeface="Calibri" pitchFamily="34" charset="0"/>
              </a:rPr>
              <a:t>Elad</a:t>
            </a:r>
            <a:r>
              <a:rPr lang="en-US" dirty="0" smtClean="0">
                <a:latin typeface="Calibri" pitchFamily="34" charset="0"/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34535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7391400" y="3333749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048250" y="3352798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4F271C">
                    <a:satMod val="130000"/>
                  </a:srgbClr>
                </a:solidFill>
              </a:rPr>
              <a:t>Algorithm – Step 3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 Find a matrix </a:t>
            </a:r>
          </a:p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 </a:t>
            </a:r>
          </a:p>
          <a:p>
            <a:pPr marL="82296" indent="0">
              <a:buNone/>
            </a:pP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82296" indent="0">
              <a:buNone/>
            </a:pP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76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887747"/>
              </p:ext>
            </p:extLst>
          </p:nvPr>
        </p:nvGraphicFramePr>
        <p:xfrm>
          <a:off x="3878263" y="1533525"/>
          <a:ext cx="24653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646" name="Equation" r:id="rId3" imgW="1422360" imgH="266400" progId="Equation.DSMT4">
                  <p:embed/>
                </p:oleObj>
              </mc:Choice>
              <mc:Fallback>
                <p:oleObj name="Equation" r:id="rId3" imgW="1422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8263" y="1533525"/>
                        <a:ext cx="2465387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131460"/>
              </p:ext>
            </p:extLst>
          </p:nvPr>
        </p:nvGraphicFramePr>
        <p:xfrm>
          <a:off x="4400550" y="2346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647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0550" y="2346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438650" y="2743198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4438650" y="3352798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5048250" y="2743198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8650" y="333374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704937"/>
              </p:ext>
            </p:extLst>
          </p:nvPr>
        </p:nvGraphicFramePr>
        <p:xfrm>
          <a:off x="4603750" y="2862263"/>
          <a:ext cx="2794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648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2862263"/>
                        <a:ext cx="2794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382255"/>
              </p:ext>
            </p:extLst>
          </p:nvPr>
        </p:nvGraphicFramePr>
        <p:xfrm>
          <a:off x="4603750" y="3460750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649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3460750"/>
                        <a:ext cx="279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285406"/>
              </p:ext>
            </p:extLst>
          </p:nvPr>
        </p:nvGraphicFramePr>
        <p:xfrm>
          <a:off x="5213350" y="2852738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650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852738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544605"/>
              </p:ext>
            </p:extLst>
          </p:nvPr>
        </p:nvGraphicFramePr>
        <p:xfrm>
          <a:off x="5087938" y="3460750"/>
          <a:ext cx="5302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651" name="Equation" r:id="rId13" imgW="241200" imgH="177480" progId="Equation.DSMT4">
                  <p:embed/>
                </p:oleObj>
              </mc:Choice>
              <mc:Fallback>
                <p:oleObj name="Equation" r:id="rId13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3460750"/>
                        <a:ext cx="5302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ouble Bracket 18"/>
          <p:cNvSpPr/>
          <p:nvPr/>
        </p:nvSpPr>
        <p:spPr>
          <a:xfrm>
            <a:off x="4286250" y="2590798"/>
            <a:ext cx="1504950" cy="160020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307810"/>
              </p:ext>
            </p:extLst>
          </p:nvPr>
        </p:nvGraphicFramePr>
        <p:xfrm>
          <a:off x="1066800" y="3268663"/>
          <a:ext cx="8382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652" name="Equation" r:id="rId15" imgW="380880" imgH="279360" progId="Equation.DSMT4">
                  <p:embed/>
                </p:oleObj>
              </mc:Choice>
              <mc:Fallback>
                <p:oleObj name="Equation" r:id="rId15" imgW="380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68663"/>
                        <a:ext cx="83820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6781800" y="272414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6781800" y="3333749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7391400" y="2724149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91400" y="333374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Rectangle 30"/>
          <p:cNvSpPr/>
          <p:nvPr/>
        </p:nvSpPr>
        <p:spPr>
          <a:xfrm>
            <a:off x="8001000" y="2724149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8001000" y="3333749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050881"/>
              </p:ext>
            </p:extLst>
          </p:nvPr>
        </p:nvGraphicFramePr>
        <p:xfrm>
          <a:off x="7458075" y="3363913"/>
          <a:ext cx="4746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653" name="Equation" r:id="rId17" imgW="215640" imgH="266400" progId="Equation.DSMT4">
                  <p:embed/>
                </p:oleObj>
              </mc:Choice>
              <mc:Fallback>
                <p:oleObj name="Equation" r:id="rId17" imgW="215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3363913"/>
                        <a:ext cx="4746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Double Bracket 37"/>
          <p:cNvSpPr/>
          <p:nvPr/>
        </p:nvSpPr>
        <p:spPr>
          <a:xfrm>
            <a:off x="6629400" y="2571749"/>
            <a:ext cx="2133600" cy="161925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Rectangle 64"/>
          <p:cNvSpPr/>
          <p:nvPr/>
        </p:nvSpPr>
        <p:spPr>
          <a:xfrm>
            <a:off x="2171700" y="278129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Rectangle 65"/>
          <p:cNvSpPr/>
          <p:nvPr/>
        </p:nvSpPr>
        <p:spPr>
          <a:xfrm>
            <a:off x="2171700" y="339089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Rectangle 66"/>
          <p:cNvSpPr/>
          <p:nvPr/>
        </p:nvSpPr>
        <p:spPr>
          <a:xfrm>
            <a:off x="2781300" y="278129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781300" y="339089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" name="Double Bracket 75"/>
          <p:cNvSpPr/>
          <p:nvPr/>
        </p:nvSpPr>
        <p:spPr>
          <a:xfrm>
            <a:off x="2019300" y="2628897"/>
            <a:ext cx="1638300" cy="21336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Rectangle 76"/>
          <p:cNvSpPr/>
          <p:nvPr/>
        </p:nvSpPr>
        <p:spPr>
          <a:xfrm>
            <a:off x="2171700" y="400049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8" name="Rectangle 77"/>
          <p:cNvSpPr/>
          <p:nvPr/>
        </p:nvSpPr>
        <p:spPr>
          <a:xfrm>
            <a:off x="2781300" y="400049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Rectangle 84"/>
          <p:cNvSpPr/>
          <p:nvPr/>
        </p:nvSpPr>
        <p:spPr>
          <a:xfrm>
            <a:off x="6781800" y="2724149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8" name="Rectangle 87"/>
          <p:cNvSpPr/>
          <p:nvPr/>
        </p:nvSpPr>
        <p:spPr>
          <a:xfrm>
            <a:off x="2171700" y="278129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9" name="Rectangle 88"/>
          <p:cNvSpPr/>
          <p:nvPr/>
        </p:nvSpPr>
        <p:spPr>
          <a:xfrm>
            <a:off x="2781300" y="339089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983758"/>
              </p:ext>
            </p:extLst>
          </p:nvPr>
        </p:nvGraphicFramePr>
        <p:xfrm>
          <a:off x="2848768" y="3402009"/>
          <a:ext cx="4746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654" name="Equation" r:id="rId19" imgW="215640" imgH="266400" progId="Equation.DSMT4">
                  <p:embed/>
                </p:oleObj>
              </mc:Choice>
              <mc:Fallback>
                <p:oleObj name="Equation" r:id="rId19" imgW="215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768" y="3402009"/>
                        <a:ext cx="4746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Oval 38"/>
          <p:cNvSpPr/>
          <p:nvPr/>
        </p:nvSpPr>
        <p:spPr>
          <a:xfrm>
            <a:off x="6705600" y="3810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Motivated by</a:t>
            </a:r>
          </a:p>
          <a:p>
            <a:pPr algn="ctr"/>
            <a:r>
              <a:rPr lang="en-US" dirty="0" err="1" smtClean="0">
                <a:latin typeface="Calibri" pitchFamily="34" charset="0"/>
              </a:rPr>
              <a:t>Elad</a:t>
            </a:r>
            <a:r>
              <a:rPr lang="en-US" dirty="0" smtClean="0">
                <a:latin typeface="Calibri" pitchFamily="34" charset="0"/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6849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7391400" y="3333749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210050" y="3457569"/>
            <a:ext cx="609600" cy="5905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4F271C">
                    <a:satMod val="130000"/>
                  </a:srgbClr>
                </a:solidFill>
              </a:rPr>
              <a:t>Algorithm – Step 3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 Find a matrix </a:t>
            </a:r>
          </a:p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 </a:t>
            </a:r>
          </a:p>
          <a:p>
            <a:pPr marL="82296" indent="0">
              <a:buNone/>
            </a:pP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82296" indent="0">
              <a:buNone/>
            </a:pP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77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86312"/>
              </p:ext>
            </p:extLst>
          </p:nvPr>
        </p:nvGraphicFramePr>
        <p:xfrm>
          <a:off x="3878263" y="1533525"/>
          <a:ext cx="24653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72" name="Equation" r:id="rId3" imgW="1422360" imgH="266400" progId="Equation.DSMT4">
                  <p:embed/>
                </p:oleObj>
              </mc:Choice>
              <mc:Fallback>
                <p:oleObj name="Equation" r:id="rId3" imgW="1422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8263" y="1533525"/>
                        <a:ext cx="2465387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885765"/>
              </p:ext>
            </p:extLst>
          </p:nvPr>
        </p:nvGraphicFramePr>
        <p:xfrm>
          <a:off x="4400550" y="2346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73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0550" y="2346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600450" y="2847969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210050" y="2847969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0450" y="343852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66751"/>
              </p:ext>
            </p:extLst>
          </p:nvPr>
        </p:nvGraphicFramePr>
        <p:xfrm>
          <a:off x="3640138" y="2911475"/>
          <a:ext cx="530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74" name="Equation" r:id="rId7" imgW="241200" imgH="215640" progId="Equation.DSMT4">
                  <p:embed/>
                </p:oleObj>
              </mc:Choice>
              <mc:Fallback>
                <p:oleObj name="Equation" r:id="rId7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911475"/>
                        <a:ext cx="5302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381522"/>
              </p:ext>
            </p:extLst>
          </p:nvPr>
        </p:nvGraphicFramePr>
        <p:xfrm>
          <a:off x="3765550" y="3565521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75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3565521"/>
                        <a:ext cx="279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946776"/>
              </p:ext>
            </p:extLst>
          </p:nvPr>
        </p:nvGraphicFramePr>
        <p:xfrm>
          <a:off x="4375150" y="2957509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76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2957509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243370"/>
              </p:ext>
            </p:extLst>
          </p:nvPr>
        </p:nvGraphicFramePr>
        <p:xfrm>
          <a:off x="4124325" y="3509963"/>
          <a:ext cx="7810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77" name="Equation" r:id="rId13" imgW="355320" imgH="228600" progId="Equation.DSMT4">
                  <p:embed/>
                </p:oleObj>
              </mc:Choice>
              <mc:Fallback>
                <p:oleObj name="Equation" r:id="rId13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3509963"/>
                        <a:ext cx="7810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ouble Bracket 18"/>
          <p:cNvSpPr/>
          <p:nvPr/>
        </p:nvSpPr>
        <p:spPr>
          <a:xfrm>
            <a:off x="3448050" y="2695569"/>
            <a:ext cx="1504950" cy="160020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80250"/>
              </p:ext>
            </p:extLst>
          </p:nvPr>
        </p:nvGraphicFramePr>
        <p:xfrm>
          <a:off x="762000" y="3200400"/>
          <a:ext cx="8382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78" name="Equation" r:id="rId15" imgW="380880" imgH="279360" progId="Equation.DSMT4">
                  <p:embed/>
                </p:oleObj>
              </mc:Choice>
              <mc:Fallback>
                <p:oleObj name="Equation" r:id="rId15" imgW="380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83820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6781800" y="272414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6781800" y="3333749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7391400" y="2724149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91400" y="333374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Rectangle 30"/>
          <p:cNvSpPr/>
          <p:nvPr/>
        </p:nvSpPr>
        <p:spPr>
          <a:xfrm>
            <a:off x="8001000" y="2724149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8001000" y="3333749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684953"/>
              </p:ext>
            </p:extLst>
          </p:nvPr>
        </p:nvGraphicFramePr>
        <p:xfrm>
          <a:off x="7458075" y="3363913"/>
          <a:ext cx="4746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79" name="Equation" r:id="rId17" imgW="215640" imgH="266400" progId="Equation.DSMT4">
                  <p:embed/>
                </p:oleObj>
              </mc:Choice>
              <mc:Fallback>
                <p:oleObj name="Equation" r:id="rId17" imgW="215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3363913"/>
                        <a:ext cx="4746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Double Bracket 37"/>
          <p:cNvSpPr/>
          <p:nvPr/>
        </p:nvSpPr>
        <p:spPr>
          <a:xfrm>
            <a:off x="6629400" y="2571749"/>
            <a:ext cx="2133600" cy="161925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Rectangle 64"/>
          <p:cNvSpPr/>
          <p:nvPr/>
        </p:nvSpPr>
        <p:spPr>
          <a:xfrm>
            <a:off x="2171700" y="278129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Rectangle 65"/>
          <p:cNvSpPr/>
          <p:nvPr/>
        </p:nvSpPr>
        <p:spPr>
          <a:xfrm>
            <a:off x="1752600" y="339089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Rectangle 66"/>
          <p:cNvSpPr/>
          <p:nvPr/>
        </p:nvSpPr>
        <p:spPr>
          <a:xfrm>
            <a:off x="2362200" y="278129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76" name="Double Bracket 75"/>
          <p:cNvSpPr/>
          <p:nvPr/>
        </p:nvSpPr>
        <p:spPr>
          <a:xfrm>
            <a:off x="1600200" y="2628897"/>
            <a:ext cx="1638300" cy="21336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Rectangle 76"/>
          <p:cNvSpPr/>
          <p:nvPr/>
        </p:nvSpPr>
        <p:spPr>
          <a:xfrm>
            <a:off x="1752600" y="400049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8" name="Rectangle 77"/>
          <p:cNvSpPr/>
          <p:nvPr/>
        </p:nvSpPr>
        <p:spPr>
          <a:xfrm>
            <a:off x="2362200" y="400049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Rectangle 84"/>
          <p:cNvSpPr/>
          <p:nvPr/>
        </p:nvSpPr>
        <p:spPr>
          <a:xfrm>
            <a:off x="6781800" y="2724149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8" name="Rectangle 87"/>
          <p:cNvSpPr/>
          <p:nvPr/>
        </p:nvSpPr>
        <p:spPr>
          <a:xfrm>
            <a:off x="1752600" y="278129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9" name="Rectangle 88"/>
          <p:cNvSpPr/>
          <p:nvPr/>
        </p:nvSpPr>
        <p:spPr>
          <a:xfrm>
            <a:off x="2362200" y="339089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130906"/>
              </p:ext>
            </p:extLst>
          </p:nvPr>
        </p:nvGraphicFramePr>
        <p:xfrm>
          <a:off x="2429668" y="3402009"/>
          <a:ext cx="4746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80" name="Equation" r:id="rId19" imgW="215640" imgH="266400" progId="Equation.DSMT4">
                  <p:embed/>
                </p:oleObj>
              </mc:Choice>
              <mc:Fallback>
                <p:oleObj name="Equation" r:id="rId19" imgW="215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668" y="3402009"/>
                        <a:ext cx="4746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5819775" y="3409943"/>
            <a:ext cx="609600" cy="59055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Rectangle 39"/>
          <p:cNvSpPr/>
          <p:nvPr/>
        </p:nvSpPr>
        <p:spPr>
          <a:xfrm>
            <a:off x="5210175" y="2800343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Rectangle 40"/>
          <p:cNvSpPr/>
          <p:nvPr/>
        </p:nvSpPr>
        <p:spPr>
          <a:xfrm>
            <a:off x="5819775" y="2800343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10175" y="3390894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265933"/>
              </p:ext>
            </p:extLst>
          </p:nvPr>
        </p:nvGraphicFramePr>
        <p:xfrm>
          <a:off x="5375275" y="3517895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81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3517895"/>
                        <a:ext cx="279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594079"/>
              </p:ext>
            </p:extLst>
          </p:nvPr>
        </p:nvGraphicFramePr>
        <p:xfrm>
          <a:off x="5984875" y="2909883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82" name="Equation" r:id="rId22" imgW="126720" imgH="177480" progId="Equation.DSMT4">
                  <p:embed/>
                </p:oleObj>
              </mc:Choice>
              <mc:Fallback>
                <p:oleObj name="Equation" r:id="rId22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2909883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Double Bracket 46"/>
          <p:cNvSpPr/>
          <p:nvPr/>
        </p:nvSpPr>
        <p:spPr>
          <a:xfrm>
            <a:off x="5057775" y="2647943"/>
            <a:ext cx="1504950" cy="160020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152873"/>
              </p:ext>
            </p:extLst>
          </p:nvPr>
        </p:nvGraphicFramePr>
        <p:xfrm>
          <a:off x="5249862" y="2857499"/>
          <a:ext cx="530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83" name="Equation" r:id="rId23" imgW="241200" imgH="215640" progId="Equation.DSMT4">
                  <p:embed/>
                </p:oleObj>
              </mc:Choice>
              <mc:Fallback>
                <p:oleObj name="Equation" r:id="rId23" imgW="241200" imgH="215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2" y="2857499"/>
                        <a:ext cx="5302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704915"/>
              </p:ext>
            </p:extLst>
          </p:nvPr>
        </p:nvGraphicFramePr>
        <p:xfrm>
          <a:off x="5734050" y="3495670"/>
          <a:ext cx="7810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84" name="Equation" r:id="rId25" imgW="355320" imgH="228600" progId="Equation.DSMT4">
                  <p:embed/>
                </p:oleObj>
              </mc:Choice>
              <mc:Fallback>
                <p:oleObj name="Equation" r:id="rId25" imgW="35532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3495670"/>
                        <a:ext cx="7810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45"/>
          <p:cNvSpPr/>
          <p:nvPr/>
        </p:nvSpPr>
        <p:spPr>
          <a:xfrm>
            <a:off x="6705600" y="3810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Motivated by</a:t>
            </a:r>
          </a:p>
          <a:p>
            <a:pPr algn="ctr"/>
            <a:r>
              <a:rPr lang="en-US" dirty="0" err="1" smtClean="0">
                <a:latin typeface="Calibri" pitchFamily="34" charset="0"/>
              </a:rPr>
              <a:t>Elad</a:t>
            </a:r>
            <a:r>
              <a:rPr lang="en-US" dirty="0" smtClean="0">
                <a:latin typeface="Calibri" pitchFamily="34" charset="0"/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39948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7391400" y="3333749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210050" y="3457569"/>
            <a:ext cx="609600" cy="5905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4F271C">
                    <a:satMod val="130000"/>
                  </a:srgbClr>
                </a:solidFill>
              </a:rPr>
              <a:t>Algorithm – Step 3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 Find a matrix </a:t>
            </a:r>
          </a:p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 </a:t>
            </a:r>
          </a:p>
          <a:p>
            <a:pPr marL="82296" indent="0">
              <a:buNone/>
            </a:pP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82296" indent="0">
              <a:buNone/>
            </a:pP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78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758975"/>
              </p:ext>
            </p:extLst>
          </p:nvPr>
        </p:nvGraphicFramePr>
        <p:xfrm>
          <a:off x="3878263" y="1533525"/>
          <a:ext cx="24653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95" name="Equation" r:id="rId3" imgW="1422360" imgH="266400" progId="Equation.DSMT4">
                  <p:embed/>
                </p:oleObj>
              </mc:Choice>
              <mc:Fallback>
                <p:oleObj name="Equation" r:id="rId3" imgW="1422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8263" y="1533525"/>
                        <a:ext cx="2465387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492136"/>
              </p:ext>
            </p:extLst>
          </p:nvPr>
        </p:nvGraphicFramePr>
        <p:xfrm>
          <a:off x="4400550" y="2346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96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0550" y="2346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600450" y="2847969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210050" y="2847969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0450" y="343852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214086"/>
              </p:ext>
            </p:extLst>
          </p:nvPr>
        </p:nvGraphicFramePr>
        <p:xfrm>
          <a:off x="3640138" y="2911475"/>
          <a:ext cx="530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97" name="Equation" r:id="rId7" imgW="241200" imgH="215640" progId="Equation.DSMT4">
                  <p:embed/>
                </p:oleObj>
              </mc:Choice>
              <mc:Fallback>
                <p:oleObj name="Equation" r:id="rId7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911475"/>
                        <a:ext cx="5302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641952"/>
              </p:ext>
            </p:extLst>
          </p:nvPr>
        </p:nvGraphicFramePr>
        <p:xfrm>
          <a:off x="3765550" y="3565521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98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3565521"/>
                        <a:ext cx="279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843263"/>
              </p:ext>
            </p:extLst>
          </p:nvPr>
        </p:nvGraphicFramePr>
        <p:xfrm>
          <a:off x="4375150" y="2957509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99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2957509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647479"/>
              </p:ext>
            </p:extLst>
          </p:nvPr>
        </p:nvGraphicFramePr>
        <p:xfrm>
          <a:off x="4124325" y="3509963"/>
          <a:ext cx="7810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00" name="Equation" r:id="rId13" imgW="355320" imgH="228600" progId="Equation.DSMT4">
                  <p:embed/>
                </p:oleObj>
              </mc:Choice>
              <mc:Fallback>
                <p:oleObj name="Equation" r:id="rId13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3509963"/>
                        <a:ext cx="7810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ouble Bracket 18"/>
          <p:cNvSpPr/>
          <p:nvPr/>
        </p:nvSpPr>
        <p:spPr>
          <a:xfrm>
            <a:off x="3448050" y="2695569"/>
            <a:ext cx="1504950" cy="160020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087005"/>
              </p:ext>
            </p:extLst>
          </p:nvPr>
        </p:nvGraphicFramePr>
        <p:xfrm>
          <a:off x="762000" y="3200400"/>
          <a:ext cx="8382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01" name="Equation" r:id="rId15" imgW="380880" imgH="279360" progId="Equation.DSMT4">
                  <p:embed/>
                </p:oleObj>
              </mc:Choice>
              <mc:Fallback>
                <p:oleObj name="Equation" r:id="rId15" imgW="380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83820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6781800" y="272414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6781800" y="3333749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7391400" y="2724149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91400" y="333374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Rectangle 30"/>
          <p:cNvSpPr/>
          <p:nvPr/>
        </p:nvSpPr>
        <p:spPr>
          <a:xfrm>
            <a:off x="8001000" y="2724149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8001000" y="3333749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490964"/>
              </p:ext>
            </p:extLst>
          </p:nvPr>
        </p:nvGraphicFramePr>
        <p:xfrm>
          <a:off x="7458075" y="3363913"/>
          <a:ext cx="4746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02" name="Equation" r:id="rId17" imgW="215640" imgH="266400" progId="Equation.DSMT4">
                  <p:embed/>
                </p:oleObj>
              </mc:Choice>
              <mc:Fallback>
                <p:oleObj name="Equation" r:id="rId17" imgW="215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3363913"/>
                        <a:ext cx="4746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Double Bracket 37"/>
          <p:cNvSpPr/>
          <p:nvPr/>
        </p:nvSpPr>
        <p:spPr>
          <a:xfrm>
            <a:off x="6629400" y="2571749"/>
            <a:ext cx="2133600" cy="161925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Rectangle 64"/>
          <p:cNvSpPr/>
          <p:nvPr/>
        </p:nvSpPr>
        <p:spPr>
          <a:xfrm>
            <a:off x="2171700" y="2781297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Rectangle 65"/>
          <p:cNvSpPr/>
          <p:nvPr/>
        </p:nvSpPr>
        <p:spPr>
          <a:xfrm>
            <a:off x="1752600" y="339089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Rectangle 66"/>
          <p:cNvSpPr/>
          <p:nvPr/>
        </p:nvSpPr>
        <p:spPr>
          <a:xfrm>
            <a:off x="2362200" y="278129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76" name="Double Bracket 75"/>
          <p:cNvSpPr/>
          <p:nvPr/>
        </p:nvSpPr>
        <p:spPr>
          <a:xfrm>
            <a:off x="1600200" y="2628897"/>
            <a:ext cx="1638300" cy="213360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Rectangle 76"/>
          <p:cNvSpPr/>
          <p:nvPr/>
        </p:nvSpPr>
        <p:spPr>
          <a:xfrm>
            <a:off x="1752600" y="400049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8" name="Rectangle 77"/>
          <p:cNvSpPr/>
          <p:nvPr/>
        </p:nvSpPr>
        <p:spPr>
          <a:xfrm>
            <a:off x="2362200" y="400049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Rectangle 84"/>
          <p:cNvSpPr/>
          <p:nvPr/>
        </p:nvSpPr>
        <p:spPr>
          <a:xfrm>
            <a:off x="6781800" y="2724149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8" name="Rectangle 87"/>
          <p:cNvSpPr/>
          <p:nvPr/>
        </p:nvSpPr>
        <p:spPr>
          <a:xfrm>
            <a:off x="1752600" y="278129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9" name="Rectangle 88"/>
          <p:cNvSpPr/>
          <p:nvPr/>
        </p:nvSpPr>
        <p:spPr>
          <a:xfrm>
            <a:off x="2362200" y="339089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512697"/>
              </p:ext>
            </p:extLst>
          </p:nvPr>
        </p:nvGraphicFramePr>
        <p:xfrm>
          <a:off x="2429668" y="3402009"/>
          <a:ext cx="4746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03" name="Equation" r:id="rId19" imgW="215640" imgH="266400" progId="Equation.DSMT4">
                  <p:embed/>
                </p:oleObj>
              </mc:Choice>
              <mc:Fallback>
                <p:oleObj name="Equation" r:id="rId19" imgW="215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668" y="3402009"/>
                        <a:ext cx="4746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5819775" y="3409943"/>
            <a:ext cx="609600" cy="59055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Rectangle 39"/>
          <p:cNvSpPr/>
          <p:nvPr/>
        </p:nvSpPr>
        <p:spPr>
          <a:xfrm>
            <a:off x="5210175" y="2800343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Rectangle 40"/>
          <p:cNvSpPr/>
          <p:nvPr/>
        </p:nvSpPr>
        <p:spPr>
          <a:xfrm>
            <a:off x="5819775" y="2800343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10175" y="3390894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358423"/>
              </p:ext>
            </p:extLst>
          </p:nvPr>
        </p:nvGraphicFramePr>
        <p:xfrm>
          <a:off x="5375275" y="3517895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04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3517895"/>
                        <a:ext cx="279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556123"/>
              </p:ext>
            </p:extLst>
          </p:nvPr>
        </p:nvGraphicFramePr>
        <p:xfrm>
          <a:off x="5984875" y="2909883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05" name="Equation" r:id="rId22" imgW="126720" imgH="177480" progId="Equation.DSMT4">
                  <p:embed/>
                </p:oleObj>
              </mc:Choice>
              <mc:Fallback>
                <p:oleObj name="Equation" r:id="rId22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2909883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Double Bracket 46"/>
          <p:cNvSpPr/>
          <p:nvPr/>
        </p:nvSpPr>
        <p:spPr>
          <a:xfrm>
            <a:off x="5057775" y="2647943"/>
            <a:ext cx="1504950" cy="160020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583032"/>
              </p:ext>
            </p:extLst>
          </p:nvPr>
        </p:nvGraphicFramePr>
        <p:xfrm>
          <a:off x="5249862" y="2857499"/>
          <a:ext cx="530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06" name="Equation" r:id="rId23" imgW="241200" imgH="215640" progId="Equation.DSMT4">
                  <p:embed/>
                </p:oleObj>
              </mc:Choice>
              <mc:Fallback>
                <p:oleObj name="Equation" r:id="rId23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2" y="2857499"/>
                        <a:ext cx="5302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509983"/>
              </p:ext>
            </p:extLst>
          </p:nvPr>
        </p:nvGraphicFramePr>
        <p:xfrm>
          <a:off x="5734050" y="3495670"/>
          <a:ext cx="7810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07" name="Equation" r:id="rId25" imgW="355320" imgH="228600" progId="Equation.DSMT4">
                  <p:embed/>
                </p:oleObj>
              </mc:Choice>
              <mc:Fallback>
                <p:oleObj name="Equation" r:id="rId25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3495670"/>
                        <a:ext cx="7810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ight Brace 45"/>
          <p:cNvSpPr/>
          <p:nvPr/>
        </p:nvSpPr>
        <p:spPr>
          <a:xfrm rot="5400000">
            <a:off x="6681024" y="3521010"/>
            <a:ext cx="458725" cy="340042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Right Brace 47"/>
          <p:cNvSpPr/>
          <p:nvPr/>
        </p:nvSpPr>
        <p:spPr>
          <a:xfrm rot="5400000">
            <a:off x="3023424" y="3521009"/>
            <a:ext cx="458725" cy="340042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015110"/>
              </p:ext>
            </p:extLst>
          </p:nvPr>
        </p:nvGraphicFramePr>
        <p:xfrm>
          <a:off x="6719888" y="5476875"/>
          <a:ext cx="5032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08" name="Equation" r:id="rId27" imgW="228600" imgH="253800" progId="Equation.DSMT4">
                  <p:embed/>
                </p:oleObj>
              </mc:Choice>
              <mc:Fallback>
                <p:oleObj name="Equation" r:id="rId27" imgW="228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5476875"/>
                        <a:ext cx="50323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49756"/>
              </p:ext>
            </p:extLst>
          </p:nvPr>
        </p:nvGraphicFramePr>
        <p:xfrm>
          <a:off x="2986088" y="5454650"/>
          <a:ext cx="5032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09" name="Equation" r:id="rId29" imgW="228600" imgH="266400" progId="Equation.DSMT4">
                  <p:embed/>
                </p:oleObj>
              </mc:Choice>
              <mc:Fallback>
                <p:oleObj name="Equation" r:id="rId29" imgW="228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5454650"/>
                        <a:ext cx="5032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Oval 50"/>
          <p:cNvSpPr/>
          <p:nvPr/>
        </p:nvSpPr>
        <p:spPr>
          <a:xfrm>
            <a:off x="6705600" y="3810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Motivated by</a:t>
            </a:r>
          </a:p>
          <a:p>
            <a:pPr algn="ctr"/>
            <a:r>
              <a:rPr lang="en-US" dirty="0" err="1" smtClean="0">
                <a:latin typeface="Calibri" pitchFamily="34" charset="0"/>
              </a:rPr>
              <a:t>Elad</a:t>
            </a:r>
            <a:r>
              <a:rPr lang="en-US" dirty="0" smtClean="0">
                <a:latin typeface="Calibri" pitchFamily="34" charset="0"/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41898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5943600" y="3333749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210050" y="3457569"/>
            <a:ext cx="609600" cy="5905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4F271C">
                    <a:satMod val="130000"/>
                  </a:srgbClr>
                </a:solidFill>
              </a:rPr>
              <a:t>Algorithm – Step 3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 Find a matrix </a:t>
            </a:r>
          </a:p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 </a:t>
            </a:r>
          </a:p>
          <a:p>
            <a:pPr marL="82296" indent="0">
              <a:buNone/>
            </a:pP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82296" indent="0">
              <a:buNone/>
            </a:pPr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79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046190"/>
              </p:ext>
            </p:extLst>
          </p:nvPr>
        </p:nvGraphicFramePr>
        <p:xfrm>
          <a:off x="3878263" y="1533525"/>
          <a:ext cx="24653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80" name="Equation" r:id="rId3" imgW="1422360" imgH="266400" progId="Equation.DSMT4">
                  <p:embed/>
                </p:oleObj>
              </mc:Choice>
              <mc:Fallback>
                <p:oleObj name="Equation" r:id="rId3" imgW="1422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8263" y="1533525"/>
                        <a:ext cx="2465387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223866"/>
              </p:ext>
            </p:extLst>
          </p:nvPr>
        </p:nvGraphicFramePr>
        <p:xfrm>
          <a:off x="4400550" y="2346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81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0550" y="2346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600450" y="2847969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210050" y="2847969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0450" y="343852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729513"/>
              </p:ext>
            </p:extLst>
          </p:nvPr>
        </p:nvGraphicFramePr>
        <p:xfrm>
          <a:off x="3640138" y="2911475"/>
          <a:ext cx="530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82" name="Equation" r:id="rId7" imgW="241200" imgH="215640" progId="Equation.DSMT4">
                  <p:embed/>
                </p:oleObj>
              </mc:Choice>
              <mc:Fallback>
                <p:oleObj name="Equation" r:id="rId7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911475"/>
                        <a:ext cx="5302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614597"/>
              </p:ext>
            </p:extLst>
          </p:nvPr>
        </p:nvGraphicFramePr>
        <p:xfrm>
          <a:off x="3765550" y="3565521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83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3565521"/>
                        <a:ext cx="279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152389"/>
              </p:ext>
            </p:extLst>
          </p:nvPr>
        </p:nvGraphicFramePr>
        <p:xfrm>
          <a:off x="4375150" y="2957509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84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2957509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455561"/>
              </p:ext>
            </p:extLst>
          </p:nvPr>
        </p:nvGraphicFramePr>
        <p:xfrm>
          <a:off x="4124325" y="3509963"/>
          <a:ext cx="7810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85" name="Equation" r:id="rId13" imgW="355320" imgH="228600" progId="Equation.DSMT4">
                  <p:embed/>
                </p:oleObj>
              </mc:Choice>
              <mc:Fallback>
                <p:oleObj name="Equation" r:id="rId13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3509963"/>
                        <a:ext cx="7810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ouble Bracket 18"/>
          <p:cNvSpPr/>
          <p:nvPr/>
        </p:nvSpPr>
        <p:spPr>
          <a:xfrm>
            <a:off x="3448050" y="2695569"/>
            <a:ext cx="1504950" cy="160020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231522"/>
              </p:ext>
            </p:extLst>
          </p:nvPr>
        </p:nvGraphicFramePr>
        <p:xfrm>
          <a:off x="2514600" y="3111496"/>
          <a:ext cx="7826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86" name="Equation" r:id="rId15" imgW="355320" imgH="253800" progId="Equation.DSMT4">
                  <p:embed/>
                </p:oleObj>
              </mc:Choice>
              <mc:Fallback>
                <p:oleObj name="Equation" r:id="rId15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111496"/>
                        <a:ext cx="78263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5334000" y="3343271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5943600" y="2733671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43600" y="3343271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Rectangle 30"/>
          <p:cNvSpPr/>
          <p:nvPr/>
        </p:nvSpPr>
        <p:spPr>
          <a:xfrm>
            <a:off x="6553200" y="2733671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6553200" y="3343271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308402"/>
              </p:ext>
            </p:extLst>
          </p:nvPr>
        </p:nvGraphicFramePr>
        <p:xfrm>
          <a:off x="6010275" y="3373435"/>
          <a:ext cx="4746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87" name="Equation" r:id="rId17" imgW="215640" imgH="266400" progId="Equation.DSMT4">
                  <p:embed/>
                </p:oleObj>
              </mc:Choice>
              <mc:Fallback>
                <p:oleObj name="Equation" r:id="rId17" imgW="215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3373435"/>
                        <a:ext cx="4746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Double Bracket 37"/>
          <p:cNvSpPr/>
          <p:nvPr/>
        </p:nvSpPr>
        <p:spPr>
          <a:xfrm>
            <a:off x="5181600" y="2581271"/>
            <a:ext cx="2133600" cy="161925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Rectangle 84"/>
          <p:cNvSpPr/>
          <p:nvPr/>
        </p:nvSpPr>
        <p:spPr>
          <a:xfrm>
            <a:off x="5334000" y="2733671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Oval 25"/>
          <p:cNvSpPr/>
          <p:nvPr/>
        </p:nvSpPr>
        <p:spPr>
          <a:xfrm>
            <a:off x="6705600" y="3810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Motivated by</a:t>
            </a:r>
          </a:p>
          <a:p>
            <a:pPr algn="ctr"/>
            <a:r>
              <a:rPr lang="en-US" dirty="0" err="1" smtClean="0">
                <a:latin typeface="Calibri" pitchFamily="34" charset="0"/>
              </a:rPr>
              <a:t>Elad</a:t>
            </a:r>
            <a:r>
              <a:rPr lang="en-US" dirty="0" smtClean="0">
                <a:latin typeface="Calibri" pitchFamily="34" charset="0"/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21863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4F271C">
                    <a:satMod val="130000"/>
                  </a:srgbClr>
                </a:solidFill>
              </a:rPr>
              <a:t>Poisson </a:t>
            </a:r>
            <a:r>
              <a:rPr lang="en-US" sz="3900" u="sng" dirty="0">
                <a:solidFill>
                  <a:srgbClr val="4F271C">
                    <a:satMod val="130000"/>
                  </a:srgbClr>
                </a:solidFill>
              </a:rPr>
              <a:t>Compressed Sensing </a:t>
            </a:r>
            <a:endParaRPr lang="he-IL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0" y="2047875"/>
            <a:ext cx="7638288" cy="48006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     </a:t>
            </a:r>
          </a:p>
          <a:p>
            <a:r>
              <a:rPr lang="en-US" sz="2800" dirty="0">
                <a:latin typeface="Calibri" pitchFamily="34" charset="0"/>
              </a:rPr>
              <a:t>B</a:t>
            </a:r>
            <a:r>
              <a:rPr lang="en-US" sz="2800" dirty="0" smtClean="0">
                <a:latin typeface="Calibri" pitchFamily="34" charset="0"/>
              </a:rPr>
              <a:t>y </a:t>
            </a:r>
            <a:r>
              <a:rPr lang="en-US" sz="2800" dirty="0">
                <a:latin typeface="Calibri" pitchFamily="34" charset="0"/>
              </a:rPr>
              <a:t>penalized ML reconstruction</a:t>
            </a:r>
            <a:r>
              <a:rPr lang="en-US" sz="2800" dirty="0" smtClean="0">
                <a:latin typeface="Calibri" pitchFamily="34" charset="0"/>
              </a:rPr>
              <a:t>:</a:t>
            </a:r>
          </a:p>
          <a:p>
            <a:pPr marL="82296" indent="0">
              <a:buNone/>
            </a:pPr>
            <a:endParaRPr lang="en-US" dirty="0" smtClean="0"/>
          </a:p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716002"/>
              </p:ext>
            </p:extLst>
          </p:nvPr>
        </p:nvGraphicFramePr>
        <p:xfrm>
          <a:off x="1687512" y="3323430"/>
          <a:ext cx="6580187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267" name="Equation" r:id="rId4" imgW="2539800" imgH="533160" progId="Equation.DSMT4">
                  <p:embed/>
                </p:oleObj>
              </mc:Choice>
              <mc:Fallback>
                <p:oleObj name="Equation" r:id="rId4" imgW="25398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7512" y="3323430"/>
                        <a:ext cx="6580187" cy="138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אובייקט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913727"/>
              </p:ext>
            </p:extLst>
          </p:nvPr>
        </p:nvGraphicFramePr>
        <p:xfrm>
          <a:off x="3001963" y="1447800"/>
          <a:ext cx="33242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268" name="Equation" r:id="rId6" imgW="1790640" imgH="533160" progId="Equation.DSMT4">
                  <p:embed/>
                </p:oleObj>
              </mc:Choice>
              <mc:Fallback>
                <p:oleObj name="Equation" r:id="rId6" imgW="1790640" imgH="533160" progId="Equation.DSMT4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1447800"/>
                        <a:ext cx="33242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7467600" y="3919537"/>
            <a:ext cx="381000" cy="652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987130" y="3926680"/>
            <a:ext cx="356394" cy="6762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85164" y="4602956"/>
            <a:ext cx="1403932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Poisson </a:t>
            </a:r>
          </a:p>
          <a:p>
            <a:pPr algn="ctr"/>
            <a:r>
              <a:rPr lang="en-US" sz="1600" dirty="0" smtClean="0"/>
              <a:t>log-likelihood</a:t>
            </a:r>
          </a:p>
          <a:p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609861"/>
            <a:ext cx="25146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Penalty function </a:t>
            </a:r>
          </a:p>
          <a:p>
            <a:pPr algn="ctr"/>
            <a:r>
              <a:rPr lang="en-US" sz="1600" dirty="0" smtClean="0"/>
              <a:t>promoting</a:t>
            </a:r>
          </a:p>
          <a:p>
            <a:pPr algn="ctr"/>
            <a:r>
              <a:rPr lang="en-US" sz="1600" dirty="0" err="1" smtClean="0"/>
              <a:t>sparsity</a:t>
            </a:r>
            <a:endParaRPr lang="en-US" sz="1600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072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4F271C">
                    <a:satMod val="130000"/>
                  </a:srgbClr>
                </a:solidFill>
              </a:rPr>
              <a:t>Algorithm – Step 4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 Calculate the nearest tight frame</a:t>
            </a:r>
          </a:p>
          <a:p>
            <a:pPr marL="82296" indent="0">
              <a:buNone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</a:p>
          <a:p>
            <a:pPr marL="82296" indent="0">
              <a:buNone/>
            </a:pP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80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114255"/>
              </p:ext>
            </p:extLst>
          </p:nvPr>
        </p:nvGraphicFramePr>
        <p:xfrm>
          <a:off x="6477000" y="1447800"/>
          <a:ext cx="5810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81" name="Equation" r:id="rId3" imgW="253800" imgH="253800" progId="Equation.DSMT4">
                  <p:embed/>
                </p:oleObj>
              </mc:Choice>
              <mc:Fallback>
                <p:oleObj name="Equation" r:id="rId3" imgW="253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0" y="1447800"/>
                        <a:ext cx="581025" cy="5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780783"/>
              </p:ext>
            </p:extLst>
          </p:nvPr>
        </p:nvGraphicFramePr>
        <p:xfrm>
          <a:off x="4400550" y="2346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82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0550" y="2346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6705600" y="3810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Tsiligianni</a:t>
            </a:r>
            <a:r>
              <a:rPr lang="en-US" dirty="0">
                <a:latin typeface="Calibri" pitchFamily="34" charset="0"/>
              </a:rPr>
              <a:t> et al, </a:t>
            </a:r>
            <a:r>
              <a:rPr lang="en-US" dirty="0" smtClean="0">
                <a:latin typeface="Calibri" pitchFamily="34" charset="0"/>
              </a:rPr>
              <a:t>2012</a:t>
            </a:r>
            <a:endParaRPr lang="he-I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4F271C">
                    <a:satMod val="130000"/>
                  </a:srgbClr>
                </a:solidFill>
              </a:rPr>
              <a:t>Algorithm – Step 4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 Calculate the nearest tight frame</a:t>
            </a:r>
          </a:p>
          <a:p>
            <a:pPr marL="82296" indent="0">
              <a:buNone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</a:p>
          <a:p>
            <a:pPr marL="82296" indent="0">
              <a:buNone/>
            </a:pP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81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720199"/>
              </p:ext>
            </p:extLst>
          </p:nvPr>
        </p:nvGraphicFramePr>
        <p:xfrm>
          <a:off x="4400550" y="2346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6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0550" y="2346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638800" y="3343271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9525" y="3448038"/>
            <a:ext cx="609600" cy="59054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3209925" y="2838438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3819525" y="2838438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9925" y="3428989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888480"/>
              </p:ext>
            </p:extLst>
          </p:nvPr>
        </p:nvGraphicFramePr>
        <p:xfrm>
          <a:off x="3249613" y="2901944"/>
          <a:ext cx="530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61" name="Equation" r:id="rId5" imgW="241200" imgH="215640" progId="Equation.DSMT4">
                  <p:embed/>
                </p:oleObj>
              </mc:Choice>
              <mc:Fallback>
                <p:oleObj name="Equation" r:id="rId5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2901944"/>
                        <a:ext cx="5302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053565"/>
              </p:ext>
            </p:extLst>
          </p:nvPr>
        </p:nvGraphicFramePr>
        <p:xfrm>
          <a:off x="3375025" y="3555990"/>
          <a:ext cx="279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62" name="Equation" r:id="rId7" imgW="126720" imgH="177480" progId="Equation.DSMT4">
                  <p:embed/>
                </p:oleObj>
              </mc:Choice>
              <mc:Fallback>
                <p:oleObj name="Equation" r:id="rId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5" y="3555990"/>
                        <a:ext cx="279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42742"/>
              </p:ext>
            </p:extLst>
          </p:nvPr>
        </p:nvGraphicFramePr>
        <p:xfrm>
          <a:off x="3984625" y="2947978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63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2947978"/>
                        <a:ext cx="2794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450754"/>
              </p:ext>
            </p:extLst>
          </p:nvPr>
        </p:nvGraphicFramePr>
        <p:xfrm>
          <a:off x="3733800" y="3500432"/>
          <a:ext cx="7810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64" name="Equation" r:id="rId11" imgW="355320" imgH="228600" progId="Equation.DSMT4">
                  <p:embed/>
                </p:oleObj>
              </mc:Choice>
              <mc:Fallback>
                <p:oleObj name="Equation" r:id="rId11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00432"/>
                        <a:ext cx="7810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uble Bracket 16"/>
          <p:cNvSpPr/>
          <p:nvPr/>
        </p:nvSpPr>
        <p:spPr>
          <a:xfrm>
            <a:off x="3057525" y="2686038"/>
            <a:ext cx="1504950" cy="160020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806604"/>
              </p:ext>
            </p:extLst>
          </p:nvPr>
        </p:nvGraphicFramePr>
        <p:xfrm>
          <a:off x="2133600" y="3101965"/>
          <a:ext cx="7826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65" name="Equation" r:id="rId13" imgW="355320" imgH="253800" progId="Equation.DSMT4">
                  <p:embed/>
                </p:oleObj>
              </mc:Choice>
              <mc:Fallback>
                <p:oleObj name="Equation" r:id="rId13" imgW="35532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01965"/>
                        <a:ext cx="7826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029200" y="3343271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5638800" y="2733671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48400" y="2733671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6248400" y="3343271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999362"/>
              </p:ext>
            </p:extLst>
          </p:nvPr>
        </p:nvGraphicFramePr>
        <p:xfrm>
          <a:off x="5705475" y="3373435"/>
          <a:ext cx="4746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66" name="Equation" r:id="rId15" imgW="215640" imgH="266400" progId="Equation.DSMT4">
                  <p:embed/>
                </p:oleObj>
              </mc:Choice>
              <mc:Fallback>
                <p:oleObj name="Equation" r:id="rId15" imgW="215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3373435"/>
                        <a:ext cx="4746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Double Bracket 29"/>
          <p:cNvSpPr/>
          <p:nvPr/>
        </p:nvSpPr>
        <p:spPr>
          <a:xfrm>
            <a:off x="4876800" y="2581271"/>
            <a:ext cx="2133600" cy="161925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Rectangle 30"/>
          <p:cNvSpPr/>
          <p:nvPr/>
        </p:nvSpPr>
        <p:spPr>
          <a:xfrm>
            <a:off x="5029200" y="2733671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Oval 31"/>
          <p:cNvSpPr/>
          <p:nvPr/>
        </p:nvSpPr>
        <p:spPr>
          <a:xfrm>
            <a:off x="6705600" y="3810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Tsiligianni</a:t>
            </a:r>
            <a:r>
              <a:rPr lang="en-US" dirty="0">
                <a:latin typeface="Calibri" pitchFamily="34" charset="0"/>
              </a:rPr>
              <a:t> et al, </a:t>
            </a:r>
            <a:r>
              <a:rPr lang="en-US" dirty="0" smtClean="0">
                <a:latin typeface="Calibri" pitchFamily="34" charset="0"/>
              </a:rPr>
              <a:t>2012</a:t>
            </a:r>
            <a:endParaRPr lang="he-IL" dirty="0">
              <a:latin typeface="Calibri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114255"/>
              </p:ext>
            </p:extLst>
          </p:nvPr>
        </p:nvGraphicFramePr>
        <p:xfrm>
          <a:off x="6477000" y="1447800"/>
          <a:ext cx="5810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67" name="Equation" r:id="rId17" imgW="253800" imgH="253800" progId="Equation.DSMT4">
                  <p:embed/>
                </p:oleObj>
              </mc:Choice>
              <mc:Fallback>
                <p:oleObj name="Equation" r:id="rId17" imgW="2538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447800"/>
                        <a:ext cx="58102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8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4F271C">
                    <a:satMod val="130000"/>
                  </a:srgbClr>
                </a:solidFill>
              </a:rPr>
              <a:t>Algorithm – Step 4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 Calculate the nearest tight frame</a:t>
            </a:r>
          </a:p>
          <a:p>
            <a:pPr marL="82296" indent="0">
              <a:buNone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</a:p>
          <a:p>
            <a:pPr marL="82296" indent="0">
              <a:buNone/>
            </a:pP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82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395331"/>
              </p:ext>
            </p:extLst>
          </p:nvPr>
        </p:nvGraphicFramePr>
        <p:xfrm>
          <a:off x="4400550" y="2346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92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0550" y="2346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196484"/>
              </p:ext>
            </p:extLst>
          </p:nvPr>
        </p:nvGraphicFramePr>
        <p:xfrm>
          <a:off x="2119313" y="3101975"/>
          <a:ext cx="8112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929" name="Equation" r:id="rId5" imgW="368280" imgH="253800" progId="Equation.DSMT4">
                  <p:embed/>
                </p:oleObj>
              </mc:Choice>
              <mc:Fallback>
                <p:oleObj name="Equation" r:id="rId5" imgW="368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3101975"/>
                        <a:ext cx="8112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366286"/>
              </p:ext>
            </p:extLst>
          </p:nvPr>
        </p:nvGraphicFramePr>
        <p:xfrm>
          <a:off x="3575050" y="3154363"/>
          <a:ext cx="33496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930" name="Equation" r:id="rId7" imgW="152280" imgH="139680" progId="Equation.DSMT4">
                  <p:embed/>
                </p:oleObj>
              </mc:Choice>
              <mc:Fallback>
                <p:oleObj name="Equation" r:id="rId7" imgW="152280" imgH="139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3154363"/>
                        <a:ext cx="334963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504327"/>
              </p:ext>
            </p:extLst>
          </p:nvPr>
        </p:nvGraphicFramePr>
        <p:xfrm>
          <a:off x="1425575" y="4289425"/>
          <a:ext cx="249078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931" name="Equation" r:id="rId9" imgW="1180800" imgH="203040" progId="Equation.DSMT4">
                  <p:embed/>
                </p:oleObj>
              </mc:Choice>
              <mc:Fallback>
                <p:oleObj name="Equation" r:id="rId9" imgW="1180800" imgH="203040" progId="Equation.DSMT4">
                  <p:embed/>
                  <p:pic>
                    <p:nvPicPr>
                      <p:cNvPr id="0" name="אובייקט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4289425"/>
                        <a:ext cx="2490788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-5280000">
            <a:off x="2981677" y="3779711"/>
            <a:ext cx="533400" cy="457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257800" y="332421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48200" y="332421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5257800" y="271461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7400" y="271461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Rectangle 30"/>
          <p:cNvSpPr/>
          <p:nvPr/>
        </p:nvSpPr>
        <p:spPr>
          <a:xfrm>
            <a:off x="5867400" y="3324217"/>
            <a:ext cx="6096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698883"/>
              </p:ext>
            </p:extLst>
          </p:nvPr>
        </p:nvGraphicFramePr>
        <p:xfrm>
          <a:off x="5324475" y="3354381"/>
          <a:ext cx="4746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932" name="Equation" r:id="rId11" imgW="215640" imgH="266400" progId="Equation.DSMT4">
                  <p:embed/>
                </p:oleObj>
              </mc:Choice>
              <mc:Fallback>
                <p:oleObj name="Equation" r:id="rId11" imgW="215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3354381"/>
                        <a:ext cx="4746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Double Bracket 32"/>
          <p:cNvSpPr/>
          <p:nvPr/>
        </p:nvSpPr>
        <p:spPr>
          <a:xfrm>
            <a:off x="4495800" y="2562217"/>
            <a:ext cx="2133600" cy="161925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Rectangle 33"/>
          <p:cNvSpPr/>
          <p:nvPr/>
        </p:nvSpPr>
        <p:spPr>
          <a:xfrm>
            <a:off x="4648200" y="2714617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Oval 34"/>
          <p:cNvSpPr/>
          <p:nvPr/>
        </p:nvSpPr>
        <p:spPr>
          <a:xfrm>
            <a:off x="6705600" y="3810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Tsiligianni</a:t>
            </a:r>
            <a:r>
              <a:rPr lang="en-US" dirty="0">
                <a:latin typeface="Calibri" pitchFamily="34" charset="0"/>
              </a:rPr>
              <a:t> et al, </a:t>
            </a:r>
            <a:r>
              <a:rPr lang="en-US" dirty="0" smtClean="0">
                <a:latin typeface="Calibri" pitchFamily="34" charset="0"/>
              </a:rPr>
              <a:t>2012</a:t>
            </a:r>
            <a:endParaRPr lang="he-IL" dirty="0">
              <a:latin typeface="Calibri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114255"/>
              </p:ext>
            </p:extLst>
          </p:nvPr>
        </p:nvGraphicFramePr>
        <p:xfrm>
          <a:off x="6477000" y="1447800"/>
          <a:ext cx="5810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933" name="Equation" r:id="rId13" imgW="253800" imgH="253800" progId="Equation.DSMT4">
                  <p:embed/>
                </p:oleObj>
              </mc:Choice>
              <mc:Fallback>
                <p:oleObj name="Equation" r:id="rId13" imgW="2538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447800"/>
                        <a:ext cx="58102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49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4F271C">
                    <a:satMod val="130000"/>
                  </a:srgbClr>
                </a:solidFill>
              </a:rPr>
              <a:t>Algorithm – Final Step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 </a:t>
            </a:r>
          </a:p>
          <a:p>
            <a:pPr marL="82296" indent="0">
              <a:buNone/>
            </a:pP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83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276348"/>
              </p:ext>
            </p:extLst>
          </p:nvPr>
        </p:nvGraphicFramePr>
        <p:xfrm>
          <a:off x="4400550" y="2346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33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0550" y="2346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865917"/>
              </p:ext>
            </p:extLst>
          </p:nvPr>
        </p:nvGraphicFramePr>
        <p:xfrm>
          <a:off x="1597025" y="1676400"/>
          <a:ext cx="50800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333" name="Equation" r:id="rId5" imgW="2374560" imgH="393480" progId="Equation.DSMT4">
                  <p:embed/>
                </p:oleObj>
              </mc:Choice>
              <mc:Fallback>
                <p:oleObj name="Equation" r:id="rId5" imgW="2374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1676400"/>
                        <a:ext cx="50800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397789"/>
              </p:ext>
            </p:extLst>
          </p:nvPr>
        </p:nvGraphicFramePr>
        <p:xfrm>
          <a:off x="3657600" y="3124200"/>
          <a:ext cx="18002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334" name="Equation" r:id="rId7" imgW="850680" imgH="203040" progId="Equation.DSMT4">
                  <p:embed/>
                </p:oleObj>
              </mc:Choice>
              <mc:Fallback>
                <p:oleObj name="Equation" r:id="rId7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124200"/>
                        <a:ext cx="18002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6705600" y="381000"/>
            <a:ext cx="21240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Motivated by</a:t>
            </a:r>
          </a:p>
          <a:p>
            <a:pPr algn="ctr"/>
            <a:r>
              <a:rPr lang="en-US" dirty="0" err="1" smtClean="0">
                <a:latin typeface="Calibri" pitchFamily="34" charset="0"/>
              </a:rPr>
              <a:t>Elad</a:t>
            </a:r>
            <a:r>
              <a:rPr lang="en-US" dirty="0" smtClean="0">
                <a:latin typeface="Calibri" pitchFamily="34" charset="0"/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775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>
                <a:solidFill>
                  <a:srgbClr val="4F271C">
                    <a:satMod val="130000"/>
                  </a:srgbClr>
                </a:solidFill>
              </a:rPr>
              <a:t>Algorithm – Final </a:t>
            </a:r>
            <a:r>
              <a:rPr lang="en-US" sz="3600" u="sng" dirty="0" smtClean="0">
                <a:solidFill>
                  <a:srgbClr val="4F271C">
                    <a:satMod val="130000"/>
                  </a:srgbClr>
                </a:solidFill>
              </a:rPr>
              <a:t>Step Improvement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If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 </a:t>
            </a:r>
          </a:p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then it holds also for</a:t>
            </a:r>
          </a:p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for any unitary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 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84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964393"/>
              </p:ext>
            </p:extLst>
          </p:nvPr>
        </p:nvGraphicFramePr>
        <p:xfrm>
          <a:off x="1981200" y="1524000"/>
          <a:ext cx="158591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663" name="Equation" r:id="rId3" imgW="914400" imgH="279360" progId="Equation.DSMT4">
                  <p:embed/>
                </p:oleObj>
              </mc:Choice>
              <mc:Fallback>
                <p:oleObj name="Equation" r:id="rId3" imgW="914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524000"/>
                        <a:ext cx="1585912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259147"/>
              </p:ext>
            </p:extLst>
          </p:nvPr>
        </p:nvGraphicFramePr>
        <p:xfrm>
          <a:off x="4400550" y="2346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664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0550" y="2346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072048"/>
              </p:ext>
            </p:extLst>
          </p:nvPr>
        </p:nvGraphicFramePr>
        <p:xfrm>
          <a:off x="3886200" y="2514600"/>
          <a:ext cx="6969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665" name="Equation" r:id="rId7" imgW="330120" imgH="241200" progId="Equation.DSMT4">
                  <p:embed/>
                </p:oleObj>
              </mc:Choice>
              <mc:Fallback>
                <p:oleObj name="Equation" r:id="rId7" imgW="33012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514600"/>
                        <a:ext cx="6969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762498"/>
              </p:ext>
            </p:extLst>
          </p:nvPr>
        </p:nvGraphicFramePr>
        <p:xfrm>
          <a:off x="4648200" y="2057400"/>
          <a:ext cx="6159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666" name="Equation" r:id="rId9" imgW="355320" imgH="253800" progId="Equation.DSMT4">
                  <p:embed/>
                </p:oleObj>
              </mc:Choice>
              <mc:Fallback>
                <p:oleObj name="Equation" r:id="rId9" imgW="35532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057400"/>
                        <a:ext cx="61595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5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>
                <a:solidFill>
                  <a:srgbClr val="4F271C">
                    <a:satMod val="130000"/>
                  </a:srgbClr>
                </a:solidFill>
              </a:rPr>
              <a:t>Algorithm – Final </a:t>
            </a:r>
            <a:r>
              <a:rPr lang="en-US" sz="3600" u="sng" dirty="0" smtClean="0">
                <a:solidFill>
                  <a:srgbClr val="4F271C">
                    <a:satMod val="130000"/>
                  </a:srgbClr>
                </a:solidFill>
              </a:rPr>
              <a:t>Step Improvement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If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 </a:t>
            </a:r>
          </a:p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then it holds also for</a:t>
            </a:r>
          </a:p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for any unitary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 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85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219512"/>
              </p:ext>
            </p:extLst>
          </p:nvPr>
        </p:nvGraphicFramePr>
        <p:xfrm>
          <a:off x="1981200" y="1524000"/>
          <a:ext cx="158591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45" name="Equation" r:id="rId3" imgW="914400" imgH="279360" progId="Equation.DSMT4">
                  <p:embed/>
                </p:oleObj>
              </mc:Choice>
              <mc:Fallback>
                <p:oleObj name="Equation" r:id="rId3" imgW="914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524000"/>
                        <a:ext cx="1585912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388381"/>
              </p:ext>
            </p:extLst>
          </p:nvPr>
        </p:nvGraphicFramePr>
        <p:xfrm>
          <a:off x="4400550" y="2346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46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0550" y="2346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174528"/>
              </p:ext>
            </p:extLst>
          </p:nvPr>
        </p:nvGraphicFramePr>
        <p:xfrm>
          <a:off x="3886200" y="2514600"/>
          <a:ext cx="6969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47" name="Equation" r:id="rId7" imgW="330120" imgH="241200" progId="Equation.DSMT4">
                  <p:embed/>
                </p:oleObj>
              </mc:Choice>
              <mc:Fallback>
                <p:oleObj name="Equation" r:id="rId7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514600"/>
                        <a:ext cx="6969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570203"/>
              </p:ext>
            </p:extLst>
          </p:nvPr>
        </p:nvGraphicFramePr>
        <p:xfrm>
          <a:off x="4648200" y="2057400"/>
          <a:ext cx="6159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48" name="Equation" r:id="rId9" imgW="355320" imgH="253800" progId="Equation.DSMT4">
                  <p:embed/>
                </p:oleObj>
              </mc:Choice>
              <mc:Fallback>
                <p:oleObj name="Equation" r:id="rId9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057400"/>
                        <a:ext cx="61595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53031"/>
              </p:ext>
            </p:extLst>
          </p:nvPr>
        </p:nvGraphicFramePr>
        <p:xfrm>
          <a:off x="3051175" y="3505200"/>
          <a:ext cx="50800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49" name="Equation" r:id="rId11" imgW="2374560" imgH="393480" progId="Equation.DSMT4">
                  <p:embed/>
                </p:oleObj>
              </mc:Choice>
              <mc:Fallback>
                <p:oleObj name="Equation" r:id="rId11" imgW="23745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3505200"/>
                        <a:ext cx="50800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4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>
                <a:solidFill>
                  <a:srgbClr val="4F271C">
                    <a:satMod val="130000"/>
                  </a:srgbClr>
                </a:solidFill>
              </a:rPr>
              <a:t>Algorithm – Final </a:t>
            </a:r>
            <a:r>
              <a:rPr lang="en-US" sz="3600" u="sng" dirty="0" smtClean="0">
                <a:solidFill>
                  <a:srgbClr val="4F271C">
                    <a:satMod val="130000"/>
                  </a:srgbClr>
                </a:solidFill>
              </a:rPr>
              <a:t>Step Improvement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If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 </a:t>
            </a:r>
          </a:p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then it holds also for</a:t>
            </a:r>
          </a:p>
          <a:p>
            <a:pPr marL="82296" indent="0">
              <a:buNone/>
            </a:pPr>
            <a:r>
              <a:rPr lang="en-US" sz="2800" dirty="0" smtClean="0">
                <a:latin typeface="Calibri" pitchFamily="34" charset="0"/>
              </a:rPr>
              <a:t>for any unitary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 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86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107037"/>
              </p:ext>
            </p:extLst>
          </p:nvPr>
        </p:nvGraphicFramePr>
        <p:xfrm>
          <a:off x="1981200" y="1524000"/>
          <a:ext cx="158591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864" name="Equation" r:id="rId3" imgW="914400" imgH="279360" progId="Equation.DSMT4">
                  <p:embed/>
                </p:oleObj>
              </mc:Choice>
              <mc:Fallback>
                <p:oleObj name="Equation" r:id="rId3" imgW="914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524000"/>
                        <a:ext cx="1585912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725846"/>
              </p:ext>
            </p:extLst>
          </p:nvPr>
        </p:nvGraphicFramePr>
        <p:xfrm>
          <a:off x="4400550" y="2346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865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0550" y="2346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392874"/>
              </p:ext>
            </p:extLst>
          </p:nvPr>
        </p:nvGraphicFramePr>
        <p:xfrm>
          <a:off x="3886200" y="2514600"/>
          <a:ext cx="6969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866" name="Equation" r:id="rId7" imgW="330120" imgH="241200" progId="Equation.DSMT4">
                  <p:embed/>
                </p:oleObj>
              </mc:Choice>
              <mc:Fallback>
                <p:oleObj name="Equation" r:id="rId7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514600"/>
                        <a:ext cx="6969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949001"/>
              </p:ext>
            </p:extLst>
          </p:nvPr>
        </p:nvGraphicFramePr>
        <p:xfrm>
          <a:off x="4648200" y="2057400"/>
          <a:ext cx="6159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867" name="Equation" r:id="rId9" imgW="355320" imgH="253800" progId="Equation.DSMT4">
                  <p:embed/>
                </p:oleObj>
              </mc:Choice>
              <mc:Fallback>
                <p:oleObj name="Equation" r:id="rId9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057400"/>
                        <a:ext cx="61595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061560"/>
              </p:ext>
            </p:extLst>
          </p:nvPr>
        </p:nvGraphicFramePr>
        <p:xfrm>
          <a:off x="3051175" y="3505200"/>
          <a:ext cx="50800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868" name="Equation" r:id="rId11" imgW="2374560" imgH="393480" progId="Equation.DSMT4">
                  <p:embed/>
                </p:oleObj>
              </mc:Choice>
              <mc:Fallback>
                <p:oleObj name="Equation" r:id="rId11" imgW="23745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3505200"/>
                        <a:ext cx="50800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-60000">
            <a:off x="5410200" y="44196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546707"/>
              </p:ext>
            </p:extLst>
          </p:nvPr>
        </p:nvGraphicFramePr>
        <p:xfrm>
          <a:off x="2182813" y="5016500"/>
          <a:ext cx="681672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869" name="Equation" r:id="rId13" imgW="3187440" imgH="406080" progId="Equation.DSMT4">
                  <p:embed/>
                </p:oleObj>
              </mc:Choice>
              <mc:Fallback>
                <p:oleObj name="Equation" r:id="rId13" imgW="318744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5016500"/>
                        <a:ext cx="681672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3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srgbClr val="4F271C">
                    <a:satMod val="130000"/>
                  </a:srgbClr>
                </a:solidFill>
              </a:rPr>
              <a:t>Algorithm – Final Step Improvement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87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162906"/>
              </p:ext>
            </p:extLst>
          </p:nvPr>
        </p:nvGraphicFramePr>
        <p:xfrm>
          <a:off x="1587500" y="1524000"/>
          <a:ext cx="681672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62" name="Equation" r:id="rId3" imgW="3187440" imgH="406080" progId="Equation.DSMT4">
                  <p:embed/>
                </p:oleObj>
              </mc:Choice>
              <mc:Fallback>
                <p:oleObj name="Equation" r:id="rId3" imgW="3187440" imgH="4060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1524000"/>
                        <a:ext cx="681672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21540000">
            <a:off x="4881455" y="2438359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619533"/>
              </p:ext>
            </p:extLst>
          </p:nvPr>
        </p:nvGraphicFramePr>
        <p:xfrm>
          <a:off x="1196975" y="3138488"/>
          <a:ext cx="592137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63" name="Equation" r:id="rId5" imgW="2768400" imgH="393480" progId="Equation.DSMT4">
                  <p:embed/>
                </p:oleObj>
              </mc:Choice>
              <mc:Fallback>
                <p:oleObj name="Equation" r:id="rId5" imgW="27684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3138488"/>
                        <a:ext cx="5921375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35870"/>
              </p:ext>
            </p:extLst>
          </p:nvPr>
        </p:nvGraphicFramePr>
        <p:xfrm>
          <a:off x="1717675" y="4419600"/>
          <a:ext cx="55133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64" name="Equation" r:id="rId7" imgW="2577960" imgH="406080" progId="Equation.DSMT4">
                  <p:embed/>
                </p:oleObj>
              </mc:Choice>
              <mc:Fallback>
                <p:oleObj name="Equation" r:id="rId7" imgW="2577960" imgH="406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4419600"/>
                        <a:ext cx="5513388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810000" y="5181600"/>
            <a:ext cx="304800" cy="53331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0" y="5714919"/>
            <a:ext cx="234173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/>
              <a:t>Closed form solution</a:t>
            </a:r>
            <a:endParaRPr lang="he-IL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00800" y="3810000"/>
            <a:ext cx="762000" cy="3048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62800" y="3981450"/>
            <a:ext cx="73834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/>
              <a:t>FISTA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4797739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Results – Measurement Matrix Optimization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88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866695"/>
              </p:ext>
            </p:extLst>
          </p:nvPr>
        </p:nvGraphicFramePr>
        <p:xfrm>
          <a:off x="3879850" y="2232025"/>
          <a:ext cx="10509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92" name="Equation" r:id="rId3" imgW="596880" imgH="406080" progId="Equation.DSMT4">
                  <p:embed/>
                </p:oleObj>
              </mc:Choice>
              <mc:Fallback>
                <p:oleObj name="Equation" r:id="rId3" imgW="59688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2232025"/>
                        <a:ext cx="10509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973" name="Picture 11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614737" cy="221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1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>
                <a:solidFill>
                  <a:srgbClr val="4F271C">
                    <a:satMod val="130000"/>
                  </a:srgbClr>
                </a:solidFill>
              </a:rPr>
              <a:t>Average Mutual </a:t>
            </a:r>
            <a:r>
              <a:rPr lang="en-US" sz="4400" u="sng" dirty="0">
                <a:solidFill>
                  <a:srgbClr val="4F271C">
                    <a:satMod val="130000"/>
                  </a:srgbClr>
                </a:solidFill>
              </a:rPr>
              <a:t>Coherence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89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360569"/>
              </p:ext>
            </p:extLst>
          </p:nvPr>
        </p:nvGraphicFramePr>
        <p:xfrm>
          <a:off x="2362200" y="2438400"/>
          <a:ext cx="468368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39" name="Equation" r:id="rId3" imgW="2450880" imgH="571320" progId="Equation.DSMT4">
                  <p:embed/>
                </p:oleObj>
              </mc:Choice>
              <mc:Fallback>
                <p:oleObj name="Equation" r:id="rId3" imgW="2450880" imgH="571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38400"/>
                        <a:ext cx="4683688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5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Previous Related Work</a:t>
            </a:r>
            <a:endParaRPr lang="he-IL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dirty="0" smtClean="0">
                <a:latin typeface="Calibri" pitchFamily="34" charset="0"/>
              </a:rPr>
              <a:t>What has been done?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Compressed sensing – noiseless or </a:t>
            </a:r>
            <a:r>
              <a:rPr lang="en-US" sz="2400" dirty="0">
                <a:latin typeface="Calibri" pitchFamily="34" charset="0"/>
              </a:rPr>
              <a:t>Gaussian noise</a:t>
            </a:r>
            <a:r>
              <a:rPr lang="en-US" sz="2400" dirty="0" smtClean="0">
                <a:latin typeface="Calibri" pitchFamily="34" charset="0"/>
              </a:rPr>
              <a:t>: </a:t>
            </a:r>
            <a:r>
              <a:rPr lang="en-US" sz="2400" dirty="0" err="1" smtClean="0">
                <a:latin typeface="Calibri" pitchFamily="34" charset="0"/>
              </a:rPr>
              <a:t>Donoho</a:t>
            </a:r>
            <a:r>
              <a:rPr lang="en-US" sz="2400" dirty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Candès</a:t>
            </a:r>
            <a:r>
              <a:rPr lang="en-US" sz="2400" dirty="0" smtClean="0">
                <a:latin typeface="Calibri" pitchFamily="34" charset="0"/>
              </a:rPr>
              <a:t>, Tao…  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     optimization </a:t>
            </a:r>
            <a:r>
              <a:rPr lang="en-US" sz="2400" dirty="0">
                <a:latin typeface="Calibri" pitchFamily="34" charset="0"/>
              </a:rPr>
              <a:t>– noiseless or Gaussian </a:t>
            </a:r>
            <a:r>
              <a:rPr lang="en-US" sz="2400" dirty="0" smtClean="0">
                <a:latin typeface="Calibri" pitchFamily="34" charset="0"/>
              </a:rPr>
              <a:t>noise: </a:t>
            </a:r>
            <a:r>
              <a:rPr lang="en-US" sz="2400" dirty="0" err="1" smtClean="0">
                <a:latin typeface="Calibri" pitchFamily="34" charset="0"/>
              </a:rPr>
              <a:t>Elad</a:t>
            </a:r>
            <a:r>
              <a:rPr lang="en-US" sz="2400" dirty="0">
                <a:latin typeface="Calibri" pitchFamily="34" charset="0"/>
              </a:rPr>
              <a:t>, </a:t>
            </a:r>
            <a:r>
              <a:rPr lang="en-US" sz="2400" dirty="0" smtClean="0">
                <a:latin typeface="Calibri" pitchFamily="34" charset="0"/>
              </a:rPr>
              <a:t>Duarte-</a:t>
            </a:r>
            <a:r>
              <a:rPr lang="en-US" sz="2400" dirty="0" err="1" smtClean="0">
                <a:latin typeface="Calibri" pitchFamily="34" charset="0"/>
              </a:rPr>
              <a:t>Carvajalino</a:t>
            </a:r>
            <a:r>
              <a:rPr lang="en-US" sz="2400" dirty="0" smtClean="0">
                <a:latin typeface="Calibri" pitchFamily="34" charset="0"/>
              </a:rPr>
              <a:t> et al, </a:t>
            </a:r>
            <a:r>
              <a:rPr lang="en-US" sz="2400" dirty="0" err="1" smtClean="0">
                <a:latin typeface="Calibri" pitchFamily="34" charset="0"/>
              </a:rPr>
              <a:t>Xu</a:t>
            </a:r>
            <a:r>
              <a:rPr lang="en-US" sz="2400" dirty="0" smtClean="0">
                <a:latin typeface="Calibri" pitchFamily="34" charset="0"/>
              </a:rPr>
              <a:t> et al…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Poisson compressed sensing – </a:t>
            </a:r>
            <a:r>
              <a:rPr lang="en-US" sz="2400" dirty="0">
                <a:latin typeface="Calibri" pitchFamily="34" charset="0"/>
              </a:rPr>
              <a:t>reconstruction algorithms:  </a:t>
            </a:r>
            <a:r>
              <a:rPr lang="en-US" sz="2400" dirty="0" err="1" smtClean="0">
                <a:latin typeface="Calibri" pitchFamily="34" charset="0"/>
              </a:rPr>
              <a:t>Harmany</a:t>
            </a:r>
            <a:r>
              <a:rPr lang="en-US" sz="2400" dirty="0">
                <a:latin typeface="Calibri" pitchFamily="34" charset="0"/>
              </a:rPr>
              <a:t> et al, </a:t>
            </a:r>
            <a:r>
              <a:rPr lang="en-US" sz="2400" dirty="0" err="1" smtClean="0">
                <a:latin typeface="Calibri" pitchFamily="34" charset="0"/>
              </a:rPr>
              <a:t>Lingenfelter</a:t>
            </a:r>
            <a:r>
              <a:rPr lang="en-US" sz="2400" dirty="0" smtClean="0">
                <a:latin typeface="Calibri" pitchFamily="34" charset="0"/>
              </a:rPr>
              <a:t> et al…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Poisson compressed sensing –  </a:t>
            </a:r>
            <a:r>
              <a:rPr lang="en-US" sz="2400" dirty="0" smtClean="0">
                <a:latin typeface="Calibri" pitchFamily="34" charset="0"/>
              </a:rPr>
              <a:t>     suggestions (not </a:t>
            </a:r>
            <a:r>
              <a:rPr lang="en-US" sz="2400" dirty="0">
                <a:latin typeface="Calibri" pitchFamily="34" charset="0"/>
              </a:rPr>
              <a:t>optimized): </a:t>
            </a:r>
            <a:r>
              <a:rPr lang="en-US" sz="2400" dirty="0" err="1" smtClean="0">
                <a:latin typeface="Calibri" pitchFamily="34" charset="0"/>
              </a:rPr>
              <a:t>Raginsky</a:t>
            </a:r>
            <a:r>
              <a:rPr lang="en-US" sz="2400" dirty="0" smtClean="0">
                <a:latin typeface="Calibri" pitchFamily="34" charset="0"/>
              </a:rPr>
              <a:t> et al. </a:t>
            </a:r>
            <a:endParaRPr lang="he-IL" sz="2400" dirty="0">
              <a:latin typeface="Calibri" pitchFamily="34" charset="0"/>
            </a:endParaRPr>
          </a:p>
          <a:p>
            <a:endParaRPr lang="he-IL" sz="2800" dirty="0">
              <a:latin typeface="Calibri" pitchFamily="34" charset="0"/>
            </a:endParaRPr>
          </a:p>
          <a:p>
            <a:endParaRPr lang="he-IL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465758"/>
              </p:ext>
            </p:extLst>
          </p:nvPr>
        </p:nvGraphicFramePr>
        <p:xfrm>
          <a:off x="1905000" y="2895600"/>
          <a:ext cx="348996" cy="323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48" name="Equation" r:id="rId3" imgW="164880" imgH="152280" progId="Equation.DSMT4">
                  <p:embed/>
                </p:oleObj>
              </mc:Choice>
              <mc:Fallback>
                <p:oleObj name="Equation" r:id="rId3" imgW="16488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5600"/>
                        <a:ext cx="348996" cy="323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44216"/>
              </p:ext>
            </p:extLst>
          </p:nvPr>
        </p:nvGraphicFramePr>
        <p:xfrm>
          <a:off x="5715000" y="4648200"/>
          <a:ext cx="349250" cy="32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49" name="Equation" r:id="rId5" imgW="164957" imgH="152268" progId="Equation.DSMT4">
                  <p:embed/>
                </p:oleObj>
              </mc:Choice>
              <mc:Fallback>
                <p:oleObj name="Equation" r:id="rId5" imgW="164957" imgH="15226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48200"/>
                        <a:ext cx="349250" cy="32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5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Results – Measurement Matrix Optimization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90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071842"/>
              </p:ext>
            </p:extLst>
          </p:nvPr>
        </p:nvGraphicFramePr>
        <p:xfrm>
          <a:off x="3733800" y="2232025"/>
          <a:ext cx="10509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15" name="Equation" r:id="rId3" imgW="596880" imgH="406080" progId="Equation.DSMT4">
                  <p:embed/>
                </p:oleObj>
              </mc:Choice>
              <mc:Fallback>
                <p:oleObj name="Equation" r:id="rId3" imgW="596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32025"/>
                        <a:ext cx="10509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123" name="Picture 3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14700"/>
            <a:ext cx="59685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8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375" y="762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Results – Measurement Matrix Optimization</a:t>
            </a:r>
            <a:endParaRPr lang="he-IL" sz="32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91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7" y="822121"/>
            <a:ext cx="8394976" cy="623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1" y="1981200"/>
            <a:ext cx="18473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sz="1400" dirty="0"/>
          </a:p>
        </p:txBody>
      </p:sp>
      <p:sp>
        <p:nvSpPr>
          <p:cNvPr id="8" name="Rectangle 7"/>
          <p:cNvSpPr/>
          <p:nvPr/>
        </p:nvSpPr>
        <p:spPr>
          <a:xfrm>
            <a:off x="1107803" y="3419475"/>
            <a:ext cx="60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2737" y="3705225"/>
            <a:ext cx="376235" cy="361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1168" y="5638824"/>
            <a:ext cx="376235" cy="361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1167" y="4743450"/>
            <a:ext cx="376235" cy="361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1166" y="2613111"/>
            <a:ext cx="376235" cy="361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41165" y="1628769"/>
            <a:ext cx="376235" cy="361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602" y="3633850"/>
            <a:ext cx="47000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PDF</a:t>
            </a:r>
            <a:endParaRPr lang="he-IL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50854" y="3265586"/>
            <a:ext cx="47000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PDF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41318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613" name="Picture 12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38" y="2286000"/>
            <a:ext cx="3817210" cy="314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Results – </a:t>
            </a:r>
            <a:r>
              <a:rPr lang="en-US" u="sng" dirty="0" smtClean="0"/>
              <a:t>Signal Reconstruction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92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5414233"/>
            <a:ext cx="49084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p/m</a:t>
            </a:r>
            <a:endParaRPr lang="he-IL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5414232"/>
            <a:ext cx="49084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p/m</a:t>
            </a:r>
            <a:endParaRPr lang="he-IL" sz="1400" dirty="0"/>
          </a:p>
        </p:txBody>
      </p:sp>
      <p:pic>
        <p:nvPicPr>
          <p:cNvPr id="316612" name="Picture 12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40" y="2286000"/>
            <a:ext cx="3931584" cy="314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62200" y="2090729"/>
            <a:ext cx="1371600" cy="39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4161" y="2138309"/>
            <a:ext cx="1464557" cy="39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699191"/>
              </p:ext>
            </p:extLst>
          </p:nvPr>
        </p:nvGraphicFramePr>
        <p:xfrm>
          <a:off x="2362200" y="2128826"/>
          <a:ext cx="1156079" cy="378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74" name="Equation" r:id="rId6" imgW="774360" imgH="253800" progId="Equation.DSMT4">
                  <p:embed/>
                </p:oleObj>
              </mc:Choice>
              <mc:Fallback>
                <p:oleObj name="Equation" r:id="rId6" imgW="77436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128826"/>
                        <a:ext cx="1156079" cy="378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357369"/>
              </p:ext>
            </p:extLst>
          </p:nvPr>
        </p:nvGraphicFramePr>
        <p:xfrm>
          <a:off x="6454636" y="2090729"/>
          <a:ext cx="1136932" cy="43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75" name="Equation" r:id="rId8" imgW="723600" imgH="279360" progId="Equation.DSMT4">
                  <p:embed/>
                </p:oleObj>
              </mc:Choice>
              <mc:Fallback>
                <p:oleObj name="Equation" r:id="rId8" imgW="723600" imgH="279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636" y="2090729"/>
                        <a:ext cx="1136932" cy="438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Results – </a:t>
            </a:r>
            <a:r>
              <a:rPr lang="en-US" u="sng" dirty="0" smtClean="0"/>
              <a:t>Signal Reconstruction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93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614123"/>
              </p:ext>
            </p:extLst>
          </p:nvPr>
        </p:nvGraphicFramePr>
        <p:xfrm>
          <a:off x="1562100" y="5410200"/>
          <a:ext cx="2269928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62" name="Equation" r:id="rId4" imgW="1180800" imgH="507960" progId="Equation.DSMT4">
                  <p:embed/>
                </p:oleObj>
              </mc:Choice>
              <mc:Fallback>
                <p:oleObj name="Equation" r:id="rId4" imgW="1180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5410200"/>
                        <a:ext cx="2269928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8200" y="5029200"/>
            <a:ext cx="49084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p/m</a:t>
            </a:r>
            <a:endParaRPr lang="he-IL" sz="1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143690"/>
              </p:ext>
            </p:extLst>
          </p:nvPr>
        </p:nvGraphicFramePr>
        <p:xfrm>
          <a:off x="1136650" y="3309095"/>
          <a:ext cx="387350" cy="349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63" name="Equation" r:id="rId6" imgW="253800" imgH="228600" progId="Equation.DSMT4">
                  <p:embed/>
                </p:oleObj>
              </mc:Choice>
              <mc:Fallback>
                <p:oleObj name="Equation" r:id="rId6" imgW="25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3309095"/>
                        <a:ext cx="387350" cy="349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6607" name="Picture 12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62290"/>
            <a:ext cx="7533681" cy="324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0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Results – Signal Reconstruction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94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113935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/>
            <a:r>
              <a:rPr lang="en-US" sz="1400" b="1" dirty="0" smtClean="0"/>
              <a:t>51 non-zeros</a:t>
            </a:r>
          </a:p>
          <a:p>
            <a:pPr algn="ctr"/>
            <a:r>
              <a:rPr lang="en-US" sz="1400" b="1" dirty="0"/>
              <a:t>o</a:t>
            </a:r>
            <a:r>
              <a:rPr lang="en-US" sz="1400" b="1" dirty="0" smtClean="0"/>
              <a:t>ut of 1024</a:t>
            </a:r>
            <a:endParaRPr lang="he-IL" sz="1400" b="1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286829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003993"/>
              </p:ext>
            </p:extLst>
          </p:nvPr>
        </p:nvGraphicFramePr>
        <p:xfrm>
          <a:off x="1052512" y="5972175"/>
          <a:ext cx="12334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70" name="Equation" r:id="rId4" imgW="1091880" imgH="495000" progId="Equation.DSMT4">
                  <p:embed/>
                </p:oleObj>
              </mc:Choice>
              <mc:Fallback>
                <p:oleObj name="Equation" r:id="rId4" imgW="10918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2" y="5972175"/>
                        <a:ext cx="1233488" cy="5603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589352"/>
              </p:ext>
            </p:extLst>
          </p:nvPr>
        </p:nvGraphicFramePr>
        <p:xfrm>
          <a:off x="3200400" y="6400800"/>
          <a:ext cx="1321134" cy="35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71" name="Equation" r:id="rId6" imgW="1066680" imgH="253800" progId="Equation.DSMT4">
                  <p:embed/>
                </p:oleObj>
              </mc:Choice>
              <mc:Fallback>
                <p:oleObj name="Equation" r:id="rId6" imgW="1066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400800"/>
                        <a:ext cx="1321134" cy="355227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648631"/>
              </p:ext>
            </p:extLst>
          </p:nvPr>
        </p:nvGraphicFramePr>
        <p:xfrm>
          <a:off x="1254125" y="2392363"/>
          <a:ext cx="6032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72" name="Equation" r:id="rId8" imgW="533160" imgH="406080" progId="Equation.DSMT4">
                  <p:embed/>
                </p:oleObj>
              </mc:Choice>
              <mc:Fallback>
                <p:oleObj name="Equation" r:id="rId8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2392363"/>
                        <a:ext cx="603250" cy="460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993230"/>
              </p:ext>
            </p:extLst>
          </p:nvPr>
        </p:nvGraphicFramePr>
        <p:xfrm>
          <a:off x="3720146" y="6096000"/>
          <a:ext cx="2317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73"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146" y="6096000"/>
                        <a:ext cx="2317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23737"/>
              </p:ext>
            </p:extLst>
          </p:nvPr>
        </p:nvGraphicFramePr>
        <p:xfrm>
          <a:off x="1859596" y="4454525"/>
          <a:ext cx="555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74" name="Equation" r:id="rId12" imgW="304560" imgH="228600" progId="Equation.DSMT4">
                  <p:embed/>
                </p:oleObj>
              </mc:Choice>
              <mc:Fallback>
                <p:oleObj name="Equation" r:id="rId12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596" y="4454525"/>
                        <a:ext cx="5556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63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21" y="3657600"/>
            <a:ext cx="26098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883775"/>
              </p:ext>
            </p:extLst>
          </p:nvPr>
        </p:nvGraphicFramePr>
        <p:xfrm>
          <a:off x="7065962" y="6086475"/>
          <a:ext cx="2317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75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2" y="6086475"/>
                        <a:ext cx="2317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156115"/>
              </p:ext>
            </p:extLst>
          </p:nvPr>
        </p:nvGraphicFramePr>
        <p:xfrm>
          <a:off x="5399088" y="4430713"/>
          <a:ext cx="4397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76" name="Equation" r:id="rId17" imgW="241200" imgH="241200" progId="Equation.DSMT4">
                  <p:embed/>
                </p:oleObj>
              </mc:Choice>
              <mc:Fallback>
                <p:oleObj name="Equation" r:id="rId17" imgW="241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8" y="4430713"/>
                        <a:ext cx="439737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793916"/>
              </p:ext>
            </p:extLst>
          </p:nvPr>
        </p:nvGraphicFramePr>
        <p:xfrm>
          <a:off x="6583363" y="6383338"/>
          <a:ext cx="12588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77" name="Equation" r:id="rId19" imgW="1015920" imgH="279360" progId="Equation.DSMT4">
                  <p:embed/>
                </p:oleObj>
              </mc:Choice>
              <mc:Fallback>
                <p:oleObj name="Equation" r:id="rId19" imgW="1015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363" y="6383338"/>
                        <a:ext cx="1258887" cy="392112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9983" name="Picture 1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3657600"/>
            <a:ext cx="2628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0001" name="Picture 3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5240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Results – </a:t>
            </a:r>
            <a:r>
              <a:rPr lang="en-US" u="sng" dirty="0" smtClean="0"/>
              <a:t>Signal Reconstruction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95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08369"/>
            <a:ext cx="4305300" cy="168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3429000"/>
            <a:ext cx="6858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The reconstruction gain when effectively there is no noise</a:t>
            </a:r>
            <a:endParaRPr lang="he-IL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352455"/>
              </p:ext>
            </p:extLst>
          </p:nvPr>
        </p:nvGraphicFramePr>
        <p:xfrm>
          <a:off x="1457325" y="4724400"/>
          <a:ext cx="22701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2" name="Equation" r:id="rId5" imgW="1180800" imgH="507960" progId="Equation.DSMT4">
                  <p:embed/>
                </p:oleObj>
              </mc:Choice>
              <mc:Fallback>
                <p:oleObj name="Equation" r:id="rId5" imgW="118080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4724400"/>
                        <a:ext cx="2270125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2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Averaging Blur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96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2956"/>
              </p:ext>
            </p:extLst>
          </p:nvPr>
        </p:nvGraphicFramePr>
        <p:xfrm>
          <a:off x="3128963" y="1420813"/>
          <a:ext cx="241458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33" name="Equation" r:id="rId3" imgW="1371600" imgH="609480" progId="Equation.DSMT4">
                  <p:embed/>
                </p:oleObj>
              </mc:Choice>
              <mc:Fallback>
                <p:oleObj name="Equation" r:id="rId3" imgW="1371600" imgH="609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1420813"/>
                        <a:ext cx="2414587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5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Averaging Blur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97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772921"/>
              </p:ext>
            </p:extLst>
          </p:nvPr>
        </p:nvGraphicFramePr>
        <p:xfrm>
          <a:off x="3128963" y="1420813"/>
          <a:ext cx="241458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70" name="Equation" r:id="rId3" imgW="1371600" imgH="609480" progId="Equation.DSMT4">
                  <p:embed/>
                </p:oleObj>
              </mc:Choice>
              <mc:Fallback>
                <p:oleObj name="Equation" r:id="rId3" imgW="13716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1420813"/>
                        <a:ext cx="2414587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21050"/>
            <a:ext cx="459105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41700"/>
            <a:ext cx="4410075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656693"/>
              </p:ext>
            </p:extLst>
          </p:nvPr>
        </p:nvGraphicFramePr>
        <p:xfrm>
          <a:off x="2921000" y="3089275"/>
          <a:ext cx="2825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71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089275"/>
                        <a:ext cx="2825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709211"/>
              </p:ext>
            </p:extLst>
          </p:nvPr>
        </p:nvGraphicFramePr>
        <p:xfrm>
          <a:off x="6537325" y="3038475"/>
          <a:ext cx="12430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72" name="Equation" r:id="rId9" imgW="558720" imgH="253800" progId="Equation.DSMT4">
                  <p:embed/>
                </p:oleObj>
              </mc:Choice>
              <mc:Fallback>
                <p:oleObj name="Equation" r:id="rId9" imgW="55872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325" y="3038475"/>
                        <a:ext cx="124301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20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Averaging Blur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98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326277"/>
              </p:ext>
            </p:extLst>
          </p:nvPr>
        </p:nvGraphicFramePr>
        <p:xfrm>
          <a:off x="3128963" y="1420813"/>
          <a:ext cx="241458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35" name="Equation" r:id="rId3" imgW="1371600" imgH="609480" progId="Equation.DSMT4">
                  <p:embed/>
                </p:oleObj>
              </mc:Choice>
              <mc:Fallback>
                <p:oleObj name="Equation" r:id="rId3" imgW="13716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1420813"/>
                        <a:ext cx="2414587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96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41700"/>
            <a:ext cx="4410076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6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1" y="3441700"/>
            <a:ext cx="4410076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779392"/>
              </p:ext>
            </p:extLst>
          </p:nvPr>
        </p:nvGraphicFramePr>
        <p:xfrm>
          <a:off x="2794000" y="3048000"/>
          <a:ext cx="536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36" name="Equation" r:id="rId7" imgW="241200" imgH="177480" progId="Equation.DSMT4">
                  <p:embed/>
                </p:oleObj>
              </mc:Choice>
              <mc:Fallback>
                <p:oleObj name="Equation" r:id="rId7" imgW="24120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048000"/>
                        <a:ext cx="5365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765692"/>
              </p:ext>
            </p:extLst>
          </p:nvPr>
        </p:nvGraphicFramePr>
        <p:xfrm>
          <a:off x="6410325" y="3038475"/>
          <a:ext cx="14970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37" name="Equation" r:id="rId9" imgW="672840" imgH="253800" progId="Equation.DSMT4">
                  <p:embed/>
                </p:oleObj>
              </mc:Choice>
              <mc:Fallback>
                <p:oleObj name="Equation" r:id="rId9" imgW="67284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325" y="3038475"/>
                        <a:ext cx="149701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6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Averaging </a:t>
            </a:r>
            <a:r>
              <a:rPr lang="en-US" u="sng" dirty="0"/>
              <a:t>Blur- Measurement Matrix </a:t>
            </a:r>
            <a:r>
              <a:rPr lang="en-US" u="sng" dirty="0" smtClean="0"/>
              <a:t>Optimization Results</a:t>
            </a:r>
            <a:endParaRPr lang="he-IL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3204-181A-4DA8-AEC2-AA1EC880FA9D}" type="slidenum">
              <a:rPr lang="he-IL" b="1" smtClean="0">
                <a:solidFill>
                  <a:schemeClr val="tx1"/>
                </a:solidFill>
              </a:rPr>
              <a:pPr>
                <a:defRPr/>
              </a:pPr>
              <a:t>99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994920"/>
              </p:ext>
            </p:extLst>
          </p:nvPr>
        </p:nvGraphicFramePr>
        <p:xfrm>
          <a:off x="3581400" y="1676400"/>
          <a:ext cx="241458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34" name="Equation" r:id="rId3" imgW="1371600" imgH="609480" progId="Equation.DSMT4">
                  <p:embed/>
                </p:oleObj>
              </mc:Choice>
              <mc:Fallback>
                <p:oleObj name="Equation" r:id="rId3" imgW="13716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676400"/>
                        <a:ext cx="2414587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213992"/>
              </p:ext>
            </p:extLst>
          </p:nvPr>
        </p:nvGraphicFramePr>
        <p:xfrm>
          <a:off x="3505200" y="5486400"/>
          <a:ext cx="26939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35" name="Equation" r:id="rId5" imgW="1282680" imgH="253800" progId="Equation.DSMT4">
                  <p:embed/>
                </p:oleObj>
              </mc:Choice>
              <mc:Fallback>
                <p:oleObj name="Equation" r:id="rId5" imgW="1282680" imgH="253800" progId="Equation.DSMT4">
                  <p:embed/>
                  <p:pic>
                    <p:nvPicPr>
                      <p:cNvPr id="0" name="אובייקט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86400"/>
                        <a:ext cx="269398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5329" name="Picture 5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971800"/>
            <a:ext cx="4838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4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10608</TotalTime>
  <Words>2336</Words>
  <Application>Microsoft Office PowerPoint</Application>
  <PresentationFormat>On-screen Show (4:3)</PresentationFormat>
  <Paragraphs>669</Paragraphs>
  <Slides>112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112</vt:i4>
      </vt:variant>
    </vt:vector>
  </HeadingPairs>
  <TitlesOfParts>
    <vt:vector size="122" baseType="lpstr">
      <vt:lpstr>Arial</vt:lpstr>
      <vt:lpstr>Calibri</vt:lpstr>
      <vt:lpstr>Gill Sans MT</vt:lpstr>
      <vt:lpstr>Tahoma</vt:lpstr>
      <vt:lpstr>Times New Roman</vt:lpstr>
      <vt:lpstr>Verdana</vt:lpstr>
      <vt:lpstr>Wingdings 2</vt:lpstr>
      <vt:lpstr>Solstice</vt:lpstr>
      <vt:lpstr>Photo Editor Photo</vt:lpstr>
      <vt:lpstr>Equation</vt:lpstr>
      <vt:lpstr> Measurement Matrix Optimization for Poisson Compressed Sensing</vt:lpstr>
      <vt:lpstr>Examples for x</vt:lpstr>
      <vt:lpstr>Examples for x</vt:lpstr>
      <vt:lpstr>Compressed Sensing</vt:lpstr>
      <vt:lpstr>Examples for Mixing Matrices </vt:lpstr>
      <vt:lpstr>Goal</vt:lpstr>
      <vt:lpstr>Our Problem vs. Compressed Sensing</vt:lpstr>
      <vt:lpstr>Poisson Compressed Sensing </vt:lpstr>
      <vt:lpstr>Previous Related Work</vt:lpstr>
      <vt:lpstr>Our Contribution</vt:lpstr>
      <vt:lpstr>Example Reconstruction Results</vt:lpstr>
      <vt:lpstr>Example Reconstruction Results</vt:lpstr>
      <vt:lpstr>Example Reconstruction Results</vt:lpstr>
      <vt:lpstr>Example Reconstruction Results</vt:lpstr>
      <vt:lpstr>Example Reconstruction Results</vt:lpstr>
      <vt:lpstr>Example Reconstruction Results</vt:lpstr>
      <vt:lpstr>Example Reconstruction Results</vt:lpstr>
      <vt:lpstr>Example Reconstruction Results</vt:lpstr>
      <vt:lpstr>What Should A Satisfy?</vt:lpstr>
      <vt:lpstr>What Should A Satisfy?</vt:lpstr>
      <vt:lpstr>What Should A Satisfy?</vt:lpstr>
      <vt:lpstr>What Should A Satisfy?</vt:lpstr>
      <vt:lpstr>Restricted Isometry Property (RIP)</vt:lpstr>
      <vt:lpstr>Restricted Isometry Property (RIP)</vt:lpstr>
      <vt:lpstr>Mutual Coherence</vt:lpstr>
      <vt:lpstr>Mutual Coherence</vt:lpstr>
      <vt:lpstr>Mutual Coherence</vt:lpstr>
      <vt:lpstr>Mutual Coherence</vt:lpstr>
      <vt:lpstr>Mutual Coherence</vt:lpstr>
      <vt:lpstr>Mutual Coherence</vt:lpstr>
      <vt:lpstr>Mutual Coherence</vt:lpstr>
      <vt:lpstr>Mutual Coherence</vt:lpstr>
      <vt:lpstr>Mutual Coherence</vt:lpstr>
      <vt:lpstr>Mutual Coherence</vt:lpstr>
      <vt:lpstr>Mutual Coherence</vt:lpstr>
      <vt:lpstr>Mutual Coherence</vt:lpstr>
      <vt:lpstr>RIP vs. Mutual Coherence</vt:lpstr>
      <vt:lpstr>RIP vs. Mutual Coherence</vt:lpstr>
      <vt:lpstr>What About Poisson Compressed Sensing?</vt:lpstr>
      <vt:lpstr>What About Poisson Compressed Sensing?</vt:lpstr>
      <vt:lpstr>What About Poisson Compressed Sensing?</vt:lpstr>
      <vt:lpstr>Energy Conservation</vt:lpstr>
      <vt:lpstr>Mutual Coherence Minimization</vt:lpstr>
      <vt:lpstr>Mutual Coherence Minimization</vt:lpstr>
      <vt:lpstr>Orthonormal Bases</vt:lpstr>
      <vt:lpstr>Orthonormal Bases</vt:lpstr>
      <vt:lpstr>Orthonormal Bases</vt:lpstr>
      <vt:lpstr>Frames </vt:lpstr>
      <vt:lpstr>Frames </vt:lpstr>
      <vt:lpstr>Frames </vt:lpstr>
      <vt:lpstr>Frames </vt:lpstr>
      <vt:lpstr>UNTF </vt:lpstr>
      <vt:lpstr>UNTF </vt:lpstr>
      <vt:lpstr>EF</vt:lpstr>
      <vt:lpstr>Frame Types</vt:lpstr>
      <vt:lpstr>Mutual Coherence Minimization</vt:lpstr>
      <vt:lpstr>Problems</vt:lpstr>
      <vt:lpstr>QEF</vt:lpstr>
      <vt:lpstr>QEF</vt:lpstr>
      <vt:lpstr>QEF</vt:lpstr>
      <vt:lpstr>QEF</vt:lpstr>
      <vt:lpstr>Gram Matrix</vt:lpstr>
      <vt:lpstr>Algorithm – Step 1</vt:lpstr>
      <vt:lpstr>Algorithm – Step 1</vt:lpstr>
      <vt:lpstr>Algorithm – Step 1</vt:lpstr>
      <vt:lpstr>Algorithm – Step 2</vt:lpstr>
      <vt:lpstr>Algorithm – Step 2</vt:lpstr>
      <vt:lpstr>Algorithm – Step 2</vt:lpstr>
      <vt:lpstr>Algorithm – Step 2</vt:lpstr>
      <vt:lpstr>Step 2 – Previous Work</vt:lpstr>
      <vt:lpstr>Step 2 – Previous Work</vt:lpstr>
      <vt:lpstr>Algorithm – Step 3</vt:lpstr>
      <vt:lpstr>Algorithm – Step 3</vt:lpstr>
      <vt:lpstr>Algorithm – Step 3</vt:lpstr>
      <vt:lpstr>Algorithm – Step 3</vt:lpstr>
      <vt:lpstr>Algorithm – Step 3</vt:lpstr>
      <vt:lpstr>Algorithm – Step 3</vt:lpstr>
      <vt:lpstr>Algorithm – Step 3</vt:lpstr>
      <vt:lpstr>Algorithm – Step 3</vt:lpstr>
      <vt:lpstr>Algorithm – Step 4</vt:lpstr>
      <vt:lpstr>Algorithm – Step 4</vt:lpstr>
      <vt:lpstr>Algorithm – Step 4</vt:lpstr>
      <vt:lpstr>Algorithm – Final Step</vt:lpstr>
      <vt:lpstr>Algorithm – Final Step Improvement</vt:lpstr>
      <vt:lpstr>Algorithm – Final Step Improvement</vt:lpstr>
      <vt:lpstr>Algorithm – Final Step Improvement</vt:lpstr>
      <vt:lpstr>Algorithm – Final Step Improvement</vt:lpstr>
      <vt:lpstr>Results – Measurement Matrix Optimization</vt:lpstr>
      <vt:lpstr>Average Mutual Coherence</vt:lpstr>
      <vt:lpstr>Results – Measurement Matrix Optimization</vt:lpstr>
      <vt:lpstr>Results – Measurement Matrix Optimization</vt:lpstr>
      <vt:lpstr>Results – Signal Reconstruction</vt:lpstr>
      <vt:lpstr>Results – Signal Reconstruction</vt:lpstr>
      <vt:lpstr>Results – Signal Reconstruction</vt:lpstr>
      <vt:lpstr>Results – Signal Reconstruction</vt:lpstr>
      <vt:lpstr>Averaging Blur</vt:lpstr>
      <vt:lpstr>Averaging Blur</vt:lpstr>
      <vt:lpstr>Averaging Blur</vt:lpstr>
      <vt:lpstr>Averaging Blur- Measurement Matrix Optimization Results</vt:lpstr>
      <vt:lpstr>Averaging Blur- Signal Reconstruction Results</vt:lpstr>
      <vt:lpstr>Averaging Blur- Signal Reconstruction Results</vt:lpstr>
      <vt:lpstr>Application to Spectrometry</vt:lpstr>
      <vt:lpstr>Application to Spectrometry</vt:lpstr>
      <vt:lpstr>Application to Spectrometry</vt:lpstr>
      <vt:lpstr>Application to Spectrometry</vt:lpstr>
      <vt:lpstr>Energy Conservation</vt:lpstr>
      <vt:lpstr>Application to Spectrometry</vt:lpstr>
      <vt:lpstr>Application to Spectrometry</vt:lpstr>
      <vt:lpstr>Application to Spectrometry</vt:lpstr>
      <vt:lpstr>Application to Spectrometry</vt:lpstr>
      <vt:lpstr>Conclusion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zafrir fine moran mordechay</dc:creator>
  <cp:lastModifiedBy>Schechner Yoav</cp:lastModifiedBy>
  <cp:revision>821</cp:revision>
  <dcterms:created xsi:type="dcterms:W3CDTF">2010-12-12T16:36:53Z</dcterms:created>
  <dcterms:modified xsi:type="dcterms:W3CDTF">2017-11-24T13:43:07Z</dcterms:modified>
</cp:coreProperties>
</file>